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51"/>
  </p:normalViewPr>
  <p:slideViewPr>
    <p:cSldViewPr snapToGrid="0" snapToObjects="1">
      <p:cViewPr>
        <p:scale>
          <a:sx n="107" d="100"/>
          <a:sy n="107" d="100"/>
        </p:scale>
        <p:origin x="392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0EE6-2579-4D49-AA17-98D2A59D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BD3A2-42B1-184E-BCED-FCB001589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FB546-BBAE-3B42-A958-C7EAF37D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8CB4-8333-3249-99C0-5770A79DD10A}" type="datetimeFigureOut">
              <a:rPr lang="en-CN" smtClean="0"/>
              <a:t>2020/3/7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51051-1B92-9046-B593-C24B0005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30070-606D-0343-AD95-746AD173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2B43-A4B6-9543-A053-6C8B1E80B1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4465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B557-9366-D14A-B3FB-7E944F0D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CD30D-7EEB-8F4D-BDEA-30A4FE3B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DFCBA-98DA-6447-8420-F4A7F2E1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8CB4-8333-3249-99C0-5770A79DD10A}" type="datetimeFigureOut">
              <a:rPr lang="en-CN" smtClean="0"/>
              <a:t>2020/3/7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1A2B4-78AD-9249-B1C7-0A4BFDF1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EAFD7-8CEC-6844-9BDC-358A07DE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2B43-A4B6-9543-A053-6C8B1E80B1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0190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4B0DA-FD71-3C46-A6A0-E984EC3DA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454E3-D8EE-A04D-BB3A-17CCDB679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5339A-5256-B542-BB77-E484D8C7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8CB4-8333-3249-99C0-5770A79DD10A}" type="datetimeFigureOut">
              <a:rPr lang="en-CN" smtClean="0"/>
              <a:t>2020/3/7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E7A60-4C51-FB4E-BDBD-6FDF8386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5D3EC-0BD5-A74A-847C-442154A2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2B43-A4B6-9543-A053-6C8B1E80B1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9428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F908-8C5B-534C-B359-72A026A1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FE706-C736-ED48-9D1D-14FF6318D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2615D-D160-1B4C-9AAD-08D1AE0F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8CB4-8333-3249-99C0-5770A79DD10A}" type="datetimeFigureOut">
              <a:rPr lang="en-CN" smtClean="0"/>
              <a:t>2020/3/7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A5878-4E6F-0442-AE6D-3FB894DF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C75E8-4A44-D544-AA9B-489BFBAC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2B43-A4B6-9543-A053-6C8B1E80B1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3288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FD95-B093-0B4F-AC93-A5335243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D89AC-AD9A-4244-89E0-3BEF86A9E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6A5D5-F70B-EF43-8AB8-396D1541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8CB4-8333-3249-99C0-5770A79DD10A}" type="datetimeFigureOut">
              <a:rPr lang="en-CN" smtClean="0"/>
              <a:t>2020/3/7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91F03-608B-4949-BA57-DAB3567C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A14DC-7CCA-7245-934B-F3A2EF9A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2B43-A4B6-9543-A053-6C8B1E80B1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7455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1542-9035-254B-A014-59694FC5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0ABD-5DCB-8840-80EE-46032A726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132DC-2042-7444-9F32-7B559F8B2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62409-9BE0-9449-BD2B-13B1EB8C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8CB4-8333-3249-99C0-5770A79DD10A}" type="datetimeFigureOut">
              <a:rPr lang="en-CN" smtClean="0"/>
              <a:t>2020/3/7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54B56-8AED-D74F-BD28-B33594AE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EB1A6-9F7F-6A47-AE0D-2FB0DE9B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2B43-A4B6-9543-A053-6C8B1E80B1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196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3A76-A92E-A549-BC37-25E6C475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72971-310D-0C4F-AFC4-FB9EAA389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8319D-68AE-6E44-9A6B-6B361C1BE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C8452-5008-A846-AC6C-1C01ECD4F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2E3F9-73C0-1743-84D8-8C5A9EB7B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82F73-5C74-8641-B123-FAFCCC16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8CB4-8333-3249-99C0-5770A79DD10A}" type="datetimeFigureOut">
              <a:rPr lang="en-CN" smtClean="0"/>
              <a:t>2020/3/7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3E451-A570-8049-B401-87C336F7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02372-D9A4-3F4C-BE47-6F8CBEAC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2B43-A4B6-9543-A053-6C8B1E80B1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867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8A32-2F60-734F-92A0-592EA0DF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E1753-6220-EB4B-8089-ECDF5470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8CB4-8333-3249-99C0-5770A79DD10A}" type="datetimeFigureOut">
              <a:rPr lang="en-CN" smtClean="0"/>
              <a:t>2020/3/7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59175-4F80-4D46-966D-C61A48A0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7EC54-8795-8B43-AF39-F0508328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2B43-A4B6-9543-A053-6C8B1E80B1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5595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1AE88-B637-5D49-8713-65CEBDA2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8CB4-8333-3249-99C0-5770A79DD10A}" type="datetimeFigureOut">
              <a:rPr lang="en-CN" smtClean="0"/>
              <a:t>2020/3/7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8731A-CFFD-C949-B409-C155CF4B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DF81E-FA4A-974D-BE45-995020CB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2B43-A4B6-9543-A053-6C8B1E80B1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5010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2C55-6051-DB4E-AE5F-1195268C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03FAB-58DA-7F4B-94AD-9C879E653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29ED5-0566-1E4B-8B64-027B44654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3420C-703D-AB46-9A13-A05212B9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8CB4-8333-3249-99C0-5770A79DD10A}" type="datetimeFigureOut">
              <a:rPr lang="en-CN" smtClean="0"/>
              <a:t>2020/3/7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3F714-87D9-E441-A2C0-D6053F2C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A6E68-323F-2E4E-954C-CDD1C8C5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2B43-A4B6-9543-A053-6C8B1E80B1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960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A9DB-DF07-5F48-B0FB-76095717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E6A01-241C-C948-9024-FBC15586E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5D2CA-0779-2947-8573-743C6C924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656F7-1996-C148-8932-4EA73D13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8CB4-8333-3249-99C0-5770A79DD10A}" type="datetimeFigureOut">
              <a:rPr lang="en-CN" smtClean="0"/>
              <a:t>2020/3/7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C807B-320E-4D4D-AEB6-8512185E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69CDE-3705-954E-BC51-04D12B6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2B43-A4B6-9543-A053-6C8B1E80B1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346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2745E-1F75-B443-BB3B-43131E15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24477-3C4E-5B48-979C-2EC666DF0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225EB-49A6-8A42-B565-C6714612E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8CB4-8333-3249-99C0-5770A79DD10A}" type="datetimeFigureOut">
              <a:rPr lang="en-CN" smtClean="0"/>
              <a:t>2020/3/7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C684D-30A9-6247-9E78-AC6C36141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4E005-3B45-6240-B6F2-30849FAE3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D2B43-A4B6-9543-A053-6C8B1E80B1A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6713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8CE25F-F74E-A042-B731-D9C4D1A2FE2A}"/>
              </a:ext>
            </a:extLst>
          </p:cNvPr>
          <p:cNvSpPr/>
          <p:nvPr/>
        </p:nvSpPr>
        <p:spPr>
          <a:xfrm>
            <a:off x="493155" y="442771"/>
            <a:ext cx="1345915" cy="4212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Given Data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8A401C4-4206-734A-A9BD-836CFFFA366E}"/>
              </a:ext>
            </a:extLst>
          </p:cNvPr>
          <p:cNvSpPr/>
          <p:nvPr/>
        </p:nvSpPr>
        <p:spPr>
          <a:xfrm>
            <a:off x="498543" y="2074001"/>
            <a:ext cx="1345915" cy="5842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Coherent Consumer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680ACD-DD5C-6A4E-8E14-0AD6B9EADE8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166113" y="864011"/>
            <a:ext cx="5388" cy="120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8E7C1B-9059-6D41-B5AA-759CC2E5F984}"/>
              </a:ext>
            </a:extLst>
          </p:cNvPr>
          <p:cNvSpPr txBox="1"/>
          <p:nvPr/>
        </p:nvSpPr>
        <p:spPr>
          <a:xfrm>
            <a:off x="1171501" y="968104"/>
            <a:ext cx="461665" cy="108400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CN" dirty="0"/>
              <a:t>Aggregate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013C44D-F119-0B43-A087-AEF469109340}"/>
              </a:ext>
            </a:extLst>
          </p:cNvPr>
          <p:cNvSpPr/>
          <p:nvPr/>
        </p:nvSpPr>
        <p:spPr>
          <a:xfrm>
            <a:off x="510258" y="3970057"/>
            <a:ext cx="1345915" cy="5842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Consumer Profile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02C3F7-82DA-F44A-A6F9-67746AE8D94A}"/>
              </a:ext>
            </a:extLst>
          </p:cNvPr>
          <p:cNvCxnSpPr>
            <a:stCxn id="5" idx="2"/>
            <a:endCxn id="15" idx="0"/>
          </p:cNvCxnSpPr>
          <p:nvPr/>
        </p:nvCxnSpPr>
        <p:spPr>
          <a:xfrm>
            <a:off x="1171501" y="2658248"/>
            <a:ext cx="11715" cy="131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7C3CE59-ED5A-044A-92CE-1E8CC7FFBC4A}"/>
              </a:ext>
            </a:extLst>
          </p:cNvPr>
          <p:cNvSpPr txBox="1"/>
          <p:nvPr/>
        </p:nvSpPr>
        <p:spPr>
          <a:xfrm>
            <a:off x="1159785" y="2769688"/>
            <a:ext cx="461665" cy="117847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Regression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C90D872-9B5E-AC40-90F4-8E4DB5F028B4}"/>
                  </a:ext>
                </a:extLst>
              </p:cNvPr>
              <p:cNvSpPr/>
              <p:nvPr/>
            </p:nvSpPr>
            <p:spPr>
              <a:xfrm>
                <a:off x="2804350" y="1261428"/>
                <a:ext cx="1686295" cy="5842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Star Ratings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CN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C90D872-9B5E-AC40-90F4-8E4DB5F028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350" y="1261428"/>
                <a:ext cx="1686295" cy="584247"/>
              </a:xfrm>
              <a:prstGeom prst="rect">
                <a:avLst/>
              </a:prstGeom>
              <a:blipFill>
                <a:blip r:embed="rId2"/>
                <a:stretch>
                  <a:fillRect t="-6250" b="-20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44B3E88-31E0-3D41-A780-CD3A1E765B9B}"/>
                  </a:ext>
                </a:extLst>
              </p:cNvPr>
              <p:cNvSpPr/>
              <p:nvPr/>
            </p:nvSpPr>
            <p:spPr>
              <a:xfrm>
                <a:off x="2804349" y="1931310"/>
                <a:ext cx="1686295" cy="5842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Reviews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CN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44B3E88-31E0-3D41-A780-CD3A1E765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349" y="1931310"/>
                <a:ext cx="1686295" cy="5842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A768B64E-47DC-5146-BCDD-3EEE8A0E9C86}"/>
              </a:ext>
            </a:extLst>
          </p:cNvPr>
          <p:cNvSpPr txBox="1"/>
          <p:nvPr/>
        </p:nvSpPr>
        <p:spPr>
          <a:xfrm>
            <a:off x="2791289" y="254691"/>
            <a:ext cx="18525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2"/>
                </a:solidFill>
              </a:rPr>
              <a:t>P</a:t>
            </a:r>
            <a:r>
              <a:rPr lang="en-US" i="1" dirty="0"/>
              <a:t>re-purchasing Evaluation</a:t>
            </a:r>
            <a:endParaRPr lang="en-CN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0DDB89-6EF9-8D41-8655-BEAFB3CDB99B}"/>
              </a:ext>
            </a:extLst>
          </p:cNvPr>
          <p:cNvSpPr txBox="1"/>
          <p:nvPr/>
        </p:nvSpPr>
        <p:spPr>
          <a:xfrm>
            <a:off x="5272439" y="263622"/>
            <a:ext cx="18525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2"/>
                </a:solidFill>
              </a:rPr>
              <a:t>P</a:t>
            </a:r>
            <a:r>
              <a:rPr lang="en-US" i="1" dirty="0"/>
              <a:t>ost-purchasing Evaluation</a:t>
            </a:r>
            <a:endParaRPr lang="en-CN" i="1" dirty="0"/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3B99D91E-A65A-544B-B4CF-DF3B40852E6E}"/>
              </a:ext>
            </a:extLst>
          </p:cNvPr>
          <p:cNvCxnSpPr>
            <a:cxnSpLocks/>
            <a:stCxn id="48" idx="3"/>
            <a:endCxn id="53" idx="2"/>
          </p:cNvCxnSpPr>
          <p:nvPr/>
        </p:nvCxnSpPr>
        <p:spPr>
          <a:xfrm flipV="1">
            <a:off x="4666067" y="2172208"/>
            <a:ext cx="516926" cy="3609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EF60FC3-258A-0541-B555-6F641FDC2423}"/>
                  </a:ext>
                </a:extLst>
              </p:cNvPr>
              <p:cNvSpPr/>
              <p:nvPr/>
            </p:nvSpPr>
            <p:spPr>
              <a:xfrm>
                <a:off x="2804349" y="2617446"/>
                <a:ext cx="1686295" cy="5842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Helpfulness</a:t>
                </a:r>
              </a:p>
              <a:p>
                <a:pPr algn="ctr"/>
                <a:r>
                  <a:rPr lang="en-CN" dirty="0"/>
                  <a:t>Ratings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CN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EF60FC3-258A-0541-B555-6F641FDC2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349" y="2617446"/>
                <a:ext cx="1686295" cy="584247"/>
              </a:xfrm>
              <a:prstGeom prst="rect">
                <a:avLst/>
              </a:prstGeom>
              <a:blipFill>
                <a:blip r:embed="rId4"/>
                <a:stretch>
                  <a:fillRect t="-8333"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Pentagon 45">
            <a:extLst>
              <a:ext uri="{FF2B5EF4-FFF2-40B4-BE49-F238E27FC236}">
                <a16:creationId xmlns:a16="http://schemas.microsoft.com/office/drawing/2014/main" id="{315B8CB1-E85D-564F-98EE-DA0135498ADC}"/>
              </a:ext>
            </a:extLst>
          </p:cNvPr>
          <p:cNvSpPr/>
          <p:nvPr/>
        </p:nvSpPr>
        <p:spPr>
          <a:xfrm rot="5400000">
            <a:off x="2313230" y="1403614"/>
            <a:ext cx="2668530" cy="2037147"/>
          </a:xfrm>
          <a:prstGeom prst="homePlate">
            <a:avLst>
              <a:gd name="adj" fmla="val 2454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75C09D-C6D0-B140-A85D-E165F67B61D8}"/>
              </a:ext>
            </a:extLst>
          </p:cNvPr>
          <p:cNvSpPr/>
          <p:nvPr/>
        </p:nvSpPr>
        <p:spPr>
          <a:xfrm>
            <a:off x="2628921" y="5496560"/>
            <a:ext cx="2037146" cy="5707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Purchase Decision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B2D692B-7623-C34C-8692-C09CC9414BEE}"/>
                  </a:ext>
                </a:extLst>
              </p:cNvPr>
              <p:cNvSpPr/>
              <p:nvPr/>
            </p:nvSpPr>
            <p:spPr>
              <a:xfrm>
                <a:off x="5358420" y="1269893"/>
                <a:ext cx="1686295" cy="5842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Star Ratings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CN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B2D692B-7623-C34C-8692-C09CC9414B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420" y="1269893"/>
                <a:ext cx="1686295" cy="5842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7A0C78E-C1DA-5A46-86F8-ADE68BCB6D4D}"/>
                  </a:ext>
                </a:extLst>
              </p:cNvPr>
              <p:cNvSpPr/>
              <p:nvPr/>
            </p:nvSpPr>
            <p:spPr>
              <a:xfrm>
                <a:off x="5358419" y="1939775"/>
                <a:ext cx="1686295" cy="5842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Reviews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CN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7A0C78E-C1DA-5A46-86F8-ADE68BCB6D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419" y="1939775"/>
                <a:ext cx="1686295" cy="5842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232FAE0-2311-F64E-A822-9BB0E7712B77}"/>
                  </a:ext>
                </a:extLst>
              </p:cNvPr>
              <p:cNvSpPr/>
              <p:nvPr/>
            </p:nvSpPr>
            <p:spPr>
              <a:xfrm>
                <a:off x="5358419" y="2625911"/>
                <a:ext cx="1686295" cy="5842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Helpfulness</a:t>
                </a:r>
              </a:p>
              <a:p>
                <a:pPr algn="ctr"/>
                <a:r>
                  <a:rPr lang="en-CN" dirty="0"/>
                  <a:t>Ratings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CN" dirty="0"/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232FAE0-2311-F64E-A822-9BB0E7712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419" y="2625911"/>
                <a:ext cx="1686295" cy="584247"/>
              </a:xfrm>
              <a:prstGeom prst="rect">
                <a:avLst/>
              </a:prstGeom>
              <a:blipFill>
                <a:blip r:embed="rId7"/>
                <a:stretch>
                  <a:fillRect t="-8333"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Pentagon 52">
            <a:extLst>
              <a:ext uri="{FF2B5EF4-FFF2-40B4-BE49-F238E27FC236}">
                <a16:creationId xmlns:a16="http://schemas.microsoft.com/office/drawing/2014/main" id="{B5AAD656-9E39-D64B-9DA0-1ADBCD85673D}"/>
              </a:ext>
            </a:extLst>
          </p:cNvPr>
          <p:cNvSpPr/>
          <p:nvPr/>
        </p:nvSpPr>
        <p:spPr>
          <a:xfrm rot="5400000">
            <a:off x="4867301" y="1403613"/>
            <a:ext cx="2668531" cy="2037147"/>
          </a:xfrm>
          <a:prstGeom prst="homePlate">
            <a:avLst>
              <a:gd name="adj" fmla="val 24542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7AE9F9E-1DAA-6946-AFA3-8F385F2460C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844458" y="2353739"/>
            <a:ext cx="799029" cy="12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BD8DAC1-990C-0449-A947-61AE1DC9D4EC}"/>
                  </a:ext>
                </a:extLst>
              </p:cNvPr>
              <p:cNvSpPr/>
              <p:nvPr/>
            </p:nvSpPr>
            <p:spPr>
              <a:xfrm>
                <a:off x="2622816" y="3924521"/>
                <a:ext cx="2037146" cy="67532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Comprehensive</a:t>
                </a:r>
              </a:p>
              <a:p>
                <a:pPr algn="ctr"/>
                <a:r>
                  <a:rPr lang="en-CN" dirty="0"/>
                  <a:t>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CN" dirty="0"/>
              </a:p>
            </p:txBody>
          </p:sp>
        </mc:Choice>
        <mc:Fallback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BD8DAC1-990C-0449-A947-61AE1DC9D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816" y="3924521"/>
                <a:ext cx="2037146" cy="675320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26EC17C-3C34-C841-8632-574A55AC84D9}"/>
              </a:ext>
            </a:extLst>
          </p:cNvPr>
          <p:cNvCxnSpPr>
            <a:cxnSpLocks/>
            <a:stCxn id="15" idx="3"/>
            <a:endCxn id="75" idx="1"/>
          </p:cNvCxnSpPr>
          <p:nvPr/>
        </p:nvCxnSpPr>
        <p:spPr>
          <a:xfrm>
            <a:off x="1856173" y="4262181"/>
            <a:ext cx="766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3E0F703-9C68-1A47-B56A-44CB39458CBD}"/>
              </a:ext>
            </a:extLst>
          </p:cNvPr>
          <p:cNvCxnSpPr>
            <a:cxnSpLocks/>
            <a:stCxn id="75" idx="2"/>
            <a:endCxn id="106" idx="0"/>
          </p:cNvCxnSpPr>
          <p:nvPr/>
        </p:nvCxnSpPr>
        <p:spPr>
          <a:xfrm>
            <a:off x="3641389" y="4599841"/>
            <a:ext cx="0" cy="23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B4F7F1D-21A1-1141-A48F-03C6CB8115BA}"/>
                  </a:ext>
                </a:extLst>
              </p:cNvPr>
              <p:cNvSpPr/>
              <p:nvPr/>
            </p:nvSpPr>
            <p:spPr>
              <a:xfrm>
                <a:off x="5182993" y="3948164"/>
                <a:ext cx="2037146" cy="46309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Product Sales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CN" dirty="0"/>
              </a:p>
            </p:txBody>
          </p:sp>
        </mc:Choice>
        <mc:Fallback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B4F7F1D-21A1-1141-A48F-03C6CB811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993" y="3948164"/>
                <a:ext cx="2037146" cy="463098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EC6616C-2007-A94B-B1FF-6B5339B55B81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6198715" y="4411261"/>
            <a:ext cx="0" cy="31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A561E24-9C33-CB4C-9B92-7374990A11DB}"/>
                  </a:ext>
                </a:extLst>
              </p:cNvPr>
              <p:cNvSpPr/>
              <p:nvPr/>
            </p:nvSpPr>
            <p:spPr>
              <a:xfrm>
                <a:off x="5180142" y="5496561"/>
                <a:ext cx="2037146" cy="57072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Boom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CN" dirty="0"/>
              </a:p>
            </p:txBody>
          </p:sp>
        </mc:Choice>
        <mc:Fallback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A561E24-9C33-CB4C-9B92-7374990A1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142" y="5496561"/>
                <a:ext cx="2037146" cy="5707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 94">
            <a:extLst>
              <a:ext uri="{FF2B5EF4-FFF2-40B4-BE49-F238E27FC236}">
                <a16:creationId xmlns:a16="http://schemas.microsoft.com/office/drawing/2014/main" id="{E435CF89-0F0D-954A-97D9-709810A4FF48}"/>
              </a:ext>
            </a:extLst>
          </p:cNvPr>
          <p:cNvSpPr/>
          <p:nvPr/>
        </p:nvSpPr>
        <p:spPr>
          <a:xfrm>
            <a:off x="5180142" y="4722361"/>
            <a:ext cx="2037146" cy="4630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ARIMA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C1B29CF-5F4D-4B49-859B-7533911905B5}"/>
              </a:ext>
            </a:extLst>
          </p:cNvPr>
          <p:cNvCxnSpPr>
            <a:cxnSpLocks/>
          </p:cNvCxnSpPr>
          <p:nvPr/>
        </p:nvCxnSpPr>
        <p:spPr>
          <a:xfrm>
            <a:off x="6198715" y="5185461"/>
            <a:ext cx="0" cy="31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B48BD0A-C2B5-2F4E-9E18-543AF6F344BB}"/>
                  </a:ext>
                </a:extLst>
              </p:cNvPr>
              <p:cNvSpPr/>
              <p:nvPr/>
            </p:nvSpPr>
            <p:spPr>
              <a:xfrm>
                <a:off x="2622816" y="4836391"/>
                <a:ext cx="2037146" cy="46309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Product Sales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CN" dirty="0"/>
              </a:p>
            </p:txBody>
          </p:sp>
        </mc:Choice>
        <mc:Fallback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B48BD0A-C2B5-2F4E-9E18-543AF6F34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816" y="4836391"/>
                <a:ext cx="2037146" cy="463098"/>
              </a:xfrm>
              <a:prstGeom prst="rect">
                <a:avLst/>
              </a:prstGeom>
              <a:blipFill>
                <a:blip r:embed="rId11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402BDF1-37CA-EA4D-9204-D73170D719D9}"/>
              </a:ext>
            </a:extLst>
          </p:cNvPr>
          <p:cNvCxnSpPr>
            <a:cxnSpLocks/>
            <a:stCxn id="106" idx="2"/>
            <a:endCxn id="48" idx="0"/>
          </p:cNvCxnSpPr>
          <p:nvPr/>
        </p:nvCxnSpPr>
        <p:spPr>
          <a:xfrm>
            <a:off x="3641389" y="5299489"/>
            <a:ext cx="6105" cy="1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9A86F6A-D8E5-F94B-9478-CDF8E6BCD73E}"/>
              </a:ext>
            </a:extLst>
          </p:cNvPr>
          <p:cNvSpPr/>
          <p:nvPr/>
        </p:nvSpPr>
        <p:spPr>
          <a:xfrm>
            <a:off x="7710479" y="5496561"/>
            <a:ext cx="2037146" cy="5707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Entity Recognition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D1B6750-8446-DC42-8F9D-EF7DB9CAD03F}"/>
              </a:ext>
            </a:extLst>
          </p:cNvPr>
          <p:cNvCxnSpPr>
            <a:cxnSpLocks/>
            <a:stCxn id="89" idx="3"/>
            <a:endCxn id="127" idx="1"/>
          </p:cNvCxnSpPr>
          <p:nvPr/>
        </p:nvCxnSpPr>
        <p:spPr>
          <a:xfrm>
            <a:off x="7217288" y="5781923"/>
            <a:ext cx="493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65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45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Graves Zhang</dc:creator>
  <cp:lastModifiedBy>Graves Zhang</cp:lastModifiedBy>
  <cp:revision>18</cp:revision>
  <dcterms:created xsi:type="dcterms:W3CDTF">2020-03-07T03:46:26Z</dcterms:created>
  <dcterms:modified xsi:type="dcterms:W3CDTF">2020-03-07T15:43:17Z</dcterms:modified>
</cp:coreProperties>
</file>