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VE CN7" initials="gC" lastIdx="1" clrIdx="0">
    <p:extLst>
      <p:ext uri="{19B8F6BF-5375-455C-9EA6-DF929625EA0E}">
        <p15:presenceInfo xmlns:p15="http://schemas.microsoft.com/office/powerpoint/2012/main" userId="c8a93d2570041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87CF"/>
    <a:srgbClr val="F587D8"/>
    <a:srgbClr val="E98161"/>
    <a:srgbClr val="F1AE99"/>
    <a:srgbClr val="E25326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5T18:48:45.38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EFE3C-61A9-406D-B0EC-D1EC1A31726E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A1F01F-4CAF-4444-B738-95CE183F31E2}">
      <dgm:prSet phldrT="[文本]"/>
      <dgm:spPr/>
      <dgm:t>
        <a:bodyPr/>
        <a:lstStyle/>
        <a:p>
          <a:r>
            <a:rPr lang="en-US" altLang="zh-CN" dirty="0"/>
            <a:t>Pearson Test</a:t>
          </a:r>
          <a:endParaRPr lang="zh-CN" altLang="en-US" dirty="0"/>
        </a:p>
      </dgm:t>
    </dgm:pt>
    <dgm:pt modelId="{EB2E56C0-0CDE-4B65-83DC-397AF13C9ADE}" type="parTrans" cxnId="{F2A1CD48-30B5-4B04-A846-7BF2EC598AB7}">
      <dgm:prSet/>
      <dgm:spPr/>
      <dgm:t>
        <a:bodyPr/>
        <a:lstStyle/>
        <a:p>
          <a:endParaRPr lang="zh-CN" altLang="en-US"/>
        </a:p>
      </dgm:t>
    </dgm:pt>
    <dgm:pt modelId="{4808C70F-B028-439F-9798-F5A5928898C2}" type="sibTrans" cxnId="{F2A1CD48-30B5-4B04-A846-7BF2EC598AB7}">
      <dgm:prSet/>
      <dgm:spPr/>
      <dgm:t>
        <a:bodyPr/>
        <a:lstStyle/>
        <a:p>
          <a:endParaRPr lang="zh-CN" altLang="en-US"/>
        </a:p>
      </dgm:t>
    </dgm:pt>
    <dgm:pt modelId="{6CE25C7A-B152-49EF-BD7C-A4034F503DA0}">
      <dgm:prSet phldrT="[文本]" custT="1"/>
      <dgm:spPr/>
      <dgm:t>
        <a:bodyPr/>
        <a:lstStyle/>
        <a:p>
          <a:r>
            <a:rPr lang="en-US" altLang="zh-CN" sz="1600" dirty="0"/>
            <a:t>Weather</a:t>
          </a:r>
          <a:endParaRPr lang="zh-CN" altLang="en-US" sz="1600" dirty="0"/>
        </a:p>
      </dgm:t>
    </dgm:pt>
    <dgm:pt modelId="{5D1994EE-4CD5-42BB-A66B-DDAB623D3B0D}" type="parTrans" cxnId="{11989BDE-DB9A-4942-A5B2-3B999EFDE50C}">
      <dgm:prSet/>
      <dgm:spPr/>
      <dgm:t>
        <a:bodyPr/>
        <a:lstStyle/>
        <a:p>
          <a:endParaRPr lang="zh-CN" altLang="en-US"/>
        </a:p>
      </dgm:t>
    </dgm:pt>
    <dgm:pt modelId="{ACB342CD-533E-4B42-B998-DA0F8F6266BA}" type="sibTrans" cxnId="{11989BDE-DB9A-4942-A5B2-3B999EFDE50C}">
      <dgm:prSet/>
      <dgm:spPr/>
      <dgm:t>
        <a:bodyPr/>
        <a:lstStyle/>
        <a:p>
          <a:endParaRPr lang="zh-CN" altLang="en-US"/>
        </a:p>
      </dgm:t>
    </dgm:pt>
    <dgm:pt modelId="{E9F965E1-F949-4DBF-94ED-0F43C59D545E}">
      <dgm:prSet phldrT="[文本]" custT="1"/>
      <dgm:spPr/>
      <dgm:t>
        <a:bodyPr/>
        <a:lstStyle/>
        <a:p>
          <a:r>
            <a:rPr lang="en-US" altLang="zh-CN" sz="1600" dirty="0"/>
            <a:t>Policies</a:t>
          </a:r>
          <a:endParaRPr lang="zh-CN" altLang="en-US" sz="1600" dirty="0"/>
        </a:p>
      </dgm:t>
    </dgm:pt>
    <dgm:pt modelId="{234BF470-8022-4DDB-AC0F-D7FC9949D090}" type="parTrans" cxnId="{2DA62557-B704-4493-80BA-105DF5FAFFC5}">
      <dgm:prSet/>
      <dgm:spPr/>
      <dgm:t>
        <a:bodyPr/>
        <a:lstStyle/>
        <a:p>
          <a:endParaRPr lang="zh-CN" altLang="en-US"/>
        </a:p>
      </dgm:t>
    </dgm:pt>
    <dgm:pt modelId="{820EFBE9-1612-4F8C-A924-B5C3F048ED7F}" type="sibTrans" cxnId="{2DA62557-B704-4493-80BA-105DF5FAFFC5}">
      <dgm:prSet/>
      <dgm:spPr/>
      <dgm:t>
        <a:bodyPr/>
        <a:lstStyle/>
        <a:p>
          <a:endParaRPr lang="zh-CN" altLang="en-US"/>
        </a:p>
      </dgm:t>
    </dgm:pt>
    <dgm:pt modelId="{FD1DFBCA-69FF-46DE-B7AA-510E8F26F7B2}">
      <dgm:prSet phldrT="[文本]"/>
      <dgm:spPr/>
      <dgm:t>
        <a:bodyPr/>
        <a:lstStyle/>
        <a:p>
          <a:r>
            <a:rPr lang="en-US" altLang="zh-CN" dirty="0"/>
            <a:t>Factor Designation</a:t>
          </a:r>
          <a:endParaRPr lang="zh-CN" altLang="en-US" dirty="0"/>
        </a:p>
      </dgm:t>
    </dgm:pt>
    <dgm:pt modelId="{F48AD92B-C369-431D-A4B5-7F053A34E7AB}" type="parTrans" cxnId="{CEB1B4E4-3EEC-4E43-ADFB-5BBABF089030}">
      <dgm:prSet/>
      <dgm:spPr/>
      <dgm:t>
        <a:bodyPr/>
        <a:lstStyle/>
        <a:p>
          <a:endParaRPr lang="zh-CN" altLang="en-US"/>
        </a:p>
      </dgm:t>
    </dgm:pt>
    <dgm:pt modelId="{DC8F10F8-6477-45BD-A5FC-EED7016DF87B}" type="sibTrans" cxnId="{CEB1B4E4-3EEC-4E43-ADFB-5BBABF089030}">
      <dgm:prSet/>
      <dgm:spPr/>
      <dgm:t>
        <a:bodyPr/>
        <a:lstStyle/>
        <a:p>
          <a:endParaRPr lang="zh-CN" altLang="en-US"/>
        </a:p>
      </dgm:t>
    </dgm:pt>
    <dgm:pt modelId="{0143EBE7-062D-46B5-A020-8138BA909AD0}">
      <dgm:prSet phldrT="[文本]" custT="1"/>
      <dgm:spPr/>
      <dgm:t>
        <a:bodyPr/>
        <a:lstStyle/>
        <a:p>
          <a:r>
            <a:rPr lang="en-US" altLang="zh-CN" sz="1400" dirty="0"/>
            <a:t> Route, Cargo</a:t>
          </a:r>
          <a:endParaRPr lang="zh-CN" altLang="en-US" sz="1400" dirty="0"/>
        </a:p>
      </dgm:t>
    </dgm:pt>
    <dgm:pt modelId="{C5E1000E-400F-4CC4-8923-4AC605888D71}" type="parTrans" cxnId="{B6684F6E-0971-417C-B894-9E555AC24696}">
      <dgm:prSet/>
      <dgm:spPr/>
      <dgm:t>
        <a:bodyPr/>
        <a:lstStyle/>
        <a:p>
          <a:endParaRPr lang="zh-CN" altLang="en-US"/>
        </a:p>
      </dgm:t>
    </dgm:pt>
    <dgm:pt modelId="{584738E6-A7B5-4BF2-9FF3-185A75BBC499}" type="sibTrans" cxnId="{B6684F6E-0971-417C-B894-9E555AC24696}">
      <dgm:prSet/>
      <dgm:spPr/>
      <dgm:t>
        <a:bodyPr/>
        <a:lstStyle/>
        <a:p>
          <a:endParaRPr lang="zh-CN" altLang="en-US"/>
        </a:p>
      </dgm:t>
    </dgm:pt>
    <dgm:pt modelId="{6F0D154D-027B-4FF5-8627-D10CA69F2212}">
      <dgm:prSet phldrT="[文本]" custT="1"/>
      <dgm:spPr/>
      <dgm:t>
        <a:bodyPr/>
        <a:lstStyle/>
        <a:p>
          <a:r>
            <a:rPr lang="en-US" altLang="zh-CN" sz="1400" dirty="0"/>
            <a:t> Shipping Space</a:t>
          </a:r>
          <a:endParaRPr lang="zh-CN" altLang="en-US" sz="1400" dirty="0"/>
        </a:p>
      </dgm:t>
    </dgm:pt>
    <dgm:pt modelId="{84307C3C-2DF6-4CBB-82BE-C44C191503DC}" type="parTrans" cxnId="{5D825ACC-E2B4-44BD-852E-21FA6BCDBD65}">
      <dgm:prSet/>
      <dgm:spPr/>
      <dgm:t>
        <a:bodyPr/>
        <a:lstStyle/>
        <a:p>
          <a:endParaRPr lang="zh-CN" altLang="en-US"/>
        </a:p>
      </dgm:t>
    </dgm:pt>
    <dgm:pt modelId="{2F924749-CF90-45CD-AC3F-E991B3338465}" type="sibTrans" cxnId="{5D825ACC-E2B4-44BD-852E-21FA6BCDBD65}">
      <dgm:prSet/>
      <dgm:spPr/>
      <dgm:t>
        <a:bodyPr/>
        <a:lstStyle/>
        <a:p>
          <a:endParaRPr lang="zh-CN" altLang="en-US"/>
        </a:p>
      </dgm:t>
    </dgm:pt>
    <dgm:pt modelId="{FCD7894A-1D2F-4964-9648-99EA676A4B47}" type="pres">
      <dgm:prSet presAssocID="{B6CEFE3C-61A9-406D-B0EC-D1EC1A31726E}" presName="Name0" presStyleCnt="0">
        <dgm:presLayoutVars>
          <dgm:dir/>
          <dgm:animLvl val="lvl"/>
          <dgm:resizeHandles/>
        </dgm:presLayoutVars>
      </dgm:prSet>
      <dgm:spPr/>
    </dgm:pt>
    <dgm:pt modelId="{FCA3A301-30C5-441A-AA27-802CC5C69B8C}" type="pres">
      <dgm:prSet presAssocID="{F9A1F01F-4CAF-4444-B738-95CE183F31E2}" presName="linNode" presStyleCnt="0"/>
      <dgm:spPr/>
    </dgm:pt>
    <dgm:pt modelId="{20B6C937-99CE-4353-B369-C49E8EFD2A86}" type="pres">
      <dgm:prSet presAssocID="{F9A1F01F-4CAF-4444-B738-95CE183F31E2}" presName="parentShp" presStyleLbl="node1" presStyleIdx="0" presStyleCnt="2" custScaleX="97377">
        <dgm:presLayoutVars>
          <dgm:bulletEnabled val="1"/>
        </dgm:presLayoutVars>
      </dgm:prSet>
      <dgm:spPr/>
    </dgm:pt>
    <dgm:pt modelId="{5911FA27-354C-4AD0-A3E7-0199F9CA39A1}" type="pres">
      <dgm:prSet presAssocID="{F9A1F01F-4CAF-4444-B738-95CE183F31E2}" presName="childShp" presStyleLbl="bgAccFollowNode1" presStyleIdx="0" presStyleCnt="2">
        <dgm:presLayoutVars>
          <dgm:bulletEnabled val="1"/>
        </dgm:presLayoutVars>
      </dgm:prSet>
      <dgm:spPr/>
    </dgm:pt>
    <dgm:pt modelId="{545306CA-2269-47BA-893C-2A349CA5B982}" type="pres">
      <dgm:prSet presAssocID="{4808C70F-B028-439F-9798-F5A5928898C2}" presName="spacing" presStyleCnt="0"/>
      <dgm:spPr/>
    </dgm:pt>
    <dgm:pt modelId="{DBF166C0-4A5F-4158-96C9-DA20F1241FEB}" type="pres">
      <dgm:prSet presAssocID="{FD1DFBCA-69FF-46DE-B7AA-510E8F26F7B2}" presName="linNode" presStyleCnt="0"/>
      <dgm:spPr/>
    </dgm:pt>
    <dgm:pt modelId="{67400AD3-C58A-4EA8-A377-5253EA0F04C0}" type="pres">
      <dgm:prSet presAssocID="{FD1DFBCA-69FF-46DE-B7AA-510E8F26F7B2}" presName="parentShp" presStyleLbl="node1" presStyleIdx="1" presStyleCnt="2">
        <dgm:presLayoutVars>
          <dgm:bulletEnabled val="1"/>
        </dgm:presLayoutVars>
      </dgm:prSet>
      <dgm:spPr/>
    </dgm:pt>
    <dgm:pt modelId="{18189E24-28B2-4929-A91F-200842353021}" type="pres">
      <dgm:prSet presAssocID="{FD1DFBCA-69FF-46DE-B7AA-510E8F26F7B2}" presName="childShp" presStyleLbl="bgAccFollowNode1" presStyleIdx="1" presStyleCnt="2" custLinFactNeighborY="4689">
        <dgm:presLayoutVars>
          <dgm:bulletEnabled val="1"/>
        </dgm:presLayoutVars>
      </dgm:prSet>
      <dgm:spPr/>
    </dgm:pt>
  </dgm:ptLst>
  <dgm:cxnLst>
    <dgm:cxn modelId="{40B8EC21-C6E4-4F50-8426-BFD48FA44F5A}" type="presOf" srcId="{0143EBE7-062D-46B5-A020-8138BA909AD0}" destId="{18189E24-28B2-4929-A91F-200842353021}" srcOrd="0" destOrd="0" presId="urn:microsoft.com/office/officeart/2005/8/layout/vList6"/>
    <dgm:cxn modelId="{ACA81E5B-DF35-4EC1-92FD-0EBC4BC0F82C}" type="presOf" srcId="{FD1DFBCA-69FF-46DE-B7AA-510E8F26F7B2}" destId="{67400AD3-C58A-4EA8-A377-5253EA0F04C0}" srcOrd="0" destOrd="0" presId="urn:microsoft.com/office/officeart/2005/8/layout/vList6"/>
    <dgm:cxn modelId="{F2A1CD48-30B5-4B04-A846-7BF2EC598AB7}" srcId="{B6CEFE3C-61A9-406D-B0EC-D1EC1A31726E}" destId="{F9A1F01F-4CAF-4444-B738-95CE183F31E2}" srcOrd="0" destOrd="0" parTransId="{EB2E56C0-0CDE-4B65-83DC-397AF13C9ADE}" sibTransId="{4808C70F-B028-439F-9798-F5A5928898C2}"/>
    <dgm:cxn modelId="{B6684F6E-0971-417C-B894-9E555AC24696}" srcId="{FD1DFBCA-69FF-46DE-B7AA-510E8F26F7B2}" destId="{0143EBE7-062D-46B5-A020-8138BA909AD0}" srcOrd="0" destOrd="0" parTransId="{C5E1000E-400F-4CC4-8923-4AC605888D71}" sibTransId="{584738E6-A7B5-4BF2-9FF3-185A75BBC499}"/>
    <dgm:cxn modelId="{2DA62557-B704-4493-80BA-105DF5FAFFC5}" srcId="{F9A1F01F-4CAF-4444-B738-95CE183F31E2}" destId="{E9F965E1-F949-4DBF-94ED-0F43C59D545E}" srcOrd="1" destOrd="0" parTransId="{234BF470-8022-4DDB-AC0F-D7FC9949D090}" sibTransId="{820EFBE9-1612-4F8C-A924-B5C3F048ED7F}"/>
    <dgm:cxn modelId="{4EDBBB8B-63D1-454E-AD87-1C8AC2B576F9}" type="presOf" srcId="{6CE25C7A-B152-49EF-BD7C-A4034F503DA0}" destId="{5911FA27-354C-4AD0-A3E7-0199F9CA39A1}" srcOrd="0" destOrd="0" presId="urn:microsoft.com/office/officeart/2005/8/layout/vList6"/>
    <dgm:cxn modelId="{DCE839AA-82E6-4854-BE5F-EFE8B868438C}" type="presOf" srcId="{B6CEFE3C-61A9-406D-B0EC-D1EC1A31726E}" destId="{FCD7894A-1D2F-4964-9648-99EA676A4B47}" srcOrd="0" destOrd="0" presId="urn:microsoft.com/office/officeart/2005/8/layout/vList6"/>
    <dgm:cxn modelId="{54DAE4BF-45B3-4B47-A91D-55F2ECDD628D}" type="presOf" srcId="{E9F965E1-F949-4DBF-94ED-0F43C59D545E}" destId="{5911FA27-354C-4AD0-A3E7-0199F9CA39A1}" srcOrd="0" destOrd="1" presId="urn:microsoft.com/office/officeart/2005/8/layout/vList6"/>
    <dgm:cxn modelId="{5D825ACC-E2B4-44BD-852E-21FA6BCDBD65}" srcId="{FD1DFBCA-69FF-46DE-B7AA-510E8F26F7B2}" destId="{6F0D154D-027B-4FF5-8627-D10CA69F2212}" srcOrd="1" destOrd="0" parTransId="{84307C3C-2DF6-4CBB-82BE-C44C191503DC}" sibTransId="{2F924749-CF90-45CD-AC3F-E991B3338465}"/>
    <dgm:cxn modelId="{11989BDE-DB9A-4942-A5B2-3B999EFDE50C}" srcId="{F9A1F01F-4CAF-4444-B738-95CE183F31E2}" destId="{6CE25C7A-B152-49EF-BD7C-A4034F503DA0}" srcOrd="0" destOrd="0" parTransId="{5D1994EE-4CD5-42BB-A66B-DDAB623D3B0D}" sibTransId="{ACB342CD-533E-4B42-B998-DA0F8F6266BA}"/>
    <dgm:cxn modelId="{BEDC75E3-6F20-439A-978F-CF5AAAE6B1B7}" type="presOf" srcId="{6F0D154D-027B-4FF5-8627-D10CA69F2212}" destId="{18189E24-28B2-4929-A91F-200842353021}" srcOrd="0" destOrd="1" presId="urn:microsoft.com/office/officeart/2005/8/layout/vList6"/>
    <dgm:cxn modelId="{27AAABE4-1EE7-4AC7-A909-187C5CB37FC0}" type="presOf" srcId="{F9A1F01F-4CAF-4444-B738-95CE183F31E2}" destId="{20B6C937-99CE-4353-B369-C49E8EFD2A86}" srcOrd="0" destOrd="0" presId="urn:microsoft.com/office/officeart/2005/8/layout/vList6"/>
    <dgm:cxn modelId="{CEB1B4E4-3EEC-4E43-ADFB-5BBABF089030}" srcId="{B6CEFE3C-61A9-406D-B0EC-D1EC1A31726E}" destId="{FD1DFBCA-69FF-46DE-B7AA-510E8F26F7B2}" srcOrd="1" destOrd="0" parTransId="{F48AD92B-C369-431D-A4B5-7F053A34E7AB}" sibTransId="{DC8F10F8-6477-45BD-A5FC-EED7016DF87B}"/>
    <dgm:cxn modelId="{0DA006FA-F998-4AC9-BF63-FE8241DB755A}" type="presParOf" srcId="{FCD7894A-1D2F-4964-9648-99EA676A4B47}" destId="{FCA3A301-30C5-441A-AA27-802CC5C69B8C}" srcOrd="0" destOrd="0" presId="urn:microsoft.com/office/officeart/2005/8/layout/vList6"/>
    <dgm:cxn modelId="{AFECAF68-FB34-4E87-81AF-C4111A0FF7E5}" type="presParOf" srcId="{FCA3A301-30C5-441A-AA27-802CC5C69B8C}" destId="{20B6C937-99CE-4353-B369-C49E8EFD2A86}" srcOrd="0" destOrd="0" presId="urn:microsoft.com/office/officeart/2005/8/layout/vList6"/>
    <dgm:cxn modelId="{15189358-4A06-457E-B353-F11913459A62}" type="presParOf" srcId="{FCA3A301-30C5-441A-AA27-802CC5C69B8C}" destId="{5911FA27-354C-4AD0-A3E7-0199F9CA39A1}" srcOrd="1" destOrd="0" presId="urn:microsoft.com/office/officeart/2005/8/layout/vList6"/>
    <dgm:cxn modelId="{FEECF68D-BB3D-4D41-B1AC-8E4D9F5A0318}" type="presParOf" srcId="{FCD7894A-1D2F-4964-9648-99EA676A4B47}" destId="{545306CA-2269-47BA-893C-2A349CA5B982}" srcOrd="1" destOrd="0" presId="urn:microsoft.com/office/officeart/2005/8/layout/vList6"/>
    <dgm:cxn modelId="{43AF4687-7D9C-4F74-8282-9CD725EBAAAB}" type="presParOf" srcId="{FCD7894A-1D2F-4964-9648-99EA676A4B47}" destId="{DBF166C0-4A5F-4158-96C9-DA20F1241FEB}" srcOrd="2" destOrd="0" presId="urn:microsoft.com/office/officeart/2005/8/layout/vList6"/>
    <dgm:cxn modelId="{A2D3CDAD-712D-4ABA-9273-1CDF46D2DF73}" type="presParOf" srcId="{DBF166C0-4A5F-4158-96C9-DA20F1241FEB}" destId="{67400AD3-C58A-4EA8-A377-5253EA0F04C0}" srcOrd="0" destOrd="0" presId="urn:microsoft.com/office/officeart/2005/8/layout/vList6"/>
    <dgm:cxn modelId="{68494BEB-8DEA-4559-B2BE-68FBFCD14E09}" type="presParOf" srcId="{DBF166C0-4A5F-4158-96C9-DA20F1241FEB}" destId="{18189E24-28B2-4929-A91F-20084235302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057FDE-E14F-4824-85B7-08D05B94E1E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C03CC8-6261-4297-9C49-1122C34D4CAB}">
      <dgm:prSet phldrT="[文本]" custT="1"/>
      <dgm:spPr/>
      <dgm:t>
        <a:bodyPr/>
        <a:lstStyle/>
        <a:p>
          <a:r>
            <a:rPr lang="en-US" altLang="zh-CN" sz="1200" dirty="0"/>
            <a:t>Case 1</a:t>
          </a:r>
          <a:endParaRPr lang="zh-CN" altLang="en-US" sz="1200" dirty="0"/>
        </a:p>
      </dgm:t>
    </dgm:pt>
    <dgm:pt modelId="{F417E85D-A7E1-4E9A-BDF4-22A0647EEA35}" type="parTrans" cxnId="{6A6DF6BE-9284-4803-AA81-958FCCEE92AD}">
      <dgm:prSet/>
      <dgm:spPr/>
      <dgm:t>
        <a:bodyPr/>
        <a:lstStyle/>
        <a:p>
          <a:endParaRPr lang="zh-CN" altLang="en-US"/>
        </a:p>
      </dgm:t>
    </dgm:pt>
    <dgm:pt modelId="{BF3F3D0A-F6A5-43F5-97C2-E662D40B476C}" type="sibTrans" cxnId="{6A6DF6BE-9284-4803-AA81-958FCCEE92AD}">
      <dgm:prSet/>
      <dgm:spPr/>
      <dgm:t>
        <a:bodyPr/>
        <a:lstStyle/>
        <a:p>
          <a:endParaRPr lang="zh-CN" altLang="en-US"/>
        </a:p>
      </dgm:t>
    </dgm:pt>
    <dgm:pt modelId="{03291FBB-D4BC-41C4-AB65-5C866903AFFB}">
      <dgm:prSet phldrT="[文本]" custT="1"/>
      <dgm:spPr/>
      <dgm:t>
        <a:bodyPr/>
        <a:lstStyle/>
        <a:p>
          <a:r>
            <a:rPr lang="en-US" altLang="zh-CN" sz="1400" dirty="0"/>
            <a:t>Extreme</a:t>
          </a:r>
          <a:r>
            <a:rPr lang="en-US" altLang="zh-CN" sz="1200" dirty="0"/>
            <a:t> </a:t>
          </a:r>
        </a:p>
        <a:p>
          <a:r>
            <a:rPr lang="en-US" altLang="zh-CN" sz="1400" dirty="0"/>
            <a:t>Weather</a:t>
          </a:r>
          <a:endParaRPr lang="zh-CN" altLang="en-US" sz="1200" dirty="0"/>
        </a:p>
      </dgm:t>
    </dgm:pt>
    <dgm:pt modelId="{0CAA1223-5468-4007-A570-ED86B089D573}" type="parTrans" cxnId="{7EC35F74-31D6-4E23-ACC5-DCFE3CB4D039}">
      <dgm:prSet/>
      <dgm:spPr/>
      <dgm:t>
        <a:bodyPr/>
        <a:lstStyle/>
        <a:p>
          <a:endParaRPr lang="zh-CN" altLang="en-US"/>
        </a:p>
      </dgm:t>
    </dgm:pt>
    <dgm:pt modelId="{7719DC1B-9B67-4508-9394-9CEABD9394ED}" type="sibTrans" cxnId="{7EC35F74-31D6-4E23-ACC5-DCFE3CB4D039}">
      <dgm:prSet/>
      <dgm:spPr/>
      <dgm:t>
        <a:bodyPr/>
        <a:lstStyle/>
        <a:p>
          <a:endParaRPr lang="zh-CN" altLang="en-US"/>
        </a:p>
      </dgm:t>
    </dgm:pt>
    <dgm:pt modelId="{8E8A4169-4DFE-496A-8F1B-CFAFDAAD8214}">
      <dgm:prSet phldrT="[文本]" custT="1"/>
      <dgm:spPr/>
      <dgm:t>
        <a:bodyPr/>
        <a:lstStyle/>
        <a:p>
          <a:r>
            <a:rPr lang="en-US" altLang="zh-CN" sz="1200" dirty="0"/>
            <a:t>Case 2</a:t>
          </a:r>
          <a:endParaRPr lang="zh-CN" altLang="en-US" sz="1200" dirty="0"/>
        </a:p>
      </dgm:t>
    </dgm:pt>
    <dgm:pt modelId="{1FB7664D-BEAF-4892-8C9D-114FC459034F}" type="parTrans" cxnId="{97827439-DF4A-4FBE-97E9-184802B0B3D8}">
      <dgm:prSet/>
      <dgm:spPr/>
      <dgm:t>
        <a:bodyPr/>
        <a:lstStyle/>
        <a:p>
          <a:endParaRPr lang="zh-CN" altLang="en-US"/>
        </a:p>
      </dgm:t>
    </dgm:pt>
    <dgm:pt modelId="{8775B21E-5B9A-4132-94A8-F5D5EAD56953}" type="sibTrans" cxnId="{97827439-DF4A-4FBE-97E9-184802B0B3D8}">
      <dgm:prSet/>
      <dgm:spPr/>
      <dgm:t>
        <a:bodyPr/>
        <a:lstStyle/>
        <a:p>
          <a:endParaRPr lang="zh-CN" altLang="en-US"/>
        </a:p>
      </dgm:t>
    </dgm:pt>
    <dgm:pt modelId="{249AB31E-05F0-4E9B-8C95-68FAD66CA432}">
      <dgm:prSet phldrT="[文本]" custT="1"/>
      <dgm:spPr/>
      <dgm:t>
        <a:bodyPr/>
        <a:lstStyle/>
        <a:p>
          <a:r>
            <a:rPr lang="en-US" altLang="zh-CN" sz="1400" dirty="0"/>
            <a:t>Long</a:t>
          </a:r>
        </a:p>
        <a:p>
          <a:r>
            <a:rPr lang="en-US" altLang="zh-CN" sz="1400" dirty="0"/>
            <a:t>Journey</a:t>
          </a:r>
          <a:endParaRPr lang="zh-CN" altLang="en-US" sz="1400" dirty="0"/>
        </a:p>
      </dgm:t>
    </dgm:pt>
    <dgm:pt modelId="{5F6FD21A-0889-43EF-9702-9421D078B9C4}" type="parTrans" cxnId="{287EA641-FA8D-4435-8F85-18A4929CD85E}">
      <dgm:prSet/>
      <dgm:spPr/>
      <dgm:t>
        <a:bodyPr/>
        <a:lstStyle/>
        <a:p>
          <a:endParaRPr lang="zh-CN" altLang="en-US"/>
        </a:p>
      </dgm:t>
    </dgm:pt>
    <dgm:pt modelId="{16092745-34FD-4490-B2F2-C25EEF084501}" type="sibTrans" cxnId="{287EA641-FA8D-4435-8F85-18A4929CD85E}">
      <dgm:prSet/>
      <dgm:spPr/>
      <dgm:t>
        <a:bodyPr/>
        <a:lstStyle/>
        <a:p>
          <a:endParaRPr lang="zh-CN" altLang="en-US"/>
        </a:p>
      </dgm:t>
    </dgm:pt>
    <dgm:pt modelId="{7322C7E2-6B05-45A2-AD29-CAAF5BBEAE9E}">
      <dgm:prSet phldrT="[文本]" custT="1"/>
      <dgm:spPr/>
      <dgm:t>
        <a:bodyPr/>
        <a:lstStyle/>
        <a:p>
          <a:r>
            <a:rPr lang="en-US" altLang="zh-CN" sz="1200" dirty="0"/>
            <a:t>Case 3</a:t>
          </a:r>
          <a:endParaRPr lang="zh-CN" altLang="en-US" sz="1200" dirty="0"/>
        </a:p>
      </dgm:t>
    </dgm:pt>
    <dgm:pt modelId="{CD2F8A9D-ECF9-4D5A-972F-2A5C5224146A}" type="parTrans" cxnId="{E75A28D3-56EB-4472-86B2-4646532C6C81}">
      <dgm:prSet/>
      <dgm:spPr/>
      <dgm:t>
        <a:bodyPr/>
        <a:lstStyle/>
        <a:p>
          <a:endParaRPr lang="zh-CN" altLang="en-US"/>
        </a:p>
      </dgm:t>
    </dgm:pt>
    <dgm:pt modelId="{28D02A53-1B9F-4E97-A51C-6CA4B5E358E0}" type="sibTrans" cxnId="{E75A28D3-56EB-4472-86B2-4646532C6C81}">
      <dgm:prSet/>
      <dgm:spPr/>
      <dgm:t>
        <a:bodyPr/>
        <a:lstStyle/>
        <a:p>
          <a:endParaRPr lang="zh-CN" altLang="en-US"/>
        </a:p>
      </dgm:t>
    </dgm:pt>
    <dgm:pt modelId="{EBD745E4-DB13-4637-8810-D5BD96BED0BD}">
      <dgm:prSet phldrT="[文本]" custT="1"/>
      <dgm:spPr/>
      <dgm:t>
        <a:bodyPr/>
        <a:lstStyle/>
        <a:p>
          <a:r>
            <a:rPr lang="en-US" altLang="zh-CN" sz="1400" dirty="0"/>
            <a:t>Expensive</a:t>
          </a:r>
        </a:p>
        <a:p>
          <a:r>
            <a:rPr lang="en-US" altLang="zh-CN" sz="1400" dirty="0"/>
            <a:t>Cargo</a:t>
          </a:r>
          <a:endParaRPr lang="zh-CN" altLang="en-US" sz="1400" dirty="0"/>
        </a:p>
      </dgm:t>
    </dgm:pt>
    <dgm:pt modelId="{16F61C52-4378-4969-995E-38833423DF11}" type="parTrans" cxnId="{351FFC18-0275-48CF-9991-7990B9B52A75}">
      <dgm:prSet/>
      <dgm:spPr/>
      <dgm:t>
        <a:bodyPr/>
        <a:lstStyle/>
        <a:p>
          <a:endParaRPr lang="zh-CN" altLang="en-US"/>
        </a:p>
      </dgm:t>
    </dgm:pt>
    <dgm:pt modelId="{C364EEEA-FEB6-470E-9FC2-1643FAB05602}" type="sibTrans" cxnId="{351FFC18-0275-48CF-9991-7990B9B52A75}">
      <dgm:prSet/>
      <dgm:spPr/>
      <dgm:t>
        <a:bodyPr/>
        <a:lstStyle/>
        <a:p>
          <a:endParaRPr lang="zh-CN" altLang="en-US"/>
        </a:p>
      </dgm:t>
    </dgm:pt>
    <dgm:pt modelId="{A0F3D5E4-6F6A-4301-B22A-CC509730EB7B}" type="pres">
      <dgm:prSet presAssocID="{74057FDE-E14F-4824-85B7-08D05B94E1E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097F5F2-782B-46EC-84D2-99466B28AEE6}" type="pres">
      <dgm:prSet presAssocID="{7FC03CC8-6261-4297-9C49-1122C34D4CAB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75B8E000-D440-4910-BC91-FB29DBD44D4F}" type="pres">
      <dgm:prSet presAssocID="{7FC03CC8-6261-4297-9C49-1122C34D4CAB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63E555A4-6491-4C67-8861-686918C9D0D9}" type="pres">
      <dgm:prSet presAssocID="{8E8A4169-4DFE-496A-8F1B-CFAFDAAD8214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BB5A9D4C-FDD5-438C-946E-9DFF02B4F301}" type="pres">
      <dgm:prSet presAssocID="{8E8A4169-4DFE-496A-8F1B-CFAFDAAD821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CC61C0CF-E0F8-4709-B81D-A5296C8D2282}" type="pres">
      <dgm:prSet presAssocID="{7322C7E2-6B05-45A2-AD29-CAAF5BBEAE9E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D45B8D05-7292-4A8D-8689-006341FE774C}" type="pres">
      <dgm:prSet presAssocID="{7322C7E2-6B05-45A2-AD29-CAAF5BBEAE9E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D613707-E8BC-4B7F-8FEF-E60E3851A7C3}" type="presOf" srcId="{EBD745E4-DB13-4637-8810-D5BD96BED0BD}" destId="{D45B8D05-7292-4A8D-8689-006341FE774C}" srcOrd="0" destOrd="0" presId="urn:microsoft.com/office/officeart/2009/3/layout/IncreasingArrowsProcess"/>
    <dgm:cxn modelId="{BA30280B-7955-44B8-AA29-3FBC54954CC2}" type="presOf" srcId="{03291FBB-D4BC-41C4-AB65-5C866903AFFB}" destId="{75B8E000-D440-4910-BC91-FB29DBD44D4F}" srcOrd="0" destOrd="0" presId="urn:microsoft.com/office/officeart/2009/3/layout/IncreasingArrowsProcess"/>
    <dgm:cxn modelId="{351FFC18-0275-48CF-9991-7990B9B52A75}" srcId="{7322C7E2-6B05-45A2-AD29-CAAF5BBEAE9E}" destId="{EBD745E4-DB13-4637-8810-D5BD96BED0BD}" srcOrd="0" destOrd="0" parTransId="{16F61C52-4378-4969-995E-38833423DF11}" sibTransId="{C364EEEA-FEB6-470E-9FC2-1643FAB05602}"/>
    <dgm:cxn modelId="{40E61419-2A90-49CF-B648-A430E288EFCB}" type="presOf" srcId="{249AB31E-05F0-4E9B-8C95-68FAD66CA432}" destId="{BB5A9D4C-FDD5-438C-946E-9DFF02B4F301}" srcOrd="0" destOrd="0" presId="urn:microsoft.com/office/officeart/2009/3/layout/IncreasingArrowsProcess"/>
    <dgm:cxn modelId="{E3FB5821-3D3A-4741-AC60-8A22BD9C99FA}" type="presOf" srcId="{7322C7E2-6B05-45A2-AD29-CAAF5BBEAE9E}" destId="{CC61C0CF-E0F8-4709-B81D-A5296C8D2282}" srcOrd="0" destOrd="0" presId="urn:microsoft.com/office/officeart/2009/3/layout/IncreasingArrowsProcess"/>
    <dgm:cxn modelId="{97827439-DF4A-4FBE-97E9-184802B0B3D8}" srcId="{74057FDE-E14F-4824-85B7-08D05B94E1E7}" destId="{8E8A4169-4DFE-496A-8F1B-CFAFDAAD8214}" srcOrd="1" destOrd="0" parTransId="{1FB7664D-BEAF-4892-8C9D-114FC459034F}" sibTransId="{8775B21E-5B9A-4132-94A8-F5D5EAD56953}"/>
    <dgm:cxn modelId="{287EA641-FA8D-4435-8F85-18A4929CD85E}" srcId="{8E8A4169-4DFE-496A-8F1B-CFAFDAAD8214}" destId="{249AB31E-05F0-4E9B-8C95-68FAD66CA432}" srcOrd="0" destOrd="0" parTransId="{5F6FD21A-0889-43EF-9702-9421D078B9C4}" sibTransId="{16092745-34FD-4490-B2F2-C25EEF084501}"/>
    <dgm:cxn modelId="{7EC35F74-31D6-4E23-ACC5-DCFE3CB4D039}" srcId="{7FC03CC8-6261-4297-9C49-1122C34D4CAB}" destId="{03291FBB-D4BC-41C4-AB65-5C866903AFFB}" srcOrd="0" destOrd="0" parTransId="{0CAA1223-5468-4007-A570-ED86B089D573}" sibTransId="{7719DC1B-9B67-4508-9394-9CEABD9394ED}"/>
    <dgm:cxn modelId="{759E6AA9-64AD-478D-9261-196838E586A4}" type="presOf" srcId="{74057FDE-E14F-4824-85B7-08D05B94E1E7}" destId="{A0F3D5E4-6F6A-4301-B22A-CC509730EB7B}" srcOrd="0" destOrd="0" presId="urn:microsoft.com/office/officeart/2009/3/layout/IncreasingArrowsProcess"/>
    <dgm:cxn modelId="{6A6DF6BE-9284-4803-AA81-958FCCEE92AD}" srcId="{74057FDE-E14F-4824-85B7-08D05B94E1E7}" destId="{7FC03CC8-6261-4297-9C49-1122C34D4CAB}" srcOrd="0" destOrd="0" parTransId="{F417E85D-A7E1-4E9A-BDF4-22A0647EEA35}" sibTransId="{BF3F3D0A-F6A5-43F5-97C2-E662D40B476C}"/>
    <dgm:cxn modelId="{2EDC9FCA-E927-4EBC-911D-34554463AD3D}" type="presOf" srcId="{7FC03CC8-6261-4297-9C49-1122C34D4CAB}" destId="{7097F5F2-782B-46EC-84D2-99466B28AEE6}" srcOrd="0" destOrd="0" presId="urn:microsoft.com/office/officeart/2009/3/layout/IncreasingArrowsProcess"/>
    <dgm:cxn modelId="{E75A28D3-56EB-4472-86B2-4646532C6C81}" srcId="{74057FDE-E14F-4824-85B7-08D05B94E1E7}" destId="{7322C7E2-6B05-45A2-AD29-CAAF5BBEAE9E}" srcOrd="2" destOrd="0" parTransId="{CD2F8A9D-ECF9-4D5A-972F-2A5C5224146A}" sibTransId="{28D02A53-1B9F-4E97-A51C-6CA4B5E358E0}"/>
    <dgm:cxn modelId="{07D96DEA-3793-40C1-A607-F71A84D34DB8}" type="presOf" srcId="{8E8A4169-4DFE-496A-8F1B-CFAFDAAD8214}" destId="{63E555A4-6491-4C67-8861-686918C9D0D9}" srcOrd="0" destOrd="0" presId="urn:microsoft.com/office/officeart/2009/3/layout/IncreasingArrowsProcess"/>
    <dgm:cxn modelId="{72519F4D-B7F3-402D-91EF-022A8B609D46}" type="presParOf" srcId="{A0F3D5E4-6F6A-4301-B22A-CC509730EB7B}" destId="{7097F5F2-782B-46EC-84D2-99466B28AEE6}" srcOrd="0" destOrd="0" presId="urn:microsoft.com/office/officeart/2009/3/layout/IncreasingArrowsProcess"/>
    <dgm:cxn modelId="{9453BD60-49C0-4D33-8D9C-7C45996BF92C}" type="presParOf" srcId="{A0F3D5E4-6F6A-4301-B22A-CC509730EB7B}" destId="{75B8E000-D440-4910-BC91-FB29DBD44D4F}" srcOrd="1" destOrd="0" presId="urn:microsoft.com/office/officeart/2009/3/layout/IncreasingArrowsProcess"/>
    <dgm:cxn modelId="{8D46C94D-E932-4286-89CB-9A79E35BD319}" type="presParOf" srcId="{A0F3D5E4-6F6A-4301-B22A-CC509730EB7B}" destId="{63E555A4-6491-4C67-8861-686918C9D0D9}" srcOrd="2" destOrd="0" presId="urn:microsoft.com/office/officeart/2009/3/layout/IncreasingArrowsProcess"/>
    <dgm:cxn modelId="{7DBE215C-3BF2-46C0-8A07-76CD21FE9589}" type="presParOf" srcId="{A0F3D5E4-6F6A-4301-B22A-CC509730EB7B}" destId="{BB5A9D4C-FDD5-438C-946E-9DFF02B4F301}" srcOrd="3" destOrd="0" presId="urn:microsoft.com/office/officeart/2009/3/layout/IncreasingArrowsProcess"/>
    <dgm:cxn modelId="{3A435E54-400A-4DDC-9877-055C8629EB94}" type="presParOf" srcId="{A0F3D5E4-6F6A-4301-B22A-CC509730EB7B}" destId="{CC61C0CF-E0F8-4709-B81D-A5296C8D2282}" srcOrd="4" destOrd="0" presId="urn:microsoft.com/office/officeart/2009/3/layout/IncreasingArrowsProcess"/>
    <dgm:cxn modelId="{58FA71F9-5CDF-470D-A0F6-B0134CD44788}" type="presParOf" srcId="{A0F3D5E4-6F6A-4301-B22A-CC509730EB7B}" destId="{D45B8D05-7292-4A8D-8689-006341FE774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1FA27-354C-4AD0-A3E7-0199F9CA39A1}">
      <dsp:nvSpPr>
        <dsp:cNvPr id="0" name=""/>
        <dsp:cNvSpPr/>
      </dsp:nvSpPr>
      <dsp:spPr>
        <a:xfrm>
          <a:off x="1181594" y="194"/>
          <a:ext cx="1795945" cy="7598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Weather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Policies</a:t>
          </a:r>
          <a:endParaRPr lang="zh-CN" altLang="en-US" sz="1600" kern="1200" dirty="0"/>
        </a:p>
      </dsp:txBody>
      <dsp:txXfrm>
        <a:off x="1181594" y="95172"/>
        <a:ext cx="1511011" cy="569868"/>
      </dsp:txXfrm>
    </dsp:sp>
    <dsp:sp modelId="{20B6C937-99CE-4353-B369-C49E8EFD2A86}">
      <dsp:nvSpPr>
        <dsp:cNvPr id="0" name=""/>
        <dsp:cNvSpPr/>
      </dsp:nvSpPr>
      <dsp:spPr>
        <a:xfrm>
          <a:off x="15702" y="194"/>
          <a:ext cx="1165891" cy="759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Pearson Test</a:t>
          </a:r>
          <a:endParaRPr lang="zh-CN" altLang="en-US" sz="1400" kern="1200" dirty="0"/>
        </a:p>
      </dsp:txBody>
      <dsp:txXfrm>
        <a:off x="52794" y="37286"/>
        <a:ext cx="1091707" cy="685640"/>
      </dsp:txXfrm>
    </dsp:sp>
    <dsp:sp modelId="{18189E24-28B2-4929-A91F-200842353021}">
      <dsp:nvSpPr>
        <dsp:cNvPr id="0" name=""/>
        <dsp:cNvSpPr/>
      </dsp:nvSpPr>
      <dsp:spPr>
        <a:xfrm>
          <a:off x="1197296" y="836196"/>
          <a:ext cx="1795945" cy="7598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 Route, Cargo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 Shipping Space</a:t>
          </a:r>
          <a:endParaRPr lang="zh-CN" altLang="en-US" sz="1400" kern="1200" dirty="0"/>
        </a:p>
      </dsp:txBody>
      <dsp:txXfrm>
        <a:off x="1197296" y="931174"/>
        <a:ext cx="1511011" cy="569868"/>
      </dsp:txXfrm>
    </dsp:sp>
    <dsp:sp modelId="{67400AD3-C58A-4EA8-A377-5253EA0F04C0}">
      <dsp:nvSpPr>
        <dsp:cNvPr id="0" name=""/>
        <dsp:cNvSpPr/>
      </dsp:nvSpPr>
      <dsp:spPr>
        <a:xfrm>
          <a:off x="0" y="836001"/>
          <a:ext cx="1197296" cy="759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Factor Designation</a:t>
          </a:r>
          <a:endParaRPr lang="zh-CN" altLang="en-US" sz="1400" kern="1200" dirty="0"/>
        </a:p>
      </dsp:txBody>
      <dsp:txXfrm>
        <a:off x="37092" y="873093"/>
        <a:ext cx="1123112" cy="685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7F5F2-782B-46EC-84D2-99466B28AEE6}">
      <dsp:nvSpPr>
        <dsp:cNvPr id="0" name=""/>
        <dsp:cNvSpPr/>
      </dsp:nvSpPr>
      <dsp:spPr>
        <a:xfrm>
          <a:off x="8630" y="321488"/>
          <a:ext cx="2975981" cy="43341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6880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Case 1</a:t>
          </a:r>
          <a:endParaRPr lang="zh-CN" altLang="en-US" sz="1200" kern="1200" dirty="0"/>
        </a:p>
      </dsp:txBody>
      <dsp:txXfrm>
        <a:off x="8630" y="429842"/>
        <a:ext cx="2867627" cy="216708"/>
      </dsp:txXfrm>
    </dsp:sp>
    <dsp:sp modelId="{75B8E000-D440-4910-BC91-FB29DBD44D4F}">
      <dsp:nvSpPr>
        <dsp:cNvPr id="0" name=""/>
        <dsp:cNvSpPr/>
      </dsp:nvSpPr>
      <dsp:spPr>
        <a:xfrm>
          <a:off x="8630" y="655714"/>
          <a:ext cx="916602" cy="834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Extreme</a:t>
          </a:r>
          <a:r>
            <a:rPr lang="en-US" altLang="zh-CN" sz="1200" kern="1200" dirty="0"/>
            <a:t>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Weather</a:t>
          </a:r>
          <a:endParaRPr lang="zh-CN" altLang="en-US" sz="1200" kern="1200" dirty="0"/>
        </a:p>
      </dsp:txBody>
      <dsp:txXfrm>
        <a:off x="8630" y="655714"/>
        <a:ext cx="916602" cy="834919"/>
      </dsp:txXfrm>
    </dsp:sp>
    <dsp:sp modelId="{63E555A4-6491-4C67-8861-686918C9D0D9}">
      <dsp:nvSpPr>
        <dsp:cNvPr id="0" name=""/>
        <dsp:cNvSpPr/>
      </dsp:nvSpPr>
      <dsp:spPr>
        <a:xfrm>
          <a:off x="925232" y="465960"/>
          <a:ext cx="2059379" cy="43341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6880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Case 2</a:t>
          </a:r>
          <a:endParaRPr lang="zh-CN" altLang="en-US" sz="1200" kern="1200" dirty="0"/>
        </a:p>
      </dsp:txBody>
      <dsp:txXfrm>
        <a:off x="925232" y="574314"/>
        <a:ext cx="1951025" cy="216708"/>
      </dsp:txXfrm>
    </dsp:sp>
    <dsp:sp modelId="{BB5A9D4C-FDD5-438C-946E-9DFF02B4F301}">
      <dsp:nvSpPr>
        <dsp:cNvPr id="0" name=""/>
        <dsp:cNvSpPr/>
      </dsp:nvSpPr>
      <dsp:spPr>
        <a:xfrm>
          <a:off x="925232" y="800186"/>
          <a:ext cx="916602" cy="834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Long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Journey</a:t>
          </a:r>
          <a:endParaRPr lang="zh-CN" altLang="en-US" sz="1400" kern="1200" dirty="0"/>
        </a:p>
      </dsp:txBody>
      <dsp:txXfrm>
        <a:off x="925232" y="800186"/>
        <a:ext cx="916602" cy="834919"/>
      </dsp:txXfrm>
    </dsp:sp>
    <dsp:sp modelId="{CC61C0CF-E0F8-4709-B81D-A5296C8D2282}">
      <dsp:nvSpPr>
        <dsp:cNvPr id="0" name=""/>
        <dsp:cNvSpPr/>
      </dsp:nvSpPr>
      <dsp:spPr>
        <a:xfrm>
          <a:off x="1841834" y="610432"/>
          <a:ext cx="1142776" cy="43341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6880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Case 3</a:t>
          </a:r>
          <a:endParaRPr lang="zh-CN" altLang="en-US" sz="1200" kern="1200" dirty="0"/>
        </a:p>
      </dsp:txBody>
      <dsp:txXfrm>
        <a:off x="1841834" y="718786"/>
        <a:ext cx="1034422" cy="216708"/>
      </dsp:txXfrm>
    </dsp:sp>
    <dsp:sp modelId="{D45B8D05-7292-4A8D-8689-006341FE774C}">
      <dsp:nvSpPr>
        <dsp:cNvPr id="0" name=""/>
        <dsp:cNvSpPr/>
      </dsp:nvSpPr>
      <dsp:spPr>
        <a:xfrm>
          <a:off x="1841834" y="944658"/>
          <a:ext cx="916602" cy="8227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Expensive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Cargo</a:t>
          </a:r>
          <a:endParaRPr lang="zh-CN" altLang="en-US" sz="1400" kern="1200" dirty="0"/>
        </a:p>
      </dsp:txBody>
      <dsp:txXfrm>
        <a:off x="1841834" y="944658"/>
        <a:ext cx="916602" cy="82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B2E9A-99C4-4B54-B920-F814DF828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86D83-90FA-42FB-AACD-693A3526D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C6EA1-6205-4A99-8D33-89A0635A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A95D-31D0-4845-95DA-01A1E29F07C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FF1A0-D1FE-476E-BA67-FAB12DF5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06903-367E-4281-B0B5-069E39CB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2D7-8EF3-4AEC-9168-41ADC775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8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3ED08-A039-4FED-8ED3-C32A2231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A56984-2A23-444F-9A9D-42F93CA9F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C8E3A-E94C-4857-8D8A-1326B910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A95D-31D0-4845-95DA-01A1E29F07C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E9F07-930C-4377-8FEB-1FC41A93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5E0BB-92AD-4B7D-82B7-539581A0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2D7-8EF3-4AEC-9168-41ADC775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2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F4AFAD-BA58-4D14-9403-3DE2F64E3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B7B05E-7C86-4787-8F47-6940F64B4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774E1-48B9-4EE1-A60E-75847C6C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A95D-31D0-4845-95DA-01A1E29F07C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95C3B-471F-4F48-97AF-4D78F85C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01024-A410-4E10-B8E2-E27CE0F7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2D7-8EF3-4AEC-9168-41ADC775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19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FC251-1160-4F99-A80C-1A2EA861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4D869-5BFA-4364-B42E-E3265737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9A13B-390C-49F2-9ED6-90534DA6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A95D-31D0-4845-95DA-01A1E29F07C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AB9B3-B416-4838-8DC7-FCB04860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322B9-1D29-45F9-ABD2-163AFB12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2D7-8EF3-4AEC-9168-41ADC775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5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D47E9-AEEB-4425-9DF8-F6E05EC3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67271-41CF-4B28-B5BD-2DDB81243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BED87-2E15-430A-A804-94EF698E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A95D-31D0-4845-95DA-01A1E29F07C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CFF40-37B7-476E-94BF-6D62DC59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D6D7B-DCCB-493A-8E1E-BD1DDECF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2D7-8EF3-4AEC-9168-41ADC775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9182A-D69D-4C54-8787-35A74EBE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905AF-F313-4E4B-9358-C54C9106B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B605E8-60DD-4159-A73C-262377B5B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72F97E-B5CE-4D2B-9DD8-4095E458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A95D-31D0-4845-95DA-01A1E29F07C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CA274-6FDB-44B4-9C8E-E2597B6D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419F7-2A94-4459-9199-54A5426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2D7-8EF3-4AEC-9168-41ADC775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76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5B2FD-D508-4DD6-86F0-463BDB57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D3E0BC-52F0-4850-92F8-3D497DCE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98CE6-DD59-4D1E-87AA-9C5219395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303B15-02D1-4B0C-8DE0-5EF272095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59DDE8-912B-430F-A263-49D2FE22D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7602EC-9521-4FC8-8F81-EF29AFE2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A95D-31D0-4845-95DA-01A1E29F07C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DA955F-276E-4441-BEA2-8D5781F2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9B1EB4-0AE4-41B1-B484-40774E2A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2D7-8EF3-4AEC-9168-41ADC775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BED03-90DA-4181-8A6D-A718B140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343B45-75D3-4ED7-A0D9-BF7EACB8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A95D-31D0-4845-95DA-01A1E29F07C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2E24B6-44F7-4E6B-94EF-8D8523BB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DC806D-4DDA-4B23-9D79-16EB771B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2D7-8EF3-4AEC-9168-41ADC775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8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801E87-12AC-4CA5-A7F7-EFACC651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A95D-31D0-4845-95DA-01A1E29F07C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4A4FC1-F314-4DE6-AC46-60460AD0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4CEAFB-7FF7-45EA-9FA8-CCF148A6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2D7-8EF3-4AEC-9168-41ADC775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5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76B01-8AB5-4FAB-A3AC-CE8401CE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7C454-D15F-4210-B6F7-BC8C23B1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32A463-F208-488E-AFEC-137126ECA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E1C8C-A348-42A0-8FC5-593A3E6B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A95D-31D0-4845-95DA-01A1E29F07C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E1188-9E00-433A-B3FB-20A3FA60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96C1C-CB45-4DFA-9CB1-93C19B93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2D7-8EF3-4AEC-9168-41ADC775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1371C-84B4-4036-A417-82E29990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DAFB7C-5AEA-4248-92D5-414892F0C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96FF0-B3A5-4556-A3B0-A37B18604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27113-633A-4391-8FFD-314CD0CA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A95D-31D0-4845-95DA-01A1E29F07C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D25811-837A-41D8-922E-052EF213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E6BC6-372A-4A11-9FEB-D340F287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2D7-8EF3-4AEC-9168-41ADC775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6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EE7D96-8EC6-43C6-BF51-302D72D8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96A75-922C-41D0-ABD8-F753B1992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74448-23F4-456A-B1E6-9EFD5BAE5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A95D-31D0-4845-95DA-01A1E29F07C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097A5-A11B-46A1-80FB-791B7872E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2A183-91FA-490B-B760-20CFA6504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6D2D7-8EF3-4AEC-9168-41ADC7758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ECA337E-588E-4411-B519-41CEFADAF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275971"/>
              </p:ext>
            </p:extLst>
          </p:nvPr>
        </p:nvGraphicFramePr>
        <p:xfrm>
          <a:off x="1971303" y="1413163"/>
          <a:ext cx="2993242" cy="1596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0687D14D-EFE0-4655-B463-9F5753786822}"/>
              </a:ext>
            </a:extLst>
          </p:cNvPr>
          <p:cNvSpPr/>
          <p:nvPr/>
        </p:nvSpPr>
        <p:spPr>
          <a:xfrm>
            <a:off x="1750452" y="3251941"/>
            <a:ext cx="5374741" cy="1898856"/>
          </a:xfrm>
          <a:prstGeom prst="roundRect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05E22A9-DECC-485D-A659-8FC4D423332C}"/>
              </a:ext>
            </a:extLst>
          </p:cNvPr>
          <p:cNvSpPr/>
          <p:nvPr/>
        </p:nvSpPr>
        <p:spPr>
          <a:xfrm>
            <a:off x="5070763" y="1498528"/>
            <a:ext cx="1810987" cy="141910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EB1B3D-DA98-4A2D-8CE3-A4FAFCA636A3}"/>
              </a:ext>
            </a:extLst>
          </p:cNvPr>
          <p:cNvSpPr txBox="1"/>
          <p:nvPr/>
        </p:nvSpPr>
        <p:spPr>
          <a:xfrm>
            <a:off x="5255324" y="1703604"/>
            <a:ext cx="1487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Multivariate</a:t>
            </a:r>
          </a:p>
          <a:p>
            <a:r>
              <a:rPr lang="en-US" altLang="zh-CN" sz="2000" dirty="0"/>
              <a:t>Nonlinear</a:t>
            </a:r>
          </a:p>
          <a:p>
            <a:r>
              <a:rPr lang="en-US" altLang="zh-CN" sz="2000" dirty="0"/>
              <a:t>Regression</a:t>
            </a:r>
            <a:endParaRPr lang="zh-CN" altLang="en-US" sz="2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03B4113-9C84-445F-824F-663B931511DB}"/>
              </a:ext>
            </a:extLst>
          </p:cNvPr>
          <p:cNvSpPr/>
          <p:nvPr/>
        </p:nvSpPr>
        <p:spPr>
          <a:xfrm>
            <a:off x="5116614" y="3475107"/>
            <a:ext cx="1765136" cy="145252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3191C8-97E1-4047-9BD4-AADD9D86B64E}"/>
              </a:ext>
            </a:extLst>
          </p:cNvPr>
          <p:cNvSpPr txBox="1"/>
          <p:nvPr/>
        </p:nvSpPr>
        <p:spPr>
          <a:xfrm>
            <a:off x="5273384" y="3712554"/>
            <a:ext cx="1487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Price Adjustment Strategy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CE94F9AD-5DF0-4433-A3FE-2F50A4C61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493607"/>
              </p:ext>
            </p:extLst>
          </p:nvPr>
        </p:nvGraphicFramePr>
        <p:xfrm>
          <a:off x="2018144" y="3175963"/>
          <a:ext cx="2993242" cy="2088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296B8905-4416-4C38-868C-EDF579D4A942}"/>
              </a:ext>
            </a:extLst>
          </p:cNvPr>
          <p:cNvSpPr txBox="1"/>
          <p:nvPr/>
        </p:nvSpPr>
        <p:spPr>
          <a:xfrm>
            <a:off x="3063833" y="1005842"/>
            <a:ext cx="115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Task 1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D3E15E-1727-4170-B3B4-4645EEB6F449}"/>
              </a:ext>
            </a:extLst>
          </p:cNvPr>
          <p:cNvSpPr txBox="1"/>
          <p:nvPr/>
        </p:nvSpPr>
        <p:spPr>
          <a:xfrm>
            <a:off x="5470977" y="1029902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Task 2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07BF25-38D2-4E3D-AB9A-A88C87838214}"/>
              </a:ext>
            </a:extLst>
          </p:cNvPr>
          <p:cNvSpPr txBox="1"/>
          <p:nvPr/>
        </p:nvSpPr>
        <p:spPr>
          <a:xfrm>
            <a:off x="4102924" y="5264810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Task 3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6" name="箭头: V 形 25">
            <a:extLst>
              <a:ext uri="{FF2B5EF4-FFF2-40B4-BE49-F238E27FC236}">
                <a16:creationId xmlns:a16="http://schemas.microsoft.com/office/drawing/2014/main" id="{551B855F-6B9F-4100-8622-064B3EF05440}"/>
              </a:ext>
            </a:extLst>
          </p:cNvPr>
          <p:cNvSpPr/>
          <p:nvPr/>
        </p:nvSpPr>
        <p:spPr>
          <a:xfrm>
            <a:off x="7392885" y="2870173"/>
            <a:ext cx="617516" cy="611579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箭头: V 形 26">
            <a:extLst>
              <a:ext uri="{FF2B5EF4-FFF2-40B4-BE49-F238E27FC236}">
                <a16:creationId xmlns:a16="http://schemas.microsoft.com/office/drawing/2014/main" id="{DB9F0551-F466-4A51-992A-F2A3655461F0}"/>
              </a:ext>
            </a:extLst>
          </p:cNvPr>
          <p:cNvSpPr/>
          <p:nvPr/>
        </p:nvSpPr>
        <p:spPr>
          <a:xfrm>
            <a:off x="7806542" y="2870173"/>
            <a:ext cx="617516" cy="61157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D0C7726-73E6-40F6-8FDF-CD292216E1DF}"/>
              </a:ext>
            </a:extLst>
          </p:cNvPr>
          <p:cNvSpPr/>
          <p:nvPr/>
        </p:nvSpPr>
        <p:spPr>
          <a:xfrm>
            <a:off x="8776361" y="1889474"/>
            <a:ext cx="1864426" cy="2572976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F39445-6297-444F-B65E-F75C537033E0}"/>
              </a:ext>
            </a:extLst>
          </p:cNvPr>
          <p:cNvSpPr txBox="1"/>
          <p:nvPr/>
        </p:nvSpPr>
        <p:spPr>
          <a:xfrm>
            <a:off x="9145156" y="2539374"/>
            <a:ext cx="1414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Smart Pricing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Strategy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9946E4-6DE4-4589-B9A2-33BACB14AE31}"/>
              </a:ext>
            </a:extLst>
          </p:cNvPr>
          <p:cNvSpPr txBox="1"/>
          <p:nvPr/>
        </p:nvSpPr>
        <p:spPr>
          <a:xfrm>
            <a:off x="9257225" y="1447295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Task 4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F72045-0BE0-4323-BA56-5296F1D4453B}"/>
              </a:ext>
            </a:extLst>
          </p:cNvPr>
          <p:cNvSpPr/>
          <p:nvPr/>
        </p:nvSpPr>
        <p:spPr>
          <a:xfrm>
            <a:off x="1050966" y="730332"/>
            <a:ext cx="10242467" cy="5177642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0113470-A00F-4D43-994B-666EA121B3E4}"/>
              </a:ext>
            </a:extLst>
          </p:cNvPr>
          <p:cNvSpPr txBox="1"/>
          <p:nvPr/>
        </p:nvSpPr>
        <p:spPr>
          <a:xfrm>
            <a:off x="8314708" y="5436926"/>
            <a:ext cx="287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 Unknow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80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gRAVE CN7</dc:creator>
  <cp:lastModifiedBy>gRAVE CN7</cp:lastModifiedBy>
  <cp:revision>10</cp:revision>
  <dcterms:created xsi:type="dcterms:W3CDTF">2020-02-15T10:35:44Z</dcterms:created>
  <dcterms:modified xsi:type="dcterms:W3CDTF">2020-02-15T11:05:17Z</dcterms:modified>
</cp:coreProperties>
</file>