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640" r:id="rId3"/>
    <p:sldId id="603" r:id="rId4"/>
    <p:sldId id="604" r:id="rId5"/>
    <p:sldId id="605" r:id="rId6"/>
    <p:sldId id="606" r:id="rId7"/>
    <p:sldId id="607" r:id="rId8"/>
    <p:sldId id="662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61" r:id="rId33"/>
    <p:sldId id="631" r:id="rId34"/>
    <p:sldId id="632" r:id="rId35"/>
    <p:sldId id="633" r:id="rId36"/>
    <p:sldId id="6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0693" autoAdjust="0"/>
  </p:normalViewPr>
  <p:slideViewPr>
    <p:cSldViewPr>
      <p:cViewPr varScale="1">
        <p:scale>
          <a:sx n="83" d="100"/>
          <a:sy n="83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double-ended singly-linked list,</a:t>
            </a:r>
            <a:r>
              <a:rPr lang="en-US" baseline="0" dirty="0"/>
              <a:t> which end will be front and which end will be rear?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expand and reach</a:t>
            </a:r>
            <a:r>
              <a:rPr lang="en-US" baseline="0" dirty="0"/>
              <a:t> all squares 2 units from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A, </a:t>
            </a:r>
            <a:r>
              <a:rPr lang="en-US" baseline="0" dirty="0" smtClean="0"/>
              <a:t>C, and D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 </a:t>
            </a:r>
            <a:r>
              <a:rPr lang="en-US" dirty="0" err="1"/>
              <a:t>increament</a:t>
            </a:r>
            <a:r>
              <a:rPr lang="en-US" dirty="0"/>
              <a:t> rear</a:t>
            </a:r>
          </a:p>
          <a:p>
            <a:r>
              <a:rPr lang="en-US" dirty="0" err="1"/>
              <a:t>pop_front</a:t>
            </a:r>
            <a:r>
              <a:rPr lang="en-US" baseline="0" dirty="0"/>
              <a:t> </a:t>
            </a:r>
            <a:r>
              <a:rPr lang="en-US" baseline="0" dirty="0" err="1"/>
              <a:t>increament</a:t>
            </a:r>
            <a:r>
              <a:rPr lang="en-US" baseline="0" dirty="0"/>
              <a:t> front</a:t>
            </a:r>
          </a:p>
          <a:p>
            <a:r>
              <a:rPr lang="en-US" baseline="0" dirty="0" err="1"/>
              <a:t>push_front</a:t>
            </a:r>
            <a:r>
              <a:rPr lang="en-US" baseline="0" dirty="0"/>
              <a:t> decrement front</a:t>
            </a:r>
          </a:p>
          <a:p>
            <a:r>
              <a:rPr lang="en-US" baseline="0" dirty="0" err="1"/>
              <a:t>pop_back</a:t>
            </a:r>
            <a:r>
              <a:rPr lang="en-US" baseline="0" dirty="0"/>
              <a:t> decrement rear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Answer: A and D</a:t>
            </a:r>
          </a:p>
          <a:p>
            <a:r>
              <a:rPr lang="en-US" baseline="0" dirty="0" smtClean="0"/>
              <a:t>#Operations </a:t>
            </a:r>
            <a:r>
              <a:rPr lang="en-US" baseline="0" dirty="0"/>
              <a:t>for </a:t>
            </a:r>
            <a:r>
              <a:rPr lang="en-US" baseline="0" dirty="0" err="1"/>
              <a:t>enqueue</a:t>
            </a:r>
            <a:r>
              <a:rPr lang="en-US" baseline="0" dirty="0"/>
              <a:t> is O(1)</a:t>
            </a:r>
          </a:p>
          <a:p>
            <a:r>
              <a:rPr lang="en-US" baseline="0" dirty="0" smtClean="0"/>
              <a:t>#</a:t>
            </a:r>
            <a:r>
              <a:rPr lang="en-US" baseline="0" dirty="0"/>
              <a:t>Operations for </a:t>
            </a:r>
            <a:r>
              <a:rPr lang="en-US" baseline="0" dirty="0" err="1"/>
              <a:t>dequeue</a:t>
            </a:r>
            <a:r>
              <a:rPr lang="en-US" baseline="0" dirty="0"/>
              <a:t> is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7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insert, we need to first increment rear. Then, rear points</a:t>
            </a:r>
            <a:r>
              <a:rPr lang="en-US" baseline="0" dirty="0"/>
              <a:t> to an empty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 the</a:t>
            </a:r>
            <a:r>
              <a:rPr lang="en-US" altLang="zh-CN" baseline="0" dirty="0"/>
              <a:t> order is E, S, W,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1,1,</a:t>
            </a:r>
            <a:r>
              <a:rPr lang="en-US" baseline="0" dirty="0"/>
              <a:t> since 0 is removed and two 1’s are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1,2,2,2.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Queue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queue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to implement it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Discover some applications of queue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 </a:t>
            </a:r>
            <a:r>
              <a:rPr lang="en-US" altLang="zh-CN" dirty="0" err="1" smtClean="0">
                <a:solidFill>
                  <a:srgbClr val="000000"/>
                </a:solidFill>
              </a:rPr>
              <a:t>deque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solve the problem of memory waste, we use a </a:t>
            </a:r>
            <a:r>
              <a:rPr lang="en-US" b="1" dirty="0">
                <a:solidFill>
                  <a:srgbClr val="C00000"/>
                </a:solidFill>
              </a:rPr>
              <a:t>circular array</a:t>
            </a:r>
            <a:r>
              <a:rPr lang="en-US" dirty="0"/>
              <a:t>.</a:t>
            </a:r>
          </a:p>
        </p:txBody>
      </p:sp>
      <p:pic>
        <p:nvPicPr>
          <p:cNvPr id="5" name="Picture 4" descr="Goo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2374" r="4781" b="2374"/>
          <a:stretch>
            <a:fillRect/>
          </a:stretch>
        </p:blipFill>
        <p:spPr bwMode="auto">
          <a:xfrm>
            <a:off x="789986" y="2590800"/>
            <a:ext cx="7841251" cy="359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6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implement a circular array using a plain linear array:</a:t>
            </a:r>
          </a:p>
          <a:p>
            <a:pPr lvl="1"/>
            <a:r>
              <a:rPr lang="en-US" dirty="0"/>
              <a:t>When front/rear equals the </a:t>
            </a:r>
            <a:r>
              <a:rPr lang="en-US" b="1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(i.e., MAXSIZE-1), increment of front/rear gives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index (i.e., 0).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549536" y="2913908"/>
            <a:ext cx="2329700" cy="1299865"/>
            <a:chOff x="3549536" y="2913908"/>
            <a:chExt cx="2329700" cy="1299865"/>
          </a:xfrm>
        </p:grpSpPr>
        <p:grpSp>
          <p:nvGrpSpPr>
            <p:cNvPr id="36" name="Group 35"/>
            <p:cNvGrpSpPr/>
            <p:nvPr/>
          </p:nvGrpSpPr>
          <p:grpSpPr>
            <a:xfrm>
              <a:off x="3549536" y="2913908"/>
              <a:ext cx="2329700" cy="1299865"/>
              <a:chOff x="3549536" y="2913908"/>
              <a:chExt cx="2329700" cy="12998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549536" y="2913908"/>
                <a:ext cx="2155554" cy="381000"/>
                <a:chOff x="3624347" y="1779787"/>
                <a:chExt cx="2155554" cy="3810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48742" y="3447308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5339004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910091" y="3447308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5411589" y="2913908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04287" y="41103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(5)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86689" y="4636026"/>
            <a:ext cx="2391301" cy="1312039"/>
            <a:chOff x="3386689" y="4636026"/>
            <a:chExt cx="2391301" cy="1312039"/>
          </a:xfrm>
        </p:grpSpPr>
        <p:grpSp>
          <p:nvGrpSpPr>
            <p:cNvPr id="37" name="Group 36"/>
            <p:cNvGrpSpPr/>
            <p:nvPr/>
          </p:nvGrpSpPr>
          <p:grpSpPr>
            <a:xfrm>
              <a:off x="3386689" y="4636026"/>
              <a:ext cx="2380002" cy="1312039"/>
              <a:chOff x="3386689" y="4636026"/>
              <a:chExt cx="2380002" cy="131203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611137" y="4636026"/>
                <a:ext cx="2155554" cy="381000"/>
                <a:chOff x="3624347" y="1779787"/>
                <a:chExt cx="2155554" cy="3810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386689" y="5181600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37631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971692" y="5169426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5473190" y="4636026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1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realize the “circular” increment, we can use modulo operation: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 = (front+1) % MAXSIZE;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 = (rear+1) % MAXSIZE;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4275651"/>
            <a:ext cx="58674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 == MAXSIZE-1</a:t>
            </a:r>
            <a:r>
              <a:rPr lang="en-US" sz="2400" dirty="0"/>
              <a:t>, the statement sets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</a:t>
            </a:r>
            <a:r>
              <a:rPr lang="en-US" sz="2400" dirty="0"/>
              <a:t> to 0.</a:t>
            </a:r>
          </a:p>
        </p:txBody>
      </p:sp>
    </p:spTree>
    <p:extLst>
      <p:ext uri="{BB962C8B-B14F-4D97-AF65-F5344CB8AC3E}">
        <p14:creationId xmlns:p14="http://schemas.microsoft.com/office/powerpoint/2010/main" val="1351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Suppose that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 in the queue and that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0000FF"/>
                </a:solidFill>
              </a:rPr>
              <a:t>last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element in the queue.</a:t>
            </a:r>
          </a:p>
          <a:p>
            <a:pPr>
              <a:spcAft>
                <a:spcPts val="600"/>
              </a:spcAft>
            </a:pPr>
            <a:r>
              <a:rPr lang="en-US" dirty="0"/>
              <a:t>What will a queue with one element look like?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What will an empty queue look like?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14990" y="2910840"/>
            <a:ext cx="2155554" cy="381000"/>
            <a:chOff x="3624347" y="1779787"/>
            <a:chExt cx="2155554" cy="381000"/>
          </a:xfrm>
        </p:grpSpPr>
        <p:sp>
          <p:nvSpPr>
            <p:cNvPr id="15" name="Rectangle 14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439913"/>
            <a:ext cx="630494" cy="766465"/>
            <a:chOff x="5029200" y="2286000"/>
            <a:chExt cx="630494" cy="76646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444240"/>
            <a:ext cx="739498" cy="975360"/>
            <a:chOff x="3984902" y="2286000"/>
            <a:chExt cx="739498" cy="97536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16908" y="4953000"/>
            <a:ext cx="2155554" cy="381000"/>
            <a:chOff x="3624347" y="1779787"/>
            <a:chExt cx="2155554" cy="381000"/>
          </a:xfrm>
        </p:grpSpPr>
        <p:sp>
          <p:nvSpPr>
            <p:cNvPr id="23" name="Rectangle 22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55706" y="5482073"/>
            <a:ext cx="630494" cy="766465"/>
            <a:chOff x="5029200" y="2286000"/>
            <a:chExt cx="630494" cy="76646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30918" y="5486400"/>
            <a:ext cx="739498" cy="975360"/>
            <a:chOff x="3984902" y="2286000"/>
            <a:chExt cx="739498" cy="97536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7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a queue with one empty slot look like?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a full queue look like?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10317" y="2072640"/>
            <a:ext cx="2155554" cy="381000"/>
            <a:chOff x="3210317" y="2072640"/>
            <a:chExt cx="2155554" cy="381000"/>
          </a:xfrm>
        </p:grpSpPr>
        <p:sp>
          <p:nvSpPr>
            <p:cNvPr id="6" name="Rectangle 5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2662535"/>
            <a:ext cx="630494" cy="766465"/>
            <a:chOff x="5029200" y="2286000"/>
            <a:chExt cx="630494" cy="766465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27502" y="5120640"/>
            <a:ext cx="739498" cy="975360"/>
            <a:chOff x="3984902" y="2286000"/>
            <a:chExt cx="739498" cy="97536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14172" y="4572000"/>
            <a:ext cx="2155554" cy="381000"/>
            <a:chOff x="3210317" y="2072640"/>
            <a:chExt cx="2155554" cy="381000"/>
          </a:xfrm>
        </p:grpSpPr>
        <p:sp>
          <p:nvSpPr>
            <p:cNvPr id="21" name="Rectangle 20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31706" y="5098702"/>
            <a:ext cx="630494" cy="766465"/>
            <a:chOff x="5029200" y="2286000"/>
            <a:chExt cx="630494" cy="7664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27702" y="2662535"/>
            <a:ext cx="739498" cy="975360"/>
            <a:chOff x="3984902" y="2286000"/>
            <a:chExt cx="739498" cy="97536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322837" y="4423622"/>
            <a:ext cx="165358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versus an empty queue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77000" y="4589585"/>
            <a:ext cx="2155554" cy="381000"/>
            <a:chOff x="3624347" y="1779787"/>
            <a:chExt cx="2155554" cy="381000"/>
          </a:xfrm>
        </p:grpSpPr>
        <p:sp>
          <p:nvSpPr>
            <p:cNvPr id="36" name="Rectangle 35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5798" y="5118658"/>
            <a:ext cx="630494" cy="766465"/>
            <a:chOff x="5029200" y="2286000"/>
            <a:chExt cx="630494" cy="766465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91010" y="5122985"/>
            <a:ext cx="739498" cy="975360"/>
            <a:chOff x="3984902" y="2286000"/>
            <a:chExt cx="739498" cy="9753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9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distinguish between the full array and the empty array, we need a flag indicating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2400" dirty="0"/>
              <a:t> </a:t>
            </a:r>
            <a:r>
              <a:rPr lang="en-US" dirty="0"/>
              <a:t>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dirty="0"/>
              <a:t>, or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 dirty="0"/>
              <a:t> </a:t>
            </a:r>
            <a:r>
              <a:rPr lang="en-US" dirty="0"/>
              <a:t>on the number of elements in the queue.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959246" y="1524000"/>
            <a:ext cx="5736954" cy="1591593"/>
            <a:chOff x="1752600" y="1608807"/>
            <a:chExt cx="5736954" cy="1591593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1676400"/>
              <a:ext cx="2155554" cy="381000"/>
              <a:chOff x="3624347" y="1779787"/>
              <a:chExt cx="2155554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43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9291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339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516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64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612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75101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72798" y="2205473"/>
              <a:ext cx="630494" cy="766465"/>
              <a:chOff x="5029200" y="2286000"/>
              <a:chExt cx="630494" cy="76646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48010" y="2209800"/>
              <a:ext cx="739498" cy="975360"/>
              <a:chOff x="3984902" y="2286000"/>
              <a:chExt cx="739498" cy="97536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65930" y="2225040"/>
              <a:ext cx="739498" cy="975360"/>
              <a:chOff x="3984902" y="2286000"/>
              <a:chExt cx="739498" cy="9753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676400"/>
              <a:ext cx="2155554" cy="381000"/>
              <a:chOff x="3210317" y="2072640"/>
              <a:chExt cx="2155554" cy="381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103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151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199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376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424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472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61071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814828" y="2203102"/>
              <a:ext cx="630494" cy="766465"/>
              <a:chOff x="5029200" y="2286000"/>
              <a:chExt cx="630494" cy="76646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038600" y="1608807"/>
              <a:ext cx="1139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1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sz="2400" dirty="0"/>
              <a:t>  </a:t>
            </a:r>
            <a:r>
              <a:rPr lang="en-US" dirty="0"/>
              <a:t>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/>
              <a:t>, wrapping to the beginning of the array if the end of the array is reached;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sz="2400" dirty="0"/>
              <a:t> </a:t>
            </a:r>
            <a:r>
              <a:rPr lang="en-US" dirty="0"/>
              <a:t>becomes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, reallocate arrays. Insert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at the position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400" dirty="0"/>
              <a:t> </a:t>
            </a:r>
            <a:r>
              <a:rPr lang="en-US" dirty="0"/>
              <a:t>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, wrapping to the beginning of the array if the end of the array is reached; if empty,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dirty="0"/>
              <a:t>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 return (count == 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size(): return count;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Relative: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Deque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Request queue of a web server</a:t>
            </a:r>
          </a:p>
          <a:p>
            <a:pPr lvl="1"/>
            <a:r>
              <a:rPr lang="en-US" dirty="0"/>
              <a:t>Each user can send a request.</a:t>
            </a:r>
          </a:p>
          <a:p>
            <a:pPr lvl="1"/>
            <a:r>
              <a:rPr lang="en-US" dirty="0"/>
              <a:t>The arriving requests are stored in a </a:t>
            </a:r>
            <a:r>
              <a:rPr lang="en-US" b="1" dirty="0">
                <a:solidFill>
                  <a:srgbClr val="0000FF"/>
                </a:solidFill>
              </a:rPr>
              <a:t>queue</a:t>
            </a:r>
            <a:r>
              <a:rPr lang="en-US" dirty="0"/>
              <a:t> and processed by the computer in a </a:t>
            </a:r>
            <a:r>
              <a:rPr lang="en-US" b="1" dirty="0">
                <a:solidFill>
                  <a:srgbClr val="C00000"/>
                </a:solidFill>
              </a:rPr>
              <a:t>first-come-first-serve</a:t>
            </a:r>
            <a:r>
              <a:rPr lang="en-US" dirty="0"/>
              <a:t> way.</a:t>
            </a:r>
          </a:p>
        </p:txBody>
      </p:sp>
    </p:spTree>
    <p:extLst>
      <p:ext uri="{BB962C8B-B14F-4D97-AF65-F5344CB8AC3E}">
        <p14:creationId xmlns:p14="http://schemas.microsoft.com/office/powerpoint/2010/main" val="255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Queue: Wire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paths to connect all pairs of pins that need to be connected together.</a:t>
            </a:r>
          </a:p>
          <a:p>
            <a:r>
              <a:rPr lang="en-US" dirty="0"/>
              <a:t>An important problem in </a:t>
            </a:r>
            <a:r>
              <a:rPr lang="en-US" b="1" dirty="0">
                <a:solidFill>
                  <a:srgbClr val="0000FF"/>
                </a:solidFill>
              </a:rPr>
              <a:t>electronic design automation</a:t>
            </a:r>
            <a:r>
              <a:rPr lang="en-US" dirty="0"/>
              <a:t>.</a:t>
            </a:r>
          </a:p>
        </p:txBody>
      </p:sp>
      <p:pic>
        <p:nvPicPr>
          <p:cNvPr id="7" name="Picture 5" descr="C:\sahni\clip\rad\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Condition: We have all blocks laid on the chip. We also have some of the wires routed.</a:t>
            </a:r>
          </a:p>
          <a:p>
            <a:r>
              <a:rPr lang="en-US" dirty="0"/>
              <a:t>Problem: We want to connect the next pair of pins.</a:t>
            </a:r>
          </a:p>
          <a:p>
            <a:r>
              <a:rPr lang="en-US" dirty="0"/>
              <a:t>Constraint: we can only draw wires </a:t>
            </a:r>
            <a:r>
              <a:rPr lang="en-US" dirty="0">
                <a:solidFill>
                  <a:srgbClr val="0000FF"/>
                </a:solidFill>
              </a:rPr>
              <a:t>horizontally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vertically</a:t>
            </a:r>
            <a:r>
              <a:rPr lang="en-US" dirty="0"/>
              <a:t>.</a:t>
            </a:r>
          </a:p>
        </p:txBody>
      </p:sp>
      <p:pic>
        <p:nvPicPr>
          <p:cNvPr id="5" name="Picture 4" descr="Grid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87070"/>
            <a:ext cx="2976340" cy="2844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1600" y="5636567"/>
            <a:ext cx="1447800" cy="461665"/>
            <a:chOff x="1371600" y="5636567"/>
            <a:chExt cx="1447800" cy="46166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590800" y="5867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5636567"/>
              <a:ext cx="131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Start Pin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1456675" cy="461665"/>
            <a:chOff x="5638800" y="3733800"/>
            <a:chExt cx="1456675" cy="46166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638800" y="3962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726" y="3733800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End 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2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a Grid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1" name="Rectangle 3"/>
          <p:cNvSpPr>
            <a:spLocks noChangeArrowheads="1"/>
          </p:cNvSpPr>
          <p:nvPr/>
        </p:nvSpPr>
        <p:spPr bwMode="auto">
          <a:xfrm>
            <a:off x="4191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"/>
          <p:cNvSpPr>
            <a:spLocks noChangeArrowheads="1"/>
          </p:cNvSpPr>
          <p:nvPr/>
        </p:nvSpPr>
        <p:spPr bwMode="auto">
          <a:xfrm>
            <a:off x="4495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5"/>
          <p:cNvSpPr>
            <a:spLocks noChangeArrowheads="1"/>
          </p:cNvSpPr>
          <p:nvPr/>
        </p:nvSpPr>
        <p:spPr bwMode="auto">
          <a:xfrm>
            <a:off x="4800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5105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5410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8"/>
          <p:cNvSpPr>
            <a:spLocks noChangeArrowheads="1"/>
          </p:cNvSpPr>
          <p:nvPr/>
        </p:nvSpPr>
        <p:spPr bwMode="auto">
          <a:xfrm>
            <a:off x="5715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9"/>
          <p:cNvSpPr>
            <a:spLocks noChangeArrowheads="1"/>
          </p:cNvSpPr>
          <p:nvPr/>
        </p:nvSpPr>
        <p:spPr bwMode="auto">
          <a:xfrm>
            <a:off x="6019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10"/>
          <p:cNvSpPr>
            <a:spLocks noChangeArrowheads="1"/>
          </p:cNvSpPr>
          <p:nvPr/>
        </p:nvSpPr>
        <p:spPr bwMode="auto">
          <a:xfrm>
            <a:off x="6324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1"/>
          <p:cNvSpPr>
            <a:spLocks noChangeArrowheads="1"/>
          </p:cNvSpPr>
          <p:nvPr/>
        </p:nvSpPr>
        <p:spPr bwMode="auto">
          <a:xfrm>
            <a:off x="6629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934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>
            <a:off x="7239000" y="1447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7543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5"/>
          <p:cNvSpPr>
            <a:spLocks noChangeArrowheads="1"/>
          </p:cNvSpPr>
          <p:nvPr/>
        </p:nvSpPr>
        <p:spPr bwMode="auto">
          <a:xfrm>
            <a:off x="7848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6"/>
          <p:cNvSpPr>
            <a:spLocks noChangeArrowheads="1"/>
          </p:cNvSpPr>
          <p:nvPr/>
        </p:nvSpPr>
        <p:spPr bwMode="auto">
          <a:xfrm>
            <a:off x="8153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7"/>
          <p:cNvSpPr>
            <a:spLocks noChangeArrowheads="1"/>
          </p:cNvSpPr>
          <p:nvPr/>
        </p:nvSpPr>
        <p:spPr bwMode="auto">
          <a:xfrm>
            <a:off x="8458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8"/>
          <p:cNvSpPr>
            <a:spLocks noChangeArrowheads="1"/>
          </p:cNvSpPr>
          <p:nvPr/>
        </p:nvSpPr>
        <p:spPr bwMode="auto">
          <a:xfrm>
            <a:off x="4191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4495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800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5105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5410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5715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6019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246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6294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934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72390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75438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7848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8153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84582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4191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44958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4800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51054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54102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5715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6019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24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29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6934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239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7543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7848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8153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8458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191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44958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800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51054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5410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715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4"/>
          <p:cNvSpPr>
            <a:spLocks noChangeArrowheads="1"/>
          </p:cNvSpPr>
          <p:nvPr/>
        </p:nvSpPr>
        <p:spPr bwMode="auto">
          <a:xfrm>
            <a:off x="6019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5"/>
          <p:cNvSpPr>
            <a:spLocks noChangeArrowheads="1"/>
          </p:cNvSpPr>
          <p:nvPr/>
        </p:nvSpPr>
        <p:spPr bwMode="auto">
          <a:xfrm>
            <a:off x="6324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6"/>
          <p:cNvSpPr>
            <a:spLocks noChangeArrowheads="1"/>
          </p:cNvSpPr>
          <p:nvPr/>
        </p:nvSpPr>
        <p:spPr bwMode="auto">
          <a:xfrm>
            <a:off x="6629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7"/>
          <p:cNvSpPr>
            <a:spLocks noChangeArrowheads="1"/>
          </p:cNvSpPr>
          <p:nvPr/>
        </p:nvSpPr>
        <p:spPr bwMode="auto">
          <a:xfrm>
            <a:off x="6934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8"/>
          <p:cNvSpPr>
            <a:spLocks noChangeArrowheads="1"/>
          </p:cNvSpPr>
          <p:nvPr/>
        </p:nvSpPr>
        <p:spPr bwMode="auto">
          <a:xfrm>
            <a:off x="7239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9"/>
          <p:cNvSpPr>
            <a:spLocks noChangeArrowheads="1"/>
          </p:cNvSpPr>
          <p:nvPr/>
        </p:nvSpPr>
        <p:spPr bwMode="auto">
          <a:xfrm>
            <a:off x="7543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60"/>
          <p:cNvSpPr>
            <a:spLocks noChangeArrowheads="1"/>
          </p:cNvSpPr>
          <p:nvPr/>
        </p:nvSpPr>
        <p:spPr bwMode="auto">
          <a:xfrm>
            <a:off x="7848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1"/>
          <p:cNvSpPr>
            <a:spLocks noChangeArrowheads="1"/>
          </p:cNvSpPr>
          <p:nvPr/>
        </p:nvSpPr>
        <p:spPr bwMode="auto">
          <a:xfrm>
            <a:off x="8153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8458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4191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4495800" y="266700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800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5105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7"/>
          <p:cNvSpPr>
            <a:spLocks noChangeArrowheads="1"/>
          </p:cNvSpPr>
          <p:nvPr/>
        </p:nvSpPr>
        <p:spPr bwMode="auto">
          <a:xfrm>
            <a:off x="5410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715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9"/>
          <p:cNvSpPr>
            <a:spLocks noChangeArrowheads="1"/>
          </p:cNvSpPr>
          <p:nvPr/>
        </p:nvSpPr>
        <p:spPr bwMode="auto">
          <a:xfrm>
            <a:off x="60198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70"/>
          <p:cNvSpPr>
            <a:spLocks noChangeArrowheads="1"/>
          </p:cNvSpPr>
          <p:nvPr/>
        </p:nvSpPr>
        <p:spPr bwMode="auto">
          <a:xfrm>
            <a:off x="6324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1"/>
          <p:cNvSpPr>
            <a:spLocks noChangeArrowheads="1"/>
          </p:cNvSpPr>
          <p:nvPr/>
        </p:nvSpPr>
        <p:spPr bwMode="auto">
          <a:xfrm>
            <a:off x="66294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6934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72390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75438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78486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8153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84582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8"/>
          <p:cNvSpPr>
            <a:spLocks noChangeArrowheads="1"/>
          </p:cNvSpPr>
          <p:nvPr/>
        </p:nvSpPr>
        <p:spPr bwMode="auto">
          <a:xfrm>
            <a:off x="4191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9"/>
          <p:cNvSpPr>
            <a:spLocks noChangeArrowheads="1"/>
          </p:cNvSpPr>
          <p:nvPr/>
        </p:nvSpPr>
        <p:spPr bwMode="auto">
          <a:xfrm>
            <a:off x="44958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4800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1"/>
          <p:cNvSpPr>
            <a:spLocks noChangeArrowheads="1"/>
          </p:cNvSpPr>
          <p:nvPr/>
        </p:nvSpPr>
        <p:spPr bwMode="auto">
          <a:xfrm>
            <a:off x="51054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2"/>
          <p:cNvSpPr>
            <a:spLocks noChangeArrowheads="1"/>
          </p:cNvSpPr>
          <p:nvPr/>
        </p:nvSpPr>
        <p:spPr bwMode="auto">
          <a:xfrm>
            <a:off x="5410200" y="297180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3"/>
          <p:cNvSpPr>
            <a:spLocks noChangeArrowheads="1"/>
          </p:cNvSpPr>
          <p:nvPr/>
        </p:nvSpPr>
        <p:spPr bwMode="auto">
          <a:xfrm>
            <a:off x="5715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6019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6324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6629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6934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7239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7543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78486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8153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2"/>
          <p:cNvSpPr>
            <a:spLocks noChangeArrowheads="1"/>
          </p:cNvSpPr>
          <p:nvPr/>
        </p:nvSpPr>
        <p:spPr bwMode="auto">
          <a:xfrm>
            <a:off x="8458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3"/>
          <p:cNvSpPr>
            <a:spLocks noChangeArrowheads="1"/>
          </p:cNvSpPr>
          <p:nvPr/>
        </p:nvSpPr>
        <p:spPr bwMode="auto">
          <a:xfrm>
            <a:off x="4191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auto">
          <a:xfrm>
            <a:off x="4495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4800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6"/>
          <p:cNvSpPr>
            <a:spLocks noChangeArrowheads="1"/>
          </p:cNvSpPr>
          <p:nvPr/>
        </p:nvSpPr>
        <p:spPr bwMode="auto">
          <a:xfrm>
            <a:off x="5105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7"/>
          <p:cNvSpPr>
            <a:spLocks noChangeArrowheads="1"/>
          </p:cNvSpPr>
          <p:nvPr/>
        </p:nvSpPr>
        <p:spPr bwMode="auto">
          <a:xfrm>
            <a:off x="5410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8"/>
          <p:cNvSpPr>
            <a:spLocks noChangeArrowheads="1"/>
          </p:cNvSpPr>
          <p:nvPr/>
        </p:nvSpPr>
        <p:spPr bwMode="auto">
          <a:xfrm>
            <a:off x="5715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9"/>
          <p:cNvSpPr>
            <a:spLocks noChangeArrowheads="1"/>
          </p:cNvSpPr>
          <p:nvPr/>
        </p:nvSpPr>
        <p:spPr bwMode="auto">
          <a:xfrm>
            <a:off x="6019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100"/>
          <p:cNvSpPr>
            <a:spLocks noChangeArrowheads="1"/>
          </p:cNvSpPr>
          <p:nvPr/>
        </p:nvSpPr>
        <p:spPr bwMode="auto">
          <a:xfrm>
            <a:off x="6324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1"/>
          <p:cNvSpPr>
            <a:spLocks noChangeArrowheads="1"/>
          </p:cNvSpPr>
          <p:nvPr/>
        </p:nvSpPr>
        <p:spPr bwMode="auto">
          <a:xfrm>
            <a:off x="6629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2"/>
          <p:cNvSpPr>
            <a:spLocks noChangeArrowheads="1"/>
          </p:cNvSpPr>
          <p:nvPr/>
        </p:nvSpPr>
        <p:spPr bwMode="auto">
          <a:xfrm>
            <a:off x="6934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3"/>
          <p:cNvSpPr>
            <a:spLocks noChangeArrowheads="1"/>
          </p:cNvSpPr>
          <p:nvPr/>
        </p:nvSpPr>
        <p:spPr bwMode="auto">
          <a:xfrm>
            <a:off x="7239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7543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7848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6"/>
          <p:cNvSpPr>
            <a:spLocks noChangeArrowheads="1"/>
          </p:cNvSpPr>
          <p:nvPr/>
        </p:nvSpPr>
        <p:spPr bwMode="auto">
          <a:xfrm>
            <a:off x="8153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8458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4191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9"/>
          <p:cNvSpPr>
            <a:spLocks noChangeArrowheads="1"/>
          </p:cNvSpPr>
          <p:nvPr/>
        </p:nvSpPr>
        <p:spPr bwMode="auto">
          <a:xfrm>
            <a:off x="4495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10"/>
          <p:cNvSpPr>
            <a:spLocks noChangeArrowheads="1"/>
          </p:cNvSpPr>
          <p:nvPr/>
        </p:nvSpPr>
        <p:spPr bwMode="auto">
          <a:xfrm>
            <a:off x="4800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1"/>
          <p:cNvSpPr>
            <a:spLocks noChangeArrowheads="1"/>
          </p:cNvSpPr>
          <p:nvPr/>
        </p:nvSpPr>
        <p:spPr bwMode="auto">
          <a:xfrm>
            <a:off x="5105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2"/>
          <p:cNvSpPr>
            <a:spLocks noChangeArrowheads="1"/>
          </p:cNvSpPr>
          <p:nvPr/>
        </p:nvSpPr>
        <p:spPr bwMode="auto">
          <a:xfrm>
            <a:off x="54102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3"/>
          <p:cNvSpPr>
            <a:spLocks noChangeArrowheads="1"/>
          </p:cNvSpPr>
          <p:nvPr/>
        </p:nvSpPr>
        <p:spPr bwMode="auto">
          <a:xfrm>
            <a:off x="5715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4"/>
          <p:cNvSpPr>
            <a:spLocks noChangeArrowheads="1"/>
          </p:cNvSpPr>
          <p:nvPr/>
        </p:nvSpPr>
        <p:spPr bwMode="auto">
          <a:xfrm>
            <a:off x="60198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5"/>
          <p:cNvSpPr>
            <a:spLocks noChangeArrowheads="1"/>
          </p:cNvSpPr>
          <p:nvPr/>
        </p:nvSpPr>
        <p:spPr bwMode="auto">
          <a:xfrm>
            <a:off x="63246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6"/>
          <p:cNvSpPr>
            <a:spLocks noChangeArrowheads="1"/>
          </p:cNvSpPr>
          <p:nvPr/>
        </p:nvSpPr>
        <p:spPr bwMode="auto">
          <a:xfrm>
            <a:off x="6629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7"/>
          <p:cNvSpPr>
            <a:spLocks noChangeArrowheads="1"/>
          </p:cNvSpPr>
          <p:nvPr/>
        </p:nvSpPr>
        <p:spPr bwMode="auto">
          <a:xfrm>
            <a:off x="6934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8"/>
          <p:cNvSpPr>
            <a:spLocks noChangeArrowheads="1"/>
          </p:cNvSpPr>
          <p:nvPr/>
        </p:nvSpPr>
        <p:spPr bwMode="auto">
          <a:xfrm>
            <a:off x="7239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9"/>
          <p:cNvSpPr>
            <a:spLocks noChangeArrowheads="1"/>
          </p:cNvSpPr>
          <p:nvPr/>
        </p:nvSpPr>
        <p:spPr bwMode="auto">
          <a:xfrm>
            <a:off x="7543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20"/>
          <p:cNvSpPr>
            <a:spLocks noChangeArrowheads="1"/>
          </p:cNvSpPr>
          <p:nvPr/>
        </p:nvSpPr>
        <p:spPr bwMode="auto">
          <a:xfrm>
            <a:off x="7848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1"/>
          <p:cNvSpPr>
            <a:spLocks noChangeArrowheads="1"/>
          </p:cNvSpPr>
          <p:nvPr/>
        </p:nvSpPr>
        <p:spPr bwMode="auto">
          <a:xfrm>
            <a:off x="81534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2"/>
          <p:cNvSpPr>
            <a:spLocks noChangeArrowheads="1"/>
          </p:cNvSpPr>
          <p:nvPr/>
        </p:nvSpPr>
        <p:spPr bwMode="auto">
          <a:xfrm>
            <a:off x="8458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3"/>
          <p:cNvSpPr>
            <a:spLocks noChangeArrowheads="1"/>
          </p:cNvSpPr>
          <p:nvPr/>
        </p:nvSpPr>
        <p:spPr bwMode="auto">
          <a:xfrm>
            <a:off x="4191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4"/>
          <p:cNvSpPr>
            <a:spLocks noChangeArrowheads="1"/>
          </p:cNvSpPr>
          <p:nvPr/>
        </p:nvSpPr>
        <p:spPr bwMode="auto">
          <a:xfrm>
            <a:off x="4495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5"/>
          <p:cNvSpPr>
            <a:spLocks noChangeArrowheads="1"/>
          </p:cNvSpPr>
          <p:nvPr/>
        </p:nvSpPr>
        <p:spPr bwMode="auto">
          <a:xfrm>
            <a:off x="4800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6"/>
          <p:cNvSpPr>
            <a:spLocks noChangeArrowheads="1"/>
          </p:cNvSpPr>
          <p:nvPr/>
        </p:nvSpPr>
        <p:spPr bwMode="auto">
          <a:xfrm>
            <a:off x="5105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7"/>
          <p:cNvSpPr>
            <a:spLocks noChangeArrowheads="1"/>
          </p:cNvSpPr>
          <p:nvPr/>
        </p:nvSpPr>
        <p:spPr bwMode="auto">
          <a:xfrm>
            <a:off x="5410200" y="3886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8"/>
          <p:cNvSpPr>
            <a:spLocks noChangeArrowheads="1"/>
          </p:cNvSpPr>
          <p:nvPr/>
        </p:nvSpPr>
        <p:spPr bwMode="auto">
          <a:xfrm>
            <a:off x="5715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9"/>
          <p:cNvSpPr>
            <a:spLocks noChangeArrowheads="1"/>
          </p:cNvSpPr>
          <p:nvPr/>
        </p:nvSpPr>
        <p:spPr bwMode="auto">
          <a:xfrm>
            <a:off x="6019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30"/>
          <p:cNvSpPr>
            <a:spLocks noChangeArrowheads="1"/>
          </p:cNvSpPr>
          <p:nvPr/>
        </p:nvSpPr>
        <p:spPr bwMode="auto">
          <a:xfrm>
            <a:off x="6324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1"/>
          <p:cNvSpPr>
            <a:spLocks noChangeArrowheads="1"/>
          </p:cNvSpPr>
          <p:nvPr/>
        </p:nvSpPr>
        <p:spPr bwMode="auto">
          <a:xfrm>
            <a:off x="6629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2"/>
          <p:cNvSpPr>
            <a:spLocks noChangeArrowheads="1"/>
          </p:cNvSpPr>
          <p:nvPr/>
        </p:nvSpPr>
        <p:spPr bwMode="auto">
          <a:xfrm>
            <a:off x="6934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3"/>
          <p:cNvSpPr>
            <a:spLocks noChangeArrowheads="1"/>
          </p:cNvSpPr>
          <p:nvPr/>
        </p:nvSpPr>
        <p:spPr bwMode="auto">
          <a:xfrm>
            <a:off x="7239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4"/>
          <p:cNvSpPr>
            <a:spLocks noChangeArrowheads="1"/>
          </p:cNvSpPr>
          <p:nvPr/>
        </p:nvSpPr>
        <p:spPr bwMode="auto">
          <a:xfrm>
            <a:off x="7543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5"/>
          <p:cNvSpPr>
            <a:spLocks noChangeArrowheads="1"/>
          </p:cNvSpPr>
          <p:nvPr/>
        </p:nvSpPr>
        <p:spPr bwMode="auto">
          <a:xfrm>
            <a:off x="7848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6"/>
          <p:cNvSpPr>
            <a:spLocks noChangeArrowheads="1"/>
          </p:cNvSpPr>
          <p:nvPr/>
        </p:nvSpPr>
        <p:spPr bwMode="auto">
          <a:xfrm>
            <a:off x="8153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7"/>
          <p:cNvSpPr>
            <a:spLocks noChangeArrowheads="1"/>
          </p:cNvSpPr>
          <p:nvPr/>
        </p:nvSpPr>
        <p:spPr bwMode="auto">
          <a:xfrm>
            <a:off x="8458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8"/>
          <p:cNvSpPr>
            <a:spLocks noChangeArrowheads="1"/>
          </p:cNvSpPr>
          <p:nvPr/>
        </p:nvSpPr>
        <p:spPr bwMode="auto">
          <a:xfrm>
            <a:off x="4191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9"/>
          <p:cNvSpPr>
            <a:spLocks noChangeArrowheads="1"/>
          </p:cNvSpPr>
          <p:nvPr/>
        </p:nvSpPr>
        <p:spPr bwMode="auto">
          <a:xfrm>
            <a:off x="4495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40"/>
          <p:cNvSpPr>
            <a:spLocks noChangeArrowheads="1"/>
          </p:cNvSpPr>
          <p:nvPr/>
        </p:nvSpPr>
        <p:spPr bwMode="auto">
          <a:xfrm>
            <a:off x="48006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1"/>
          <p:cNvSpPr>
            <a:spLocks noChangeArrowheads="1"/>
          </p:cNvSpPr>
          <p:nvPr/>
        </p:nvSpPr>
        <p:spPr bwMode="auto">
          <a:xfrm>
            <a:off x="5105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2"/>
          <p:cNvSpPr>
            <a:spLocks noChangeArrowheads="1"/>
          </p:cNvSpPr>
          <p:nvPr/>
        </p:nvSpPr>
        <p:spPr bwMode="auto">
          <a:xfrm>
            <a:off x="5410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3"/>
          <p:cNvSpPr>
            <a:spLocks noChangeArrowheads="1"/>
          </p:cNvSpPr>
          <p:nvPr/>
        </p:nvSpPr>
        <p:spPr bwMode="auto">
          <a:xfrm>
            <a:off x="5715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4"/>
          <p:cNvSpPr>
            <a:spLocks noChangeArrowheads="1"/>
          </p:cNvSpPr>
          <p:nvPr/>
        </p:nvSpPr>
        <p:spPr bwMode="auto">
          <a:xfrm>
            <a:off x="6019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5"/>
          <p:cNvSpPr>
            <a:spLocks noChangeArrowheads="1"/>
          </p:cNvSpPr>
          <p:nvPr/>
        </p:nvSpPr>
        <p:spPr bwMode="auto">
          <a:xfrm>
            <a:off x="6324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6"/>
          <p:cNvSpPr>
            <a:spLocks noChangeArrowheads="1"/>
          </p:cNvSpPr>
          <p:nvPr/>
        </p:nvSpPr>
        <p:spPr bwMode="auto">
          <a:xfrm>
            <a:off x="6629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7"/>
          <p:cNvSpPr>
            <a:spLocks noChangeArrowheads="1"/>
          </p:cNvSpPr>
          <p:nvPr/>
        </p:nvSpPr>
        <p:spPr bwMode="auto">
          <a:xfrm>
            <a:off x="6934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8"/>
          <p:cNvSpPr>
            <a:spLocks noChangeArrowheads="1"/>
          </p:cNvSpPr>
          <p:nvPr/>
        </p:nvSpPr>
        <p:spPr bwMode="auto">
          <a:xfrm>
            <a:off x="7239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9"/>
          <p:cNvSpPr>
            <a:spLocks noChangeArrowheads="1"/>
          </p:cNvSpPr>
          <p:nvPr/>
        </p:nvSpPr>
        <p:spPr bwMode="auto">
          <a:xfrm>
            <a:off x="75438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50"/>
          <p:cNvSpPr>
            <a:spLocks noChangeArrowheads="1"/>
          </p:cNvSpPr>
          <p:nvPr/>
        </p:nvSpPr>
        <p:spPr bwMode="auto">
          <a:xfrm>
            <a:off x="7848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1"/>
          <p:cNvSpPr>
            <a:spLocks noChangeArrowheads="1"/>
          </p:cNvSpPr>
          <p:nvPr/>
        </p:nvSpPr>
        <p:spPr bwMode="auto">
          <a:xfrm>
            <a:off x="8153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2"/>
          <p:cNvSpPr>
            <a:spLocks noChangeArrowheads="1"/>
          </p:cNvSpPr>
          <p:nvPr/>
        </p:nvSpPr>
        <p:spPr bwMode="auto">
          <a:xfrm>
            <a:off x="8458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3"/>
          <p:cNvSpPr>
            <a:spLocks noChangeArrowheads="1"/>
          </p:cNvSpPr>
          <p:nvPr/>
        </p:nvSpPr>
        <p:spPr bwMode="auto">
          <a:xfrm>
            <a:off x="4191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4"/>
          <p:cNvSpPr>
            <a:spLocks noChangeArrowheads="1"/>
          </p:cNvSpPr>
          <p:nvPr/>
        </p:nvSpPr>
        <p:spPr bwMode="auto">
          <a:xfrm>
            <a:off x="4495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5"/>
          <p:cNvSpPr>
            <a:spLocks noChangeArrowheads="1"/>
          </p:cNvSpPr>
          <p:nvPr/>
        </p:nvSpPr>
        <p:spPr bwMode="auto">
          <a:xfrm>
            <a:off x="48006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6"/>
          <p:cNvSpPr>
            <a:spLocks noChangeArrowheads="1"/>
          </p:cNvSpPr>
          <p:nvPr/>
        </p:nvSpPr>
        <p:spPr bwMode="auto">
          <a:xfrm>
            <a:off x="5105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7"/>
          <p:cNvSpPr>
            <a:spLocks noChangeArrowheads="1"/>
          </p:cNvSpPr>
          <p:nvPr/>
        </p:nvSpPr>
        <p:spPr bwMode="auto">
          <a:xfrm>
            <a:off x="5410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8"/>
          <p:cNvSpPr>
            <a:spLocks noChangeArrowheads="1"/>
          </p:cNvSpPr>
          <p:nvPr/>
        </p:nvSpPr>
        <p:spPr bwMode="auto">
          <a:xfrm>
            <a:off x="57150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9"/>
          <p:cNvSpPr>
            <a:spLocks noChangeArrowheads="1"/>
          </p:cNvSpPr>
          <p:nvPr/>
        </p:nvSpPr>
        <p:spPr bwMode="auto">
          <a:xfrm>
            <a:off x="6019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60"/>
          <p:cNvSpPr>
            <a:spLocks noChangeArrowheads="1"/>
          </p:cNvSpPr>
          <p:nvPr/>
        </p:nvSpPr>
        <p:spPr bwMode="auto">
          <a:xfrm>
            <a:off x="6324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1"/>
          <p:cNvSpPr>
            <a:spLocks noChangeArrowheads="1"/>
          </p:cNvSpPr>
          <p:nvPr/>
        </p:nvSpPr>
        <p:spPr bwMode="auto">
          <a:xfrm>
            <a:off x="6629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2"/>
          <p:cNvSpPr>
            <a:spLocks noChangeArrowheads="1"/>
          </p:cNvSpPr>
          <p:nvPr/>
        </p:nvSpPr>
        <p:spPr bwMode="auto">
          <a:xfrm>
            <a:off x="6934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3"/>
          <p:cNvSpPr>
            <a:spLocks noChangeArrowheads="1"/>
          </p:cNvSpPr>
          <p:nvPr/>
        </p:nvSpPr>
        <p:spPr bwMode="auto">
          <a:xfrm>
            <a:off x="7239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4"/>
          <p:cNvSpPr>
            <a:spLocks noChangeArrowheads="1"/>
          </p:cNvSpPr>
          <p:nvPr/>
        </p:nvSpPr>
        <p:spPr bwMode="auto">
          <a:xfrm>
            <a:off x="7543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5"/>
          <p:cNvSpPr>
            <a:spLocks noChangeArrowheads="1"/>
          </p:cNvSpPr>
          <p:nvPr/>
        </p:nvSpPr>
        <p:spPr bwMode="auto">
          <a:xfrm>
            <a:off x="7848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6"/>
          <p:cNvSpPr>
            <a:spLocks noChangeArrowheads="1"/>
          </p:cNvSpPr>
          <p:nvPr/>
        </p:nvSpPr>
        <p:spPr bwMode="auto">
          <a:xfrm>
            <a:off x="8153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7"/>
          <p:cNvSpPr>
            <a:spLocks noChangeArrowheads="1"/>
          </p:cNvSpPr>
          <p:nvPr/>
        </p:nvSpPr>
        <p:spPr bwMode="auto">
          <a:xfrm>
            <a:off x="8458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8"/>
          <p:cNvSpPr>
            <a:spLocks noChangeArrowheads="1"/>
          </p:cNvSpPr>
          <p:nvPr/>
        </p:nvSpPr>
        <p:spPr bwMode="auto">
          <a:xfrm>
            <a:off x="4191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9"/>
          <p:cNvSpPr>
            <a:spLocks noChangeArrowheads="1"/>
          </p:cNvSpPr>
          <p:nvPr/>
        </p:nvSpPr>
        <p:spPr bwMode="auto">
          <a:xfrm>
            <a:off x="4495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70"/>
          <p:cNvSpPr>
            <a:spLocks noChangeArrowheads="1"/>
          </p:cNvSpPr>
          <p:nvPr/>
        </p:nvSpPr>
        <p:spPr bwMode="auto">
          <a:xfrm>
            <a:off x="4800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1"/>
          <p:cNvSpPr>
            <a:spLocks noChangeArrowheads="1"/>
          </p:cNvSpPr>
          <p:nvPr/>
        </p:nvSpPr>
        <p:spPr bwMode="auto">
          <a:xfrm>
            <a:off x="5105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2"/>
          <p:cNvSpPr>
            <a:spLocks noChangeArrowheads="1"/>
          </p:cNvSpPr>
          <p:nvPr/>
        </p:nvSpPr>
        <p:spPr bwMode="auto">
          <a:xfrm>
            <a:off x="5410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3"/>
          <p:cNvSpPr>
            <a:spLocks noChangeArrowheads="1"/>
          </p:cNvSpPr>
          <p:nvPr/>
        </p:nvSpPr>
        <p:spPr bwMode="auto">
          <a:xfrm>
            <a:off x="5715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4"/>
          <p:cNvSpPr>
            <a:spLocks noChangeArrowheads="1"/>
          </p:cNvSpPr>
          <p:nvPr/>
        </p:nvSpPr>
        <p:spPr bwMode="auto">
          <a:xfrm>
            <a:off x="6019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5"/>
          <p:cNvSpPr>
            <a:spLocks noChangeArrowheads="1"/>
          </p:cNvSpPr>
          <p:nvPr/>
        </p:nvSpPr>
        <p:spPr bwMode="auto">
          <a:xfrm>
            <a:off x="6324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6"/>
          <p:cNvSpPr>
            <a:spLocks noChangeArrowheads="1"/>
          </p:cNvSpPr>
          <p:nvPr/>
        </p:nvSpPr>
        <p:spPr bwMode="auto">
          <a:xfrm>
            <a:off x="66294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7"/>
          <p:cNvSpPr>
            <a:spLocks noChangeArrowheads="1"/>
          </p:cNvSpPr>
          <p:nvPr/>
        </p:nvSpPr>
        <p:spPr bwMode="auto">
          <a:xfrm>
            <a:off x="69342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8"/>
          <p:cNvSpPr>
            <a:spLocks noChangeArrowheads="1"/>
          </p:cNvSpPr>
          <p:nvPr/>
        </p:nvSpPr>
        <p:spPr bwMode="auto">
          <a:xfrm>
            <a:off x="72390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9"/>
          <p:cNvSpPr>
            <a:spLocks noChangeArrowheads="1"/>
          </p:cNvSpPr>
          <p:nvPr/>
        </p:nvSpPr>
        <p:spPr bwMode="auto">
          <a:xfrm>
            <a:off x="7543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80"/>
          <p:cNvSpPr>
            <a:spLocks noChangeArrowheads="1"/>
          </p:cNvSpPr>
          <p:nvPr/>
        </p:nvSpPr>
        <p:spPr bwMode="auto">
          <a:xfrm>
            <a:off x="78486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1"/>
          <p:cNvSpPr>
            <a:spLocks noChangeArrowheads="1"/>
          </p:cNvSpPr>
          <p:nvPr/>
        </p:nvSpPr>
        <p:spPr bwMode="auto">
          <a:xfrm>
            <a:off x="8153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2"/>
          <p:cNvSpPr>
            <a:spLocks noChangeArrowheads="1"/>
          </p:cNvSpPr>
          <p:nvPr/>
        </p:nvSpPr>
        <p:spPr bwMode="auto">
          <a:xfrm>
            <a:off x="8458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3"/>
          <p:cNvSpPr>
            <a:spLocks noChangeArrowheads="1"/>
          </p:cNvSpPr>
          <p:nvPr/>
        </p:nvSpPr>
        <p:spPr bwMode="auto">
          <a:xfrm>
            <a:off x="4191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4"/>
          <p:cNvSpPr>
            <a:spLocks noChangeArrowheads="1"/>
          </p:cNvSpPr>
          <p:nvPr/>
        </p:nvSpPr>
        <p:spPr bwMode="auto">
          <a:xfrm>
            <a:off x="4495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5"/>
          <p:cNvSpPr>
            <a:spLocks noChangeArrowheads="1"/>
          </p:cNvSpPr>
          <p:nvPr/>
        </p:nvSpPr>
        <p:spPr bwMode="auto">
          <a:xfrm>
            <a:off x="48006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6"/>
          <p:cNvSpPr>
            <a:spLocks noChangeArrowheads="1"/>
          </p:cNvSpPr>
          <p:nvPr/>
        </p:nvSpPr>
        <p:spPr bwMode="auto">
          <a:xfrm>
            <a:off x="5105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7"/>
          <p:cNvSpPr>
            <a:spLocks noChangeArrowheads="1"/>
          </p:cNvSpPr>
          <p:nvPr/>
        </p:nvSpPr>
        <p:spPr bwMode="auto">
          <a:xfrm>
            <a:off x="5410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8"/>
          <p:cNvSpPr>
            <a:spLocks noChangeArrowheads="1"/>
          </p:cNvSpPr>
          <p:nvPr/>
        </p:nvSpPr>
        <p:spPr bwMode="auto">
          <a:xfrm>
            <a:off x="5715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9"/>
          <p:cNvSpPr>
            <a:spLocks noChangeArrowheads="1"/>
          </p:cNvSpPr>
          <p:nvPr/>
        </p:nvSpPr>
        <p:spPr bwMode="auto">
          <a:xfrm>
            <a:off x="60198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90"/>
          <p:cNvSpPr>
            <a:spLocks noChangeArrowheads="1"/>
          </p:cNvSpPr>
          <p:nvPr/>
        </p:nvSpPr>
        <p:spPr bwMode="auto">
          <a:xfrm>
            <a:off x="6324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1"/>
          <p:cNvSpPr>
            <a:spLocks noChangeArrowheads="1"/>
          </p:cNvSpPr>
          <p:nvPr/>
        </p:nvSpPr>
        <p:spPr bwMode="auto">
          <a:xfrm>
            <a:off x="6629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2"/>
          <p:cNvSpPr>
            <a:spLocks noChangeArrowheads="1"/>
          </p:cNvSpPr>
          <p:nvPr/>
        </p:nvSpPr>
        <p:spPr bwMode="auto">
          <a:xfrm>
            <a:off x="6934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3"/>
          <p:cNvSpPr>
            <a:spLocks noChangeArrowheads="1"/>
          </p:cNvSpPr>
          <p:nvPr/>
        </p:nvSpPr>
        <p:spPr bwMode="auto">
          <a:xfrm>
            <a:off x="7239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4"/>
          <p:cNvSpPr>
            <a:spLocks noChangeArrowheads="1"/>
          </p:cNvSpPr>
          <p:nvPr/>
        </p:nvSpPr>
        <p:spPr bwMode="auto">
          <a:xfrm>
            <a:off x="7543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5"/>
          <p:cNvSpPr>
            <a:spLocks noChangeArrowheads="1"/>
          </p:cNvSpPr>
          <p:nvPr/>
        </p:nvSpPr>
        <p:spPr bwMode="auto">
          <a:xfrm>
            <a:off x="7848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6"/>
          <p:cNvSpPr>
            <a:spLocks noChangeArrowheads="1"/>
          </p:cNvSpPr>
          <p:nvPr/>
        </p:nvSpPr>
        <p:spPr bwMode="auto">
          <a:xfrm>
            <a:off x="8153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7"/>
          <p:cNvSpPr>
            <a:spLocks noChangeArrowheads="1"/>
          </p:cNvSpPr>
          <p:nvPr/>
        </p:nvSpPr>
        <p:spPr bwMode="auto">
          <a:xfrm>
            <a:off x="8458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8"/>
          <p:cNvSpPr>
            <a:spLocks noChangeArrowheads="1"/>
          </p:cNvSpPr>
          <p:nvPr/>
        </p:nvSpPr>
        <p:spPr bwMode="auto">
          <a:xfrm>
            <a:off x="4191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9"/>
          <p:cNvSpPr>
            <a:spLocks noChangeArrowheads="1"/>
          </p:cNvSpPr>
          <p:nvPr/>
        </p:nvSpPr>
        <p:spPr bwMode="auto">
          <a:xfrm>
            <a:off x="4495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200"/>
          <p:cNvSpPr>
            <a:spLocks noChangeArrowheads="1"/>
          </p:cNvSpPr>
          <p:nvPr/>
        </p:nvSpPr>
        <p:spPr bwMode="auto">
          <a:xfrm>
            <a:off x="4800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1"/>
          <p:cNvSpPr>
            <a:spLocks noChangeArrowheads="1"/>
          </p:cNvSpPr>
          <p:nvPr/>
        </p:nvSpPr>
        <p:spPr bwMode="auto">
          <a:xfrm>
            <a:off x="5105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2"/>
          <p:cNvSpPr>
            <a:spLocks noChangeArrowheads="1"/>
          </p:cNvSpPr>
          <p:nvPr/>
        </p:nvSpPr>
        <p:spPr bwMode="auto">
          <a:xfrm>
            <a:off x="5410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3"/>
          <p:cNvSpPr>
            <a:spLocks noChangeArrowheads="1"/>
          </p:cNvSpPr>
          <p:nvPr/>
        </p:nvSpPr>
        <p:spPr bwMode="auto">
          <a:xfrm>
            <a:off x="5715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4"/>
          <p:cNvSpPr>
            <a:spLocks noChangeArrowheads="1"/>
          </p:cNvSpPr>
          <p:nvPr/>
        </p:nvSpPr>
        <p:spPr bwMode="auto">
          <a:xfrm>
            <a:off x="6019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5"/>
          <p:cNvSpPr>
            <a:spLocks noChangeArrowheads="1"/>
          </p:cNvSpPr>
          <p:nvPr/>
        </p:nvSpPr>
        <p:spPr bwMode="auto">
          <a:xfrm>
            <a:off x="63246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6"/>
          <p:cNvSpPr>
            <a:spLocks noChangeArrowheads="1"/>
          </p:cNvSpPr>
          <p:nvPr/>
        </p:nvSpPr>
        <p:spPr bwMode="auto">
          <a:xfrm>
            <a:off x="6629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7"/>
          <p:cNvSpPr>
            <a:spLocks noChangeArrowheads="1"/>
          </p:cNvSpPr>
          <p:nvPr/>
        </p:nvSpPr>
        <p:spPr bwMode="auto">
          <a:xfrm>
            <a:off x="6934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8"/>
          <p:cNvSpPr>
            <a:spLocks noChangeArrowheads="1"/>
          </p:cNvSpPr>
          <p:nvPr/>
        </p:nvSpPr>
        <p:spPr bwMode="auto">
          <a:xfrm>
            <a:off x="7239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9"/>
          <p:cNvSpPr>
            <a:spLocks noChangeArrowheads="1"/>
          </p:cNvSpPr>
          <p:nvPr/>
        </p:nvSpPr>
        <p:spPr bwMode="auto">
          <a:xfrm>
            <a:off x="7543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10"/>
          <p:cNvSpPr>
            <a:spLocks noChangeArrowheads="1"/>
          </p:cNvSpPr>
          <p:nvPr/>
        </p:nvSpPr>
        <p:spPr bwMode="auto">
          <a:xfrm>
            <a:off x="7848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1"/>
          <p:cNvSpPr>
            <a:spLocks noChangeArrowheads="1"/>
          </p:cNvSpPr>
          <p:nvPr/>
        </p:nvSpPr>
        <p:spPr bwMode="auto">
          <a:xfrm>
            <a:off x="8153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2"/>
          <p:cNvSpPr>
            <a:spLocks noChangeArrowheads="1"/>
          </p:cNvSpPr>
          <p:nvPr/>
        </p:nvSpPr>
        <p:spPr bwMode="auto">
          <a:xfrm>
            <a:off x="8458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1" name="Group 215"/>
          <p:cNvGrpSpPr>
            <a:grpSpLocks/>
          </p:cNvGrpSpPr>
          <p:nvPr/>
        </p:nvGrpSpPr>
        <p:grpSpPr bwMode="auto">
          <a:xfrm>
            <a:off x="1079500" y="1600200"/>
            <a:ext cx="1587500" cy="461963"/>
            <a:chOff x="100" y="768"/>
            <a:chExt cx="1000" cy="291"/>
          </a:xfrm>
        </p:grpSpPr>
        <p:sp>
          <p:nvSpPr>
            <p:cNvPr id="432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4" name="Group 218"/>
          <p:cNvGrpSpPr>
            <a:grpSpLocks/>
          </p:cNvGrpSpPr>
          <p:nvPr/>
        </p:nvGrpSpPr>
        <p:grpSpPr bwMode="auto">
          <a:xfrm>
            <a:off x="1079500" y="2286001"/>
            <a:ext cx="1587500" cy="461963"/>
            <a:chOff x="100" y="1200"/>
            <a:chExt cx="1000" cy="291"/>
          </a:xfrm>
        </p:grpSpPr>
        <p:sp>
          <p:nvSpPr>
            <p:cNvPr id="435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8" name="Rectangle 437"/>
          <p:cNvSpPr/>
          <p:nvPr/>
        </p:nvSpPr>
        <p:spPr>
          <a:xfrm>
            <a:off x="304800" y="330714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Blue squares are </a:t>
            </a:r>
            <a:r>
              <a:rPr lang="en-US" sz="2400" b="1" dirty="0">
                <a:solidFill>
                  <a:srgbClr val="0000FF"/>
                </a:solidFill>
              </a:rPr>
              <a:t>blocked</a:t>
            </a:r>
            <a:r>
              <a:rPr lang="en-US" sz="2400" dirty="0"/>
              <a:t> squares.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Orange squares are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route a wire.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51009" y="5063392"/>
            <a:ext cx="37274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to find a path from the start pin to the end pin?</a:t>
            </a:r>
          </a:p>
        </p:txBody>
      </p:sp>
    </p:spTree>
    <p:extLst>
      <p:ext uri="{BB962C8B-B14F-4D97-AF65-F5344CB8AC3E}">
        <p14:creationId xmlns:p14="http://schemas.microsoft.com/office/powerpoint/2010/main" val="26252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Routing: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  <a:r>
              <a:rPr lang="en-US" dirty="0"/>
              <a:t> of reachable squares from the start pin is used. </a:t>
            </a:r>
          </a:p>
          <a:p>
            <a:r>
              <a:rPr lang="en-US" dirty="0"/>
              <a:t>The cell of the start pin is set with a distance value of 0.</a:t>
            </a:r>
          </a:p>
          <a:p>
            <a:r>
              <a:rPr lang="en-US" dirty="0"/>
              <a:t>It is </a:t>
            </a:r>
            <a:r>
              <a:rPr lang="en-US" dirty="0" err="1"/>
              <a:t>enqueued</a:t>
            </a:r>
            <a:r>
              <a:rPr lang="en-US" dirty="0"/>
              <a:t> into an initial empty queue. </a:t>
            </a:r>
          </a:p>
          <a:p>
            <a:r>
              <a:rPr lang="en-US" b="1" u="sng" dirty="0"/>
              <a:t>While</a:t>
            </a:r>
            <a:r>
              <a:rPr lang="en-US" dirty="0"/>
              <a:t> the queue is not empty. </a:t>
            </a:r>
          </a:p>
          <a:p>
            <a:pPr lvl="1"/>
            <a:r>
              <a:rPr lang="en-US" dirty="0"/>
              <a:t>A cell is </a:t>
            </a:r>
            <a:r>
              <a:rPr lang="en-US" b="1" dirty="0" err="1">
                <a:solidFill>
                  <a:srgbClr val="C00000"/>
                </a:solidFill>
              </a:rPr>
              <a:t>dequeued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queue and made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Is the examine cell the end pin? If yes, path found and return.</a:t>
            </a:r>
          </a:p>
          <a:p>
            <a:pPr lvl="1"/>
            <a:r>
              <a:rPr lang="en-US" dirty="0"/>
              <a:t>Otherwise, </a:t>
            </a:r>
            <a:r>
              <a:rPr lang="en-US" u="sng" dirty="0"/>
              <a:t>all</a:t>
            </a:r>
            <a:r>
              <a:rPr lang="en-US" b="1" dirty="0">
                <a:solidFill>
                  <a:srgbClr val="0000FF"/>
                </a:solidFill>
              </a:rPr>
              <a:t> unreached unblocked </a:t>
            </a:r>
            <a:r>
              <a:rPr lang="en-US" dirty="0"/>
              <a:t>squares adjacent to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 are marked with their distance (this is 1 more than the distance value of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) and </a:t>
            </a:r>
            <a:r>
              <a:rPr lang="en-US" b="1" dirty="0" err="1">
                <a:solidFill>
                  <a:srgbClr val="C00000"/>
                </a:solidFill>
              </a:rPr>
              <a:t>enqueued</a:t>
            </a:r>
            <a:r>
              <a:rPr lang="en-US" dirty="0"/>
              <a:t>.</a:t>
            </a:r>
          </a:p>
          <a:p>
            <a:r>
              <a:rPr lang="en-US" dirty="0"/>
              <a:t>When queue becomes empty but not reach end pin yet, means no path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728612" y="4752008"/>
            <a:ext cx="1662178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“0”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14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0</a:t>
            </a:r>
          </a:p>
        </p:txBody>
      </p:sp>
    </p:spTree>
    <p:extLst>
      <p:ext uri="{BB962C8B-B14F-4D97-AF65-F5344CB8AC3E}">
        <p14:creationId xmlns:p14="http://schemas.microsoft.com/office/powerpoint/2010/main" val="35850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221" grpId="0"/>
      <p:bldP spid="438" grpId="0"/>
      <p:bldP spid="440" grpId="0"/>
      <p:bldP spid="4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right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 1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14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2" grpId="0"/>
      <p:bldP spid="443" grpId="0"/>
      <p:bldP spid="4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left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83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1,2,2,2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2673211" y="2386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67000" y="2995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5" grpId="0"/>
      <p:bldP spid="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04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83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6" grpId="0"/>
      <p:bldP spid="447" grpId="0"/>
      <p:bldP spid="4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3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9" grpId="0"/>
      <p:bldP spid="450" grpId="0"/>
      <p:bldP spid="451" grpId="0"/>
      <p:bldP spid="452" grpId="0"/>
      <p:bldP spid="4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64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54" grpId="0"/>
      <p:bldP spid="455" grpId="0"/>
      <p:bldP spid="456" grpId="0"/>
      <p:bldP spid="457" grpId="0"/>
      <p:bldP spid="458" grpId="0"/>
      <p:bldP spid="4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“line” of items in which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/>
              <a:t> item inserted into the queue is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one out.</a:t>
            </a:r>
          </a:p>
          <a:p>
            <a:pPr lvl="1"/>
            <a:r>
              <a:rPr lang="en-US" dirty="0"/>
              <a:t>Restricted form of a linear list: insert at </a:t>
            </a:r>
            <a:r>
              <a:rPr lang="en-US" b="1" dirty="0">
                <a:solidFill>
                  <a:srgbClr val="FF0000"/>
                </a:solidFill>
              </a:rPr>
              <a:t>one end</a:t>
            </a:r>
            <a:r>
              <a:rPr lang="en-US" dirty="0"/>
              <a:t> and remove from </a:t>
            </a:r>
            <a:r>
              <a:rPr lang="en-US" b="1" dirty="0">
                <a:solidFill>
                  <a:srgbClr val="00B050"/>
                </a:solidFill>
              </a:rPr>
              <a:t>the other</a:t>
            </a:r>
            <a:r>
              <a:rPr lang="en-US" dirty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FIFO access: first in, first out.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itp.net/images/content/582151/article/7398-queue_arti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b="5083"/>
          <a:stretch/>
        </p:blipFill>
        <p:spPr bwMode="auto">
          <a:xfrm>
            <a:off x="2133600" y="3886200"/>
            <a:ext cx="5372100" cy="2293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845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3311086" y="6014478"/>
            <a:ext cx="3366379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End pin reached. Trace back.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Rectangle 77"/>
          <p:cNvSpPr>
            <a:spLocks noChangeArrowheads="1"/>
          </p:cNvSpPr>
          <p:nvPr/>
        </p:nvSpPr>
        <p:spPr bwMode="auto">
          <a:xfrm>
            <a:off x="2959882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1" name="Rectangle 77"/>
          <p:cNvSpPr>
            <a:spLocks noChangeArrowheads="1"/>
          </p:cNvSpPr>
          <p:nvPr/>
        </p:nvSpPr>
        <p:spPr bwMode="auto">
          <a:xfrm>
            <a:off x="2666512" y="425803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2" name="Rectangle 77"/>
          <p:cNvSpPr>
            <a:spLocks noChangeArrowheads="1"/>
          </p:cNvSpPr>
          <p:nvPr/>
        </p:nvSpPr>
        <p:spPr bwMode="auto">
          <a:xfrm>
            <a:off x="295988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3" name="Rectangle 77"/>
          <p:cNvSpPr>
            <a:spLocks noChangeArrowheads="1"/>
          </p:cNvSpPr>
          <p:nvPr/>
        </p:nvSpPr>
        <p:spPr bwMode="auto">
          <a:xfrm>
            <a:off x="359400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3886200" y="3011511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5" name="Rectangle 77"/>
          <p:cNvSpPr>
            <a:spLocks noChangeArrowheads="1"/>
          </p:cNvSpPr>
          <p:nvPr/>
        </p:nvSpPr>
        <p:spPr bwMode="auto">
          <a:xfrm>
            <a:off x="4178300" y="332893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6" name="Rectangle 77"/>
          <p:cNvSpPr>
            <a:spLocks noChangeArrowheads="1"/>
          </p:cNvSpPr>
          <p:nvPr/>
        </p:nvSpPr>
        <p:spPr bwMode="auto">
          <a:xfrm>
            <a:off x="3884247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68" name="Rectangle 77"/>
          <p:cNvSpPr>
            <a:spLocks noChangeArrowheads="1"/>
          </p:cNvSpPr>
          <p:nvPr/>
        </p:nvSpPr>
        <p:spPr bwMode="auto">
          <a:xfrm>
            <a:off x="3581400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59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27" name="Rectangle 3"/>
          <p:cNvSpPr>
            <a:spLocks noChangeArrowheads="1"/>
          </p:cNvSpPr>
          <p:nvPr/>
        </p:nvSpPr>
        <p:spPr bwMode="auto">
          <a:xfrm>
            <a:off x="2603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4"/>
          <p:cNvSpPr>
            <a:spLocks noChangeArrowheads="1"/>
          </p:cNvSpPr>
          <p:nvPr/>
        </p:nvSpPr>
        <p:spPr bwMode="auto">
          <a:xfrm>
            <a:off x="2908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9" name="Rectangle 5"/>
          <p:cNvSpPr>
            <a:spLocks noChangeArrowheads="1"/>
          </p:cNvSpPr>
          <p:nvPr/>
        </p:nvSpPr>
        <p:spPr bwMode="auto">
          <a:xfrm>
            <a:off x="3213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Rectangle 6"/>
          <p:cNvSpPr>
            <a:spLocks noChangeArrowheads="1"/>
          </p:cNvSpPr>
          <p:nvPr/>
        </p:nvSpPr>
        <p:spPr bwMode="auto">
          <a:xfrm>
            <a:off x="3517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Rectangle 7"/>
          <p:cNvSpPr>
            <a:spLocks noChangeArrowheads="1"/>
          </p:cNvSpPr>
          <p:nvPr/>
        </p:nvSpPr>
        <p:spPr bwMode="auto">
          <a:xfrm>
            <a:off x="3822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Rectangle 8"/>
          <p:cNvSpPr>
            <a:spLocks noChangeArrowheads="1"/>
          </p:cNvSpPr>
          <p:nvPr/>
        </p:nvSpPr>
        <p:spPr bwMode="auto">
          <a:xfrm>
            <a:off x="4127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3" name="Rectangle 9"/>
          <p:cNvSpPr>
            <a:spLocks noChangeArrowheads="1"/>
          </p:cNvSpPr>
          <p:nvPr/>
        </p:nvSpPr>
        <p:spPr bwMode="auto">
          <a:xfrm>
            <a:off x="4432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Rectangle 10"/>
          <p:cNvSpPr>
            <a:spLocks noChangeArrowheads="1"/>
          </p:cNvSpPr>
          <p:nvPr/>
        </p:nvSpPr>
        <p:spPr bwMode="auto">
          <a:xfrm>
            <a:off x="4737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Rectangle 11"/>
          <p:cNvSpPr>
            <a:spLocks noChangeArrowheads="1"/>
          </p:cNvSpPr>
          <p:nvPr/>
        </p:nvSpPr>
        <p:spPr bwMode="auto">
          <a:xfrm>
            <a:off x="5041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Rectangle 12"/>
          <p:cNvSpPr>
            <a:spLocks noChangeArrowheads="1"/>
          </p:cNvSpPr>
          <p:nvPr/>
        </p:nvSpPr>
        <p:spPr bwMode="auto">
          <a:xfrm>
            <a:off x="5346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7" name="Rectangle 13"/>
          <p:cNvSpPr>
            <a:spLocks noChangeArrowheads="1"/>
          </p:cNvSpPr>
          <p:nvPr/>
        </p:nvSpPr>
        <p:spPr bwMode="auto">
          <a:xfrm>
            <a:off x="5651500" y="1530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Rectangle 14"/>
          <p:cNvSpPr>
            <a:spLocks noChangeArrowheads="1"/>
          </p:cNvSpPr>
          <p:nvPr/>
        </p:nvSpPr>
        <p:spPr bwMode="auto">
          <a:xfrm>
            <a:off x="5956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5"/>
          <p:cNvSpPr>
            <a:spLocks noChangeArrowheads="1"/>
          </p:cNvSpPr>
          <p:nvPr/>
        </p:nvSpPr>
        <p:spPr bwMode="auto">
          <a:xfrm>
            <a:off x="6261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Rectangle 16"/>
          <p:cNvSpPr>
            <a:spLocks noChangeArrowheads="1"/>
          </p:cNvSpPr>
          <p:nvPr/>
        </p:nvSpPr>
        <p:spPr bwMode="auto">
          <a:xfrm>
            <a:off x="6565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1" name="Rectangle 17"/>
          <p:cNvSpPr>
            <a:spLocks noChangeArrowheads="1"/>
          </p:cNvSpPr>
          <p:nvPr/>
        </p:nvSpPr>
        <p:spPr bwMode="auto">
          <a:xfrm>
            <a:off x="6870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Rectangle 18"/>
          <p:cNvSpPr>
            <a:spLocks noChangeArrowheads="1"/>
          </p:cNvSpPr>
          <p:nvPr/>
        </p:nvSpPr>
        <p:spPr bwMode="auto">
          <a:xfrm>
            <a:off x="2603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Rectangle 19"/>
          <p:cNvSpPr>
            <a:spLocks noChangeArrowheads="1"/>
          </p:cNvSpPr>
          <p:nvPr/>
        </p:nvSpPr>
        <p:spPr bwMode="auto">
          <a:xfrm>
            <a:off x="2908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0"/>
          <p:cNvSpPr>
            <a:spLocks noChangeArrowheads="1"/>
          </p:cNvSpPr>
          <p:nvPr/>
        </p:nvSpPr>
        <p:spPr bwMode="auto">
          <a:xfrm>
            <a:off x="3213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Rectangle 21"/>
          <p:cNvSpPr>
            <a:spLocks noChangeArrowheads="1"/>
          </p:cNvSpPr>
          <p:nvPr/>
        </p:nvSpPr>
        <p:spPr bwMode="auto">
          <a:xfrm>
            <a:off x="3517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6" name="Rectangle 22"/>
          <p:cNvSpPr>
            <a:spLocks noChangeArrowheads="1"/>
          </p:cNvSpPr>
          <p:nvPr/>
        </p:nvSpPr>
        <p:spPr bwMode="auto">
          <a:xfrm>
            <a:off x="3822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Rectangle 23"/>
          <p:cNvSpPr>
            <a:spLocks noChangeArrowheads="1"/>
          </p:cNvSpPr>
          <p:nvPr/>
        </p:nvSpPr>
        <p:spPr bwMode="auto">
          <a:xfrm>
            <a:off x="4127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Rectangle 24"/>
          <p:cNvSpPr>
            <a:spLocks noChangeArrowheads="1"/>
          </p:cNvSpPr>
          <p:nvPr/>
        </p:nvSpPr>
        <p:spPr bwMode="auto">
          <a:xfrm>
            <a:off x="4432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ectangle 25"/>
          <p:cNvSpPr>
            <a:spLocks noChangeArrowheads="1"/>
          </p:cNvSpPr>
          <p:nvPr/>
        </p:nvSpPr>
        <p:spPr bwMode="auto">
          <a:xfrm>
            <a:off x="47371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0" name="Rectangle 26"/>
          <p:cNvSpPr>
            <a:spLocks noChangeArrowheads="1"/>
          </p:cNvSpPr>
          <p:nvPr/>
        </p:nvSpPr>
        <p:spPr bwMode="auto">
          <a:xfrm>
            <a:off x="50419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Rectangle 27"/>
          <p:cNvSpPr>
            <a:spLocks noChangeArrowheads="1"/>
          </p:cNvSpPr>
          <p:nvPr/>
        </p:nvSpPr>
        <p:spPr bwMode="auto">
          <a:xfrm>
            <a:off x="5346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Rectangle 28"/>
          <p:cNvSpPr>
            <a:spLocks noChangeArrowheads="1"/>
          </p:cNvSpPr>
          <p:nvPr/>
        </p:nvSpPr>
        <p:spPr bwMode="auto">
          <a:xfrm>
            <a:off x="56515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Rectangle 29"/>
          <p:cNvSpPr>
            <a:spLocks noChangeArrowheads="1"/>
          </p:cNvSpPr>
          <p:nvPr/>
        </p:nvSpPr>
        <p:spPr bwMode="auto">
          <a:xfrm>
            <a:off x="59563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ectangle 30"/>
          <p:cNvSpPr>
            <a:spLocks noChangeArrowheads="1"/>
          </p:cNvSpPr>
          <p:nvPr/>
        </p:nvSpPr>
        <p:spPr bwMode="auto">
          <a:xfrm>
            <a:off x="6261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Rectangle 31"/>
          <p:cNvSpPr>
            <a:spLocks noChangeArrowheads="1"/>
          </p:cNvSpPr>
          <p:nvPr/>
        </p:nvSpPr>
        <p:spPr bwMode="auto">
          <a:xfrm>
            <a:off x="6565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Rectangle 32"/>
          <p:cNvSpPr>
            <a:spLocks noChangeArrowheads="1"/>
          </p:cNvSpPr>
          <p:nvPr/>
        </p:nvSpPr>
        <p:spPr bwMode="auto">
          <a:xfrm>
            <a:off x="68707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Rectangle 33"/>
          <p:cNvSpPr>
            <a:spLocks noChangeArrowheads="1"/>
          </p:cNvSpPr>
          <p:nvPr/>
        </p:nvSpPr>
        <p:spPr bwMode="auto">
          <a:xfrm>
            <a:off x="2603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8" name="Rectangle 34"/>
          <p:cNvSpPr>
            <a:spLocks noChangeArrowheads="1"/>
          </p:cNvSpPr>
          <p:nvPr/>
        </p:nvSpPr>
        <p:spPr bwMode="auto">
          <a:xfrm>
            <a:off x="29083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Rectangle 35"/>
          <p:cNvSpPr>
            <a:spLocks noChangeArrowheads="1"/>
          </p:cNvSpPr>
          <p:nvPr/>
        </p:nvSpPr>
        <p:spPr bwMode="auto">
          <a:xfrm>
            <a:off x="3213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Rectangle 36"/>
          <p:cNvSpPr>
            <a:spLocks noChangeArrowheads="1"/>
          </p:cNvSpPr>
          <p:nvPr/>
        </p:nvSpPr>
        <p:spPr bwMode="auto">
          <a:xfrm>
            <a:off x="35179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Rectangle 37"/>
          <p:cNvSpPr>
            <a:spLocks noChangeArrowheads="1"/>
          </p:cNvSpPr>
          <p:nvPr/>
        </p:nvSpPr>
        <p:spPr bwMode="auto">
          <a:xfrm>
            <a:off x="38227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2" name="Rectangle 38"/>
          <p:cNvSpPr>
            <a:spLocks noChangeArrowheads="1"/>
          </p:cNvSpPr>
          <p:nvPr/>
        </p:nvSpPr>
        <p:spPr bwMode="auto">
          <a:xfrm>
            <a:off x="4127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Rectangle 39"/>
          <p:cNvSpPr>
            <a:spLocks noChangeArrowheads="1"/>
          </p:cNvSpPr>
          <p:nvPr/>
        </p:nvSpPr>
        <p:spPr bwMode="auto">
          <a:xfrm>
            <a:off x="4432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Rectangle 40"/>
          <p:cNvSpPr>
            <a:spLocks noChangeArrowheads="1"/>
          </p:cNvSpPr>
          <p:nvPr/>
        </p:nvSpPr>
        <p:spPr bwMode="auto">
          <a:xfrm>
            <a:off x="4737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Rectangle 41"/>
          <p:cNvSpPr>
            <a:spLocks noChangeArrowheads="1"/>
          </p:cNvSpPr>
          <p:nvPr/>
        </p:nvSpPr>
        <p:spPr bwMode="auto">
          <a:xfrm>
            <a:off x="5041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Rectangle 42"/>
          <p:cNvSpPr>
            <a:spLocks noChangeArrowheads="1"/>
          </p:cNvSpPr>
          <p:nvPr/>
        </p:nvSpPr>
        <p:spPr bwMode="auto">
          <a:xfrm>
            <a:off x="5346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Rectangle 43"/>
          <p:cNvSpPr>
            <a:spLocks noChangeArrowheads="1"/>
          </p:cNvSpPr>
          <p:nvPr/>
        </p:nvSpPr>
        <p:spPr bwMode="auto">
          <a:xfrm>
            <a:off x="5651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Rectangle 44"/>
          <p:cNvSpPr>
            <a:spLocks noChangeArrowheads="1"/>
          </p:cNvSpPr>
          <p:nvPr/>
        </p:nvSpPr>
        <p:spPr bwMode="auto">
          <a:xfrm>
            <a:off x="5956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Rectangle 45"/>
          <p:cNvSpPr>
            <a:spLocks noChangeArrowheads="1"/>
          </p:cNvSpPr>
          <p:nvPr/>
        </p:nvSpPr>
        <p:spPr bwMode="auto">
          <a:xfrm>
            <a:off x="6261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Rectangle 46"/>
          <p:cNvSpPr>
            <a:spLocks noChangeArrowheads="1"/>
          </p:cNvSpPr>
          <p:nvPr/>
        </p:nvSpPr>
        <p:spPr bwMode="auto">
          <a:xfrm>
            <a:off x="6565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1" name="Rectangle 47"/>
          <p:cNvSpPr>
            <a:spLocks noChangeArrowheads="1"/>
          </p:cNvSpPr>
          <p:nvPr/>
        </p:nvSpPr>
        <p:spPr bwMode="auto">
          <a:xfrm>
            <a:off x="6870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Rectangle 48"/>
          <p:cNvSpPr>
            <a:spLocks noChangeArrowheads="1"/>
          </p:cNvSpPr>
          <p:nvPr/>
        </p:nvSpPr>
        <p:spPr bwMode="auto">
          <a:xfrm>
            <a:off x="2603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Rectangle 49"/>
          <p:cNvSpPr>
            <a:spLocks noChangeArrowheads="1"/>
          </p:cNvSpPr>
          <p:nvPr/>
        </p:nvSpPr>
        <p:spPr bwMode="auto">
          <a:xfrm>
            <a:off x="29083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Rectangle 50"/>
          <p:cNvSpPr>
            <a:spLocks noChangeArrowheads="1"/>
          </p:cNvSpPr>
          <p:nvPr/>
        </p:nvSpPr>
        <p:spPr bwMode="auto">
          <a:xfrm>
            <a:off x="3213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5" name="Rectangle 51"/>
          <p:cNvSpPr>
            <a:spLocks noChangeArrowheads="1"/>
          </p:cNvSpPr>
          <p:nvPr/>
        </p:nvSpPr>
        <p:spPr bwMode="auto">
          <a:xfrm>
            <a:off x="35179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Rectangle 52"/>
          <p:cNvSpPr>
            <a:spLocks noChangeArrowheads="1"/>
          </p:cNvSpPr>
          <p:nvPr/>
        </p:nvSpPr>
        <p:spPr bwMode="auto">
          <a:xfrm>
            <a:off x="3822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Rectangle 53"/>
          <p:cNvSpPr>
            <a:spLocks noChangeArrowheads="1"/>
          </p:cNvSpPr>
          <p:nvPr/>
        </p:nvSpPr>
        <p:spPr bwMode="auto">
          <a:xfrm>
            <a:off x="4127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Rectangle 54"/>
          <p:cNvSpPr>
            <a:spLocks noChangeArrowheads="1"/>
          </p:cNvSpPr>
          <p:nvPr/>
        </p:nvSpPr>
        <p:spPr bwMode="auto">
          <a:xfrm>
            <a:off x="4432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Rectangle 55"/>
          <p:cNvSpPr>
            <a:spLocks noChangeArrowheads="1"/>
          </p:cNvSpPr>
          <p:nvPr/>
        </p:nvSpPr>
        <p:spPr bwMode="auto">
          <a:xfrm>
            <a:off x="4737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Rectangle 56"/>
          <p:cNvSpPr>
            <a:spLocks noChangeArrowheads="1"/>
          </p:cNvSpPr>
          <p:nvPr/>
        </p:nvSpPr>
        <p:spPr bwMode="auto">
          <a:xfrm>
            <a:off x="5041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Rectangle 57"/>
          <p:cNvSpPr>
            <a:spLocks noChangeArrowheads="1"/>
          </p:cNvSpPr>
          <p:nvPr/>
        </p:nvSpPr>
        <p:spPr bwMode="auto">
          <a:xfrm>
            <a:off x="5346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Rectangle 58"/>
          <p:cNvSpPr>
            <a:spLocks noChangeArrowheads="1"/>
          </p:cNvSpPr>
          <p:nvPr/>
        </p:nvSpPr>
        <p:spPr bwMode="auto">
          <a:xfrm>
            <a:off x="5651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3" name="Rectangle 59"/>
          <p:cNvSpPr>
            <a:spLocks noChangeArrowheads="1"/>
          </p:cNvSpPr>
          <p:nvPr/>
        </p:nvSpPr>
        <p:spPr bwMode="auto">
          <a:xfrm>
            <a:off x="5956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Rectangle 60"/>
          <p:cNvSpPr>
            <a:spLocks noChangeArrowheads="1"/>
          </p:cNvSpPr>
          <p:nvPr/>
        </p:nvSpPr>
        <p:spPr bwMode="auto">
          <a:xfrm>
            <a:off x="6261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Rectangle 61"/>
          <p:cNvSpPr>
            <a:spLocks noChangeArrowheads="1"/>
          </p:cNvSpPr>
          <p:nvPr/>
        </p:nvSpPr>
        <p:spPr bwMode="auto">
          <a:xfrm>
            <a:off x="6565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Rectangle 62"/>
          <p:cNvSpPr>
            <a:spLocks noChangeArrowheads="1"/>
          </p:cNvSpPr>
          <p:nvPr/>
        </p:nvSpPr>
        <p:spPr bwMode="auto">
          <a:xfrm>
            <a:off x="6870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Rectangle 63"/>
          <p:cNvSpPr>
            <a:spLocks noChangeArrowheads="1"/>
          </p:cNvSpPr>
          <p:nvPr/>
        </p:nvSpPr>
        <p:spPr bwMode="auto">
          <a:xfrm>
            <a:off x="2603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Rectangle 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Rectangle 65"/>
          <p:cNvSpPr>
            <a:spLocks noChangeArrowheads="1"/>
          </p:cNvSpPr>
          <p:nvPr/>
        </p:nvSpPr>
        <p:spPr bwMode="auto">
          <a:xfrm>
            <a:off x="3213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Rectangle 66"/>
          <p:cNvSpPr>
            <a:spLocks noChangeArrowheads="1"/>
          </p:cNvSpPr>
          <p:nvPr/>
        </p:nvSpPr>
        <p:spPr bwMode="auto">
          <a:xfrm>
            <a:off x="3517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1" name="Rectangle 67"/>
          <p:cNvSpPr>
            <a:spLocks noChangeArrowheads="1"/>
          </p:cNvSpPr>
          <p:nvPr/>
        </p:nvSpPr>
        <p:spPr bwMode="auto">
          <a:xfrm>
            <a:off x="3822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Rectangle 68"/>
          <p:cNvSpPr>
            <a:spLocks noChangeArrowheads="1"/>
          </p:cNvSpPr>
          <p:nvPr/>
        </p:nvSpPr>
        <p:spPr bwMode="auto">
          <a:xfrm>
            <a:off x="4127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Rectangle 69"/>
          <p:cNvSpPr>
            <a:spLocks noChangeArrowheads="1"/>
          </p:cNvSpPr>
          <p:nvPr/>
        </p:nvSpPr>
        <p:spPr bwMode="auto">
          <a:xfrm>
            <a:off x="44323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Rectangle 70"/>
          <p:cNvSpPr>
            <a:spLocks noChangeArrowheads="1"/>
          </p:cNvSpPr>
          <p:nvPr/>
        </p:nvSpPr>
        <p:spPr bwMode="auto">
          <a:xfrm>
            <a:off x="4737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Rectangle 71"/>
          <p:cNvSpPr>
            <a:spLocks noChangeArrowheads="1"/>
          </p:cNvSpPr>
          <p:nvPr/>
        </p:nvSpPr>
        <p:spPr bwMode="auto">
          <a:xfrm>
            <a:off x="50419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6" name="Rectangle 72"/>
          <p:cNvSpPr>
            <a:spLocks noChangeArrowheads="1"/>
          </p:cNvSpPr>
          <p:nvPr/>
        </p:nvSpPr>
        <p:spPr bwMode="auto">
          <a:xfrm>
            <a:off x="5346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Rectangle 73"/>
          <p:cNvSpPr>
            <a:spLocks noChangeArrowheads="1"/>
          </p:cNvSpPr>
          <p:nvPr/>
        </p:nvSpPr>
        <p:spPr bwMode="auto">
          <a:xfrm>
            <a:off x="56515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Rectangle 74"/>
          <p:cNvSpPr>
            <a:spLocks noChangeArrowheads="1"/>
          </p:cNvSpPr>
          <p:nvPr/>
        </p:nvSpPr>
        <p:spPr bwMode="auto">
          <a:xfrm>
            <a:off x="59563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Rectangle 75"/>
          <p:cNvSpPr>
            <a:spLocks noChangeArrowheads="1"/>
          </p:cNvSpPr>
          <p:nvPr/>
        </p:nvSpPr>
        <p:spPr bwMode="auto">
          <a:xfrm>
            <a:off x="62611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0" name="Rectangle 76"/>
          <p:cNvSpPr>
            <a:spLocks noChangeArrowheads="1"/>
          </p:cNvSpPr>
          <p:nvPr/>
        </p:nvSpPr>
        <p:spPr bwMode="auto">
          <a:xfrm>
            <a:off x="6565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Rectangle 77"/>
          <p:cNvSpPr>
            <a:spLocks noChangeArrowheads="1"/>
          </p:cNvSpPr>
          <p:nvPr/>
        </p:nvSpPr>
        <p:spPr bwMode="auto">
          <a:xfrm>
            <a:off x="68707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Rectangle 78"/>
          <p:cNvSpPr>
            <a:spLocks noChangeArrowheads="1"/>
          </p:cNvSpPr>
          <p:nvPr/>
        </p:nvSpPr>
        <p:spPr bwMode="auto">
          <a:xfrm>
            <a:off x="2603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Rectangle 79"/>
          <p:cNvSpPr>
            <a:spLocks noChangeArrowheads="1"/>
          </p:cNvSpPr>
          <p:nvPr/>
        </p:nvSpPr>
        <p:spPr bwMode="auto">
          <a:xfrm>
            <a:off x="29083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4" name="Rectangle 80"/>
          <p:cNvSpPr>
            <a:spLocks noChangeArrowheads="1"/>
          </p:cNvSpPr>
          <p:nvPr/>
        </p:nvSpPr>
        <p:spPr bwMode="auto">
          <a:xfrm>
            <a:off x="3213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Rectangle 81"/>
          <p:cNvSpPr>
            <a:spLocks noChangeArrowheads="1"/>
          </p:cNvSpPr>
          <p:nvPr/>
        </p:nvSpPr>
        <p:spPr bwMode="auto">
          <a:xfrm>
            <a:off x="35179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Rectangle 82"/>
          <p:cNvSpPr>
            <a:spLocks noChangeArrowheads="1"/>
          </p:cNvSpPr>
          <p:nvPr/>
        </p:nvSpPr>
        <p:spPr bwMode="auto">
          <a:xfrm>
            <a:off x="3822700" y="30543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Rectangle 83"/>
          <p:cNvSpPr>
            <a:spLocks noChangeArrowheads="1"/>
          </p:cNvSpPr>
          <p:nvPr/>
        </p:nvSpPr>
        <p:spPr bwMode="auto">
          <a:xfrm>
            <a:off x="4127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8" name="Rectangle 84"/>
          <p:cNvSpPr>
            <a:spLocks noChangeArrowheads="1"/>
          </p:cNvSpPr>
          <p:nvPr/>
        </p:nvSpPr>
        <p:spPr bwMode="auto">
          <a:xfrm>
            <a:off x="4432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Rectangle 85"/>
          <p:cNvSpPr>
            <a:spLocks noChangeArrowheads="1"/>
          </p:cNvSpPr>
          <p:nvPr/>
        </p:nvSpPr>
        <p:spPr bwMode="auto">
          <a:xfrm>
            <a:off x="4737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Rectangle 86"/>
          <p:cNvSpPr>
            <a:spLocks noChangeArrowheads="1"/>
          </p:cNvSpPr>
          <p:nvPr/>
        </p:nvSpPr>
        <p:spPr bwMode="auto">
          <a:xfrm>
            <a:off x="5041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Rectangle 87"/>
          <p:cNvSpPr>
            <a:spLocks noChangeArrowheads="1"/>
          </p:cNvSpPr>
          <p:nvPr/>
        </p:nvSpPr>
        <p:spPr bwMode="auto">
          <a:xfrm>
            <a:off x="5346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2" name="Rectangle 88"/>
          <p:cNvSpPr>
            <a:spLocks noChangeArrowheads="1"/>
          </p:cNvSpPr>
          <p:nvPr/>
        </p:nvSpPr>
        <p:spPr bwMode="auto">
          <a:xfrm>
            <a:off x="5651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Rectangle 89"/>
          <p:cNvSpPr>
            <a:spLocks noChangeArrowheads="1"/>
          </p:cNvSpPr>
          <p:nvPr/>
        </p:nvSpPr>
        <p:spPr bwMode="auto">
          <a:xfrm>
            <a:off x="5956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Rectangle 90"/>
          <p:cNvSpPr>
            <a:spLocks noChangeArrowheads="1"/>
          </p:cNvSpPr>
          <p:nvPr/>
        </p:nvSpPr>
        <p:spPr bwMode="auto">
          <a:xfrm>
            <a:off x="62611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Rectangle 91"/>
          <p:cNvSpPr>
            <a:spLocks noChangeArrowheads="1"/>
          </p:cNvSpPr>
          <p:nvPr/>
        </p:nvSpPr>
        <p:spPr bwMode="auto">
          <a:xfrm>
            <a:off x="6565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6" name="Rectangle 92"/>
          <p:cNvSpPr>
            <a:spLocks noChangeArrowheads="1"/>
          </p:cNvSpPr>
          <p:nvPr/>
        </p:nvSpPr>
        <p:spPr bwMode="auto">
          <a:xfrm>
            <a:off x="6870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Rectangle 93"/>
          <p:cNvSpPr>
            <a:spLocks noChangeArrowheads="1"/>
          </p:cNvSpPr>
          <p:nvPr/>
        </p:nvSpPr>
        <p:spPr bwMode="auto">
          <a:xfrm>
            <a:off x="2603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Rectangle 94"/>
          <p:cNvSpPr>
            <a:spLocks noChangeArrowheads="1"/>
          </p:cNvSpPr>
          <p:nvPr/>
        </p:nvSpPr>
        <p:spPr bwMode="auto">
          <a:xfrm>
            <a:off x="2908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Rectangle 95"/>
          <p:cNvSpPr>
            <a:spLocks noChangeArrowheads="1"/>
          </p:cNvSpPr>
          <p:nvPr/>
        </p:nvSpPr>
        <p:spPr bwMode="auto">
          <a:xfrm>
            <a:off x="3213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Rectangle 96"/>
          <p:cNvSpPr>
            <a:spLocks noChangeArrowheads="1"/>
          </p:cNvSpPr>
          <p:nvPr/>
        </p:nvSpPr>
        <p:spPr bwMode="auto">
          <a:xfrm>
            <a:off x="3517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1" name="Rectangle 97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Rectangle 98"/>
          <p:cNvSpPr>
            <a:spLocks noChangeArrowheads="1"/>
          </p:cNvSpPr>
          <p:nvPr/>
        </p:nvSpPr>
        <p:spPr bwMode="auto">
          <a:xfrm>
            <a:off x="4127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Rectangle 99"/>
          <p:cNvSpPr>
            <a:spLocks noChangeArrowheads="1"/>
          </p:cNvSpPr>
          <p:nvPr/>
        </p:nvSpPr>
        <p:spPr bwMode="auto">
          <a:xfrm>
            <a:off x="4432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Rectangle 100"/>
          <p:cNvSpPr>
            <a:spLocks noChangeArrowheads="1"/>
          </p:cNvSpPr>
          <p:nvPr/>
        </p:nvSpPr>
        <p:spPr bwMode="auto">
          <a:xfrm>
            <a:off x="4737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5" name="Rectangle 101"/>
          <p:cNvSpPr>
            <a:spLocks noChangeArrowheads="1"/>
          </p:cNvSpPr>
          <p:nvPr/>
        </p:nvSpPr>
        <p:spPr bwMode="auto">
          <a:xfrm>
            <a:off x="5041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Rectangle 102"/>
          <p:cNvSpPr>
            <a:spLocks noChangeArrowheads="1"/>
          </p:cNvSpPr>
          <p:nvPr/>
        </p:nvSpPr>
        <p:spPr bwMode="auto">
          <a:xfrm>
            <a:off x="5346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Rectangle 103"/>
          <p:cNvSpPr>
            <a:spLocks noChangeArrowheads="1"/>
          </p:cNvSpPr>
          <p:nvPr/>
        </p:nvSpPr>
        <p:spPr bwMode="auto">
          <a:xfrm>
            <a:off x="5651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Rectangle 104"/>
          <p:cNvSpPr>
            <a:spLocks noChangeArrowheads="1"/>
          </p:cNvSpPr>
          <p:nvPr/>
        </p:nvSpPr>
        <p:spPr bwMode="auto">
          <a:xfrm>
            <a:off x="5956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Rectangle 105"/>
          <p:cNvSpPr>
            <a:spLocks noChangeArrowheads="1"/>
          </p:cNvSpPr>
          <p:nvPr/>
        </p:nvSpPr>
        <p:spPr bwMode="auto">
          <a:xfrm>
            <a:off x="6261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Rectangle 106"/>
          <p:cNvSpPr>
            <a:spLocks noChangeArrowheads="1"/>
          </p:cNvSpPr>
          <p:nvPr/>
        </p:nvSpPr>
        <p:spPr bwMode="auto">
          <a:xfrm>
            <a:off x="6565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Rectangle 107"/>
          <p:cNvSpPr>
            <a:spLocks noChangeArrowheads="1"/>
          </p:cNvSpPr>
          <p:nvPr/>
        </p:nvSpPr>
        <p:spPr bwMode="auto">
          <a:xfrm>
            <a:off x="6870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Rectangle 108"/>
          <p:cNvSpPr>
            <a:spLocks noChangeArrowheads="1"/>
          </p:cNvSpPr>
          <p:nvPr/>
        </p:nvSpPr>
        <p:spPr bwMode="auto">
          <a:xfrm>
            <a:off x="2603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3" name="Rectangle 109"/>
          <p:cNvSpPr>
            <a:spLocks noChangeArrowheads="1"/>
          </p:cNvSpPr>
          <p:nvPr/>
        </p:nvSpPr>
        <p:spPr bwMode="auto">
          <a:xfrm>
            <a:off x="2908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Rectangle 110"/>
          <p:cNvSpPr>
            <a:spLocks noChangeArrowheads="1"/>
          </p:cNvSpPr>
          <p:nvPr/>
        </p:nvSpPr>
        <p:spPr bwMode="auto">
          <a:xfrm>
            <a:off x="3213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Rectangle 111"/>
          <p:cNvSpPr>
            <a:spLocks noChangeArrowheads="1"/>
          </p:cNvSpPr>
          <p:nvPr/>
        </p:nvSpPr>
        <p:spPr bwMode="auto">
          <a:xfrm>
            <a:off x="3517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Rectangle 112"/>
          <p:cNvSpPr>
            <a:spLocks noChangeArrowheads="1"/>
          </p:cNvSpPr>
          <p:nvPr/>
        </p:nvSpPr>
        <p:spPr bwMode="auto">
          <a:xfrm>
            <a:off x="38227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7" name="Rectangle 113"/>
          <p:cNvSpPr>
            <a:spLocks noChangeArrowheads="1"/>
          </p:cNvSpPr>
          <p:nvPr/>
        </p:nvSpPr>
        <p:spPr bwMode="auto">
          <a:xfrm>
            <a:off x="4127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Rectangle 114"/>
          <p:cNvSpPr>
            <a:spLocks noChangeArrowheads="1"/>
          </p:cNvSpPr>
          <p:nvPr/>
        </p:nvSpPr>
        <p:spPr bwMode="auto">
          <a:xfrm>
            <a:off x="44323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Rectangle 115"/>
          <p:cNvSpPr>
            <a:spLocks noChangeArrowheads="1"/>
          </p:cNvSpPr>
          <p:nvPr/>
        </p:nvSpPr>
        <p:spPr bwMode="auto">
          <a:xfrm>
            <a:off x="47371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ectangle 116"/>
          <p:cNvSpPr>
            <a:spLocks noChangeArrowheads="1"/>
          </p:cNvSpPr>
          <p:nvPr/>
        </p:nvSpPr>
        <p:spPr bwMode="auto">
          <a:xfrm>
            <a:off x="5041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Rectangle 117"/>
          <p:cNvSpPr>
            <a:spLocks noChangeArrowheads="1"/>
          </p:cNvSpPr>
          <p:nvPr/>
        </p:nvSpPr>
        <p:spPr bwMode="auto">
          <a:xfrm>
            <a:off x="5346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2" name="Rectangle 118"/>
          <p:cNvSpPr>
            <a:spLocks noChangeArrowheads="1"/>
          </p:cNvSpPr>
          <p:nvPr/>
        </p:nvSpPr>
        <p:spPr bwMode="auto">
          <a:xfrm>
            <a:off x="5651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Rectangle 119"/>
          <p:cNvSpPr>
            <a:spLocks noChangeArrowheads="1"/>
          </p:cNvSpPr>
          <p:nvPr/>
        </p:nvSpPr>
        <p:spPr bwMode="auto">
          <a:xfrm>
            <a:off x="5956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Rectangle 120"/>
          <p:cNvSpPr>
            <a:spLocks noChangeArrowheads="1"/>
          </p:cNvSpPr>
          <p:nvPr/>
        </p:nvSpPr>
        <p:spPr bwMode="auto">
          <a:xfrm>
            <a:off x="6261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Rectangle 121"/>
          <p:cNvSpPr>
            <a:spLocks noChangeArrowheads="1"/>
          </p:cNvSpPr>
          <p:nvPr/>
        </p:nvSpPr>
        <p:spPr bwMode="auto">
          <a:xfrm>
            <a:off x="65659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Rectangle 122"/>
          <p:cNvSpPr>
            <a:spLocks noChangeArrowheads="1"/>
          </p:cNvSpPr>
          <p:nvPr/>
        </p:nvSpPr>
        <p:spPr bwMode="auto">
          <a:xfrm>
            <a:off x="6870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Rectangle 123"/>
          <p:cNvSpPr>
            <a:spLocks noChangeArrowheads="1"/>
          </p:cNvSpPr>
          <p:nvPr/>
        </p:nvSpPr>
        <p:spPr bwMode="auto">
          <a:xfrm>
            <a:off x="2603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Rectangle 124"/>
          <p:cNvSpPr>
            <a:spLocks noChangeArrowheads="1"/>
          </p:cNvSpPr>
          <p:nvPr/>
        </p:nvSpPr>
        <p:spPr bwMode="auto">
          <a:xfrm>
            <a:off x="2908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Rectangle 125"/>
          <p:cNvSpPr>
            <a:spLocks noChangeArrowheads="1"/>
          </p:cNvSpPr>
          <p:nvPr/>
        </p:nvSpPr>
        <p:spPr bwMode="auto">
          <a:xfrm>
            <a:off x="3213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0" name="Rectangle 126"/>
          <p:cNvSpPr>
            <a:spLocks noChangeArrowheads="1"/>
          </p:cNvSpPr>
          <p:nvPr/>
        </p:nvSpPr>
        <p:spPr bwMode="auto">
          <a:xfrm>
            <a:off x="3517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Rectangle 127"/>
          <p:cNvSpPr>
            <a:spLocks noChangeArrowheads="1"/>
          </p:cNvSpPr>
          <p:nvPr/>
        </p:nvSpPr>
        <p:spPr bwMode="auto">
          <a:xfrm>
            <a:off x="3822700" y="3968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Rectangle 128"/>
          <p:cNvSpPr>
            <a:spLocks noChangeArrowheads="1"/>
          </p:cNvSpPr>
          <p:nvPr/>
        </p:nvSpPr>
        <p:spPr bwMode="auto">
          <a:xfrm>
            <a:off x="4127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Rectangle 129"/>
          <p:cNvSpPr>
            <a:spLocks noChangeArrowheads="1"/>
          </p:cNvSpPr>
          <p:nvPr/>
        </p:nvSpPr>
        <p:spPr bwMode="auto">
          <a:xfrm>
            <a:off x="4432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4" name="Rectangle 130"/>
          <p:cNvSpPr>
            <a:spLocks noChangeArrowheads="1"/>
          </p:cNvSpPr>
          <p:nvPr/>
        </p:nvSpPr>
        <p:spPr bwMode="auto">
          <a:xfrm>
            <a:off x="4737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Rectangle 131"/>
          <p:cNvSpPr>
            <a:spLocks noChangeArrowheads="1"/>
          </p:cNvSpPr>
          <p:nvPr/>
        </p:nvSpPr>
        <p:spPr bwMode="auto">
          <a:xfrm>
            <a:off x="5041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Rectangle 132"/>
          <p:cNvSpPr>
            <a:spLocks noChangeArrowheads="1"/>
          </p:cNvSpPr>
          <p:nvPr/>
        </p:nvSpPr>
        <p:spPr bwMode="auto">
          <a:xfrm>
            <a:off x="5346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Rectangle 133"/>
          <p:cNvSpPr>
            <a:spLocks noChangeArrowheads="1"/>
          </p:cNvSpPr>
          <p:nvPr/>
        </p:nvSpPr>
        <p:spPr bwMode="auto">
          <a:xfrm>
            <a:off x="5651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Rectangle 134"/>
          <p:cNvSpPr>
            <a:spLocks noChangeArrowheads="1"/>
          </p:cNvSpPr>
          <p:nvPr/>
        </p:nvSpPr>
        <p:spPr bwMode="auto">
          <a:xfrm>
            <a:off x="5956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9" name="Rectangle 135"/>
          <p:cNvSpPr>
            <a:spLocks noChangeArrowheads="1"/>
          </p:cNvSpPr>
          <p:nvPr/>
        </p:nvSpPr>
        <p:spPr bwMode="auto">
          <a:xfrm>
            <a:off x="6261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Rectangle 136"/>
          <p:cNvSpPr>
            <a:spLocks noChangeArrowheads="1"/>
          </p:cNvSpPr>
          <p:nvPr/>
        </p:nvSpPr>
        <p:spPr bwMode="auto">
          <a:xfrm>
            <a:off x="6565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Rectangle 137"/>
          <p:cNvSpPr>
            <a:spLocks noChangeArrowheads="1"/>
          </p:cNvSpPr>
          <p:nvPr/>
        </p:nvSpPr>
        <p:spPr bwMode="auto">
          <a:xfrm>
            <a:off x="6870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Rectangle 138"/>
          <p:cNvSpPr>
            <a:spLocks noChangeArrowheads="1"/>
          </p:cNvSpPr>
          <p:nvPr/>
        </p:nvSpPr>
        <p:spPr bwMode="auto">
          <a:xfrm>
            <a:off x="2603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3" name="Rectangle 139"/>
          <p:cNvSpPr>
            <a:spLocks noChangeArrowheads="1"/>
          </p:cNvSpPr>
          <p:nvPr/>
        </p:nvSpPr>
        <p:spPr bwMode="auto">
          <a:xfrm>
            <a:off x="2908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Rectangle 140"/>
          <p:cNvSpPr>
            <a:spLocks noChangeArrowheads="1"/>
          </p:cNvSpPr>
          <p:nvPr/>
        </p:nvSpPr>
        <p:spPr bwMode="auto">
          <a:xfrm>
            <a:off x="32131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Rectangle 141"/>
          <p:cNvSpPr>
            <a:spLocks noChangeArrowheads="1"/>
          </p:cNvSpPr>
          <p:nvPr/>
        </p:nvSpPr>
        <p:spPr bwMode="auto">
          <a:xfrm>
            <a:off x="3517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Rectangle 142"/>
          <p:cNvSpPr>
            <a:spLocks noChangeArrowheads="1"/>
          </p:cNvSpPr>
          <p:nvPr/>
        </p:nvSpPr>
        <p:spPr bwMode="auto">
          <a:xfrm>
            <a:off x="3822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Rectangle 143"/>
          <p:cNvSpPr>
            <a:spLocks noChangeArrowheads="1"/>
          </p:cNvSpPr>
          <p:nvPr/>
        </p:nvSpPr>
        <p:spPr bwMode="auto">
          <a:xfrm>
            <a:off x="4127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8" name="Rectangle 144"/>
          <p:cNvSpPr>
            <a:spLocks noChangeArrowheads="1"/>
          </p:cNvSpPr>
          <p:nvPr/>
        </p:nvSpPr>
        <p:spPr bwMode="auto">
          <a:xfrm>
            <a:off x="4432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Rectangle 145"/>
          <p:cNvSpPr>
            <a:spLocks noChangeArrowheads="1"/>
          </p:cNvSpPr>
          <p:nvPr/>
        </p:nvSpPr>
        <p:spPr bwMode="auto">
          <a:xfrm>
            <a:off x="4737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Rectangle 146"/>
          <p:cNvSpPr>
            <a:spLocks noChangeArrowheads="1"/>
          </p:cNvSpPr>
          <p:nvPr/>
        </p:nvSpPr>
        <p:spPr bwMode="auto">
          <a:xfrm>
            <a:off x="5041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Rectangle 147"/>
          <p:cNvSpPr>
            <a:spLocks noChangeArrowheads="1"/>
          </p:cNvSpPr>
          <p:nvPr/>
        </p:nvSpPr>
        <p:spPr bwMode="auto">
          <a:xfrm>
            <a:off x="5346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2" name="Rectangle 148"/>
          <p:cNvSpPr>
            <a:spLocks noChangeArrowheads="1"/>
          </p:cNvSpPr>
          <p:nvPr/>
        </p:nvSpPr>
        <p:spPr bwMode="auto">
          <a:xfrm>
            <a:off x="5651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Rectangle 149"/>
          <p:cNvSpPr>
            <a:spLocks noChangeArrowheads="1"/>
          </p:cNvSpPr>
          <p:nvPr/>
        </p:nvSpPr>
        <p:spPr bwMode="auto">
          <a:xfrm>
            <a:off x="59563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Rectangle 150"/>
          <p:cNvSpPr>
            <a:spLocks noChangeArrowheads="1"/>
          </p:cNvSpPr>
          <p:nvPr/>
        </p:nvSpPr>
        <p:spPr bwMode="auto">
          <a:xfrm>
            <a:off x="6261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Rectangle 151"/>
          <p:cNvSpPr>
            <a:spLocks noChangeArrowheads="1"/>
          </p:cNvSpPr>
          <p:nvPr/>
        </p:nvSpPr>
        <p:spPr bwMode="auto">
          <a:xfrm>
            <a:off x="6565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6" name="Rectangle 152"/>
          <p:cNvSpPr>
            <a:spLocks noChangeArrowheads="1"/>
          </p:cNvSpPr>
          <p:nvPr/>
        </p:nvSpPr>
        <p:spPr bwMode="auto">
          <a:xfrm>
            <a:off x="6870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Rectangle 153"/>
          <p:cNvSpPr>
            <a:spLocks noChangeArrowheads="1"/>
          </p:cNvSpPr>
          <p:nvPr/>
        </p:nvSpPr>
        <p:spPr bwMode="auto">
          <a:xfrm>
            <a:off x="2603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Rectangle 154"/>
          <p:cNvSpPr>
            <a:spLocks noChangeArrowheads="1"/>
          </p:cNvSpPr>
          <p:nvPr/>
        </p:nvSpPr>
        <p:spPr bwMode="auto">
          <a:xfrm>
            <a:off x="2908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Rectangle 155"/>
          <p:cNvSpPr>
            <a:spLocks noChangeArrowheads="1"/>
          </p:cNvSpPr>
          <p:nvPr/>
        </p:nvSpPr>
        <p:spPr bwMode="auto">
          <a:xfrm>
            <a:off x="32131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Rectangle 156"/>
          <p:cNvSpPr>
            <a:spLocks noChangeArrowheads="1"/>
          </p:cNvSpPr>
          <p:nvPr/>
        </p:nvSpPr>
        <p:spPr bwMode="auto">
          <a:xfrm>
            <a:off x="3517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1" name="Rectangle 157"/>
          <p:cNvSpPr>
            <a:spLocks noChangeArrowheads="1"/>
          </p:cNvSpPr>
          <p:nvPr/>
        </p:nvSpPr>
        <p:spPr bwMode="auto">
          <a:xfrm>
            <a:off x="3822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Rectangle 158"/>
          <p:cNvSpPr>
            <a:spLocks noChangeArrowheads="1"/>
          </p:cNvSpPr>
          <p:nvPr/>
        </p:nvSpPr>
        <p:spPr bwMode="auto">
          <a:xfrm>
            <a:off x="41275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Rectangle 159"/>
          <p:cNvSpPr>
            <a:spLocks noChangeArrowheads="1"/>
          </p:cNvSpPr>
          <p:nvPr/>
        </p:nvSpPr>
        <p:spPr bwMode="auto">
          <a:xfrm>
            <a:off x="4432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Rectangle 160"/>
          <p:cNvSpPr>
            <a:spLocks noChangeArrowheads="1"/>
          </p:cNvSpPr>
          <p:nvPr/>
        </p:nvSpPr>
        <p:spPr bwMode="auto">
          <a:xfrm>
            <a:off x="4737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5" name="Rectangle 161"/>
          <p:cNvSpPr>
            <a:spLocks noChangeArrowheads="1"/>
          </p:cNvSpPr>
          <p:nvPr/>
        </p:nvSpPr>
        <p:spPr bwMode="auto">
          <a:xfrm>
            <a:off x="5041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Rectangle 162"/>
          <p:cNvSpPr>
            <a:spLocks noChangeArrowheads="1"/>
          </p:cNvSpPr>
          <p:nvPr/>
        </p:nvSpPr>
        <p:spPr bwMode="auto">
          <a:xfrm>
            <a:off x="5346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Rectangle 163"/>
          <p:cNvSpPr>
            <a:spLocks noChangeArrowheads="1"/>
          </p:cNvSpPr>
          <p:nvPr/>
        </p:nvSpPr>
        <p:spPr bwMode="auto">
          <a:xfrm>
            <a:off x="5651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Rectangle 164"/>
          <p:cNvSpPr>
            <a:spLocks noChangeArrowheads="1"/>
          </p:cNvSpPr>
          <p:nvPr/>
        </p:nvSpPr>
        <p:spPr bwMode="auto">
          <a:xfrm>
            <a:off x="5956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Rectangle 165"/>
          <p:cNvSpPr>
            <a:spLocks noChangeArrowheads="1"/>
          </p:cNvSpPr>
          <p:nvPr/>
        </p:nvSpPr>
        <p:spPr bwMode="auto">
          <a:xfrm>
            <a:off x="6261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0" name="Rectangle 166"/>
          <p:cNvSpPr>
            <a:spLocks noChangeArrowheads="1"/>
          </p:cNvSpPr>
          <p:nvPr/>
        </p:nvSpPr>
        <p:spPr bwMode="auto">
          <a:xfrm>
            <a:off x="6565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Rectangle 167"/>
          <p:cNvSpPr>
            <a:spLocks noChangeArrowheads="1"/>
          </p:cNvSpPr>
          <p:nvPr/>
        </p:nvSpPr>
        <p:spPr bwMode="auto">
          <a:xfrm>
            <a:off x="6870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Rectangle 168"/>
          <p:cNvSpPr>
            <a:spLocks noChangeArrowheads="1"/>
          </p:cNvSpPr>
          <p:nvPr/>
        </p:nvSpPr>
        <p:spPr bwMode="auto">
          <a:xfrm>
            <a:off x="2603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Rectangle 169"/>
          <p:cNvSpPr>
            <a:spLocks noChangeArrowheads="1"/>
          </p:cNvSpPr>
          <p:nvPr/>
        </p:nvSpPr>
        <p:spPr bwMode="auto">
          <a:xfrm>
            <a:off x="2908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4" name="Rectangle 170"/>
          <p:cNvSpPr>
            <a:spLocks noChangeArrowheads="1"/>
          </p:cNvSpPr>
          <p:nvPr/>
        </p:nvSpPr>
        <p:spPr bwMode="auto">
          <a:xfrm>
            <a:off x="3213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Rectangle 171"/>
          <p:cNvSpPr>
            <a:spLocks noChangeArrowheads="1"/>
          </p:cNvSpPr>
          <p:nvPr/>
        </p:nvSpPr>
        <p:spPr bwMode="auto">
          <a:xfrm>
            <a:off x="3517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Rectangle 172"/>
          <p:cNvSpPr>
            <a:spLocks noChangeArrowheads="1"/>
          </p:cNvSpPr>
          <p:nvPr/>
        </p:nvSpPr>
        <p:spPr bwMode="auto">
          <a:xfrm>
            <a:off x="3822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Rectangle 173"/>
          <p:cNvSpPr>
            <a:spLocks noChangeArrowheads="1"/>
          </p:cNvSpPr>
          <p:nvPr/>
        </p:nvSpPr>
        <p:spPr bwMode="auto">
          <a:xfrm>
            <a:off x="4127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8" name="Rectangle 174"/>
          <p:cNvSpPr>
            <a:spLocks noChangeArrowheads="1"/>
          </p:cNvSpPr>
          <p:nvPr/>
        </p:nvSpPr>
        <p:spPr bwMode="auto">
          <a:xfrm>
            <a:off x="4432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Rectangle 175"/>
          <p:cNvSpPr>
            <a:spLocks noChangeArrowheads="1"/>
          </p:cNvSpPr>
          <p:nvPr/>
        </p:nvSpPr>
        <p:spPr bwMode="auto">
          <a:xfrm>
            <a:off x="4737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Rectangle 176"/>
          <p:cNvSpPr>
            <a:spLocks noChangeArrowheads="1"/>
          </p:cNvSpPr>
          <p:nvPr/>
        </p:nvSpPr>
        <p:spPr bwMode="auto">
          <a:xfrm>
            <a:off x="50419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Rectangle 177"/>
          <p:cNvSpPr>
            <a:spLocks noChangeArrowheads="1"/>
          </p:cNvSpPr>
          <p:nvPr/>
        </p:nvSpPr>
        <p:spPr bwMode="auto">
          <a:xfrm>
            <a:off x="53467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Rectangle 178"/>
          <p:cNvSpPr>
            <a:spLocks noChangeArrowheads="1"/>
          </p:cNvSpPr>
          <p:nvPr/>
        </p:nvSpPr>
        <p:spPr bwMode="auto">
          <a:xfrm>
            <a:off x="56515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Rectangle 179"/>
          <p:cNvSpPr>
            <a:spLocks noChangeArrowheads="1"/>
          </p:cNvSpPr>
          <p:nvPr/>
        </p:nvSpPr>
        <p:spPr bwMode="auto">
          <a:xfrm>
            <a:off x="5956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Rectangle 180"/>
          <p:cNvSpPr>
            <a:spLocks noChangeArrowheads="1"/>
          </p:cNvSpPr>
          <p:nvPr/>
        </p:nvSpPr>
        <p:spPr bwMode="auto">
          <a:xfrm>
            <a:off x="62611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5" name="Rectangle 181"/>
          <p:cNvSpPr>
            <a:spLocks noChangeArrowheads="1"/>
          </p:cNvSpPr>
          <p:nvPr/>
        </p:nvSpPr>
        <p:spPr bwMode="auto">
          <a:xfrm>
            <a:off x="6565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Rectangle 182"/>
          <p:cNvSpPr>
            <a:spLocks noChangeArrowheads="1"/>
          </p:cNvSpPr>
          <p:nvPr/>
        </p:nvSpPr>
        <p:spPr bwMode="auto">
          <a:xfrm>
            <a:off x="6870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7" name="Rectangle 183"/>
          <p:cNvSpPr>
            <a:spLocks noChangeArrowheads="1"/>
          </p:cNvSpPr>
          <p:nvPr/>
        </p:nvSpPr>
        <p:spPr bwMode="auto">
          <a:xfrm>
            <a:off x="2603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Rectangle 184"/>
          <p:cNvSpPr>
            <a:spLocks noChangeArrowheads="1"/>
          </p:cNvSpPr>
          <p:nvPr/>
        </p:nvSpPr>
        <p:spPr bwMode="auto">
          <a:xfrm>
            <a:off x="2908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Rectangle 185"/>
          <p:cNvSpPr>
            <a:spLocks noChangeArrowheads="1"/>
          </p:cNvSpPr>
          <p:nvPr/>
        </p:nvSpPr>
        <p:spPr bwMode="auto">
          <a:xfrm>
            <a:off x="32131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Rectangle 186"/>
          <p:cNvSpPr>
            <a:spLocks noChangeArrowheads="1"/>
          </p:cNvSpPr>
          <p:nvPr/>
        </p:nvSpPr>
        <p:spPr bwMode="auto">
          <a:xfrm>
            <a:off x="3517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Rectangle 187"/>
          <p:cNvSpPr>
            <a:spLocks noChangeArrowheads="1"/>
          </p:cNvSpPr>
          <p:nvPr/>
        </p:nvSpPr>
        <p:spPr bwMode="auto">
          <a:xfrm>
            <a:off x="3822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" name="Rectangle 188"/>
          <p:cNvSpPr>
            <a:spLocks noChangeArrowheads="1"/>
          </p:cNvSpPr>
          <p:nvPr/>
        </p:nvSpPr>
        <p:spPr bwMode="auto">
          <a:xfrm>
            <a:off x="4127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Rectangle 189"/>
          <p:cNvSpPr>
            <a:spLocks noChangeArrowheads="1"/>
          </p:cNvSpPr>
          <p:nvPr/>
        </p:nvSpPr>
        <p:spPr bwMode="auto">
          <a:xfrm>
            <a:off x="44323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Rectangle 190"/>
          <p:cNvSpPr>
            <a:spLocks noChangeArrowheads="1"/>
          </p:cNvSpPr>
          <p:nvPr/>
        </p:nvSpPr>
        <p:spPr bwMode="auto">
          <a:xfrm>
            <a:off x="4737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Rectangle 191"/>
          <p:cNvSpPr>
            <a:spLocks noChangeArrowheads="1"/>
          </p:cNvSpPr>
          <p:nvPr/>
        </p:nvSpPr>
        <p:spPr bwMode="auto">
          <a:xfrm>
            <a:off x="5041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6" name="Rectangle 192"/>
          <p:cNvSpPr>
            <a:spLocks noChangeArrowheads="1"/>
          </p:cNvSpPr>
          <p:nvPr/>
        </p:nvSpPr>
        <p:spPr bwMode="auto">
          <a:xfrm>
            <a:off x="5346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" name="Rectangle 193"/>
          <p:cNvSpPr>
            <a:spLocks noChangeArrowheads="1"/>
          </p:cNvSpPr>
          <p:nvPr/>
        </p:nvSpPr>
        <p:spPr bwMode="auto">
          <a:xfrm>
            <a:off x="5651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8" name="Rectangle 194"/>
          <p:cNvSpPr>
            <a:spLocks noChangeArrowheads="1"/>
          </p:cNvSpPr>
          <p:nvPr/>
        </p:nvSpPr>
        <p:spPr bwMode="auto">
          <a:xfrm>
            <a:off x="5956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9" name="Rectangle 195"/>
          <p:cNvSpPr>
            <a:spLocks noChangeArrowheads="1"/>
          </p:cNvSpPr>
          <p:nvPr/>
        </p:nvSpPr>
        <p:spPr bwMode="auto">
          <a:xfrm>
            <a:off x="6261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0" name="Rectangle 196"/>
          <p:cNvSpPr>
            <a:spLocks noChangeArrowheads="1"/>
          </p:cNvSpPr>
          <p:nvPr/>
        </p:nvSpPr>
        <p:spPr bwMode="auto">
          <a:xfrm>
            <a:off x="6565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1" name="Rectangle 197"/>
          <p:cNvSpPr>
            <a:spLocks noChangeArrowheads="1"/>
          </p:cNvSpPr>
          <p:nvPr/>
        </p:nvSpPr>
        <p:spPr bwMode="auto">
          <a:xfrm>
            <a:off x="6870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2" name="Rectangle 198"/>
          <p:cNvSpPr>
            <a:spLocks noChangeArrowheads="1"/>
          </p:cNvSpPr>
          <p:nvPr/>
        </p:nvSpPr>
        <p:spPr bwMode="auto">
          <a:xfrm>
            <a:off x="2603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Rectangle 199"/>
          <p:cNvSpPr>
            <a:spLocks noChangeArrowheads="1"/>
          </p:cNvSpPr>
          <p:nvPr/>
        </p:nvSpPr>
        <p:spPr bwMode="auto">
          <a:xfrm>
            <a:off x="2908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Rectangle 200"/>
          <p:cNvSpPr>
            <a:spLocks noChangeArrowheads="1"/>
          </p:cNvSpPr>
          <p:nvPr/>
        </p:nvSpPr>
        <p:spPr bwMode="auto">
          <a:xfrm>
            <a:off x="3213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5" name="Rectangle 201"/>
          <p:cNvSpPr>
            <a:spLocks noChangeArrowheads="1"/>
          </p:cNvSpPr>
          <p:nvPr/>
        </p:nvSpPr>
        <p:spPr bwMode="auto">
          <a:xfrm>
            <a:off x="3517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6" name="Rectangle 202"/>
          <p:cNvSpPr>
            <a:spLocks noChangeArrowheads="1"/>
          </p:cNvSpPr>
          <p:nvPr/>
        </p:nvSpPr>
        <p:spPr bwMode="auto">
          <a:xfrm>
            <a:off x="3822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7" name="Rectangle 203"/>
          <p:cNvSpPr>
            <a:spLocks noChangeArrowheads="1"/>
          </p:cNvSpPr>
          <p:nvPr/>
        </p:nvSpPr>
        <p:spPr bwMode="auto">
          <a:xfrm>
            <a:off x="4127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8" name="Rectangle 204"/>
          <p:cNvSpPr>
            <a:spLocks noChangeArrowheads="1"/>
          </p:cNvSpPr>
          <p:nvPr/>
        </p:nvSpPr>
        <p:spPr bwMode="auto">
          <a:xfrm>
            <a:off x="4432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9" name="Rectangle 205"/>
          <p:cNvSpPr>
            <a:spLocks noChangeArrowheads="1"/>
          </p:cNvSpPr>
          <p:nvPr/>
        </p:nvSpPr>
        <p:spPr bwMode="auto">
          <a:xfrm>
            <a:off x="47371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0" name="Rectangle 206"/>
          <p:cNvSpPr>
            <a:spLocks noChangeArrowheads="1"/>
          </p:cNvSpPr>
          <p:nvPr/>
        </p:nvSpPr>
        <p:spPr bwMode="auto">
          <a:xfrm>
            <a:off x="5041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1" name="Rectangle 207"/>
          <p:cNvSpPr>
            <a:spLocks noChangeArrowheads="1"/>
          </p:cNvSpPr>
          <p:nvPr/>
        </p:nvSpPr>
        <p:spPr bwMode="auto">
          <a:xfrm>
            <a:off x="5346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2" name="Rectangle 208"/>
          <p:cNvSpPr>
            <a:spLocks noChangeArrowheads="1"/>
          </p:cNvSpPr>
          <p:nvPr/>
        </p:nvSpPr>
        <p:spPr bwMode="auto">
          <a:xfrm>
            <a:off x="5651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3" name="Rectangle 209"/>
          <p:cNvSpPr>
            <a:spLocks noChangeArrowheads="1"/>
          </p:cNvSpPr>
          <p:nvPr/>
        </p:nvSpPr>
        <p:spPr bwMode="auto">
          <a:xfrm>
            <a:off x="5956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4" name="Rectangle 210"/>
          <p:cNvSpPr>
            <a:spLocks noChangeArrowheads="1"/>
          </p:cNvSpPr>
          <p:nvPr/>
        </p:nvSpPr>
        <p:spPr bwMode="auto">
          <a:xfrm>
            <a:off x="6261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5" name="Rectangle 211"/>
          <p:cNvSpPr>
            <a:spLocks noChangeArrowheads="1"/>
          </p:cNvSpPr>
          <p:nvPr/>
        </p:nvSpPr>
        <p:spPr bwMode="auto">
          <a:xfrm>
            <a:off x="6565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6" name="Rectangle 212"/>
          <p:cNvSpPr>
            <a:spLocks noChangeArrowheads="1"/>
          </p:cNvSpPr>
          <p:nvPr/>
        </p:nvSpPr>
        <p:spPr bwMode="auto">
          <a:xfrm>
            <a:off x="6870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37" name="Group 215"/>
          <p:cNvGrpSpPr>
            <a:grpSpLocks/>
          </p:cNvGrpSpPr>
          <p:nvPr/>
        </p:nvGrpSpPr>
        <p:grpSpPr bwMode="auto">
          <a:xfrm>
            <a:off x="469900" y="1752600"/>
            <a:ext cx="2051050" cy="457200"/>
            <a:chOff x="100" y="768"/>
            <a:chExt cx="1292" cy="288"/>
          </a:xfrm>
        </p:grpSpPr>
        <p:sp>
          <p:nvSpPr>
            <p:cNvPr id="738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740" name="Group 218"/>
          <p:cNvGrpSpPr>
            <a:grpSpLocks/>
          </p:cNvGrpSpPr>
          <p:nvPr/>
        </p:nvGrpSpPr>
        <p:grpSpPr bwMode="auto">
          <a:xfrm>
            <a:off x="469900" y="2438400"/>
            <a:ext cx="2051050" cy="457200"/>
            <a:chOff x="100" y="1200"/>
            <a:chExt cx="1292" cy="288"/>
          </a:xfrm>
        </p:grpSpPr>
        <p:sp>
          <p:nvSpPr>
            <p:cNvPr id="741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grpSp>
        <p:nvGrpSpPr>
          <p:cNvPr id="743" name="Group 221"/>
          <p:cNvGrpSpPr>
            <a:grpSpLocks/>
          </p:cNvGrpSpPr>
          <p:nvPr/>
        </p:nvGrpSpPr>
        <p:grpSpPr bwMode="auto">
          <a:xfrm>
            <a:off x="3511550" y="3276600"/>
            <a:ext cx="304800" cy="457200"/>
            <a:chOff x="2016" y="1728"/>
            <a:chExt cx="192" cy="288"/>
          </a:xfrm>
        </p:grpSpPr>
        <p:sp>
          <p:nvSpPr>
            <p:cNvPr id="744" name="Rectangle 219"/>
            <p:cNvSpPr>
              <a:spLocks noChangeArrowheads="1"/>
            </p:cNvSpPr>
            <p:nvPr/>
          </p:nvSpPr>
          <p:spPr bwMode="auto">
            <a:xfrm>
              <a:off x="2020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220"/>
            <p:cNvSpPr>
              <a:spLocks noChangeArrowheads="1"/>
            </p:cNvSpPr>
            <p:nvPr/>
          </p:nvSpPr>
          <p:spPr bwMode="auto">
            <a:xfrm>
              <a:off x="2016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746" name="Rectangle 223"/>
          <p:cNvSpPr>
            <a:spLocks noChangeArrowheads="1"/>
          </p:cNvSpPr>
          <p:nvPr/>
        </p:nvSpPr>
        <p:spPr bwMode="auto">
          <a:xfrm>
            <a:off x="32067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7" name="Rectangle 224"/>
          <p:cNvSpPr>
            <a:spLocks noChangeArrowheads="1"/>
          </p:cNvSpPr>
          <p:nvPr/>
        </p:nvSpPr>
        <p:spPr bwMode="auto">
          <a:xfrm>
            <a:off x="25971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8" name="Rectangle 225"/>
          <p:cNvSpPr>
            <a:spLocks noChangeArrowheads="1"/>
          </p:cNvSpPr>
          <p:nvPr/>
        </p:nvSpPr>
        <p:spPr bwMode="auto">
          <a:xfrm>
            <a:off x="32067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9" name="Rectangle 226"/>
          <p:cNvSpPr>
            <a:spLocks noChangeArrowheads="1"/>
          </p:cNvSpPr>
          <p:nvPr/>
        </p:nvSpPr>
        <p:spPr bwMode="auto">
          <a:xfrm>
            <a:off x="32067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0" name="Rectangle 227"/>
          <p:cNvSpPr>
            <a:spLocks noChangeArrowheads="1"/>
          </p:cNvSpPr>
          <p:nvPr/>
        </p:nvSpPr>
        <p:spPr bwMode="auto">
          <a:xfrm>
            <a:off x="25971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1" name="Rectangle 228"/>
          <p:cNvSpPr>
            <a:spLocks noChangeArrowheads="1"/>
          </p:cNvSpPr>
          <p:nvPr/>
        </p:nvSpPr>
        <p:spPr bwMode="auto">
          <a:xfrm>
            <a:off x="25971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2" name="Rectangle 229"/>
          <p:cNvSpPr>
            <a:spLocks noChangeArrowheads="1"/>
          </p:cNvSpPr>
          <p:nvPr/>
        </p:nvSpPr>
        <p:spPr bwMode="auto">
          <a:xfrm>
            <a:off x="35115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3" name="Rectangle 230"/>
          <p:cNvSpPr>
            <a:spLocks noChangeArrowheads="1"/>
          </p:cNvSpPr>
          <p:nvPr/>
        </p:nvSpPr>
        <p:spPr bwMode="auto">
          <a:xfrm>
            <a:off x="32067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4" name="Rectangle 231"/>
          <p:cNvSpPr>
            <a:spLocks noChangeArrowheads="1"/>
          </p:cNvSpPr>
          <p:nvPr/>
        </p:nvSpPr>
        <p:spPr bwMode="auto">
          <a:xfrm>
            <a:off x="32067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5" name="Rectangle 232"/>
          <p:cNvSpPr>
            <a:spLocks noChangeArrowheads="1"/>
          </p:cNvSpPr>
          <p:nvPr/>
        </p:nvSpPr>
        <p:spPr bwMode="auto">
          <a:xfrm>
            <a:off x="25971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6" name="Rectangle 233"/>
          <p:cNvSpPr>
            <a:spLocks noChangeArrowheads="1"/>
          </p:cNvSpPr>
          <p:nvPr/>
        </p:nvSpPr>
        <p:spPr bwMode="auto">
          <a:xfrm>
            <a:off x="2597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7" name="Rectangle 234"/>
          <p:cNvSpPr>
            <a:spLocks noChangeArrowheads="1"/>
          </p:cNvSpPr>
          <p:nvPr/>
        </p:nvSpPr>
        <p:spPr bwMode="auto">
          <a:xfrm>
            <a:off x="25971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8" name="Rectangle 235"/>
          <p:cNvSpPr>
            <a:spLocks noChangeArrowheads="1"/>
          </p:cNvSpPr>
          <p:nvPr/>
        </p:nvSpPr>
        <p:spPr bwMode="auto">
          <a:xfrm>
            <a:off x="29019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9" name="Rectangle 236"/>
          <p:cNvSpPr>
            <a:spLocks noChangeArrowheads="1"/>
          </p:cNvSpPr>
          <p:nvPr/>
        </p:nvSpPr>
        <p:spPr bwMode="auto">
          <a:xfrm>
            <a:off x="32067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0" name="Rectangle 237"/>
          <p:cNvSpPr>
            <a:spLocks noChangeArrowheads="1"/>
          </p:cNvSpPr>
          <p:nvPr/>
        </p:nvSpPr>
        <p:spPr bwMode="auto">
          <a:xfrm>
            <a:off x="35115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1" name="Rectangle 238"/>
          <p:cNvSpPr>
            <a:spLocks noChangeArrowheads="1"/>
          </p:cNvSpPr>
          <p:nvPr/>
        </p:nvSpPr>
        <p:spPr bwMode="auto">
          <a:xfrm>
            <a:off x="32067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2" name="Rectangle 239"/>
          <p:cNvSpPr>
            <a:spLocks noChangeArrowheads="1"/>
          </p:cNvSpPr>
          <p:nvPr/>
        </p:nvSpPr>
        <p:spPr bwMode="auto">
          <a:xfrm>
            <a:off x="32067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3" name="Rectangle 240"/>
          <p:cNvSpPr>
            <a:spLocks noChangeArrowheads="1"/>
          </p:cNvSpPr>
          <p:nvPr/>
        </p:nvSpPr>
        <p:spPr bwMode="auto">
          <a:xfrm>
            <a:off x="35115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4" name="Rectangle 241"/>
          <p:cNvSpPr>
            <a:spLocks noChangeArrowheads="1"/>
          </p:cNvSpPr>
          <p:nvPr/>
        </p:nvSpPr>
        <p:spPr bwMode="auto">
          <a:xfrm>
            <a:off x="25971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5" name="Rectangle 242"/>
          <p:cNvSpPr>
            <a:spLocks noChangeArrowheads="1"/>
          </p:cNvSpPr>
          <p:nvPr/>
        </p:nvSpPr>
        <p:spPr bwMode="auto">
          <a:xfrm>
            <a:off x="32067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6" name="Rectangle 243"/>
          <p:cNvSpPr>
            <a:spLocks noChangeArrowheads="1"/>
          </p:cNvSpPr>
          <p:nvPr/>
        </p:nvSpPr>
        <p:spPr bwMode="auto">
          <a:xfrm>
            <a:off x="35115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7" name="Rectangle 244"/>
          <p:cNvSpPr>
            <a:spLocks noChangeArrowheads="1"/>
          </p:cNvSpPr>
          <p:nvPr/>
        </p:nvSpPr>
        <p:spPr bwMode="auto">
          <a:xfrm>
            <a:off x="38163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8" name="Rectangle 245"/>
          <p:cNvSpPr>
            <a:spLocks noChangeArrowheads="1"/>
          </p:cNvSpPr>
          <p:nvPr/>
        </p:nvSpPr>
        <p:spPr bwMode="auto">
          <a:xfrm>
            <a:off x="38163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69" name="Rectangle 246"/>
          <p:cNvSpPr>
            <a:spLocks noChangeArrowheads="1"/>
          </p:cNvSpPr>
          <p:nvPr/>
        </p:nvSpPr>
        <p:spPr bwMode="auto">
          <a:xfrm>
            <a:off x="4121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0" name="Rectangle 247"/>
          <p:cNvSpPr>
            <a:spLocks noChangeArrowheads="1"/>
          </p:cNvSpPr>
          <p:nvPr/>
        </p:nvSpPr>
        <p:spPr bwMode="auto">
          <a:xfrm>
            <a:off x="38163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2" name="Rectangle 249"/>
          <p:cNvSpPr>
            <a:spLocks noChangeArrowheads="1"/>
          </p:cNvSpPr>
          <p:nvPr/>
        </p:nvSpPr>
        <p:spPr bwMode="auto">
          <a:xfrm>
            <a:off x="29019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3" name="Rectangle 250"/>
          <p:cNvSpPr>
            <a:spLocks noChangeArrowheads="1"/>
          </p:cNvSpPr>
          <p:nvPr/>
        </p:nvSpPr>
        <p:spPr bwMode="auto">
          <a:xfrm>
            <a:off x="2597150" y="4191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4" name="Rectangle 251"/>
          <p:cNvSpPr>
            <a:spLocks noChangeArrowheads="1"/>
          </p:cNvSpPr>
          <p:nvPr/>
        </p:nvSpPr>
        <p:spPr bwMode="auto">
          <a:xfrm>
            <a:off x="35115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5" name="Rectangle 252"/>
          <p:cNvSpPr>
            <a:spLocks noChangeArrowheads="1"/>
          </p:cNvSpPr>
          <p:nvPr/>
        </p:nvSpPr>
        <p:spPr bwMode="auto">
          <a:xfrm>
            <a:off x="29019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776" name="Group 255"/>
          <p:cNvGrpSpPr>
            <a:grpSpLocks/>
          </p:cNvGrpSpPr>
          <p:nvPr/>
        </p:nvGrpSpPr>
        <p:grpSpPr bwMode="auto">
          <a:xfrm>
            <a:off x="3206750" y="3276600"/>
            <a:ext cx="304800" cy="457200"/>
            <a:chOff x="1824" y="1728"/>
            <a:chExt cx="192" cy="288"/>
          </a:xfrm>
        </p:grpSpPr>
        <p:sp>
          <p:nvSpPr>
            <p:cNvPr id="777" name="Rectangle 253"/>
            <p:cNvSpPr>
              <a:spLocks noChangeArrowheads="1"/>
            </p:cNvSpPr>
            <p:nvPr/>
          </p:nvSpPr>
          <p:spPr bwMode="auto">
            <a:xfrm>
              <a:off x="1828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254"/>
            <p:cNvSpPr>
              <a:spLocks noChangeArrowheads="1"/>
            </p:cNvSpPr>
            <p:nvPr/>
          </p:nvSpPr>
          <p:spPr bwMode="auto">
            <a:xfrm>
              <a:off x="1824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sp>
        <p:nvSpPr>
          <p:cNvPr id="779" name="Rectangle 256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0" name="Rectangle 257"/>
          <p:cNvSpPr>
            <a:spLocks noChangeArrowheads="1"/>
          </p:cNvSpPr>
          <p:nvPr/>
        </p:nvSpPr>
        <p:spPr bwMode="auto">
          <a:xfrm>
            <a:off x="381635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781" name="Group 260"/>
          <p:cNvGrpSpPr>
            <a:grpSpLocks/>
          </p:cNvGrpSpPr>
          <p:nvPr/>
        </p:nvGrpSpPr>
        <p:grpSpPr bwMode="auto">
          <a:xfrm>
            <a:off x="3206750" y="2971800"/>
            <a:ext cx="304800" cy="457200"/>
            <a:chOff x="1824" y="1536"/>
            <a:chExt cx="192" cy="288"/>
          </a:xfrm>
        </p:grpSpPr>
        <p:sp>
          <p:nvSpPr>
            <p:cNvPr id="782" name="Rectangle 258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259"/>
            <p:cNvSpPr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4" name="Group 263"/>
          <p:cNvGrpSpPr>
            <a:grpSpLocks/>
          </p:cNvGrpSpPr>
          <p:nvPr/>
        </p:nvGrpSpPr>
        <p:grpSpPr bwMode="auto">
          <a:xfrm>
            <a:off x="3206750" y="2667000"/>
            <a:ext cx="304800" cy="457200"/>
            <a:chOff x="1824" y="1344"/>
            <a:chExt cx="192" cy="288"/>
          </a:xfrm>
        </p:grpSpPr>
        <p:sp>
          <p:nvSpPr>
            <p:cNvPr id="785" name="Rectangle 261"/>
            <p:cNvSpPr>
              <a:spLocks noChangeArrowheads="1"/>
            </p:cNvSpPr>
            <p:nvPr/>
          </p:nvSpPr>
          <p:spPr bwMode="auto">
            <a:xfrm>
              <a:off x="1828" y="1396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262"/>
            <p:cNvSpPr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787" name="Rectangle 2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95600" y="2662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28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7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 queue can be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1889" y="162672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to handle printing jobs on a printer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to reverse a string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to implement a waiting list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to share a CPU among different processes</a:t>
            </a:r>
            <a:endParaRPr lang="en-US" altLang="zh-CN" sz="2600" dirty="0"/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5692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proper English word, pronounced as “deck”.</a:t>
            </a:r>
          </a:p>
          <a:p>
            <a:pPr lvl="1"/>
            <a:r>
              <a:rPr lang="en-US" dirty="0"/>
              <a:t>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A combination of stack and queue.</a:t>
            </a:r>
          </a:p>
          <a:p>
            <a:pPr lvl="1"/>
            <a:r>
              <a:rPr lang="en-US" dirty="0"/>
              <a:t>Items can be inserted and removed from </a:t>
            </a:r>
            <a:r>
              <a:rPr lang="en-US" b="1" dirty="0">
                <a:solidFill>
                  <a:srgbClr val="C00000"/>
                </a:solidFill>
              </a:rPr>
              <a:t>both ends</a:t>
            </a:r>
            <a:r>
              <a:rPr lang="en-US" dirty="0"/>
              <a:t> of the list.</a:t>
            </a:r>
          </a:p>
          <a:p>
            <a:pPr lvl="1"/>
            <a:endParaRPr lang="en-US" dirty="0"/>
          </a:p>
          <a:p>
            <a:r>
              <a:rPr lang="en-US" dirty="0"/>
              <a:t>Methods supported: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20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Which type of linked list will you choose to support fast insertion and removal?</a:t>
            </a:r>
          </a:p>
          <a:p>
            <a:pPr lvl="1"/>
            <a:r>
              <a:rPr lang="en-US" dirty="0"/>
              <a:t>Double-ended doubly-linked list</a:t>
            </a:r>
          </a:p>
          <a:p>
            <a:pPr lvl="1"/>
            <a:endParaRPr lang="en-US" dirty="0"/>
          </a:p>
          <a:p>
            <a:r>
              <a:rPr lang="en-US" dirty="0"/>
              <a:t>Circular array</a:t>
            </a:r>
          </a:p>
          <a:p>
            <a:pPr lvl="1"/>
            <a:r>
              <a:rPr lang="en-US" dirty="0"/>
              <a:t>front and rear not only need to be incremented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dirty="0"/>
              <a:t>), but also need to be decremented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45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13.2</a:t>
            </a:r>
            <a:r>
              <a:rPr lang="en-US" sz="2400" dirty="0" smtClean="0">
                <a:solidFill>
                  <a:srgbClr val="C00000"/>
                </a:solidFill>
              </a:rPr>
              <a:t>  Queue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 if queue has no elements.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</a:t>
            </a:r>
            <a:r>
              <a:rPr lang="en-US" b="1" dirty="0">
                <a:solidFill>
                  <a:srgbClr val="0000FF"/>
                </a:solidFill>
              </a:rPr>
              <a:t>rear</a:t>
            </a:r>
            <a:r>
              <a:rPr lang="en-US" dirty="0"/>
              <a:t> of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remove the </a:t>
            </a:r>
            <a:r>
              <a:rPr lang="en-US" b="1" dirty="0">
                <a:solidFill>
                  <a:srgbClr val="C00000"/>
                </a:solidFill>
              </a:rPr>
              <a:t>front</a:t>
            </a:r>
            <a:r>
              <a:rPr lang="en-US" dirty="0"/>
              <a:t> object of the queue if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front element of the queue.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rear element of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/>
              <a:t>Which type of linked list should we choose?</a:t>
            </a:r>
          </a:p>
          <a:p>
            <a:pPr lvl="1"/>
            <a:r>
              <a:rPr lang="en-US" dirty="0"/>
              <a:t>We need fast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/>
              <a:t> operations.</a:t>
            </a:r>
          </a:p>
          <a:p>
            <a:pPr lvl="1"/>
            <a:endParaRPr lang="en-US" dirty="0"/>
          </a:p>
          <a:p>
            <a:r>
              <a:rPr lang="en-US" dirty="0"/>
              <a:t>Double-ended singly-linked list is sufficient!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dirty="0"/>
              <a:t>  append object at the end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/>
              <a:t> remove the first node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43059" y="3352800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222796" y="40003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141" y="39243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4368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object stored in the first node.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object stored in the last node.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7295" y="1558312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757295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87014" y="211122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108" y="211881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9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stick to the requirement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a queue are the </a:t>
                </a:r>
                <a:r>
                  <a:rPr lang="en-US" b="1" u="sng" dirty="0"/>
                  <a:t>beginning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the array</a:t>
                </a:r>
                <a:r>
                  <a:rPr lang="en-US" dirty="0" smtClean="0"/>
                  <a:t>, select all the correct statements:</a:t>
                </a:r>
                <a:endParaRPr lang="en-US" dirty="0"/>
              </a:p>
              <a:p>
                <a:pPr lvl="1"/>
                <a:r>
                  <a:rPr lang="en-US" b="1" dirty="0" smtClean="0"/>
                  <a:t>A.</a:t>
                </a:r>
                <a:r>
                  <a:rPr lang="en-US" dirty="0" smtClean="0"/>
                  <a:t> The runtime for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 smtClean="0"/>
                  <a:t> is independent of n</a:t>
                </a:r>
              </a:p>
              <a:p>
                <a:pPr lvl="1"/>
                <a:r>
                  <a:rPr lang="en-US" altLang="zh-CN" b="1" dirty="0" smtClean="0"/>
                  <a:t>B.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proportional to 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C.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independent of </a:t>
                </a:r>
                <a:r>
                  <a:rPr lang="en-US" altLang="zh-CN" dirty="0" smtClean="0"/>
                  <a:t>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D.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proportional to</a:t>
                </a:r>
                <a:r>
                  <a:rPr lang="en-US" altLang="zh-CN" dirty="0" smtClean="0"/>
                  <a:t> 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  <a:blipFill>
                <a:blip r:embed="rId3"/>
                <a:stretch>
                  <a:fillRect l="-784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pic>
        <p:nvPicPr>
          <p:cNvPr id="3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5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18" y="4356785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better way is to let the elements “</a:t>
            </a:r>
            <a:r>
              <a:rPr lang="en-US" b="1" dirty="0">
                <a:solidFill>
                  <a:srgbClr val="C00000"/>
                </a:solidFill>
              </a:rPr>
              <a:t>drift</a:t>
            </a:r>
            <a:r>
              <a:rPr lang="en-US" dirty="0"/>
              <a:t>” within the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92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1259" y="3581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09164" y="3581400"/>
            <a:ext cx="2155554" cy="381000"/>
            <a:chOff x="5009164" y="5230251"/>
            <a:chExt cx="2155554" cy="381000"/>
          </a:xfrm>
        </p:grpSpPr>
        <p:sp>
          <p:nvSpPr>
            <p:cNvPr id="26" name="Rectangle 25"/>
            <p:cNvSpPr/>
            <p:nvPr/>
          </p:nvSpPr>
          <p:spPr>
            <a:xfrm>
              <a:off x="56187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364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12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460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9918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91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139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maintain two integers to indicate the front and the rear of the queue.</a:t>
            </a:r>
          </a:p>
          <a:p>
            <a:endParaRPr lang="en-US" dirty="0"/>
          </a:p>
          <a:p>
            <a:r>
              <a:rPr lang="en-US" dirty="0"/>
              <a:t>However, as items are added and removed, the queue “drifts” toward the end.</a:t>
            </a:r>
          </a:p>
          <a:p>
            <a:pPr lvl="1"/>
            <a:r>
              <a:rPr lang="en-US" dirty="0"/>
              <a:t>Eventually, there will be no space to the right of the queue, even though there is space in the array.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24347" y="1676400"/>
            <a:ext cx="2155554" cy="381000"/>
            <a:chOff x="3624347" y="1779787"/>
            <a:chExt cx="2155554" cy="381000"/>
          </a:xfrm>
        </p:grpSpPr>
        <p:sp>
          <p:nvSpPr>
            <p:cNvPr id="8" name="Rectangle 7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9200" y="2209800"/>
            <a:ext cx="630494" cy="766465"/>
            <a:chOff x="5029200" y="2286000"/>
            <a:chExt cx="630494" cy="76646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84902" y="2209800"/>
            <a:ext cx="739498" cy="766465"/>
            <a:chOff x="3984902" y="2286000"/>
            <a:chExt cx="739498" cy="7664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84902" y="2590800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6400" y="1676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3594 -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25888</TotalTime>
  <Words>1662</Words>
  <Application>Microsoft Office PowerPoint</Application>
  <PresentationFormat>On-screen Show (4:3)</PresentationFormat>
  <Paragraphs>492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Queues</vt:lpstr>
      <vt:lpstr>Methods of Queue</vt:lpstr>
      <vt:lpstr>Queues Using Linked Lists</vt:lpstr>
      <vt:lpstr>Queues Using Linked Lists</vt:lpstr>
      <vt:lpstr>Queues Using Arrays</vt:lpstr>
      <vt:lpstr>Queues Using Arrays</vt:lpstr>
      <vt:lpstr>Queues Using Arrays</vt:lpstr>
      <vt:lpstr>Queues Using Arrays</vt:lpstr>
      <vt:lpstr>Circular Arrays</vt:lpstr>
      <vt:lpstr>Circular Arrays</vt:lpstr>
      <vt:lpstr>Boundary Conditions</vt:lpstr>
      <vt:lpstr>Boundary Conditions</vt:lpstr>
      <vt:lpstr>Boundary Conditions</vt:lpstr>
      <vt:lpstr>Queues Using Arrays</vt:lpstr>
      <vt:lpstr>Outline</vt:lpstr>
      <vt:lpstr>Application of Queues</vt:lpstr>
      <vt:lpstr>Application of Queue: Wire Routing</vt:lpstr>
      <vt:lpstr>A Simplified Problem</vt:lpstr>
      <vt:lpstr>Modeling as a Grid</vt:lpstr>
      <vt:lpstr>Wire Routing: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A queue can be used:</vt:lpstr>
      <vt:lpstr>Outline</vt:lpstr>
      <vt:lpstr>Deque</vt:lpstr>
      <vt:lpstr>Deque Implementation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1320</cp:revision>
  <dcterms:created xsi:type="dcterms:W3CDTF">2008-09-02T17:19:50Z</dcterms:created>
  <dcterms:modified xsi:type="dcterms:W3CDTF">2019-07-20T09:15:10Z</dcterms:modified>
</cp:coreProperties>
</file>