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6" r:id="rId6"/>
    <p:sldId id="259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467"/>
  </p:normalViewPr>
  <p:slideViewPr>
    <p:cSldViewPr snapToGrid="0">
      <p:cViewPr varScale="1">
        <p:scale>
          <a:sx n="119" d="100"/>
          <a:sy n="11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F7D65-DF81-0C48-8C12-4D2B80E1712A}" type="doc">
      <dgm:prSet loTypeId="urn:microsoft.com/office/officeart/2005/8/layout/vList5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E80163-3023-4F4D-A5C0-99C746308272}">
      <dgm:prSet phldrT="[Text]"/>
      <dgm:spPr/>
      <dgm:t>
        <a:bodyPr/>
        <a:lstStyle/>
        <a:p>
          <a:r>
            <a:rPr lang="en-US" dirty="0"/>
            <a:t>1.</a:t>
          </a:r>
        </a:p>
      </dgm:t>
    </dgm:pt>
    <dgm:pt modelId="{33C78B17-F545-6C43-B3DA-E895EAEEC1E2}" type="parTrans" cxnId="{B2747325-03EA-D84D-BE9C-8A293DF5543A}">
      <dgm:prSet/>
      <dgm:spPr/>
      <dgm:t>
        <a:bodyPr/>
        <a:lstStyle/>
        <a:p>
          <a:endParaRPr lang="en-US"/>
        </a:p>
      </dgm:t>
    </dgm:pt>
    <dgm:pt modelId="{F4506888-0C37-9445-ABA3-912E085CB638}" type="sibTrans" cxnId="{B2747325-03EA-D84D-BE9C-8A293DF5543A}">
      <dgm:prSet/>
      <dgm:spPr/>
      <dgm:t>
        <a:bodyPr/>
        <a:lstStyle/>
        <a:p>
          <a:endParaRPr lang="en-US"/>
        </a:p>
      </dgm:t>
    </dgm:pt>
    <dgm:pt modelId="{83350C04-6609-F84C-B60B-04133E9FAD4F}">
      <dgm:prSet phldrT="[Text]"/>
      <dgm:spPr/>
      <dgm:t>
        <a:bodyPr/>
        <a:lstStyle/>
        <a:p>
          <a:r>
            <a:rPr lang="en-US" dirty="0"/>
            <a:t>3 biggest factors leading to voluntary attrition</a:t>
          </a:r>
        </a:p>
      </dgm:t>
    </dgm:pt>
    <dgm:pt modelId="{85048EFE-B658-DC40-81E9-C926D45C2193}" type="parTrans" cxnId="{7C451FA9-61ED-3045-924E-38C76130899E}">
      <dgm:prSet/>
      <dgm:spPr/>
      <dgm:t>
        <a:bodyPr/>
        <a:lstStyle/>
        <a:p>
          <a:endParaRPr lang="en-US"/>
        </a:p>
      </dgm:t>
    </dgm:pt>
    <dgm:pt modelId="{886F2668-ADDB-A644-8DEB-2A7B396BBE18}" type="sibTrans" cxnId="{7C451FA9-61ED-3045-924E-38C76130899E}">
      <dgm:prSet/>
      <dgm:spPr/>
      <dgm:t>
        <a:bodyPr/>
        <a:lstStyle/>
        <a:p>
          <a:endParaRPr lang="en-US"/>
        </a:p>
      </dgm:t>
    </dgm:pt>
    <dgm:pt modelId="{D6E0C96B-93F5-6D4B-83C1-65EA55C7337B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FE441FF0-99AA-B345-A357-AFB50C902898}" type="parTrans" cxnId="{64A5C7EA-4A23-B34E-A558-BC151D9D99AB}">
      <dgm:prSet/>
      <dgm:spPr/>
      <dgm:t>
        <a:bodyPr/>
        <a:lstStyle/>
        <a:p>
          <a:endParaRPr lang="en-US"/>
        </a:p>
      </dgm:t>
    </dgm:pt>
    <dgm:pt modelId="{274F9CC6-65D2-C248-B690-A2449C053921}" type="sibTrans" cxnId="{64A5C7EA-4A23-B34E-A558-BC151D9D99AB}">
      <dgm:prSet/>
      <dgm:spPr/>
      <dgm:t>
        <a:bodyPr/>
        <a:lstStyle/>
        <a:p>
          <a:endParaRPr lang="en-US"/>
        </a:p>
      </dgm:t>
    </dgm:pt>
    <dgm:pt modelId="{A9C5B7F7-57BD-F640-AFDD-4F45992C00B7}">
      <dgm:prSet phldrT="[Text]"/>
      <dgm:spPr/>
      <dgm:t>
        <a:bodyPr/>
        <a:lstStyle/>
        <a:p>
          <a:r>
            <a:rPr lang="en-US" dirty="0"/>
            <a:t>Department specific Trends</a:t>
          </a:r>
        </a:p>
      </dgm:t>
    </dgm:pt>
    <dgm:pt modelId="{D976187C-118C-9041-B800-AFA6B250AAA9}" type="parTrans" cxnId="{4C9963AA-3592-2342-9A11-FD92ED0F46E4}">
      <dgm:prSet/>
      <dgm:spPr/>
      <dgm:t>
        <a:bodyPr/>
        <a:lstStyle/>
        <a:p>
          <a:endParaRPr lang="en-US"/>
        </a:p>
      </dgm:t>
    </dgm:pt>
    <dgm:pt modelId="{0F642530-06BA-C645-B7BB-4F87E2D96066}" type="sibTrans" cxnId="{4C9963AA-3592-2342-9A11-FD92ED0F46E4}">
      <dgm:prSet/>
      <dgm:spPr/>
      <dgm:t>
        <a:bodyPr/>
        <a:lstStyle/>
        <a:p>
          <a:endParaRPr lang="en-US"/>
        </a:p>
      </dgm:t>
    </dgm:pt>
    <dgm:pt modelId="{E2A7D9EB-723B-6042-AF4D-7F5588177F4E}">
      <dgm:prSet phldrT="[Text]"/>
      <dgm:spPr/>
      <dgm:t>
        <a:bodyPr/>
        <a:lstStyle/>
        <a:p>
          <a:r>
            <a:rPr lang="en-US" dirty="0"/>
            <a:t>3.</a:t>
          </a:r>
        </a:p>
      </dgm:t>
    </dgm:pt>
    <dgm:pt modelId="{406CAC2B-F16A-D54F-BDC6-F031F11395C0}" type="parTrans" cxnId="{10062F0E-B370-6A46-9FD1-941782CB3BB0}">
      <dgm:prSet/>
      <dgm:spPr/>
      <dgm:t>
        <a:bodyPr/>
        <a:lstStyle/>
        <a:p>
          <a:endParaRPr lang="en-US"/>
        </a:p>
      </dgm:t>
    </dgm:pt>
    <dgm:pt modelId="{A5E339C2-47D8-014C-A6F0-AD8B6E5E2E9E}" type="sibTrans" cxnId="{10062F0E-B370-6A46-9FD1-941782CB3BB0}">
      <dgm:prSet/>
      <dgm:spPr/>
      <dgm:t>
        <a:bodyPr/>
        <a:lstStyle/>
        <a:p>
          <a:endParaRPr lang="en-US"/>
        </a:p>
      </dgm:t>
    </dgm:pt>
    <dgm:pt modelId="{F6619A79-5259-6248-8FFE-7C0DFBB26ED3}">
      <dgm:prSet phldrT="[Text]"/>
      <dgm:spPr/>
      <dgm:t>
        <a:bodyPr/>
        <a:lstStyle/>
        <a:p>
          <a:r>
            <a:rPr lang="en-US" dirty="0"/>
            <a:t>Other interesting discoveries</a:t>
          </a:r>
        </a:p>
      </dgm:t>
    </dgm:pt>
    <dgm:pt modelId="{5F11DCA1-7719-3C4C-9136-D105E5A83C95}" type="parTrans" cxnId="{CF07024C-15D5-274A-A646-FBAA3A4C57D4}">
      <dgm:prSet/>
      <dgm:spPr/>
      <dgm:t>
        <a:bodyPr/>
        <a:lstStyle/>
        <a:p>
          <a:endParaRPr lang="en-US"/>
        </a:p>
      </dgm:t>
    </dgm:pt>
    <dgm:pt modelId="{86F1117C-3AD9-934D-9D9C-6E2E68C84D30}" type="sibTrans" cxnId="{CF07024C-15D5-274A-A646-FBAA3A4C57D4}">
      <dgm:prSet/>
      <dgm:spPr/>
      <dgm:t>
        <a:bodyPr/>
        <a:lstStyle/>
        <a:p>
          <a:endParaRPr lang="en-US"/>
        </a:p>
      </dgm:t>
    </dgm:pt>
    <dgm:pt modelId="{1E464F7F-FBBF-C84A-93F3-C94C356E6E43}" type="pres">
      <dgm:prSet presAssocID="{AFCF7D65-DF81-0C48-8C12-4D2B80E1712A}" presName="Name0" presStyleCnt="0">
        <dgm:presLayoutVars>
          <dgm:dir/>
          <dgm:animLvl val="lvl"/>
          <dgm:resizeHandles val="exact"/>
        </dgm:presLayoutVars>
      </dgm:prSet>
      <dgm:spPr/>
    </dgm:pt>
    <dgm:pt modelId="{4EAFE22D-337A-D746-9600-8E3F05F95185}" type="pres">
      <dgm:prSet presAssocID="{46E80163-3023-4F4D-A5C0-99C746308272}" presName="linNode" presStyleCnt="0"/>
      <dgm:spPr/>
    </dgm:pt>
    <dgm:pt modelId="{468D5B55-31A1-7947-9955-F01EC1F99FEF}" type="pres">
      <dgm:prSet presAssocID="{46E80163-3023-4F4D-A5C0-99C746308272}" presName="parentText" presStyleLbl="node1" presStyleIdx="0" presStyleCnt="3" custScaleX="52651">
        <dgm:presLayoutVars>
          <dgm:chMax val="1"/>
          <dgm:bulletEnabled val="1"/>
        </dgm:presLayoutVars>
      </dgm:prSet>
      <dgm:spPr/>
    </dgm:pt>
    <dgm:pt modelId="{63B8BAB2-BEDD-AC43-A7B2-E918ED8EE0FD}" type="pres">
      <dgm:prSet presAssocID="{46E80163-3023-4F4D-A5C0-99C746308272}" presName="descendantText" presStyleLbl="alignAccFollowNode1" presStyleIdx="0" presStyleCnt="3">
        <dgm:presLayoutVars>
          <dgm:bulletEnabled val="1"/>
        </dgm:presLayoutVars>
      </dgm:prSet>
      <dgm:spPr/>
    </dgm:pt>
    <dgm:pt modelId="{00310346-1E2F-D94C-A0E8-B5A4BB6115C6}" type="pres">
      <dgm:prSet presAssocID="{F4506888-0C37-9445-ABA3-912E085CB638}" presName="sp" presStyleCnt="0"/>
      <dgm:spPr/>
    </dgm:pt>
    <dgm:pt modelId="{C0070352-40A6-BC4C-B8DC-289571C8068E}" type="pres">
      <dgm:prSet presAssocID="{D6E0C96B-93F5-6D4B-83C1-65EA55C7337B}" presName="linNode" presStyleCnt="0"/>
      <dgm:spPr/>
    </dgm:pt>
    <dgm:pt modelId="{04E1C2E3-099E-8743-80E3-F7F03E402B1D}" type="pres">
      <dgm:prSet presAssocID="{D6E0C96B-93F5-6D4B-83C1-65EA55C7337B}" presName="parentText" presStyleLbl="node1" presStyleIdx="1" presStyleCnt="3" custScaleX="53822">
        <dgm:presLayoutVars>
          <dgm:chMax val="1"/>
          <dgm:bulletEnabled val="1"/>
        </dgm:presLayoutVars>
      </dgm:prSet>
      <dgm:spPr/>
    </dgm:pt>
    <dgm:pt modelId="{5D9D74AF-45B2-8040-850B-F3BBA70055DE}" type="pres">
      <dgm:prSet presAssocID="{D6E0C96B-93F5-6D4B-83C1-65EA55C7337B}" presName="descendantText" presStyleLbl="alignAccFollowNode1" presStyleIdx="1" presStyleCnt="3" custLinFactNeighborY="655">
        <dgm:presLayoutVars>
          <dgm:bulletEnabled val="1"/>
        </dgm:presLayoutVars>
      </dgm:prSet>
      <dgm:spPr/>
    </dgm:pt>
    <dgm:pt modelId="{A45E5707-8E4C-D143-94B7-BDFBB24DA25A}" type="pres">
      <dgm:prSet presAssocID="{274F9CC6-65D2-C248-B690-A2449C053921}" presName="sp" presStyleCnt="0"/>
      <dgm:spPr/>
    </dgm:pt>
    <dgm:pt modelId="{1E0EEBFE-98D4-1441-AD7C-76485BF81490}" type="pres">
      <dgm:prSet presAssocID="{E2A7D9EB-723B-6042-AF4D-7F5588177F4E}" presName="linNode" presStyleCnt="0"/>
      <dgm:spPr/>
    </dgm:pt>
    <dgm:pt modelId="{31450B21-E16D-AD46-A31F-C85A1B7B5859}" type="pres">
      <dgm:prSet presAssocID="{E2A7D9EB-723B-6042-AF4D-7F5588177F4E}" presName="parentText" presStyleLbl="node1" presStyleIdx="2" presStyleCnt="3" custScaleX="56252">
        <dgm:presLayoutVars>
          <dgm:chMax val="1"/>
          <dgm:bulletEnabled val="1"/>
        </dgm:presLayoutVars>
      </dgm:prSet>
      <dgm:spPr/>
    </dgm:pt>
    <dgm:pt modelId="{E369A829-A520-444D-82BA-E849F1845AAD}" type="pres">
      <dgm:prSet presAssocID="{E2A7D9EB-723B-6042-AF4D-7F5588177F4E}" presName="descendantText" presStyleLbl="alignAccFollowNode1" presStyleIdx="2" presStyleCnt="3" custScaleX="98973">
        <dgm:presLayoutVars>
          <dgm:bulletEnabled val="1"/>
        </dgm:presLayoutVars>
      </dgm:prSet>
      <dgm:spPr/>
    </dgm:pt>
  </dgm:ptLst>
  <dgm:cxnLst>
    <dgm:cxn modelId="{10062F0E-B370-6A46-9FD1-941782CB3BB0}" srcId="{AFCF7D65-DF81-0C48-8C12-4D2B80E1712A}" destId="{E2A7D9EB-723B-6042-AF4D-7F5588177F4E}" srcOrd="2" destOrd="0" parTransId="{406CAC2B-F16A-D54F-BDC6-F031F11395C0}" sibTransId="{A5E339C2-47D8-014C-A6F0-AD8B6E5E2E9E}"/>
    <dgm:cxn modelId="{B2747325-03EA-D84D-BE9C-8A293DF5543A}" srcId="{AFCF7D65-DF81-0C48-8C12-4D2B80E1712A}" destId="{46E80163-3023-4F4D-A5C0-99C746308272}" srcOrd="0" destOrd="0" parTransId="{33C78B17-F545-6C43-B3DA-E895EAEEC1E2}" sibTransId="{F4506888-0C37-9445-ABA3-912E085CB638}"/>
    <dgm:cxn modelId="{8AF5C128-61A8-2841-8CA2-5EE96C4DD3A2}" type="presOf" srcId="{F6619A79-5259-6248-8FFE-7C0DFBB26ED3}" destId="{E369A829-A520-444D-82BA-E849F1845AAD}" srcOrd="0" destOrd="0" presId="urn:microsoft.com/office/officeart/2005/8/layout/vList5"/>
    <dgm:cxn modelId="{CF07024C-15D5-274A-A646-FBAA3A4C57D4}" srcId="{E2A7D9EB-723B-6042-AF4D-7F5588177F4E}" destId="{F6619A79-5259-6248-8FFE-7C0DFBB26ED3}" srcOrd="0" destOrd="0" parTransId="{5F11DCA1-7719-3C4C-9136-D105E5A83C95}" sibTransId="{86F1117C-3AD9-934D-9D9C-6E2E68C84D30}"/>
    <dgm:cxn modelId="{3C85985B-08BC-0241-B5B2-7B8E56097F04}" type="presOf" srcId="{46E80163-3023-4F4D-A5C0-99C746308272}" destId="{468D5B55-31A1-7947-9955-F01EC1F99FEF}" srcOrd="0" destOrd="0" presId="urn:microsoft.com/office/officeart/2005/8/layout/vList5"/>
    <dgm:cxn modelId="{B2E7108B-F461-E44D-B476-F6CEFA5575A1}" type="presOf" srcId="{D6E0C96B-93F5-6D4B-83C1-65EA55C7337B}" destId="{04E1C2E3-099E-8743-80E3-F7F03E402B1D}" srcOrd="0" destOrd="0" presId="urn:microsoft.com/office/officeart/2005/8/layout/vList5"/>
    <dgm:cxn modelId="{5BBE638C-CA0C-8342-B5F5-1A2B10DE0B52}" type="presOf" srcId="{A9C5B7F7-57BD-F640-AFDD-4F45992C00B7}" destId="{5D9D74AF-45B2-8040-850B-F3BBA70055DE}" srcOrd="0" destOrd="0" presId="urn:microsoft.com/office/officeart/2005/8/layout/vList5"/>
    <dgm:cxn modelId="{8DB65E9F-4B16-0D49-9BB3-D9DD9D01DDF6}" type="presOf" srcId="{AFCF7D65-DF81-0C48-8C12-4D2B80E1712A}" destId="{1E464F7F-FBBF-C84A-93F3-C94C356E6E43}" srcOrd="0" destOrd="0" presId="urn:microsoft.com/office/officeart/2005/8/layout/vList5"/>
    <dgm:cxn modelId="{7C451FA9-61ED-3045-924E-38C76130899E}" srcId="{46E80163-3023-4F4D-A5C0-99C746308272}" destId="{83350C04-6609-F84C-B60B-04133E9FAD4F}" srcOrd="0" destOrd="0" parTransId="{85048EFE-B658-DC40-81E9-C926D45C2193}" sibTransId="{886F2668-ADDB-A644-8DEB-2A7B396BBE18}"/>
    <dgm:cxn modelId="{4C9963AA-3592-2342-9A11-FD92ED0F46E4}" srcId="{D6E0C96B-93F5-6D4B-83C1-65EA55C7337B}" destId="{A9C5B7F7-57BD-F640-AFDD-4F45992C00B7}" srcOrd="0" destOrd="0" parTransId="{D976187C-118C-9041-B800-AFA6B250AAA9}" sibTransId="{0F642530-06BA-C645-B7BB-4F87E2D96066}"/>
    <dgm:cxn modelId="{5DE867CC-0E97-F746-8843-9849FB1B17AF}" type="presOf" srcId="{83350C04-6609-F84C-B60B-04133E9FAD4F}" destId="{63B8BAB2-BEDD-AC43-A7B2-E918ED8EE0FD}" srcOrd="0" destOrd="0" presId="urn:microsoft.com/office/officeart/2005/8/layout/vList5"/>
    <dgm:cxn modelId="{9C8120D0-4DC0-1047-A330-8B3CA956D37D}" type="presOf" srcId="{E2A7D9EB-723B-6042-AF4D-7F5588177F4E}" destId="{31450B21-E16D-AD46-A31F-C85A1B7B5859}" srcOrd="0" destOrd="0" presId="urn:microsoft.com/office/officeart/2005/8/layout/vList5"/>
    <dgm:cxn modelId="{64A5C7EA-4A23-B34E-A558-BC151D9D99AB}" srcId="{AFCF7D65-DF81-0C48-8C12-4D2B80E1712A}" destId="{D6E0C96B-93F5-6D4B-83C1-65EA55C7337B}" srcOrd="1" destOrd="0" parTransId="{FE441FF0-99AA-B345-A357-AFB50C902898}" sibTransId="{274F9CC6-65D2-C248-B690-A2449C053921}"/>
    <dgm:cxn modelId="{77C84D93-BD26-0141-963A-F9E8237DB45B}" type="presParOf" srcId="{1E464F7F-FBBF-C84A-93F3-C94C356E6E43}" destId="{4EAFE22D-337A-D746-9600-8E3F05F95185}" srcOrd="0" destOrd="0" presId="urn:microsoft.com/office/officeart/2005/8/layout/vList5"/>
    <dgm:cxn modelId="{F7A6B50B-7B6D-5D43-A0C5-A347970FA664}" type="presParOf" srcId="{4EAFE22D-337A-D746-9600-8E3F05F95185}" destId="{468D5B55-31A1-7947-9955-F01EC1F99FEF}" srcOrd="0" destOrd="0" presId="urn:microsoft.com/office/officeart/2005/8/layout/vList5"/>
    <dgm:cxn modelId="{576EEEDB-40F8-6640-8B62-ED5034C77913}" type="presParOf" srcId="{4EAFE22D-337A-D746-9600-8E3F05F95185}" destId="{63B8BAB2-BEDD-AC43-A7B2-E918ED8EE0FD}" srcOrd="1" destOrd="0" presId="urn:microsoft.com/office/officeart/2005/8/layout/vList5"/>
    <dgm:cxn modelId="{1FE9D4DA-7994-B442-85D4-80EF1A555D5C}" type="presParOf" srcId="{1E464F7F-FBBF-C84A-93F3-C94C356E6E43}" destId="{00310346-1E2F-D94C-A0E8-B5A4BB6115C6}" srcOrd="1" destOrd="0" presId="urn:microsoft.com/office/officeart/2005/8/layout/vList5"/>
    <dgm:cxn modelId="{951C5355-1C9E-B64D-A946-79A43A53AF47}" type="presParOf" srcId="{1E464F7F-FBBF-C84A-93F3-C94C356E6E43}" destId="{C0070352-40A6-BC4C-B8DC-289571C8068E}" srcOrd="2" destOrd="0" presId="urn:microsoft.com/office/officeart/2005/8/layout/vList5"/>
    <dgm:cxn modelId="{252FDF52-375F-9A49-AC4F-4866C95EABE3}" type="presParOf" srcId="{C0070352-40A6-BC4C-B8DC-289571C8068E}" destId="{04E1C2E3-099E-8743-80E3-F7F03E402B1D}" srcOrd="0" destOrd="0" presId="urn:microsoft.com/office/officeart/2005/8/layout/vList5"/>
    <dgm:cxn modelId="{F0805A07-6B41-7643-88E0-825A0B0C8859}" type="presParOf" srcId="{C0070352-40A6-BC4C-B8DC-289571C8068E}" destId="{5D9D74AF-45B2-8040-850B-F3BBA70055DE}" srcOrd="1" destOrd="0" presId="urn:microsoft.com/office/officeart/2005/8/layout/vList5"/>
    <dgm:cxn modelId="{45AFE06B-132F-BE4A-899D-64D4D953CD91}" type="presParOf" srcId="{1E464F7F-FBBF-C84A-93F3-C94C356E6E43}" destId="{A45E5707-8E4C-D143-94B7-BDFBB24DA25A}" srcOrd="3" destOrd="0" presId="urn:microsoft.com/office/officeart/2005/8/layout/vList5"/>
    <dgm:cxn modelId="{A3687B03-8BE3-704E-B487-64F4740D01B2}" type="presParOf" srcId="{1E464F7F-FBBF-C84A-93F3-C94C356E6E43}" destId="{1E0EEBFE-98D4-1441-AD7C-76485BF81490}" srcOrd="4" destOrd="0" presId="urn:microsoft.com/office/officeart/2005/8/layout/vList5"/>
    <dgm:cxn modelId="{B2AE5D3F-3AD1-B34B-B5BC-7ED092DB37ED}" type="presParOf" srcId="{1E0EEBFE-98D4-1441-AD7C-76485BF81490}" destId="{31450B21-E16D-AD46-A31F-C85A1B7B5859}" srcOrd="0" destOrd="0" presId="urn:microsoft.com/office/officeart/2005/8/layout/vList5"/>
    <dgm:cxn modelId="{B11545D7-6EB7-0E45-8EC7-E7F28EF99FC1}" type="presParOf" srcId="{1E0EEBFE-98D4-1441-AD7C-76485BF81490}" destId="{E369A829-A520-444D-82BA-E849F1845A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33E0C-F895-9040-ACFC-3375AACA2539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684D7-E3C5-FA48-9C5C-0DA49C820B29}">
      <dgm:prSet phldrT="[Text]"/>
      <dgm:spPr/>
      <dgm:t>
        <a:bodyPr/>
        <a:lstStyle/>
        <a:p>
          <a:r>
            <a:rPr lang="en-US" dirty="0"/>
            <a:t>Overtime</a:t>
          </a:r>
        </a:p>
      </dgm:t>
    </dgm:pt>
    <dgm:pt modelId="{8816E66E-C6A4-9F4D-83A5-8BC22EEB825A}" type="parTrans" cxnId="{4A563A20-50A7-6543-B5E6-C1588414D888}">
      <dgm:prSet/>
      <dgm:spPr/>
      <dgm:t>
        <a:bodyPr/>
        <a:lstStyle/>
        <a:p>
          <a:endParaRPr lang="en-US"/>
        </a:p>
      </dgm:t>
    </dgm:pt>
    <dgm:pt modelId="{1F041667-16E6-1C4D-899E-D26230CBDD03}" type="sibTrans" cxnId="{4A563A20-50A7-6543-B5E6-C1588414D888}">
      <dgm:prSet/>
      <dgm:spPr/>
      <dgm:t>
        <a:bodyPr/>
        <a:lstStyle/>
        <a:p>
          <a:endParaRPr lang="en-US"/>
        </a:p>
      </dgm:t>
    </dgm:pt>
    <dgm:pt modelId="{8CA6D2BD-E0D0-E742-A190-7881E902A7EF}">
      <dgm:prSet phldrT="[Text]"/>
      <dgm:spPr/>
      <dgm:t>
        <a:bodyPr/>
        <a:lstStyle/>
        <a:p>
          <a:r>
            <a:rPr lang="en-US" dirty="0"/>
            <a:t>31.7% on overtime will leave</a:t>
          </a:r>
        </a:p>
      </dgm:t>
    </dgm:pt>
    <dgm:pt modelId="{7D51AB2B-F9C0-284D-A588-303FA722C5A4}" type="parTrans" cxnId="{9A995B9F-D4F9-7E41-8803-373390DA110E}">
      <dgm:prSet/>
      <dgm:spPr/>
      <dgm:t>
        <a:bodyPr/>
        <a:lstStyle/>
        <a:p>
          <a:endParaRPr lang="en-US"/>
        </a:p>
      </dgm:t>
    </dgm:pt>
    <dgm:pt modelId="{81329D31-73A4-364F-AFC2-E950B32E48B5}" type="sibTrans" cxnId="{9A995B9F-D4F9-7E41-8803-373390DA110E}">
      <dgm:prSet/>
      <dgm:spPr/>
      <dgm:t>
        <a:bodyPr/>
        <a:lstStyle/>
        <a:p>
          <a:endParaRPr lang="en-US"/>
        </a:p>
      </dgm:t>
    </dgm:pt>
    <dgm:pt modelId="{8830C7F4-5A45-1A46-9F90-F3239D2E114B}">
      <dgm:prSet phldrT="[Text]"/>
      <dgm:spPr/>
      <dgm:t>
        <a:bodyPr/>
        <a:lstStyle/>
        <a:p>
          <a:r>
            <a:rPr lang="en-US" dirty="0"/>
            <a:t>Non-Overtime</a:t>
          </a:r>
        </a:p>
      </dgm:t>
    </dgm:pt>
    <dgm:pt modelId="{AA0ED2F5-02B8-F447-8135-0F2F7ECED2DC}" type="parTrans" cxnId="{A3871A95-DC4E-BA49-803F-ED14D9F1A960}">
      <dgm:prSet/>
      <dgm:spPr/>
      <dgm:t>
        <a:bodyPr/>
        <a:lstStyle/>
        <a:p>
          <a:endParaRPr lang="en-US"/>
        </a:p>
      </dgm:t>
    </dgm:pt>
    <dgm:pt modelId="{880AB701-C7DD-5444-8ECD-BCD6B6C9AE0C}" type="sibTrans" cxnId="{A3871A95-DC4E-BA49-803F-ED14D9F1A960}">
      <dgm:prSet/>
      <dgm:spPr/>
      <dgm:t>
        <a:bodyPr/>
        <a:lstStyle/>
        <a:p>
          <a:endParaRPr lang="en-US"/>
        </a:p>
      </dgm:t>
    </dgm:pt>
    <dgm:pt modelId="{C8D39147-FDAB-9A4E-ABD2-1AE352D86910}">
      <dgm:prSet phldrT="[Text]"/>
      <dgm:spPr/>
      <dgm:t>
        <a:bodyPr/>
        <a:lstStyle/>
        <a:p>
          <a:r>
            <a:rPr lang="en-US" dirty="0"/>
            <a:t>9.7% attrition</a:t>
          </a:r>
        </a:p>
      </dgm:t>
    </dgm:pt>
    <dgm:pt modelId="{B58C6482-C7D7-5E43-B005-5F712A438EA9}" type="parTrans" cxnId="{44CE11C5-1674-9D4C-BEB4-07FD3647881B}">
      <dgm:prSet/>
      <dgm:spPr/>
      <dgm:t>
        <a:bodyPr/>
        <a:lstStyle/>
        <a:p>
          <a:endParaRPr lang="en-US"/>
        </a:p>
      </dgm:t>
    </dgm:pt>
    <dgm:pt modelId="{E0994B60-BBDB-A747-BCE6-B0B518584CE3}" type="sibTrans" cxnId="{44CE11C5-1674-9D4C-BEB4-07FD3647881B}">
      <dgm:prSet/>
      <dgm:spPr/>
      <dgm:t>
        <a:bodyPr/>
        <a:lstStyle/>
        <a:p>
          <a:endParaRPr lang="en-US"/>
        </a:p>
      </dgm:t>
    </dgm:pt>
    <dgm:pt modelId="{59AAAF5E-FB36-984F-995C-ED6B9154A824}">
      <dgm:prSet phldrT="[Text]"/>
      <dgm:spPr/>
      <dgm:t>
        <a:bodyPr/>
        <a:lstStyle/>
        <a:p>
          <a:r>
            <a:rPr lang="en-US" dirty="0"/>
            <a:t>57.1% of all attrition</a:t>
          </a:r>
        </a:p>
      </dgm:t>
    </dgm:pt>
    <dgm:pt modelId="{43CAE76B-4AA0-1341-883A-FE6FFE04D9D5}" type="parTrans" cxnId="{2ACD1B42-8EC4-EA49-BCDB-EED4FE3B1797}">
      <dgm:prSet/>
      <dgm:spPr/>
      <dgm:t>
        <a:bodyPr/>
        <a:lstStyle/>
        <a:p>
          <a:endParaRPr lang="en-US"/>
        </a:p>
      </dgm:t>
    </dgm:pt>
    <dgm:pt modelId="{D8A73293-269A-A240-9CA1-B4012103E63C}" type="sibTrans" cxnId="{2ACD1B42-8EC4-EA49-BCDB-EED4FE3B1797}">
      <dgm:prSet/>
      <dgm:spPr/>
      <dgm:t>
        <a:bodyPr/>
        <a:lstStyle/>
        <a:p>
          <a:endParaRPr lang="en-US"/>
        </a:p>
      </dgm:t>
    </dgm:pt>
    <dgm:pt modelId="{BD4F84F2-E56E-534B-A3A9-1ACB188B19BF}" type="pres">
      <dgm:prSet presAssocID="{66333E0C-F895-9040-ACFC-3375AACA2539}" presName="linear" presStyleCnt="0">
        <dgm:presLayoutVars>
          <dgm:animLvl val="lvl"/>
          <dgm:resizeHandles val="exact"/>
        </dgm:presLayoutVars>
      </dgm:prSet>
      <dgm:spPr/>
    </dgm:pt>
    <dgm:pt modelId="{A2E469D0-DA61-8944-9883-0BC869A44507}" type="pres">
      <dgm:prSet presAssocID="{E71684D7-E3C5-FA48-9C5C-0DA49C820B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DBB69B-4016-D648-AD1F-3D80C057DCC5}" type="pres">
      <dgm:prSet presAssocID="{E71684D7-E3C5-FA48-9C5C-0DA49C820B29}" presName="childText" presStyleLbl="revTx" presStyleIdx="0" presStyleCnt="2">
        <dgm:presLayoutVars>
          <dgm:bulletEnabled val="1"/>
        </dgm:presLayoutVars>
      </dgm:prSet>
      <dgm:spPr/>
    </dgm:pt>
    <dgm:pt modelId="{5F68B401-22CA-5F41-B14C-9E7773F6B4C2}" type="pres">
      <dgm:prSet presAssocID="{8830C7F4-5A45-1A46-9F90-F3239D2E11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DB0842-C4EE-6641-A94E-E3622760E2F7}" type="pres">
      <dgm:prSet presAssocID="{8830C7F4-5A45-1A46-9F90-F3239D2E114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563A20-50A7-6543-B5E6-C1588414D888}" srcId="{66333E0C-F895-9040-ACFC-3375AACA2539}" destId="{E71684D7-E3C5-FA48-9C5C-0DA49C820B29}" srcOrd="0" destOrd="0" parTransId="{8816E66E-C6A4-9F4D-83A5-8BC22EEB825A}" sibTransId="{1F041667-16E6-1C4D-899E-D26230CBDD03}"/>
    <dgm:cxn modelId="{2ACD1B42-8EC4-EA49-BCDB-EED4FE3B1797}" srcId="{E71684D7-E3C5-FA48-9C5C-0DA49C820B29}" destId="{59AAAF5E-FB36-984F-995C-ED6B9154A824}" srcOrd="1" destOrd="0" parTransId="{43CAE76B-4AA0-1341-883A-FE6FFE04D9D5}" sibTransId="{D8A73293-269A-A240-9CA1-B4012103E63C}"/>
    <dgm:cxn modelId="{48E5D77A-1B7D-2449-86A2-93BB30F8D97F}" type="presOf" srcId="{8CA6D2BD-E0D0-E742-A190-7881E902A7EF}" destId="{CDDBB69B-4016-D648-AD1F-3D80C057DCC5}" srcOrd="0" destOrd="0" presId="urn:microsoft.com/office/officeart/2005/8/layout/vList2"/>
    <dgm:cxn modelId="{F5A8CC84-E5B5-B748-8159-BC51A045D591}" type="presOf" srcId="{59AAAF5E-FB36-984F-995C-ED6B9154A824}" destId="{CDDBB69B-4016-D648-AD1F-3D80C057DCC5}" srcOrd="0" destOrd="1" presId="urn:microsoft.com/office/officeart/2005/8/layout/vList2"/>
    <dgm:cxn modelId="{4DC71587-8223-B247-BD81-3104E5B0D28B}" type="presOf" srcId="{66333E0C-F895-9040-ACFC-3375AACA2539}" destId="{BD4F84F2-E56E-534B-A3A9-1ACB188B19BF}" srcOrd="0" destOrd="0" presId="urn:microsoft.com/office/officeart/2005/8/layout/vList2"/>
    <dgm:cxn modelId="{A3871A95-DC4E-BA49-803F-ED14D9F1A960}" srcId="{66333E0C-F895-9040-ACFC-3375AACA2539}" destId="{8830C7F4-5A45-1A46-9F90-F3239D2E114B}" srcOrd="1" destOrd="0" parTransId="{AA0ED2F5-02B8-F447-8135-0F2F7ECED2DC}" sibTransId="{880AB701-C7DD-5444-8ECD-BCD6B6C9AE0C}"/>
    <dgm:cxn modelId="{9A995B9F-D4F9-7E41-8803-373390DA110E}" srcId="{E71684D7-E3C5-FA48-9C5C-0DA49C820B29}" destId="{8CA6D2BD-E0D0-E742-A190-7881E902A7EF}" srcOrd="0" destOrd="0" parTransId="{7D51AB2B-F9C0-284D-A588-303FA722C5A4}" sibTransId="{81329D31-73A4-364F-AFC2-E950B32E48B5}"/>
    <dgm:cxn modelId="{44CE11C5-1674-9D4C-BEB4-07FD3647881B}" srcId="{8830C7F4-5A45-1A46-9F90-F3239D2E114B}" destId="{C8D39147-FDAB-9A4E-ABD2-1AE352D86910}" srcOrd="0" destOrd="0" parTransId="{B58C6482-C7D7-5E43-B005-5F712A438EA9}" sibTransId="{E0994B60-BBDB-A747-BCE6-B0B518584CE3}"/>
    <dgm:cxn modelId="{C9F828DE-16A1-6840-9640-85B9045B5709}" type="presOf" srcId="{E71684D7-E3C5-FA48-9C5C-0DA49C820B29}" destId="{A2E469D0-DA61-8944-9883-0BC869A44507}" srcOrd="0" destOrd="0" presId="urn:microsoft.com/office/officeart/2005/8/layout/vList2"/>
    <dgm:cxn modelId="{763A16EC-5725-EC49-A3B0-819C52CA2807}" type="presOf" srcId="{8830C7F4-5A45-1A46-9F90-F3239D2E114B}" destId="{5F68B401-22CA-5F41-B14C-9E7773F6B4C2}" srcOrd="0" destOrd="0" presId="urn:microsoft.com/office/officeart/2005/8/layout/vList2"/>
    <dgm:cxn modelId="{553D27FE-F9E9-FA4B-B1E0-316AD1E0DFD8}" type="presOf" srcId="{C8D39147-FDAB-9A4E-ABD2-1AE352D86910}" destId="{98DB0842-C4EE-6641-A94E-E3622760E2F7}" srcOrd="0" destOrd="0" presId="urn:microsoft.com/office/officeart/2005/8/layout/vList2"/>
    <dgm:cxn modelId="{44F74C56-F6FF-0641-B620-5AD2A110E8D4}" type="presParOf" srcId="{BD4F84F2-E56E-534B-A3A9-1ACB188B19BF}" destId="{A2E469D0-DA61-8944-9883-0BC869A44507}" srcOrd="0" destOrd="0" presId="urn:microsoft.com/office/officeart/2005/8/layout/vList2"/>
    <dgm:cxn modelId="{C8F11886-F352-6242-98D6-75555FA118F2}" type="presParOf" srcId="{BD4F84F2-E56E-534B-A3A9-1ACB188B19BF}" destId="{CDDBB69B-4016-D648-AD1F-3D80C057DCC5}" srcOrd="1" destOrd="0" presId="urn:microsoft.com/office/officeart/2005/8/layout/vList2"/>
    <dgm:cxn modelId="{5A7048C7-0BF5-454E-BC7B-A5A6D0444064}" type="presParOf" srcId="{BD4F84F2-E56E-534B-A3A9-1ACB188B19BF}" destId="{5F68B401-22CA-5F41-B14C-9E7773F6B4C2}" srcOrd="2" destOrd="0" presId="urn:microsoft.com/office/officeart/2005/8/layout/vList2"/>
    <dgm:cxn modelId="{4205FEA7-3990-AA4D-9831-C8D85D32CA71}" type="presParOf" srcId="{BD4F84F2-E56E-534B-A3A9-1ACB188B19BF}" destId="{98DB0842-C4EE-6641-A94E-E3622760E2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33E0C-F895-9040-ACFC-3375AACA2539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684D7-E3C5-FA48-9C5C-0DA49C820B29}">
      <dgm:prSet phldrT="[Text]"/>
      <dgm:spPr/>
      <dgm:t>
        <a:bodyPr/>
        <a:lstStyle/>
        <a:p>
          <a:r>
            <a:rPr lang="en-US" dirty="0"/>
            <a:t>Job level 1:OT</a:t>
          </a:r>
        </a:p>
      </dgm:t>
    </dgm:pt>
    <dgm:pt modelId="{8816E66E-C6A4-9F4D-83A5-8BC22EEB825A}" type="parTrans" cxnId="{4A563A20-50A7-6543-B5E6-C1588414D888}">
      <dgm:prSet/>
      <dgm:spPr/>
      <dgm:t>
        <a:bodyPr/>
        <a:lstStyle/>
        <a:p>
          <a:endParaRPr lang="en-US"/>
        </a:p>
      </dgm:t>
    </dgm:pt>
    <dgm:pt modelId="{1F041667-16E6-1C4D-899E-D26230CBDD03}" type="sibTrans" cxnId="{4A563A20-50A7-6543-B5E6-C1588414D888}">
      <dgm:prSet/>
      <dgm:spPr/>
      <dgm:t>
        <a:bodyPr/>
        <a:lstStyle/>
        <a:p>
          <a:endParaRPr lang="en-US"/>
        </a:p>
      </dgm:t>
    </dgm:pt>
    <dgm:pt modelId="{8CA6D2BD-E0D0-E742-A190-7881E902A7EF}">
      <dgm:prSet phldrT="[Text]"/>
      <dgm:spPr/>
      <dgm:t>
        <a:bodyPr/>
        <a:lstStyle/>
        <a:p>
          <a:r>
            <a:rPr lang="en-US" dirty="0"/>
            <a:t>53.6% attrition</a:t>
          </a:r>
        </a:p>
      </dgm:t>
    </dgm:pt>
    <dgm:pt modelId="{7D51AB2B-F9C0-284D-A588-303FA722C5A4}" type="parTrans" cxnId="{9A995B9F-D4F9-7E41-8803-373390DA110E}">
      <dgm:prSet/>
      <dgm:spPr/>
      <dgm:t>
        <a:bodyPr/>
        <a:lstStyle/>
        <a:p>
          <a:endParaRPr lang="en-US"/>
        </a:p>
      </dgm:t>
    </dgm:pt>
    <dgm:pt modelId="{81329D31-73A4-364F-AFC2-E950B32E48B5}" type="sibTrans" cxnId="{9A995B9F-D4F9-7E41-8803-373390DA110E}">
      <dgm:prSet/>
      <dgm:spPr/>
      <dgm:t>
        <a:bodyPr/>
        <a:lstStyle/>
        <a:p>
          <a:endParaRPr lang="en-US"/>
        </a:p>
      </dgm:t>
    </dgm:pt>
    <dgm:pt modelId="{8830C7F4-5A45-1A46-9F90-F3239D2E114B}">
      <dgm:prSet phldrT="[Text]"/>
      <dgm:spPr/>
      <dgm:t>
        <a:bodyPr/>
        <a:lstStyle/>
        <a:p>
          <a:r>
            <a:rPr lang="en-US" dirty="0"/>
            <a:t>Job Level 1: Non-OT</a:t>
          </a:r>
        </a:p>
      </dgm:t>
    </dgm:pt>
    <dgm:pt modelId="{AA0ED2F5-02B8-F447-8135-0F2F7ECED2DC}" type="parTrans" cxnId="{A3871A95-DC4E-BA49-803F-ED14D9F1A960}">
      <dgm:prSet/>
      <dgm:spPr/>
      <dgm:t>
        <a:bodyPr/>
        <a:lstStyle/>
        <a:p>
          <a:endParaRPr lang="en-US"/>
        </a:p>
      </dgm:t>
    </dgm:pt>
    <dgm:pt modelId="{880AB701-C7DD-5444-8ECD-BCD6B6C9AE0C}" type="sibTrans" cxnId="{A3871A95-DC4E-BA49-803F-ED14D9F1A960}">
      <dgm:prSet/>
      <dgm:spPr/>
      <dgm:t>
        <a:bodyPr/>
        <a:lstStyle/>
        <a:p>
          <a:endParaRPr lang="en-US"/>
        </a:p>
      </dgm:t>
    </dgm:pt>
    <dgm:pt modelId="{C8D39147-FDAB-9A4E-ABD2-1AE352D86910}">
      <dgm:prSet phldrT="[Text]"/>
      <dgm:spPr/>
      <dgm:t>
        <a:bodyPr/>
        <a:lstStyle/>
        <a:p>
          <a:r>
            <a:rPr lang="en-US" dirty="0"/>
            <a:t>14.7% attrition</a:t>
          </a:r>
        </a:p>
      </dgm:t>
    </dgm:pt>
    <dgm:pt modelId="{B58C6482-C7D7-5E43-B005-5F712A438EA9}" type="parTrans" cxnId="{44CE11C5-1674-9D4C-BEB4-07FD3647881B}">
      <dgm:prSet/>
      <dgm:spPr/>
      <dgm:t>
        <a:bodyPr/>
        <a:lstStyle/>
        <a:p>
          <a:endParaRPr lang="en-US"/>
        </a:p>
      </dgm:t>
    </dgm:pt>
    <dgm:pt modelId="{E0994B60-BBDB-A747-BCE6-B0B518584CE3}" type="sibTrans" cxnId="{44CE11C5-1674-9D4C-BEB4-07FD3647881B}">
      <dgm:prSet/>
      <dgm:spPr/>
      <dgm:t>
        <a:bodyPr/>
        <a:lstStyle/>
        <a:p>
          <a:endParaRPr lang="en-US"/>
        </a:p>
      </dgm:t>
    </dgm:pt>
    <dgm:pt modelId="{345145C3-2483-AE4F-A9EC-B73A1E4FAE57}">
      <dgm:prSet phldrT="[Text]"/>
      <dgm:spPr/>
      <dgm:t>
        <a:bodyPr/>
        <a:lstStyle/>
        <a:p>
          <a:r>
            <a:rPr lang="en-US" dirty="0"/>
            <a:t>Job Level 1 statistics</a:t>
          </a:r>
        </a:p>
      </dgm:t>
    </dgm:pt>
    <dgm:pt modelId="{14AD23DD-9F8D-6B4B-BB6E-4D4318FCAD9A}" type="parTrans" cxnId="{CC67AAC9-6F81-BA4B-A486-A829B68A7F89}">
      <dgm:prSet/>
      <dgm:spPr/>
      <dgm:t>
        <a:bodyPr/>
        <a:lstStyle/>
        <a:p>
          <a:endParaRPr lang="en-US"/>
        </a:p>
      </dgm:t>
    </dgm:pt>
    <dgm:pt modelId="{C86348B2-4DC1-AE44-A2A0-7A4C2AB5F280}" type="sibTrans" cxnId="{CC67AAC9-6F81-BA4B-A486-A829B68A7F89}">
      <dgm:prSet/>
      <dgm:spPr/>
      <dgm:t>
        <a:bodyPr/>
        <a:lstStyle/>
        <a:p>
          <a:endParaRPr lang="en-US"/>
        </a:p>
      </dgm:t>
    </dgm:pt>
    <dgm:pt modelId="{5CC3A3EE-C913-9C43-99ED-4AC5A89EBE4D}">
      <dgm:prSet phldrT="[Text]"/>
      <dgm:spPr/>
      <dgm:t>
        <a:bodyPr/>
        <a:lstStyle/>
        <a:p>
          <a:r>
            <a:rPr lang="en-US" dirty="0"/>
            <a:t>~38% workforce</a:t>
          </a:r>
        </a:p>
      </dgm:t>
    </dgm:pt>
    <dgm:pt modelId="{BA65F950-F876-EB45-8C49-39F101316647}" type="parTrans" cxnId="{3DE39EB4-67E3-E043-994F-EA588432D934}">
      <dgm:prSet/>
      <dgm:spPr/>
      <dgm:t>
        <a:bodyPr/>
        <a:lstStyle/>
        <a:p>
          <a:endParaRPr lang="en-US"/>
        </a:p>
      </dgm:t>
    </dgm:pt>
    <dgm:pt modelId="{3B2A5A7F-B658-FC45-A7AE-2F422CB10BF7}" type="sibTrans" cxnId="{3DE39EB4-67E3-E043-994F-EA588432D934}">
      <dgm:prSet/>
      <dgm:spPr/>
      <dgm:t>
        <a:bodyPr/>
        <a:lstStyle/>
        <a:p>
          <a:endParaRPr lang="en-US"/>
        </a:p>
      </dgm:t>
    </dgm:pt>
    <dgm:pt modelId="{2143A205-DCD5-E44C-915C-E9DECB244C2D}">
      <dgm:prSet phldrT="[Text]"/>
      <dgm:spPr/>
      <dgm:t>
        <a:bodyPr/>
        <a:lstStyle/>
        <a:p>
          <a:endParaRPr lang="en-US" dirty="0"/>
        </a:p>
      </dgm:t>
    </dgm:pt>
    <dgm:pt modelId="{22271FFA-6DB7-9141-AF00-E331CDDE2789}" type="parTrans" cxnId="{DED0C554-A9D1-874D-AAC5-8D2E71226DAD}">
      <dgm:prSet/>
      <dgm:spPr/>
      <dgm:t>
        <a:bodyPr/>
        <a:lstStyle/>
        <a:p>
          <a:endParaRPr lang="en-US"/>
        </a:p>
      </dgm:t>
    </dgm:pt>
    <dgm:pt modelId="{6415FFE0-975C-4A4A-A262-AC3812F4C4E5}" type="sibTrans" cxnId="{DED0C554-A9D1-874D-AAC5-8D2E71226DAD}">
      <dgm:prSet/>
      <dgm:spPr/>
      <dgm:t>
        <a:bodyPr/>
        <a:lstStyle/>
        <a:p>
          <a:endParaRPr lang="en-US"/>
        </a:p>
      </dgm:t>
    </dgm:pt>
    <dgm:pt modelId="{DEC721D2-ACA4-D840-923C-C03FE9F4D4F2}">
      <dgm:prSet phldrT="[Text]"/>
      <dgm:spPr/>
      <dgm:t>
        <a:bodyPr/>
        <a:lstStyle/>
        <a:p>
          <a:r>
            <a:rPr lang="en-US" dirty="0"/>
            <a:t>61.4% of all attrition</a:t>
          </a:r>
        </a:p>
      </dgm:t>
    </dgm:pt>
    <dgm:pt modelId="{17EFC0AD-7D1F-1F41-A4C4-ED024FF683BB}" type="parTrans" cxnId="{BAFBE51A-BD5C-A34C-BB75-E72A2FCFC432}">
      <dgm:prSet/>
      <dgm:spPr/>
      <dgm:t>
        <a:bodyPr/>
        <a:lstStyle/>
        <a:p>
          <a:endParaRPr lang="en-US"/>
        </a:p>
      </dgm:t>
    </dgm:pt>
    <dgm:pt modelId="{53A10030-1276-D34B-8C1A-28C8954F5FF2}" type="sibTrans" cxnId="{BAFBE51A-BD5C-A34C-BB75-E72A2FCFC432}">
      <dgm:prSet/>
      <dgm:spPr/>
      <dgm:t>
        <a:bodyPr/>
        <a:lstStyle/>
        <a:p>
          <a:endParaRPr lang="en-US"/>
        </a:p>
      </dgm:t>
    </dgm:pt>
    <dgm:pt modelId="{BD4F84F2-E56E-534B-A3A9-1ACB188B19BF}" type="pres">
      <dgm:prSet presAssocID="{66333E0C-F895-9040-ACFC-3375AACA2539}" presName="linear" presStyleCnt="0">
        <dgm:presLayoutVars>
          <dgm:animLvl val="lvl"/>
          <dgm:resizeHandles val="exact"/>
        </dgm:presLayoutVars>
      </dgm:prSet>
      <dgm:spPr/>
    </dgm:pt>
    <dgm:pt modelId="{A2E469D0-DA61-8944-9883-0BC869A44507}" type="pres">
      <dgm:prSet presAssocID="{E71684D7-E3C5-FA48-9C5C-0DA49C820B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BB69B-4016-D648-AD1F-3D80C057DCC5}" type="pres">
      <dgm:prSet presAssocID="{E71684D7-E3C5-FA48-9C5C-0DA49C820B29}" presName="childText" presStyleLbl="revTx" presStyleIdx="0" presStyleCnt="3">
        <dgm:presLayoutVars>
          <dgm:bulletEnabled val="1"/>
        </dgm:presLayoutVars>
      </dgm:prSet>
      <dgm:spPr/>
    </dgm:pt>
    <dgm:pt modelId="{5F68B401-22CA-5F41-B14C-9E7773F6B4C2}" type="pres">
      <dgm:prSet presAssocID="{8830C7F4-5A45-1A46-9F90-F3239D2E1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DB0842-C4EE-6641-A94E-E3622760E2F7}" type="pres">
      <dgm:prSet presAssocID="{8830C7F4-5A45-1A46-9F90-F3239D2E114B}" presName="childText" presStyleLbl="revTx" presStyleIdx="1" presStyleCnt="3">
        <dgm:presLayoutVars>
          <dgm:bulletEnabled val="1"/>
        </dgm:presLayoutVars>
      </dgm:prSet>
      <dgm:spPr/>
    </dgm:pt>
    <dgm:pt modelId="{C70E3BB4-FE5B-A342-81DF-2C40CAEB16BB}" type="pres">
      <dgm:prSet presAssocID="{345145C3-2483-AE4F-A9EC-B73A1E4FAE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23C931-EA37-BD43-92C1-F48BEEA39DDA}" type="pres">
      <dgm:prSet presAssocID="{345145C3-2483-AE4F-A9EC-B73A1E4FAE5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BD55D0A-316B-CB48-94C4-E26C398AF191}" type="presOf" srcId="{345145C3-2483-AE4F-A9EC-B73A1E4FAE57}" destId="{C70E3BB4-FE5B-A342-81DF-2C40CAEB16BB}" srcOrd="0" destOrd="0" presId="urn:microsoft.com/office/officeart/2005/8/layout/vList2"/>
    <dgm:cxn modelId="{78A6D817-D6A1-304C-9566-6E39CA7FDC2E}" type="presOf" srcId="{5CC3A3EE-C913-9C43-99ED-4AC5A89EBE4D}" destId="{AF23C931-EA37-BD43-92C1-F48BEEA39DDA}" srcOrd="0" destOrd="0" presId="urn:microsoft.com/office/officeart/2005/8/layout/vList2"/>
    <dgm:cxn modelId="{BAFBE51A-BD5C-A34C-BB75-E72A2FCFC432}" srcId="{345145C3-2483-AE4F-A9EC-B73A1E4FAE57}" destId="{DEC721D2-ACA4-D840-923C-C03FE9F4D4F2}" srcOrd="1" destOrd="0" parTransId="{17EFC0AD-7D1F-1F41-A4C4-ED024FF683BB}" sibTransId="{53A10030-1276-D34B-8C1A-28C8954F5FF2}"/>
    <dgm:cxn modelId="{4A563A20-50A7-6543-B5E6-C1588414D888}" srcId="{66333E0C-F895-9040-ACFC-3375AACA2539}" destId="{E71684D7-E3C5-FA48-9C5C-0DA49C820B29}" srcOrd="0" destOrd="0" parTransId="{8816E66E-C6A4-9F4D-83A5-8BC22EEB825A}" sibTransId="{1F041667-16E6-1C4D-899E-D26230CBDD03}"/>
    <dgm:cxn modelId="{9675C328-290C-464A-A2EF-8EB67BF3AEE7}" type="presOf" srcId="{DEC721D2-ACA4-D840-923C-C03FE9F4D4F2}" destId="{AF23C931-EA37-BD43-92C1-F48BEEA39DDA}" srcOrd="0" destOrd="1" presId="urn:microsoft.com/office/officeart/2005/8/layout/vList2"/>
    <dgm:cxn modelId="{DED0C554-A9D1-874D-AAC5-8D2E71226DAD}" srcId="{345145C3-2483-AE4F-A9EC-B73A1E4FAE57}" destId="{2143A205-DCD5-E44C-915C-E9DECB244C2D}" srcOrd="2" destOrd="0" parTransId="{22271FFA-6DB7-9141-AF00-E331CDDE2789}" sibTransId="{6415FFE0-975C-4A4A-A262-AC3812F4C4E5}"/>
    <dgm:cxn modelId="{48E5D77A-1B7D-2449-86A2-93BB30F8D97F}" type="presOf" srcId="{8CA6D2BD-E0D0-E742-A190-7881E902A7EF}" destId="{CDDBB69B-4016-D648-AD1F-3D80C057DCC5}" srcOrd="0" destOrd="0" presId="urn:microsoft.com/office/officeart/2005/8/layout/vList2"/>
    <dgm:cxn modelId="{4DC71587-8223-B247-BD81-3104E5B0D28B}" type="presOf" srcId="{66333E0C-F895-9040-ACFC-3375AACA2539}" destId="{BD4F84F2-E56E-534B-A3A9-1ACB188B19BF}" srcOrd="0" destOrd="0" presId="urn:microsoft.com/office/officeart/2005/8/layout/vList2"/>
    <dgm:cxn modelId="{A3871A95-DC4E-BA49-803F-ED14D9F1A960}" srcId="{66333E0C-F895-9040-ACFC-3375AACA2539}" destId="{8830C7F4-5A45-1A46-9F90-F3239D2E114B}" srcOrd="1" destOrd="0" parTransId="{AA0ED2F5-02B8-F447-8135-0F2F7ECED2DC}" sibTransId="{880AB701-C7DD-5444-8ECD-BCD6B6C9AE0C}"/>
    <dgm:cxn modelId="{9A995B9F-D4F9-7E41-8803-373390DA110E}" srcId="{E71684D7-E3C5-FA48-9C5C-0DA49C820B29}" destId="{8CA6D2BD-E0D0-E742-A190-7881E902A7EF}" srcOrd="0" destOrd="0" parTransId="{7D51AB2B-F9C0-284D-A588-303FA722C5A4}" sibTransId="{81329D31-73A4-364F-AFC2-E950B32E48B5}"/>
    <dgm:cxn modelId="{3DE39EB4-67E3-E043-994F-EA588432D934}" srcId="{345145C3-2483-AE4F-A9EC-B73A1E4FAE57}" destId="{5CC3A3EE-C913-9C43-99ED-4AC5A89EBE4D}" srcOrd="0" destOrd="0" parTransId="{BA65F950-F876-EB45-8C49-39F101316647}" sibTransId="{3B2A5A7F-B658-FC45-A7AE-2F422CB10BF7}"/>
    <dgm:cxn modelId="{44CE11C5-1674-9D4C-BEB4-07FD3647881B}" srcId="{8830C7F4-5A45-1A46-9F90-F3239D2E114B}" destId="{C8D39147-FDAB-9A4E-ABD2-1AE352D86910}" srcOrd="0" destOrd="0" parTransId="{B58C6482-C7D7-5E43-B005-5F712A438EA9}" sibTransId="{E0994B60-BBDB-A747-BCE6-B0B518584CE3}"/>
    <dgm:cxn modelId="{56AEFAC6-F195-6F4D-BE44-CE0BB8CA2773}" type="presOf" srcId="{2143A205-DCD5-E44C-915C-E9DECB244C2D}" destId="{AF23C931-EA37-BD43-92C1-F48BEEA39DDA}" srcOrd="0" destOrd="2" presId="urn:microsoft.com/office/officeart/2005/8/layout/vList2"/>
    <dgm:cxn modelId="{CC67AAC9-6F81-BA4B-A486-A829B68A7F89}" srcId="{66333E0C-F895-9040-ACFC-3375AACA2539}" destId="{345145C3-2483-AE4F-A9EC-B73A1E4FAE57}" srcOrd="2" destOrd="0" parTransId="{14AD23DD-9F8D-6B4B-BB6E-4D4318FCAD9A}" sibTransId="{C86348B2-4DC1-AE44-A2A0-7A4C2AB5F280}"/>
    <dgm:cxn modelId="{C9F828DE-16A1-6840-9640-85B9045B5709}" type="presOf" srcId="{E71684D7-E3C5-FA48-9C5C-0DA49C820B29}" destId="{A2E469D0-DA61-8944-9883-0BC869A44507}" srcOrd="0" destOrd="0" presId="urn:microsoft.com/office/officeart/2005/8/layout/vList2"/>
    <dgm:cxn modelId="{763A16EC-5725-EC49-A3B0-819C52CA2807}" type="presOf" srcId="{8830C7F4-5A45-1A46-9F90-F3239D2E114B}" destId="{5F68B401-22CA-5F41-B14C-9E7773F6B4C2}" srcOrd="0" destOrd="0" presId="urn:microsoft.com/office/officeart/2005/8/layout/vList2"/>
    <dgm:cxn modelId="{553D27FE-F9E9-FA4B-B1E0-316AD1E0DFD8}" type="presOf" srcId="{C8D39147-FDAB-9A4E-ABD2-1AE352D86910}" destId="{98DB0842-C4EE-6641-A94E-E3622760E2F7}" srcOrd="0" destOrd="0" presId="urn:microsoft.com/office/officeart/2005/8/layout/vList2"/>
    <dgm:cxn modelId="{44F74C56-F6FF-0641-B620-5AD2A110E8D4}" type="presParOf" srcId="{BD4F84F2-E56E-534B-A3A9-1ACB188B19BF}" destId="{A2E469D0-DA61-8944-9883-0BC869A44507}" srcOrd="0" destOrd="0" presId="urn:microsoft.com/office/officeart/2005/8/layout/vList2"/>
    <dgm:cxn modelId="{C8F11886-F352-6242-98D6-75555FA118F2}" type="presParOf" srcId="{BD4F84F2-E56E-534B-A3A9-1ACB188B19BF}" destId="{CDDBB69B-4016-D648-AD1F-3D80C057DCC5}" srcOrd="1" destOrd="0" presId="urn:microsoft.com/office/officeart/2005/8/layout/vList2"/>
    <dgm:cxn modelId="{5A7048C7-0BF5-454E-BC7B-A5A6D0444064}" type="presParOf" srcId="{BD4F84F2-E56E-534B-A3A9-1ACB188B19BF}" destId="{5F68B401-22CA-5F41-B14C-9E7773F6B4C2}" srcOrd="2" destOrd="0" presId="urn:microsoft.com/office/officeart/2005/8/layout/vList2"/>
    <dgm:cxn modelId="{4205FEA7-3990-AA4D-9831-C8D85D32CA71}" type="presParOf" srcId="{BD4F84F2-E56E-534B-A3A9-1ACB188B19BF}" destId="{98DB0842-C4EE-6641-A94E-E3622760E2F7}" srcOrd="3" destOrd="0" presId="urn:microsoft.com/office/officeart/2005/8/layout/vList2"/>
    <dgm:cxn modelId="{F5B6539E-CD42-FF41-BB27-53938AF8A408}" type="presParOf" srcId="{BD4F84F2-E56E-534B-A3A9-1ACB188B19BF}" destId="{C70E3BB4-FE5B-A342-81DF-2C40CAEB16BB}" srcOrd="4" destOrd="0" presId="urn:microsoft.com/office/officeart/2005/8/layout/vList2"/>
    <dgm:cxn modelId="{DD0CA47C-797B-0345-80F6-88125DE2D819}" type="presParOf" srcId="{BD4F84F2-E56E-534B-A3A9-1ACB188B19BF}" destId="{AF23C931-EA37-BD43-92C1-F48BEEA39D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33E0C-F895-9040-ACFC-3375AACA2539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684D7-E3C5-FA48-9C5C-0DA49C820B29}">
      <dgm:prSet phldrT="[Text]"/>
      <dgm:spPr/>
      <dgm:t>
        <a:bodyPr/>
        <a:lstStyle/>
        <a:p>
          <a:r>
            <a:rPr lang="en-US" dirty="0"/>
            <a:t>Ages 18-29</a:t>
          </a:r>
        </a:p>
      </dgm:t>
    </dgm:pt>
    <dgm:pt modelId="{8816E66E-C6A4-9F4D-83A5-8BC22EEB825A}" type="parTrans" cxnId="{4A563A20-50A7-6543-B5E6-C1588414D888}">
      <dgm:prSet/>
      <dgm:spPr/>
      <dgm:t>
        <a:bodyPr/>
        <a:lstStyle/>
        <a:p>
          <a:endParaRPr lang="en-US"/>
        </a:p>
      </dgm:t>
    </dgm:pt>
    <dgm:pt modelId="{1F041667-16E6-1C4D-899E-D26230CBDD03}" type="sibTrans" cxnId="{4A563A20-50A7-6543-B5E6-C1588414D888}">
      <dgm:prSet/>
      <dgm:spPr/>
      <dgm:t>
        <a:bodyPr/>
        <a:lstStyle/>
        <a:p>
          <a:endParaRPr lang="en-US"/>
        </a:p>
      </dgm:t>
    </dgm:pt>
    <dgm:pt modelId="{8CA6D2BD-E0D0-E742-A190-7881E902A7EF}">
      <dgm:prSet phldrT="[Text]"/>
      <dgm:spPr/>
      <dgm:t>
        <a:bodyPr/>
        <a:lstStyle/>
        <a:p>
          <a:r>
            <a:rPr lang="en-US" dirty="0"/>
            <a:t>28.1% attrition</a:t>
          </a:r>
        </a:p>
      </dgm:t>
    </dgm:pt>
    <dgm:pt modelId="{7D51AB2B-F9C0-284D-A588-303FA722C5A4}" type="parTrans" cxnId="{9A995B9F-D4F9-7E41-8803-373390DA110E}">
      <dgm:prSet/>
      <dgm:spPr/>
      <dgm:t>
        <a:bodyPr/>
        <a:lstStyle/>
        <a:p>
          <a:endParaRPr lang="en-US"/>
        </a:p>
      </dgm:t>
    </dgm:pt>
    <dgm:pt modelId="{81329D31-73A4-364F-AFC2-E950B32E48B5}" type="sibTrans" cxnId="{9A995B9F-D4F9-7E41-8803-373390DA110E}">
      <dgm:prSet/>
      <dgm:spPr/>
      <dgm:t>
        <a:bodyPr/>
        <a:lstStyle/>
        <a:p>
          <a:endParaRPr lang="en-US"/>
        </a:p>
      </dgm:t>
    </dgm:pt>
    <dgm:pt modelId="{8830C7F4-5A45-1A46-9F90-F3239D2E114B}">
      <dgm:prSet phldrT="[Text]"/>
      <dgm:spPr/>
      <dgm:t>
        <a:bodyPr/>
        <a:lstStyle/>
        <a:p>
          <a:r>
            <a:rPr lang="en-US" dirty="0"/>
            <a:t>Age 30-49</a:t>
          </a:r>
        </a:p>
      </dgm:t>
    </dgm:pt>
    <dgm:pt modelId="{AA0ED2F5-02B8-F447-8135-0F2F7ECED2DC}" type="parTrans" cxnId="{A3871A95-DC4E-BA49-803F-ED14D9F1A960}">
      <dgm:prSet/>
      <dgm:spPr/>
      <dgm:t>
        <a:bodyPr/>
        <a:lstStyle/>
        <a:p>
          <a:endParaRPr lang="en-US"/>
        </a:p>
      </dgm:t>
    </dgm:pt>
    <dgm:pt modelId="{880AB701-C7DD-5444-8ECD-BCD6B6C9AE0C}" type="sibTrans" cxnId="{A3871A95-DC4E-BA49-803F-ED14D9F1A960}">
      <dgm:prSet/>
      <dgm:spPr/>
      <dgm:t>
        <a:bodyPr/>
        <a:lstStyle/>
        <a:p>
          <a:endParaRPr lang="en-US"/>
        </a:p>
      </dgm:t>
    </dgm:pt>
    <dgm:pt modelId="{C8D39147-FDAB-9A4E-ABD2-1AE352D86910}">
      <dgm:prSet phldrT="[Text]"/>
      <dgm:spPr/>
      <dgm:t>
        <a:bodyPr/>
        <a:lstStyle/>
        <a:p>
          <a:r>
            <a:rPr lang="en-US" dirty="0"/>
            <a:t>12.6% attrition</a:t>
          </a:r>
        </a:p>
      </dgm:t>
    </dgm:pt>
    <dgm:pt modelId="{B58C6482-C7D7-5E43-B005-5F712A438EA9}" type="parTrans" cxnId="{44CE11C5-1674-9D4C-BEB4-07FD3647881B}">
      <dgm:prSet/>
      <dgm:spPr/>
      <dgm:t>
        <a:bodyPr/>
        <a:lstStyle/>
        <a:p>
          <a:endParaRPr lang="en-US"/>
        </a:p>
      </dgm:t>
    </dgm:pt>
    <dgm:pt modelId="{E0994B60-BBDB-A747-BCE6-B0B518584CE3}" type="sibTrans" cxnId="{44CE11C5-1674-9D4C-BEB4-07FD3647881B}">
      <dgm:prSet/>
      <dgm:spPr/>
      <dgm:t>
        <a:bodyPr/>
        <a:lstStyle/>
        <a:p>
          <a:endParaRPr lang="en-US"/>
        </a:p>
      </dgm:t>
    </dgm:pt>
    <dgm:pt modelId="{BD4F84F2-E56E-534B-A3A9-1ACB188B19BF}" type="pres">
      <dgm:prSet presAssocID="{66333E0C-F895-9040-ACFC-3375AACA2539}" presName="linear" presStyleCnt="0">
        <dgm:presLayoutVars>
          <dgm:animLvl val="lvl"/>
          <dgm:resizeHandles val="exact"/>
        </dgm:presLayoutVars>
      </dgm:prSet>
      <dgm:spPr/>
    </dgm:pt>
    <dgm:pt modelId="{A2E469D0-DA61-8944-9883-0BC869A44507}" type="pres">
      <dgm:prSet presAssocID="{E71684D7-E3C5-FA48-9C5C-0DA49C820B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DBB69B-4016-D648-AD1F-3D80C057DCC5}" type="pres">
      <dgm:prSet presAssocID="{E71684D7-E3C5-FA48-9C5C-0DA49C820B29}" presName="childText" presStyleLbl="revTx" presStyleIdx="0" presStyleCnt="2">
        <dgm:presLayoutVars>
          <dgm:bulletEnabled val="1"/>
        </dgm:presLayoutVars>
      </dgm:prSet>
      <dgm:spPr/>
    </dgm:pt>
    <dgm:pt modelId="{5F68B401-22CA-5F41-B14C-9E7773F6B4C2}" type="pres">
      <dgm:prSet presAssocID="{8830C7F4-5A45-1A46-9F90-F3239D2E11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DB0842-C4EE-6641-A94E-E3622760E2F7}" type="pres">
      <dgm:prSet presAssocID="{8830C7F4-5A45-1A46-9F90-F3239D2E114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563A20-50A7-6543-B5E6-C1588414D888}" srcId="{66333E0C-F895-9040-ACFC-3375AACA2539}" destId="{E71684D7-E3C5-FA48-9C5C-0DA49C820B29}" srcOrd="0" destOrd="0" parTransId="{8816E66E-C6A4-9F4D-83A5-8BC22EEB825A}" sibTransId="{1F041667-16E6-1C4D-899E-D26230CBDD03}"/>
    <dgm:cxn modelId="{48E5D77A-1B7D-2449-86A2-93BB30F8D97F}" type="presOf" srcId="{8CA6D2BD-E0D0-E742-A190-7881E902A7EF}" destId="{CDDBB69B-4016-D648-AD1F-3D80C057DCC5}" srcOrd="0" destOrd="0" presId="urn:microsoft.com/office/officeart/2005/8/layout/vList2"/>
    <dgm:cxn modelId="{4DC71587-8223-B247-BD81-3104E5B0D28B}" type="presOf" srcId="{66333E0C-F895-9040-ACFC-3375AACA2539}" destId="{BD4F84F2-E56E-534B-A3A9-1ACB188B19BF}" srcOrd="0" destOrd="0" presId="urn:microsoft.com/office/officeart/2005/8/layout/vList2"/>
    <dgm:cxn modelId="{A3871A95-DC4E-BA49-803F-ED14D9F1A960}" srcId="{66333E0C-F895-9040-ACFC-3375AACA2539}" destId="{8830C7F4-5A45-1A46-9F90-F3239D2E114B}" srcOrd="1" destOrd="0" parTransId="{AA0ED2F5-02B8-F447-8135-0F2F7ECED2DC}" sibTransId="{880AB701-C7DD-5444-8ECD-BCD6B6C9AE0C}"/>
    <dgm:cxn modelId="{9A995B9F-D4F9-7E41-8803-373390DA110E}" srcId="{E71684D7-E3C5-FA48-9C5C-0DA49C820B29}" destId="{8CA6D2BD-E0D0-E742-A190-7881E902A7EF}" srcOrd="0" destOrd="0" parTransId="{7D51AB2B-F9C0-284D-A588-303FA722C5A4}" sibTransId="{81329D31-73A4-364F-AFC2-E950B32E48B5}"/>
    <dgm:cxn modelId="{44CE11C5-1674-9D4C-BEB4-07FD3647881B}" srcId="{8830C7F4-5A45-1A46-9F90-F3239D2E114B}" destId="{C8D39147-FDAB-9A4E-ABD2-1AE352D86910}" srcOrd="0" destOrd="0" parTransId="{B58C6482-C7D7-5E43-B005-5F712A438EA9}" sibTransId="{E0994B60-BBDB-A747-BCE6-B0B518584CE3}"/>
    <dgm:cxn modelId="{C9F828DE-16A1-6840-9640-85B9045B5709}" type="presOf" srcId="{E71684D7-E3C5-FA48-9C5C-0DA49C820B29}" destId="{A2E469D0-DA61-8944-9883-0BC869A44507}" srcOrd="0" destOrd="0" presId="urn:microsoft.com/office/officeart/2005/8/layout/vList2"/>
    <dgm:cxn modelId="{763A16EC-5725-EC49-A3B0-819C52CA2807}" type="presOf" srcId="{8830C7F4-5A45-1A46-9F90-F3239D2E114B}" destId="{5F68B401-22CA-5F41-B14C-9E7773F6B4C2}" srcOrd="0" destOrd="0" presId="urn:microsoft.com/office/officeart/2005/8/layout/vList2"/>
    <dgm:cxn modelId="{553D27FE-F9E9-FA4B-B1E0-316AD1E0DFD8}" type="presOf" srcId="{C8D39147-FDAB-9A4E-ABD2-1AE352D86910}" destId="{98DB0842-C4EE-6641-A94E-E3622760E2F7}" srcOrd="0" destOrd="0" presId="urn:microsoft.com/office/officeart/2005/8/layout/vList2"/>
    <dgm:cxn modelId="{44F74C56-F6FF-0641-B620-5AD2A110E8D4}" type="presParOf" srcId="{BD4F84F2-E56E-534B-A3A9-1ACB188B19BF}" destId="{A2E469D0-DA61-8944-9883-0BC869A44507}" srcOrd="0" destOrd="0" presId="urn:microsoft.com/office/officeart/2005/8/layout/vList2"/>
    <dgm:cxn modelId="{C8F11886-F352-6242-98D6-75555FA118F2}" type="presParOf" srcId="{BD4F84F2-E56E-534B-A3A9-1ACB188B19BF}" destId="{CDDBB69B-4016-D648-AD1F-3D80C057DCC5}" srcOrd="1" destOrd="0" presId="urn:microsoft.com/office/officeart/2005/8/layout/vList2"/>
    <dgm:cxn modelId="{5A7048C7-0BF5-454E-BC7B-A5A6D0444064}" type="presParOf" srcId="{BD4F84F2-E56E-534B-A3A9-1ACB188B19BF}" destId="{5F68B401-22CA-5F41-B14C-9E7773F6B4C2}" srcOrd="2" destOrd="0" presId="urn:microsoft.com/office/officeart/2005/8/layout/vList2"/>
    <dgm:cxn modelId="{4205FEA7-3990-AA4D-9831-C8D85D32CA71}" type="presParOf" srcId="{BD4F84F2-E56E-534B-A3A9-1ACB188B19BF}" destId="{98DB0842-C4EE-6641-A94E-E3622760E2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333E0C-F895-9040-ACFC-3375AACA2539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684D7-E3C5-FA48-9C5C-0DA49C820B29}">
      <dgm:prSet phldrT="[Text]"/>
      <dgm:spPr/>
      <dgm:t>
        <a:bodyPr/>
        <a:lstStyle/>
        <a:p>
          <a:r>
            <a:rPr lang="en-US" dirty="0"/>
            <a:t>Ages 18 – 29</a:t>
          </a:r>
        </a:p>
        <a:p>
          <a:r>
            <a:rPr lang="en-US" dirty="0"/>
            <a:t>Frequent Travel</a:t>
          </a:r>
        </a:p>
      </dgm:t>
    </dgm:pt>
    <dgm:pt modelId="{8816E66E-C6A4-9F4D-83A5-8BC22EEB825A}" type="parTrans" cxnId="{4A563A20-50A7-6543-B5E6-C1588414D888}">
      <dgm:prSet/>
      <dgm:spPr/>
      <dgm:t>
        <a:bodyPr/>
        <a:lstStyle/>
        <a:p>
          <a:endParaRPr lang="en-US"/>
        </a:p>
      </dgm:t>
    </dgm:pt>
    <dgm:pt modelId="{1F041667-16E6-1C4D-899E-D26230CBDD03}" type="sibTrans" cxnId="{4A563A20-50A7-6543-B5E6-C1588414D888}">
      <dgm:prSet/>
      <dgm:spPr/>
      <dgm:t>
        <a:bodyPr/>
        <a:lstStyle/>
        <a:p>
          <a:endParaRPr lang="en-US"/>
        </a:p>
      </dgm:t>
    </dgm:pt>
    <dgm:pt modelId="{8CA6D2BD-E0D0-E742-A190-7881E902A7EF}">
      <dgm:prSet phldrT="[Text]"/>
      <dgm:spPr/>
      <dgm:t>
        <a:bodyPr/>
        <a:lstStyle/>
        <a:p>
          <a:r>
            <a:rPr lang="en-US" dirty="0"/>
            <a:t>46.7% attrition</a:t>
          </a:r>
        </a:p>
      </dgm:t>
    </dgm:pt>
    <dgm:pt modelId="{7D51AB2B-F9C0-284D-A588-303FA722C5A4}" type="parTrans" cxnId="{9A995B9F-D4F9-7E41-8803-373390DA110E}">
      <dgm:prSet/>
      <dgm:spPr/>
      <dgm:t>
        <a:bodyPr/>
        <a:lstStyle/>
        <a:p>
          <a:endParaRPr lang="en-US"/>
        </a:p>
      </dgm:t>
    </dgm:pt>
    <dgm:pt modelId="{81329D31-73A4-364F-AFC2-E950B32E48B5}" type="sibTrans" cxnId="{9A995B9F-D4F9-7E41-8803-373390DA110E}">
      <dgm:prSet/>
      <dgm:spPr/>
      <dgm:t>
        <a:bodyPr/>
        <a:lstStyle/>
        <a:p>
          <a:endParaRPr lang="en-US"/>
        </a:p>
      </dgm:t>
    </dgm:pt>
    <dgm:pt modelId="{BD4F84F2-E56E-534B-A3A9-1ACB188B19BF}" type="pres">
      <dgm:prSet presAssocID="{66333E0C-F895-9040-ACFC-3375AACA2539}" presName="linear" presStyleCnt="0">
        <dgm:presLayoutVars>
          <dgm:animLvl val="lvl"/>
          <dgm:resizeHandles val="exact"/>
        </dgm:presLayoutVars>
      </dgm:prSet>
      <dgm:spPr/>
    </dgm:pt>
    <dgm:pt modelId="{A2E469D0-DA61-8944-9883-0BC869A44507}" type="pres">
      <dgm:prSet presAssocID="{E71684D7-E3C5-FA48-9C5C-0DA49C820B29}" presName="parentText" presStyleLbl="node1" presStyleIdx="0" presStyleCnt="1" custScaleY="30888" custLinFactNeighborX="8160" custLinFactNeighborY="1082">
        <dgm:presLayoutVars>
          <dgm:chMax val="0"/>
          <dgm:bulletEnabled val="1"/>
        </dgm:presLayoutVars>
      </dgm:prSet>
      <dgm:spPr/>
    </dgm:pt>
    <dgm:pt modelId="{CDDBB69B-4016-D648-AD1F-3D80C057DCC5}" type="pres">
      <dgm:prSet presAssocID="{E71684D7-E3C5-FA48-9C5C-0DA49C820B29}" presName="childText" presStyleLbl="revTx" presStyleIdx="0" presStyleCnt="1" custScaleY="119583">
        <dgm:presLayoutVars>
          <dgm:bulletEnabled val="1"/>
        </dgm:presLayoutVars>
      </dgm:prSet>
      <dgm:spPr/>
    </dgm:pt>
  </dgm:ptLst>
  <dgm:cxnLst>
    <dgm:cxn modelId="{4A563A20-50A7-6543-B5E6-C1588414D888}" srcId="{66333E0C-F895-9040-ACFC-3375AACA2539}" destId="{E71684D7-E3C5-FA48-9C5C-0DA49C820B29}" srcOrd="0" destOrd="0" parTransId="{8816E66E-C6A4-9F4D-83A5-8BC22EEB825A}" sibTransId="{1F041667-16E6-1C4D-899E-D26230CBDD03}"/>
    <dgm:cxn modelId="{48E5D77A-1B7D-2449-86A2-93BB30F8D97F}" type="presOf" srcId="{8CA6D2BD-E0D0-E742-A190-7881E902A7EF}" destId="{CDDBB69B-4016-D648-AD1F-3D80C057DCC5}" srcOrd="0" destOrd="0" presId="urn:microsoft.com/office/officeart/2005/8/layout/vList2"/>
    <dgm:cxn modelId="{4DC71587-8223-B247-BD81-3104E5B0D28B}" type="presOf" srcId="{66333E0C-F895-9040-ACFC-3375AACA2539}" destId="{BD4F84F2-E56E-534B-A3A9-1ACB188B19BF}" srcOrd="0" destOrd="0" presId="urn:microsoft.com/office/officeart/2005/8/layout/vList2"/>
    <dgm:cxn modelId="{9A995B9F-D4F9-7E41-8803-373390DA110E}" srcId="{E71684D7-E3C5-FA48-9C5C-0DA49C820B29}" destId="{8CA6D2BD-E0D0-E742-A190-7881E902A7EF}" srcOrd="0" destOrd="0" parTransId="{7D51AB2B-F9C0-284D-A588-303FA722C5A4}" sibTransId="{81329D31-73A4-364F-AFC2-E950B32E48B5}"/>
    <dgm:cxn modelId="{C9F828DE-16A1-6840-9640-85B9045B5709}" type="presOf" srcId="{E71684D7-E3C5-FA48-9C5C-0DA49C820B29}" destId="{A2E469D0-DA61-8944-9883-0BC869A44507}" srcOrd="0" destOrd="0" presId="urn:microsoft.com/office/officeart/2005/8/layout/vList2"/>
    <dgm:cxn modelId="{44F74C56-F6FF-0641-B620-5AD2A110E8D4}" type="presParOf" srcId="{BD4F84F2-E56E-534B-A3A9-1ACB188B19BF}" destId="{A2E469D0-DA61-8944-9883-0BC869A44507}" srcOrd="0" destOrd="0" presId="urn:microsoft.com/office/officeart/2005/8/layout/vList2"/>
    <dgm:cxn modelId="{C8F11886-F352-6242-98D6-75555FA118F2}" type="presParOf" srcId="{BD4F84F2-E56E-534B-A3A9-1ACB188B19BF}" destId="{CDDBB69B-4016-D648-AD1F-3D80C057DCC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333E0C-F895-9040-ACFC-3375AACA2539}" type="doc">
      <dgm:prSet loTypeId="urn:microsoft.com/office/officeart/2005/8/layout/vList2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684D7-E3C5-FA48-9C5C-0DA49C820B29}">
      <dgm:prSet phldrT="[Text]"/>
      <dgm:spPr/>
      <dgm:t>
        <a:bodyPr/>
        <a:lstStyle/>
        <a:p>
          <a:r>
            <a:rPr lang="en-US" dirty="0"/>
            <a:t>Mean Incomes</a:t>
          </a:r>
        </a:p>
      </dgm:t>
    </dgm:pt>
    <dgm:pt modelId="{8816E66E-C6A4-9F4D-83A5-8BC22EEB825A}" type="parTrans" cxnId="{4A563A20-50A7-6543-B5E6-C1588414D888}">
      <dgm:prSet/>
      <dgm:spPr/>
      <dgm:t>
        <a:bodyPr/>
        <a:lstStyle/>
        <a:p>
          <a:endParaRPr lang="en-US"/>
        </a:p>
      </dgm:t>
    </dgm:pt>
    <dgm:pt modelId="{1F041667-16E6-1C4D-899E-D26230CBDD03}" type="sibTrans" cxnId="{4A563A20-50A7-6543-B5E6-C1588414D888}">
      <dgm:prSet/>
      <dgm:spPr/>
      <dgm:t>
        <a:bodyPr/>
        <a:lstStyle/>
        <a:p>
          <a:endParaRPr lang="en-US"/>
        </a:p>
      </dgm:t>
    </dgm:pt>
    <dgm:pt modelId="{8CA6D2BD-E0D0-E742-A190-7881E902A7EF}">
      <dgm:prSet phldrT="[Text]"/>
      <dgm:spPr/>
      <dgm:t>
        <a:bodyPr/>
        <a:lstStyle/>
        <a:p>
          <a:r>
            <a:rPr lang="en-US" dirty="0"/>
            <a:t>$6,390</a:t>
          </a:r>
        </a:p>
      </dgm:t>
    </dgm:pt>
    <dgm:pt modelId="{7D51AB2B-F9C0-284D-A588-303FA722C5A4}" type="parTrans" cxnId="{9A995B9F-D4F9-7E41-8803-373390DA110E}">
      <dgm:prSet/>
      <dgm:spPr/>
      <dgm:t>
        <a:bodyPr/>
        <a:lstStyle/>
        <a:p>
          <a:endParaRPr lang="en-US"/>
        </a:p>
      </dgm:t>
    </dgm:pt>
    <dgm:pt modelId="{81329D31-73A4-364F-AFC2-E950B32E48B5}" type="sibTrans" cxnId="{9A995B9F-D4F9-7E41-8803-373390DA110E}">
      <dgm:prSet/>
      <dgm:spPr/>
      <dgm:t>
        <a:bodyPr/>
        <a:lstStyle/>
        <a:p>
          <a:endParaRPr lang="en-US"/>
        </a:p>
      </dgm:t>
    </dgm:pt>
    <dgm:pt modelId="{8830C7F4-5A45-1A46-9F90-F3239D2E114B}">
      <dgm:prSet phldrT="[Text]"/>
      <dgm:spPr/>
      <dgm:t>
        <a:bodyPr/>
        <a:lstStyle/>
        <a:p>
          <a:r>
            <a:rPr lang="en-US" dirty="0"/>
            <a:t>&lt;$5,000</a:t>
          </a:r>
        </a:p>
      </dgm:t>
    </dgm:pt>
    <dgm:pt modelId="{AA0ED2F5-02B8-F447-8135-0F2F7ECED2DC}" type="parTrans" cxnId="{A3871A95-DC4E-BA49-803F-ED14D9F1A960}">
      <dgm:prSet/>
      <dgm:spPr/>
      <dgm:t>
        <a:bodyPr/>
        <a:lstStyle/>
        <a:p>
          <a:endParaRPr lang="en-US"/>
        </a:p>
      </dgm:t>
    </dgm:pt>
    <dgm:pt modelId="{880AB701-C7DD-5444-8ECD-BCD6B6C9AE0C}" type="sibTrans" cxnId="{A3871A95-DC4E-BA49-803F-ED14D9F1A960}">
      <dgm:prSet/>
      <dgm:spPr/>
      <dgm:t>
        <a:bodyPr/>
        <a:lstStyle/>
        <a:p>
          <a:endParaRPr lang="en-US"/>
        </a:p>
      </dgm:t>
    </dgm:pt>
    <dgm:pt modelId="{C8D39147-FDAB-9A4E-ABD2-1AE352D86910}">
      <dgm:prSet phldrT="[Text]"/>
      <dgm:spPr/>
      <dgm:t>
        <a:bodyPr/>
        <a:lstStyle/>
        <a:p>
          <a:r>
            <a:rPr lang="en-US" dirty="0"/>
            <a:t>22.3% attrition</a:t>
          </a:r>
        </a:p>
      </dgm:t>
    </dgm:pt>
    <dgm:pt modelId="{B58C6482-C7D7-5E43-B005-5F712A438EA9}" type="parTrans" cxnId="{44CE11C5-1674-9D4C-BEB4-07FD3647881B}">
      <dgm:prSet/>
      <dgm:spPr/>
      <dgm:t>
        <a:bodyPr/>
        <a:lstStyle/>
        <a:p>
          <a:endParaRPr lang="en-US"/>
        </a:p>
      </dgm:t>
    </dgm:pt>
    <dgm:pt modelId="{E0994B60-BBDB-A747-BCE6-B0B518584CE3}" type="sibTrans" cxnId="{44CE11C5-1674-9D4C-BEB4-07FD3647881B}">
      <dgm:prSet/>
      <dgm:spPr/>
      <dgm:t>
        <a:bodyPr/>
        <a:lstStyle/>
        <a:p>
          <a:endParaRPr lang="en-US"/>
        </a:p>
      </dgm:t>
    </dgm:pt>
    <dgm:pt modelId="{5AE52EA6-700F-0845-AE64-C6B35A5B759B}">
      <dgm:prSet phldrT="[Text]"/>
      <dgm:spPr/>
      <dgm:t>
        <a:bodyPr/>
        <a:lstStyle/>
        <a:p>
          <a:r>
            <a:rPr lang="en-US" dirty="0"/>
            <a:t>Current: $6,702</a:t>
          </a:r>
        </a:p>
      </dgm:t>
    </dgm:pt>
    <dgm:pt modelId="{B3954950-4082-D44A-9336-22918430C2FC}" type="parTrans" cxnId="{73FF68DE-D254-044F-A395-1AE66FA40B9C}">
      <dgm:prSet/>
      <dgm:spPr/>
      <dgm:t>
        <a:bodyPr/>
        <a:lstStyle/>
        <a:p>
          <a:endParaRPr lang="en-US"/>
        </a:p>
      </dgm:t>
    </dgm:pt>
    <dgm:pt modelId="{EC27516D-6028-AB49-ADDF-122A94469FFB}" type="sibTrans" cxnId="{73FF68DE-D254-044F-A395-1AE66FA40B9C}">
      <dgm:prSet/>
      <dgm:spPr/>
      <dgm:t>
        <a:bodyPr/>
        <a:lstStyle/>
        <a:p>
          <a:endParaRPr lang="en-US"/>
        </a:p>
      </dgm:t>
    </dgm:pt>
    <dgm:pt modelId="{CD46ACFB-F6C7-CC48-8C18-3DE41F966A86}">
      <dgm:prSet phldrT="[Text]"/>
      <dgm:spPr/>
      <dgm:t>
        <a:bodyPr/>
        <a:lstStyle/>
        <a:p>
          <a:r>
            <a:rPr lang="en-US" dirty="0"/>
            <a:t>Former:$4,764</a:t>
          </a:r>
        </a:p>
      </dgm:t>
    </dgm:pt>
    <dgm:pt modelId="{3C898935-A864-7E4A-B597-E651370F06D7}" type="parTrans" cxnId="{BBA208C6-A6CA-0143-AD29-F807A34B3D72}">
      <dgm:prSet/>
      <dgm:spPr/>
      <dgm:t>
        <a:bodyPr/>
        <a:lstStyle/>
        <a:p>
          <a:endParaRPr lang="en-US"/>
        </a:p>
      </dgm:t>
    </dgm:pt>
    <dgm:pt modelId="{F576A209-1129-E741-8DA3-C0C4F03D2649}" type="sibTrans" cxnId="{BBA208C6-A6CA-0143-AD29-F807A34B3D72}">
      <dgm:prSet/>
      <dgm:spPr/>
      <dgm:t>
        <a:bodyPr/>
        <a:lstStyle/>
        <a:p>
          <a:endParaRPr lang="en-US"/>
        </a:p>
      </dgm:t>
    </dgm:pt>
    <dgm:pt modelId="{BD4F84F2-E56E-534B-A3A9-1ACB188B19BF}" type="pres">
      <dgm:prSet presAssocID="{66333E0C-F895-9040-ACFC-3375AACA2539}" presName="linear" presStyleCnt="0">
        <dgm:presLayoutVars>
          <dgm:animLvl val="lvl"/>
          <dgm:resizeHandles val="exact"/>
        </dgm:presLayoutVars>
      </dgm:prSet>
      <dgm:spPr/>
    </dgm:pt>
    <dgm:pt modelId="{A2E469D0-DA61-8944-9883-0BC869A44507}" type="pres">
      <dgm:prSet presAssocID="{E71684D7-E3C5-FA48-9C5C-0DA49C820B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DBB69B-4016-D648-AD1F-3D80C057DCC5}" type="pres">
      <dgm:prSet presAssocID="{E71684D7-E3C5-FA48-9C5C-0DA49C820B29}" presName="childText" presStyleLbl="revTx" presStyleIdx="0" presStyleCnt="2">
        <dgm:presLayoutVars>
          <dgm:bulletEnabled val="1"/>
        </dgm:presLayoutVars>
      </dgm:prSet>
      <dgm:spPr/>
    </dgm:pt>
    <dgm:pt modelId="{5F68B401-22CA-5F41-B14C-9E7773F6B4C2}" type="pres">
      <dgm:prSet presAssocID="{8830C7F4-5A45-1A46-9F90-F3239D2E11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DB0842-C4EE-6641-A94E-E3622760E2F7}" type="pres">
      <dgm:prSet presAssocID="{8830C7F4-5A45-1A46-9F90-F3239D2E114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563A20-50A7-6543-B5E6-C1588414D888}" srcId="{66333E0C-F895-9040-ACFC-3375AACA2539}" destId="{E71684D7-E3C5-FA48-9C5C-0DA49C820B29}" srcOrd="0" destOrd="0" parTransId="{8816E66E-C6A4-9F4D-83A5-8BC22EEB825A}" sibTransId="{1F041667-16E6-1C4D-899E-D26230CBDD03}"/>
    <dgm:cxn modelId="{3BA8703C-6A28-D842-BB70-7DB5FC77F283}" type="presOf" srcId="{CD46ACFB-F6C7-CC48-8C18-3DE41F966A86}" destId="{CDDBB69B-4016-D648-AD1F-3D80C057DCC5}" srcOrd="0" destOrd="2" presId="urn:microsoft.com/office/officeart/2005/8/layout/vList2"/>
    <dgm:cxn modelId="{48E5D77A-1B7D-2449-86A2-93BB30F8D97F}" type="presOf" srcId="{8CA6D2BD-E0D0-E742-A190-7881E902A7EF}" destId="{CDDBB69B-4016-D648-AD1F-3D80C057DCC5}" srcOrd="0" destOrd="0" presId="urn:microsoft.com/office/officeart/2005/8/layout/vList2"/>
    <dgm:cxn modelId="{4DC71587-8223-B247-BD81-3104E5B0D28B}" type="presOf" srcId="{66333E0C-F895-9040-ACFC-3375AACA2539}" destId="{BD4F84F2-E56E-534B-A3A9-1ACB188B19BF}" srcOrd="0" destOrd="0" presId="urn:microsoft.com/office/officeart/2005/8/layout/vList2"/>
    <dgm:cxn modelId="{A3871A95-DC4E-BA49-803F-ED14D9F1A960}" srcId="{66333E0C-F895-9040-ACFC-3375AACA2539}" destId="{8830C7F4-5A45-1A46-9F90-F3239D2E114B}" srcOrd="1" destOrd="0" parTransId="{AA0ED2F5-02B8-F447-8135-0F2F7ECED2DC}" sibTransId="{880AB701-C7DD-5444-8ECD-BCD6B6C9AE0C}"/>
    <dgm:cxn modelId="{9A995B9F-D4F9-7E41-8803-373390DA110E}" srcId="{E71684D7-E3C5-FA48-9C5C-0DA49C820B29}" destId="{8CA6D2BD-E0D0-E742-A190-7881E902A7EF}" srcOrd="0" destOrd="0" parTransId="{7D51AB2B-F9C0-284D-A588-303FA722C5A4}" sibTransId="{81329D31-73A4-364F-AFC2-E950B32E48B5}"/>
    <dgm:cxn modelId="{44CE11C5-1674-9D4C-BEB4-07FD3647881B}" srcId="{8830C7F4-5A45-1A46-9F90-F3239D2E114B}" destId="{C8D39147-FDAB-9A4E-ABD2-1AE352D86910}" srcOrd="0" destOrd="0" parTransId="{B58C6482-C7D7-5E43-B005-5F712A438EA9}" sibTransId="{E0994B60-BBDB-A747-BCE6-B0B518584CE3}"/>
    <dgm:cxn modelId="{BBA208C6-A6CA-0143-AD29-F807A34B3D72}" srcId="{E71684D7-E3C5-FA48-9C5C-0DA49C820B29}" destId="{CD46ACFB-F6C7-CC48-8C18-3DE41F966A86}" srcOrd="2" destOrd="0" parTransId="{3C898935-A864-7E4A-B597-E651370F06D7}" sibTransId="{F576A209-1129-E741-8DA3-C0C4F03D2649}"/>
    <dgm:cxn modelId="{0FE4C4CF-0F9A-024C-95FD-BC210B83063E}" type="presOf" srcId="{5AE52EA6-700F-0845-AE64-C6B35A5B759B}" destId="{CDDBB69B-4016-D648-AD1F-3D80C057DCC5}" srcOrd="0" destOrd="1" presId="urn:microsoft.com/office/officeart/2005/8/layout/vList2"/>
    <dgm:cxn modelId="{C9F828DE-16A1-6840-9640-85B9045B5709}" type="presOf" srcId="{E71684D7-E3C5-FA48-9C5C-0DA49C820B29}" destId="{A2E469D0-DA61-8944-9883-0BC869A44507}" srcOrd="0" destOrd="0" presId="urn:microsoft.com/office/officeart/2005/8/layout/vList2"/>
    <dgm:cxn modelId="{73FF68DE-D254-044F-A395-1AE66FA40B9C}" srcId="{E71684D7-E3C5-FA48-9C5C-0DA49C820B29}" destId="{5AE52EA6-700F-0845-AE64-C6B35A5B759B}" srcOrd="1" destOrd="0" parTransId="{B3954950-4082-D44A-9336-22918430C2FC}" sibTransId="{EC27516D-6028-AB49-ADDF-122A94469FFB}"/>
    <dgm:cxn modelId="{763A16EC-5725-EC49-A3B0-819C52CA2807}" type="presOf" srcId="{8830C7F4-5A45-1A46-9F90-F3239D2E114B}" destId="{5F68B401-22CA-5F41-B14C-9E7773F6B4C2}" srcOrd="0" destOrd="0" presId="urn:microsoft.com/office/officeart/2005/8/layout/vList2"/>
    <dgm:cxn modelId="{553D27FE-F9E9-FA4B-B1E0-316AD1E0DFD8}" type="presOf" srcId="{C8D39147-FDAB-9A4E-ABD2-1AE352D86910}" destId="{98DB0842-C4EE-6641-A94E-E3622760E2F7}" srcOrd="0" destOrd="0" presId="urn:microsoft.com/office/officeart/2005/8/layout/vList2"/>
    <dgm:cxn modelId="{44F74C56-F6FF-0641-B620-5AD2A110E8D4}" type="presParOf" srcId="{BD4F84F2-E56E-534B-A3A9-1ACB188B19BF}" destId="{A2E469D0-DA61-8944-9883-0BC869A44507}" srcOrd="0" destOrd="0" presId="urn:microsoft.com/office/officeart/2005/8/layout/vList2"/>
    <dgm:cxn modelId="{C8F11886-F352-6242-98D6-75555FA118F2}" type="presParOf" srcId="{BD4F84F2-E56E-534B-A3A9-1ACB188B19BF}" destId="{CDDBB69B-4016-D648-AD1F-3D80C057DCC5}" srcOrd="1" destOrd="0" presId="urn:microsoft.com/office/officeart/2005/8/layout/vList2"/>
    <dgm:cxn modelId="{5A7048C7-0BF5-454E-BC7B-A5A6D0444064}" type="presParOf" srcId="{BD4F84F2-E56E-534B-A3A9-1ACB188B19BF}" destId="{5F68B401-22CA-5F41-B14C-9E7773F6B4C2}" srcOrd="2" destOrd="0" presId="urn:microsoft.com/office/officeart/2005/8/layout/vList2"/>
    <dgm:cxn modelId="{4205FEA7-3990-AA4D-9831-C8D85D32CA71}" type="presParOf" srcId="{BD4F84F2-E56E-534B-A3A9-1ACB188B19BF}" destId="{98DB0842-C4EE-6641-A94E-E3622760E2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8BAB2-BEDD-AC43-A7B2-E918ED8EE0FD}">
      <dsp:nvSpPr>
        <dsp:cNvPr id="0" name=""/>
        <dsp:cNvSpPr/>
      </dsp:nvSpPr>
      <dsp:spPr>
        <a:xfrm rot="5400000">
          <a:off x="4109832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3 biggest factors leading to voluntary attrition</a:t>
          </a:r>
        </a:p>
      </dsp:txBody>
      <dsp:txXfrm rot="-5400000">
        <a:off x="2207372" y="245467"/>
        <a:ext cx="5133724" cy="1260608"/>
      </dsp:txXfrm>
    </dsp:sp>
    <dsp:sp modelId="{468D5B55-31A1-7947-9955-F01EC1F99FEF}">
      <dsp:nvSpPr>
        <dsp:cNvPr id="0" name=""/>
        <dsp:cNvSpPr/>
      </dsp:nvSpPr>
      <dsp:spPr>
        <a:xfrm>
          <a:off x="666762" y="2645"/>
          <a:ext cx="1540610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1.</a:t>
          </a:r>
        </a:p>
      </dsp:txBody>
      <dsp:txXfrm>
        <a:off x="741968" y="77851"/>
        <a:ext cx="1390198" cy="1595838"/>
      </dsp:txXfrm>
    </dsp:sp>
    <dsp:sp modelId="{5D9D74AF-45B2-8040-850B-F3BBA70055DE}">
      <dsp:nvSpPr>
        <dsp:cNvPr id="0" name=""/>
        <dsp:cNvSpPr/>
      </dsp:nvSpPr>
      <dsp:spPr>
        <a:xfrm rot="5400000">
          <a:off x="4144097" y="11752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Department specific Trends</a:t>
          </a:r>
        </a:p>
      </dsp:txBody>
      <dsp:txXfrm rot="-5400000">
        <a:off x="2241637" y="2088179"/>
        <a:ext cx="5133724" cy="1260608"/>
      </dsp:txXfrm>
    </dsp:sp>
    <dsp:sp modelId="{04E1C2E3-099E-8743-80E3-F7F03E402B1D}">
      <dsp:nvSpPr>
        <dsp:cNvPr id="0" name=""/>
        <dsp:cNvSpPr/>
      </dsp:nvSpPr>
      <dsp:spPr>
        <a:xfrm>
          <a:off x="666762" y="1836208"/>
          <a:ext cx="1574874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2.</a:t>
          </a:r>
        </a:p>
      </dsp:txBody>
      <dsp:txXfrm>
        <a:off x="743641" y="1913087"/>
        <a:ext cx="1421116" cy="1592492"/>
      </dsp:txXfrm>
    </dsp:sp>
    <dsp:sp modelId="{E369A829-A520-444D-82BA-E849F1845AAD}">
      <dsp:nvSpPr>
        <dsp:cNvPr id="0" name=""/>
        <dsp:cNvSpPr/>
      </dsp:nvSpPr>
      <dsp:spPr>
        <a:xfrm rot="5400000">
          <a:off x="4188489" y="1968647"/>
          <a:ext cx="1397000" cy="51484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Other interesting discoveries</a:t>
          </a:r>
        </a:p>
      </dsp:txBody>
      <dsp:txXfrm rot="-5400000">
        <a:off x="2312741" y="3912591"/>
        <a:ext cx="5080300" cy="1260608"/>
      </dsp:txXfrm>
    </dsp:sp>
    <dsp:sp modelId="{31450B21-E16D-AD46-A31F-C85A1B7B5859}">
      <dsp:nvSpPr>
        <dsp:cNvPr id="0" name=""/>
        <dsp:cNvSpPr/>
      </dsp:nvSpPr>
      <dsp:spPr>
        <a:xfrm>
          <a:off x="666762" y="3669771"/>
          <a:ext cx="1645978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3.</a:t>
          </a:r>
        </a:p>
      </dsp:txBody>
      <dsp:txXfrm>
        <a:off x="747112" y="3750121"/>
        <a:ext cx="1485278" cy="1585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69D0-DA61-8944-9883-0BC869A44507}">
      <dsp:nvSpPr>
        <dsp:cNvPr id="0" name=""/>
        <dsp:cNvSpPr/>
      </dsp:nvSpPr>
      <dsp:spPr>
        <a:xfrm>
          <a:off x="0" y="63996"/>
          <a:ext cx="3463635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Overtime</a:t>
          </a:r>
        </a:p>
      </dsp:txBody>
      <dsp:txXfrm>
        <a:off x="36553" y="100549"/>
        <a:ext cx="3390529" cy="675694"/>
      </dsp:txXfrm>
    </dsp:sp>
    <dsp:sp modelId="{CDDBB69B-4016-D648-AD1F-3D80C057DCC5}">
      <dsp:nvSpPr>
        <dsp:cNvPr id="0" name=""/>
        <dsp:cNvSpPr/>
      </dsp:nvSpPr>
      <dsp:spPr>
        <a:xfrm>
          <a:off x="0" y="812796"/>
          <a:ext cx="3463635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31.7% on overtime will leave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57.1% of all attrition</a:t>
          </a:r>
        </a:p>
      </dsp:txBody>
      <dsp:txXfrm>
        <a:off x="0" y="812796"/>
        <a:ext cx="3463635" cy="1159200"/>
      </dsp:txXfrm>
    </dsp:sp>
    <dsp:sp modelId="{5F68B401-22CA-5F41-B14C-9E7773F6B4C2}">
      <dsp:nvSpPr>
        <dsp:cNvPr id="0" name=""/>
        <dsp:cNvSpPr/>
      </dsp:nvSpPr>
      <dsp:spPr>
        <a:xfrm>
          <a:off x="0" y="1971996"/>
          <a:ext cx="3463635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Non-Overtime</a:t>
          </a:r>
        </a:p>
      </dsp:txBody>
      <dsp:txXfrm>
        <a:off x="36553" y="2008549"/>
        <a:ext cx="3390529" cy="675694"/>
      </dsp:txXfrm>
    </dsp:sp>
    <dsp:sp modelId="{98DB0842-C4EE-6641-A94E-E3622760E2F7}">
      <dsp:nvSpPr>
        <dsp:cNvPr id="0" name=""/>
        <dsp:cNvSpPr/>
      </dsp:nvSpPr>
      <dsp:spPr>
        <a:xfrm>
          <a:off x="0" y="2720796"/>
          <a:ext cx="346363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9.7% attrition</a:t>
          </a:r>
        </a:p>
      </dsp:txBody>
      <dsp:txXfrm>
        <a:off x="0" y="2720796"/>
        <a:ext cx="3463635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69D0-DA61-8944-9883-0BC869A44507}">
      <dsp:nvSpPr>
        <dsp:cNvPr id="0" name=""/>
        <dsp:cNvSpPr/>
      </dsp:nvSpPr>
      <dsp:spPr>
        <a:xfrm>
          <a:off x="0" y="394445"/>
          <a:ext cx="3491486" cy="631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level 1:OT</a:t>
          </a:r>
        </a:p>
      </dsp:txBody>
      <dsp:txXfrm>
        <a:off x="30842" y="425287"/>
        <a:ext cx="3429802" cy="570116"/>
      </dsp:txXfrm>
    </dsp:sp>
    <dsp:sp modelId="{CDDBB69B-4016-D648-AD1F-3D80C057DCC5}">
      <dsp:nvSpPr>
        <dsp:cNvPr id="0" name=""/>
        <dsp:cNvSpPr/>
      </dsp:nvSpPr>
      <dsp:spPr>
        <a:xfrm>
          <a:off x="0" y="1026245"/>
          <a:ext cx="349148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53.6% attrition</a:t>
          </a:r>
        </a:p>
      </dsp:txBody>
      <dsp:txXfrm>
        <a:off x="0" y="1026245"/>
        <a:ext cx="3491486" cy="447120"/>
      </dsp:txXfrm>
    </dsp:sp>
    <dsp:sp modelId="{5F68B401-22CA-5F41-B14C-9E7773F6B4C2}">
      <dsp:nvSpPr>
        <dsp:cNvPr id="0" name=""/>
        <dsp:cNvSpPr/>
      </dsp:nvSpPr>
      <dsp:spPr>
        <a:xfrm>
          <a:off x="0" y="1473365"/>
          <a:ext cx="3491486" cy="631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Level 1: Non-OT</a:t>
          </a:r>
        </a:p>
      </dsp:txBody>
      <dsp:txXfrm>
        <a:off x="30842" y="1504207"/>
        <a:ext cx="3429802" cy="570116"/>
      </dsp:txXfrm>
    </dsp:sp>
    <dsp:sp modelId="{98DB0842-C4EE-6641-A94E-E3622760E2F7}">
      <dsp:nvSpPr>
        <dsp:cNvPr id="0" name=""/>
        <dsp:cNvSpPr/>
      </dsp:nvSpPr>
      <dsp:spPr>
        <a:xfrm>
          <a:off x="0" y="2105165"/>
          <a:ext cx="349148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14.7% attrition</a:t>
          </a:r>
        </a:p>
      </dsp:txBody>
      <dsp:txXfrm>
        <a:off x="0" y="2105165"/>
        <a:ext cx="3491486" cy="447120"/>
      </dsp:txXfrm>
    </dsp:sp>
    <dsp:sp modelId="{C70E3BB4-FE5B-A342-81DF-2C40CAEB16BB}">
      <dsp:nvSpPr>
        <dsp:cNvPr id="0" name=""/>
        <dsp:cNvSpPr/>
      </dsp:nvSpPr>
      <dsp:spPr>
        <a:xfrm>
          <a:off x="0" y="2552285"/>
          <a:ext cx="3491486" cy="631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Level 1 statistics</a:t>
          </a:r>
        </a:p>
      </dsp:txBody>
      <dsp:txXfrm>
        <a:off x="30842" y="2583127"/>
        <a:ext cx="3429802" cy="570116"/>
      </dsp:txXfrm>
    </dsp:sp>
    <dsp:sp modelId="{AF23C931-EA37-BD43-92C1-F48BEEA39DDA}">
      <dsp:nvSpPr>
        <dsp:cNvPr id="0" name=""/>
        <dsp:cNvSpPr/>
      </dsp:nvSpPr>
      <dsp:spPr>
        <a:xfrm>
          <a:off x="0" y="3184085"/>
          <a:ext cx="3491486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~38% workforce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61.4% of all attrition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3184085"/>
        <a:ext cx="3491486" cy="1033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69D0-DA61-8944-9883-0BC869A44507}">
      <dsp:nvSpPr>
        <dsp:cNvPr id="0" name=""/>
        <dsp:cNvSpPr/>
      </dsp:nvSpPr>
      <dsp:spPr>
        <a:xfrm>
          <a:off x="0" y="158622"/>
          <a:ext cx="3565707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Ages 18-29</a:t>
          </a:r>
        </a:p>
      </dsp:txBody>
      <dsp:txXfrm>
        <a:off x="52546" y="211168"/>
        <a:ext cx="3460615" cy="971308"/>
      </dsp:txXfrm>
    </dsp:sp>
    <dsp:sp modelId="{CDDBB69B-4016-D648-AD1F-3D80C057DCC5}">
      <dsp:nvSpPr>
        <dsp:cNvPr id="0" name=""/>
        <dsp:cNvSpPr/>
      </dsp:nvSpPr>
      <dsp:spPr>
        <a:xfrm>
          <a:off x="0" y="1235022"/>
          <a:ext cx="3565707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1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28.1% attrition</a:t>
          </a:r>
        </a:p>
      </dsp:txBody>
      <dsp:txXfrm>
        <a:off x="0" y="1235022"/>
        <a:ext cx="3565707" cy="1071225"/>
      </dsp:txXfrm>
    </dsp:sp>
    <dsp:sp modelId="{5F68B401-22CA-5F41-B14C-9E7773F6B4C2}">
      <dsp:nvSpPr>
        <dsp:cNvPr id="0" name=""/>
        <dsp:cNvSpPr/>
      </dsp:nvSpPr>
      <dsp:spPr>
        <a:xfrm>
          <a:off x="0" y="2306247"/>
          <a:ext cx="3565707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Age 30-49</a:t>
          </a:r>
        </a:p>
      </dsp:txBody>
      <dsp:txXfrm>
        <a:off x="52546" y="2358793"/>
        <a:ext cx="3460615" cy="971308"/>
      </dsp:txXfrm>
    </dsp:sp>
    <dsp:sp modelId="{98DB0842-C4EE-6641-A94E-E3622760E2F7}">
      <dsp:nvSpPr>
        <dsp:cNvPr id="0" name=""/>
        <dsp:cNvSpPr/>
      </dsp:nvSpPr>
      <dsp:spPr>
        <a:xfrm>
          <a:off x="0" y="3382647"/>
          <a:ext cx="3565707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1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12.6% attrition</a:t>
          </a:r>
        </a:p>
      </dsp:txBody>
      <dsp:txXfrm>
        <a:off x="0" y="3382647"/>
        <a:ext cx="3565707" cy="1071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69D0-DA61-8944-9883-0BC869A44507}">
      <dsp:nvSpPr>
        <dsp:cNvPr id="0" name=""/>
        <dsp:cNvSpPr/>
      </dsp:nvSpPr>
      <dsp:spPr>
        <a:xfrm>
          <a:off x="0" y="938120"/>
          <a:ext cx="3565707" cy="12323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Ages 18 – 29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Frequent Travel</a:t>
          </a:r>
        </a:p>
      </dsp:txBody>
      <dsp:txXfrm>
        <a:off x="60158" y="998278"/>
        <a:ext cx="3445391" cy="1112022"/>
      </dsp:txXfrm>
    </dsp:sp>
    <dsp:sp modelId="{CDDBB69B-4016-D648-AD1F-3D80C057DCC5}">
      <dsp:nvSpPr>
        <dsp:cNvPr id="0" name=""/>
        <dsp:cNvSpPr/>
      </dsp:nvSpPr>
      <dsp:spPr>
        <a:xfrm>
          <a:off x="0" y="2156600"/>
          <a:ext cx="3565707" cy="153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1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46.7% attrition</a:t>
          </a:r>
        </a:p>
      </dsp:txBody>
      <dsp:txXfrm>
        <a:off x="0" y="2156600"/>
        <a:ext cx="3565707" cy="1531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69D0-DA61-8944-9883-0BC869A44507}">
      <dsp:nvSpPr>
        <dsp:cNvPr id="0" name=""/>
        <dsp:cNvSpPr/>
      </dsp:nvSpPr>
      <dsp:spPr>
        <a:xfrm>
          <a:off x="0" y="425630"/>
          <a:ext cx="3565707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Mean Incomes</a:t>
          </a:r>
        </a:p>
      </dsp:txBody>
      <dsp:txXfrm>
        <a:off x="42265" y="467895"/>
        <a:ext cx="3481177" cy="781270"/>
      </dsp:txXfrm>
    </dsp:sp>
    <dsp:sp modelId="{CDDBB69B-4016-D648-AD1F-3D80C057DCC5}">
      <dsp:nvSpPr>
        <dsp:cNvPr id="0" name=""/>
        <dsp:cNvSpPr/>
      </dsp:nvSpPr>
      <dsp:spPr>
        <a:xfrm>
          <a:off x="0" y="1291430"/>
          <a:ext cx="3565707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1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$6,390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Current: $6,702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Former:$4,764</a:t>
          </a:r>
        </a:p>
      </dsp:txBody>
      <dsp:txXfrm>
        <a:off x="0" y="1291430"/>
        <a:ext cx="3565707" cy="1416915"/>
      </dsp:txXfrm>
    </dsp:sp>
    <dsp:sp modelId="{5F68B401-22CA-5F41-B14C-9E7773F6B4C2}">
      <dsp:nvSpPr>
        <dsp:cNvPr id="0" name=""/>
        <dsp:cNvSpPr/>
      </dsp:nvSpPr>
      <dsp:spPr>
        <a:xfrm>
          <a:off x="0" y="2708345"/>
          <a:ext cx="3565707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&lt;$5,000</a:t>
          </a:r>
        </a:p>
      </dsp:txBody>
      <dsp:txXfrm>
        <a:off x="42265" y="2750610"/>
        <a:ext cx="3481177" cy="781270"/>
      </dsp:txXfrm>
    </dsp:sp>
    <dsp:sp modelId="{98DB0842-C4EE-6641-A94E-E3622760E2F7}">
      <dsp:nvSpPr>
        <dsp:cNvPr id="0" name=""/>
        <dsp:cNvSpPr/>
      </dsp:nvSpPr>
      <dsp:spPr>
        <a:xfrm>
          <a:off x="0" y="3574145"/>
          <a:ext cx="3565707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1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22.3% attrition</a:t>
          </a:r>
        </a:p>
      </dsp:txBody>
      <dsp:txXfrm>
        <a:off x="0" y="3574145"/>
        <a:ext cx="3565707" cy="61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C9E9-C24E-D143-B90D-8313A555091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C9F3B-B823-CE4B-A1D5-35CAD778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9F3B-B823-CE4B-A1D5-35CAD77844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9F3B-B823-CE4B-A1D5-35CAD7784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4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5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rito-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0D7-C309-77A3-F5D3-4AA6B42C5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709" y="3428998"/>
            <a:ext cx="5816165" cy="2514602"/>
          </a:xfrm>
        </p:spPr>
        <p:txBody>
          <a:bodyPr>
            <a:normAutofit/>
          </a:bodyPr>
          <a:lstStyle/>
          <a:p>
            <a:r>
              <a:rPr lang="en-US" sz="7200" dirty="0"/>
              <a:t>Case Study 1</a:t>
            </a:r>
            <a:br>
              <a:rPr lang="en-US" sz="7200" dirty="0"/>
            </a:br>
            <a:r>
              <a:rPr lang="en-US" sz="7200" dirty="0"/>
              <a:t>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F03F5-2C66-B331-E86C-DA37C1B9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2268786"/>
            <a:ext cx="5518066" cy="1160213"/>
          </a:xfrm>
        </p:spPr>
        <p:txBody>
          <a:bodyPr>
            <a:normAutofit/>
          </a:bodyPr>
          <a:lstStyle/>
          <a:p>
            <a:r>
              <a:rPr lang="en-US" sz="2800" dirty="0"/>
              <a:t>By: Jack Korbitz of </a:t>
            </a:r>
            <a:r>
              <a:rPr lang="en-US" sz="2800" dirty="0" err="1"/>
              <a:t>DDSAnalytics</a:t>
            </a:r>
            <a:endParaRPr lang="en-US" sz="28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0F169D8-532D-A63C-661D-C34F11D5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5429" y="4677175"/>
            <a:ext cx="3092067" cy="20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B5BF35E-AB97-4CFB-9DC2-43B638C18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06F57B-7F62-49EF-9B23-B0BDF0C31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B78202-005C-497D-8A4B-C001345A4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871B25-98AE-4AEC-87DE-2FA17CF8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0F0AD9-C262-4256-B713-D5BF2AAC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78B44C-A14C-4022-B8F8-6018F9836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1DFD4-3A2D-469D-8ACE-C1E55D89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9C3AE05-594F-43B1-8D4E-4331439F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38493047-7E59-3016-8123-8EF2D3BB0FE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prstClr val="white"/>
            </a:duotone>
          </a:blip>
          <a:srcRect t="257" r="9093" b="8834"/>
          <a:stretch/>
        </p:blipFill>
        <p:spPr>
          <a:xfrm>
            <a:off x="0" y="0"/>
            <a:ext cx="12191675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0D5523-2D29-4B2F-B484-005C8EC43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52F1E04-2BE6-4762-B31D-88470203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600A448-13BA-42ED-A09B-56F789E1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E5A048-CC4F-487E-9F33-11657EDF3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C729C2-B619-41A9-A368-FF8E08D7F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2F352-6D06-41FA-8C52-E2FE45CF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E13917D-AC73-53C2-A629-7A1A844E3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106661"/>
              </p:ext>
            </p:extLst>
          </p:nvPr>
        </p:nvGraphicFramePr>
        <p:xfrm>
          <a:off x="-421678" y="7183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832309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7883-079F-DAD9-BC4C-74C35F60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B35AF-8805-B684-98B5-201F02BD5D3F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8445C-83CC-BC4B-DDFA-43D60B4E6FF1}"/>
              </a:ext>
            </a:extLst>
          </p:cNvPr>
          <p:cNvSpPr/>
          <p:nvPr/>
        </p:nvSpPr>
        <p:spPr>
          <a:xfrm>
            <a:off x="1137719" y="76720"/>
            <a:ext cx="76044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1: Overtime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1D9C2-F5B3-73E3-1690-4647F12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943"/>
            <a:ext cx="7539141" cy="465811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4745A2-11BB-7504-8F16-0E33637C6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778942"/>
              </p:ext>
            </p:extLst>
          </p:nvPr>
        </p:nvGraphicFramePr>
        <p:xfrm>
          <a:off x="7744550" y="1771643"/>
          <a:ext cx="3463635" cy="331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733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3BE9C-CBA2-19E6-B4BA-5E4207EC397B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81D62-A77C-7E7E-59B9-181406DBFB92}"/>
              </a:ext>
            </a:extLst>
          </p:cNvPr>
          <p:cNvSpPr/>
          <p:nvPr/>
        </p:nvSpPr>
        <p:spPr>
          <a:xfrm>
            <a:off x="1137719" y="76720"/>
            <a:ext cx="10236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1: Overtime | Job Level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A8139-3955-60AC-8D73-B76DD1FE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505"/>
            <a:ext cx="7543800" cy="466099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9A4D78F-7CBE-EEDC-FCDC-E77FA03BC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124605"/>
              </p:ext>
            </p:extLst>
          </p:nvPr>
        </p:nvGraphicFramePr>
        <p:xfrm>
          <a:off x="7744550" y="1146999"/>
          <a:ext cx="3491486" cy="461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662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7C3F-E81D-31AC-BB1E-5928A4771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6DF9E-12F1-756A-A3A8-38CD0601DDC6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99CD3-3A42-82BB-3350-E93FCFA9B190}"/>
              </a:ext>
            </a:extLst>
          </p:cNvPr>
          <p:cNvSpPr/>
          <p:nvPr/>
        </p:nvSpPr>
        <p:spPr>
          <a:xfrm>
            <a:off x="1137719" y="76720"/>
            <a:ext cx="102653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1: Overtime | Department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10542-3CF9-5611-9808-924F66EB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81" y="1146998"/>
            <a:ext cx="8407238" cy="51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B1219-2B0A-210E-EC15-CA69703DE8AA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D96423-3EDE-9800-DF40-C3929A593A64}"/>
              </a:ext>
            </a:extLst>
          </p:cNvPr>
          <p:cNvSpPr/>
          <p:nvPr/>
        </p:nvSpPr>
        <p:spPr>
          <a:xfrm>
            <a:off x="1137719" y="76720"/>
            <a:ext cx="101725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2: Younger professionals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CFC58-8CB9-BFDB-0735-DB5AE3CC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99"/>
            <a:ext cx="7543800" cy="465560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E7BB5D-F9D2-4CE0-1D47-83A1A190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83146"/>
              </p:ext>
            </p:extLst>
          </p:nvPr>
        </p:nvGraphicFramePr>
        <p:xfrm>
          <a:off x="7744550" y="1146999"/>
          <a:ext cx="3565707" cy="461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71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796EA-EF01-C0D8-ADEA-8B7AB2F8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9019F2-E4CF-995B-7200-5B2C2462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046"/>
            <a:ext cx="7543800" cy="4655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280267-2B60-6D14-AF45-EEB30A8B67D1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CDF93-5120-6088-12F2-3F8CC4338CAD}"/>
              </a:ext>
            </a:extLst>
          </p:cNvPr>
          <p:cNvSpPr/>
          <p:nvPr/>
        </p:nvSpPr>
        <p:spPr>
          <a:xfrm>
            <a:off x="1137719" y="76720"/>
            <a:ext cx="101725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2: Young Professionals Who frequently travel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109B98-5D97-E03B-229C-AF8D17A02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612183"/>
              </p:ext>
            </p:extLst>
          </p:nvPr>
        </p:nvGraphicFramePr>
        <p:xfrm>
          <a:off x="7744550" y="2484470"/>
          <a:ext cx="3565707" cy="461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64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7B3AC-22D3-4CCE-30E2-4E5991951D67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F4380-7D14-7CF5-EBEA-C7AA0AA07679}"/>
              </a:ext>
            </a:extLst>
          </p:cNvPr>
          <p:cNvSpPr/>
          <p:nvPr/>
        </p:nvSpPr>
        <p:spPr>
          <a:xfrm>
            <a:off x="1137719" y="76720"/>
            <a:ext cx="101725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3: Monthly Income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4A0E3-D49C-8372-00E0-0FC927D3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99"/>
            <a:ext cx="7543800" cy="465560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DA3532-54EB-1469-8BB9-3B00F5E03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979996"/>
              </p:ext>
            </p:extLst>
          </p:nvPr>
        </p:nvGraphicFramePr>
        <p:xfrm>
          <a:off x="7744550" y="1146999"/>
          <a:ext cx="3565707" cy="461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53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4D81-A4A8-7A7B-9886-923ED08B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B046A-38FD-414A-2D7B-CECBBF59CF8B}"/>
              </a:ext>
            </a:extLst>
          </p:cNvPr>
          <p:cNvSpPr txBox="1"/>
          <p:nvPr/>
        </p:nvSpPr>
        <p:spPr>
          <a:xfrm>
            <a:off x="1999716" y="538385"/>
            <a:ext cx="666572" cy="608613"/>
          </a:xfrm>
          <a:prstGeom prst="rect">
            <a:avLst/>
          </a:prstGeom>
          <a:solidFill>
            <a:srgbClr val="3D3F2C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CBA4DA-0184-E6DE-977F-8211FB569E5B}"/>
              </a:ext>
            </a:extLst>
          </p:cNvPr>
          <p:cNvSpPr/>
          <p:nvPr/>
        </p:nvSpPr>
        <p:spPr>
          <a:xfrm>
            <a:off x="1137719" y="76720"/>
            <a:ext cx="101725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3: Monthly Income by Daily Travel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21D0D-A401-A848-1F70-D18D397F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68" y="1873803"/>
            <a:ext cx="7203864" cy="44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5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8093</TotalTime>
  <Words>157</Words>
  <Application>Microsoft Macintosh PowerPoint</Application>
  <PresentationFormat>Widescreen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MS Shell Dlg 2</vt:lpstr>
      <vt:lpstr>Wingdings</vt:lpstr>
      <vt:lpstr>Wingdings 3</vt:lpstr>
      <vt:lpstr>Madison</vt:lpstr>
      <vt:lpstr>Case Study 1 MSDS 6306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Korbitz, Jack</dc:creator>
  <cp:lastModifiedBy>Korbitz, Jack</cp:lastModifiedBy>
  <cp:revision>5</cp:revision>
  <dcterms:created xsi:type="dcterms:W3CDTF">2024-10-24T02:03:42Z</dcterms:created>
  <dcterms:modified xsi:type="dcterms:W3CDTF">2024-10-31T22:37:47Z</dcterms:modified>
</cp:coreProperties>
</file>