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5"/>
  </p:notesMasterIdLst>
  <p:sldIdLst>
    <p:sldId id="285" r:id="rId3"/>
    <p:sldId id="287" r:id="rId4"/>
    <p:sldId id="288" r:id="rId5"/>
    <p:sldId id="289" r:id="rId6"/>
    <p:sldId id="290" r:id="rId7"/>
    <p:sldId id="291" r:id="rId8"/>
    <p:sldId id="294" r:id="rId9"/>
    <p:sldId id="292" r:id="rId10"/>
    <p:sldId id="295" r:id="rId11"/>
    <p:sldId id="296" r:id="rId12"/>
    <p:sldId id="297" r:id="rId13"/>
    <p:sldId id="28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10" autoAdjust="0"/>
  </p:normalViewPr>
  <p:slideViewPr>
    <p:cSldViewPr snapToGrid="0">
      <p:cViewPr varScale="1">
        <p:scale>
          <a:sx n="89" d="100"/>
          <a:sy n="89" d="100"/>
        </p:scale>
        <p:origin x="21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20AB-565E-484B-A817-C9164CAEBC85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9A65-1317-49B0-96BB-526F701D0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Xabort</a:t>
            </a:r>
            <a:r>
              <a:rPr lang="zh-CN" altLang="en-US" dirty="0" smtClean="0"/>
              <a:t>用于指定锁不成功的地址</a:t>
            </a:r>
            <a:endParaRPr lang="en-US" altLang="zh-CN" dirty="0" smtClean="0"/>
          </a:p>
          <a:p>
            <a:r>
              <a:rPr lang="en-US" altLang="zh-CN" dirty="0" err="1" smtClean="0"/>
              <a:t>Xbegin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xend</a:t>
            </a:r>
            <a:r>
              <a:rPr lang="zh-CN" altLang="en-US" baseline="0" dirty="0" smtClean="0"/>
              <a:t>标识事务代码区域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如果一个事务的内存区被另一个事务访问了（读或写）都称为冲突，冲突后，自动跳转到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oryxie/article/details/8606268" TargetMode="External"/><Relationship Id="rId2" Type="http://schemas.openxmlformats.org/officeDocument/2006/relationships/hyperlink" Target="https://zh.cppreference.com/w/cpp/language/transactional_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lab.mobisys.cc/papers/ht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补充内容：硬件事务性内存</a:t>
            </a:r>
            <a:r>
              <a:rPr lang="en-US" altLang="zh-CN" dirty="0" smtClean="0"/>
              <a:t>(HTM)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Eunomia</a:t>
            </a:r>
            <a:r>
              <a:rPr lang="zh-CN" altLang="en-US" dirty="0"/>
              <a:t> 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4" y="1395833"/>
            <a:ext cx="7481944" cy="51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Eunomia</a:t>
            </a:r>
            <a:r>
              <a:rPr lang="zh-CN" altLang="en-US" dirty="0"/>
              <a:t> 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" y="1052817"/>
            <a:ext cx="8111394" cy="54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zh.cppreference.com/w/cpp/language/transactional_memory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blog.csdn.net/coryxie/article/details/8606268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oslab.mobisys.cc/papers/htm.pdf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什么是事务性内存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锁机制的弊端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消极策略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在没有发生竞争时都是浪费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如果不用锁，如何保证正确性？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7443935" cy="574675"/>
          </a:xfrm>
        </p:spPr>
        <p:txBody>
          <a:bodyPr/>
          <a:lstStyle/>
          <a:p>
            <a:r>
              <a:rPr lang="en-US" altLang="zh-CN" dirty="0"/>
              <a:t>Intel Transactional Synchronization Extensions</a:t>
            </a:r>
            <a:endParaRPr lang="zh-CN" altLang="en-US" dirty="0"/>
          </a:p>
        </p:txBody>
      </p:sp>
      <p:pic>
        <p:nvPicPr>
          <p:cNvPr id="1026" name="Picture 2" descr="http://img.my.csdn.net/uploads/201302/24/1361663566_628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" y="1275519"/>
            <a:ext cx="7750201" cy="521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假设条件可以执行</a:t>
            </a:r>
            <a:endParaRPr lang="en-US" altLang="zh-CN" dirty="0" smtClean="0"/>
          </a:p>
          <a:p>
            <a:r>
              <a:rPr lang="zh-CN" altLang="en-US" dirty="0" smtClean="0"/>
              <a:t>如果不能执行（发生冲突），自动转去补救措施</a:t>
            </a:r>
            <a:endParaRPr lang="en-US" altLang="zh-CN" dirty="0" smtClean="0"/>
          </a:p>
          <a:p>
            <a:r>
              <a:rPr lang="zh-CN" altLang="en-US" dirty="0" smtClean="0"/>
              <a:t>如果不能执行</a:t>
            </a:r>
            <a:r>
              <a:rPr lang="zh-CN" altLang="en-US" dirty="0"/>
              <a:t>（发生冲突</a:t>
            </a:r>
            <a:r>
              <a:rPr lang="zh-CN" altLang="en-US" dirty="0" smtClean="0"/>
              <a:t>），恢复处理器状态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HTM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树进行索引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72" y="2431228"/>
            <a:ext cx="8168202" cy="28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HTM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树进行索引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6" y="1575994"/>
            <a:ext cx="8704501" cy="38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HTM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树进行索引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" y="1318786"/>
            <a:ext cx="7729370" cy="41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4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Eunomia</a:t>
            </a:r>
            <a:r>
              <a:rPr lang="zh-CN" altLang="en-US" dirty="0"/>
              <a:t> 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725" y="2091664"/>
            <a:ext cx="7172551" cy="34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Eunomia</a:t>
            </a:r>
            <a:r>
              <a:rPr lang="zh-CN" altLang="en-US" dirty="0"/>
              <a:t> 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1" y="1758876"/>
            <a:ext cx="8037318" cy="35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3298"/>
      </p:ext>
    </p:extLst>
  </p:cSld>
  <p:clrMapOvr>
    <a:masterClrMapping/>
  </p:clrMapOvr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159</Words>
  <Application>Microsoft Office PowerPoint</Application>
  <PresentationFormat>全屏显示(4:3)</PresentationFormat>
  <Paragraphs>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黑体</vt:lpstr>
      <vt:lpstr>华文细黑</vt:lpstr>
      <vt:lpstr>Arial</vt:lpstr>
      <vt:lpstr>Wingdings</vt:lpstr>
      <vt:lpstr>精美ppt模板(中国风) (1)</vt:lpstr>
      <vt:lpstr>1_精美ppt模板(中国风) (1)</vt:lpstr>
      <vt:lpstr>补充内容：硬件事务性内存(HTM)</vt:lpstr>
      <vt:lpstr>什么是事务性内存</vt:lpstr>
      <vt:lpstr>Intel Transactional Synchronization Extensions</vt:lpstr>
      <vt:lpstr>HTM的优势</vt:lpstr>
      <vt:lpstr>当HTM用于B+树进行索引</vt:lpstr>
      <vt:lpstr>当HTM用于B+树进行索引</vt:lpstr>
      <vt:lpstr>当HTM用于B+树进行索引</vt:lpstr>
      <vt:lpstr>Eunomia 方案</vt:lpstr>
      <vt:lpstr>Eunomia 方案</vt:lpstr>
      <vt:lpstr>Eunomia 方案</vt:lpstr>
      <vt:lpstr>Eunomia 方案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ready for GitHub</dc:title>
  <dc:creator>smart</dc:creator>
  <cp:lastModifiedBy>Xiaoli Gong</cp:lastModifiedBy>
  <cp:revision>113</cp:revision>
  <dcterms:created xsi:type="dcterms:W3CDTF">2016-09-27T05:39:38Z</dcterms:created>
  <dcterms:modified xsi:type="dcterms:W3CDTF">2018-11-19T10:03:51Z</dcterms:modified>
</cp:coreProperties>
</file>