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7"/>
    <p:restoredTop sz="94650"/>
  </p:normalViewPr>
  <p:slideViewPr>
    <p:cSldViewPr snapToGrid="0">
      <p:cViewPr>
        <p:scale>
          <a:sx n="105" d="100"/>
          <a:sy n="105" d="100"/>
        </p:scale>
        <p:origin x="-21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1982-92DB-9DA2-12B9-53348C91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6A72-A639-7B77-D175-FE470CFC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FC19-6D25-8AF8-12DE-92426C34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D641-FC8C-D440-DBF3-EAC817B6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D853-F0FD-AD8E-1FD7-D11C0DE8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028E-8FEE-9485-5602-10A9337D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8EAD-F39A-BC53-A7A6-1BE61E7B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7A1F-85FD-9AF1-2042-03AB5A7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35A6-8CD4-C193-DEC2-D9212DF6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4589-89E5-D57C-2E26-B34263E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6CFB3-8FE3-91E4-9C96-9A8F70F1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CA1C7-2D97-910D-CD07-69FBE70E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6F95-43CF-6ED2-9E7A-2E2E3A65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9E20-4598-3398-390C-91860AEA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AA05-C720-88DB-EC7B-63D7FB6F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08A3-A691-107D-6D2D-B3708577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911B-A2A2-46FC-9301-26117945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700F-1D32-0278-F84B-D1DA6CD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7721-55BA-F23F-CDB3-69AFA2C5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C86-99D8-1C56-C941-03471A7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F8C7-8FD9-B99A-3609-E67AA932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AFE3-E640-1F14-C963-580C9017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A736-4764-A55E-0AF7-0C4085B6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3057-6731-A181-4741-481C636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02D3-CA82-F5AA-CF72-CCD7921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66FE-4494-FBCF-FD55-68062A02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7C07-CD5D-FB1C-6EE4-7FAB56AED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B675-DF47-D7C6-9671-C1D21066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D2C47-7E43-3927-4040-D9628B57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6C66-40F9-10F5-E273-8FD9796C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C3E3-E6F3-32F5-B76B-EDF52D23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51DC-A98E-515C-ACE5-96A00C9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4E61-9BB0-BAFA-8AD5-253DD866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53BE7-76FD-40C1-7E08-FB67D7DC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AA4E8-69D0-D6EC-745B-3FD8592B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01785-A06C-8111-C236-D690F2943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FE04E-CAD2-F54D-7EE2-DCD2C25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0BD0-ACC5-007F-639F-5F9D2556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23CF-1146-B7F4-23B0-36B1ADE0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1628-4923-2AA9-EB2E-66223389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3E77F-0B1E-07FB-9043-5A11BD93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FA58C-7A44-7414-4C43-889B1ED0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2F79A-847A-356C-B994-578F1E0F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97355-04EC-A607-887F-5A92522F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D30B-4FFB-0BEC-F1F3-170B093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3492E-B7FB-CBF1-E2E4-11114B22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EB94-20F9-F162-74CF-F985BE78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85BC-8507-5B30-D355-5E28C524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1857-466B-0C34-4C3C-7EC0D906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2638C-7327-465B-945D-EDDA140F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0C51D-525B-1B32-EE87-59EF050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30FD-9534-AB6D-5785-64D737F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7CAB-D1BB-0998-4908-27D0230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F9068-3F38-3EB2-36A6-8DFE874BC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A5F3-9691-BCD4-86FD-E71969CE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92400-0CEE-8DC1-3825-33FF9FD7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F549-F6B1-6CB3-6C07-6AB79B0E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3707B-A6B0-387E-8810-92A79BC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2BDDB-D8ED-1A62-74AD-268C588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DECE-4847-14AA-DE74-FD3C2437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CFFA-3AB4-42E7-D0D5-2BB7B8FB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8B0C-11BD-5148-B140-1E9AD6E3BE5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CB47-1DD0-E302-EFDF-AEC7F8E97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872D-2965-2AAD-B38F-69480EB2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5CA7-D97A-A546-9D46-809567B0B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5491-1170-1625-FCA3-AC78A4DE6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 Complete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A4F8-E943-FE4A-ECAC-65552B790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Subset Sum Problem to the Partition Problem</a:t>
            </a:r>
          </a:p>
          <a:p>
            <a:endParaRPr lang="en-US" dirty="0"/>
          </a:p>
          <a:p>
            <a:r>
              <a:rPr lang="en-US" dirty="0"/>
              <a:t>By: Jack </a:t>
            </a:r>
            <a:r>
              <a:rPr lang="en-US" dirty="0" err="1"/>
              <a:t>Lukomski</a:t>
            </a:r>
            <a:endParaRPr lang="en-US" dirty="0"/>
          </a:p>
          <a:p>
            <a:r>
              <a:rPr lang="en-US" dirty="0"/>
              <a:t>CIS-263</a:t>
            </a:r>
          </a:p>
        </p:txBody>
      </p:sp>
    </p:spTree>
    <p:extLst>
      <p:ext uri="{BB962C8B-B14F-4D97-AF65-F5344CB8AC3E}">
        <p14:creationId xmlns:p14="http://schemas.microsoft.com/office/powerpoint/2010/main" val="4108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3791-CF34-6EC7-9AA0-4BB411B0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(Subset Sum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2E9DD-6D13-C5F2-D3EB-B8A29A356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of positive integers,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, can we find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who's sum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?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2E9DD-6D13-C5F2-D3EB-B8A29A356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C8A9D-AF65-112F-61C5-72B97C0473E6}"/>
                  </a:ext>
                </a:extLst>
              </p:cNvPr>
              <p:cNvSpPr txBox="1"/>
              <p:nvPr/>
            </p:nvSpPr>
            <p:spPr>
              <a:xfrm>
                <a:off x="4133088" y="3429000"/>
                <a:ext cx="39258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Example: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1, 4, 5, 8, 2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Output: True,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8+2=10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C8A9D-AF65-112F-61C5-72B97C04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8" y="3429000"/>
                <a:ext cx="3925824" cy="1200329"/>
              </a:xfrm>
              <a:prstGeom prst="rect">
                <a:avLst/>
              </a:prstGeom>
              <a:blipFill>
                <a:blip r:embed="rId3"/>
                <a:stretch>
                  <a:fillRect l="-1290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BBF1-FF54-3774-C8CD-49BE5F7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(Partition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CE163-CA9D-291F-5914-7DF84E93F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of positive integers, can the set be divided into two subsets,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such that the sum of the numbers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equal the sum of numbers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CE163-CA9D-291F-5914-7DF84E93F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220E0-0F69-FE1A-94B0-086314531639}"/>
                  </a:ext>
                </a:extLst>
              </p:cNvPr>
              <p:cNvSpPr txBox="1"/>
              <p:nvPr/>
            </p:nvSpPr>
            <p:spPr>
              <a:xfrm>
                <a:off x="4133088" y="3587496"/>
                <a:ext cx="39258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Example: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1, 4, 5, 2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Output: True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220E0-0F69-FE1A-94B0-08631453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8" y="3587496"/>
                <a:ext cx="3925824" cy="1477328"/>
              </a:xfrm>
              <a:prstGeom prst="rect">
                <a:avLst/>
              </a:prstGeom>
              <a:blipFill>
                <a:blip r:embed="rId3"/>
                <a:stretch>
                  <a:fillRect l="-129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7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4A3-EE0F-D58F-BE05-95BB8C6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4F96-3AD7-3014-E722-710CA0C9C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an instance of the Subset Sum Problem with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and target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Now, we want to construct an instance of the Partition Problem such that if we solve this instance, we also solve the original Subset Sum Problem.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4F96-3AD7-3014-E722-710CA0C9C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BB8-3827-DDE1-D0A5-CE78909D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FCD4E-5AC0-14FA-CD94-93CF0961E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do this, we first compute the total sum of all elements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let’s call it </a:t>
                </a:r>
                <a:r>
                  <a:rPr lang="en-US" dirty="0" err="1"/>
                  <a:t>SumS</a:t>
                </a:r>
                <a:r>
                  <a:rPr lang="en-US" dirty="0"/>
                  <a:t>. Now, we add a new element to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let’s call this element </a:t>
                </a:r>
                <a:r>
                  <a:rPr lang="en-US" dirty="0" err="1"/>
                  <a:t>newElement</a:t>
                </a:r>
                <a:r>
                  <a:rPr lang="en-US" dirty="0"/>
                  <a:t>. The value of </a:t>
                </a:r>
                <a:r>
                  <a:rPr lang="en-US" dirty="0" err="1"/>
                  <a:t>newElement</a:t>
                </a:r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new set for the Partition Problem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𝑛𝑒𝑤𝐸𝑙𝑒𝑚𝑒𝑛𝑡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a solution exists to the Partition Problem for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then it means that there are two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let’s call them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FCD4E-5AC0-14FA-CD94-93CF0961E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57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AF8A-4D7D-1EDD-2847-A2123B01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944C-1BFE-9756-AC4F-514AD92DD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newElement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𝑛𝑒𝑤𝐸𝑙𝑒𝑚𝑒𝑛𝑡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This means that there is a subset in the 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 err="1"/>
                  <a:t>whos</a:t>
                </a:r>
                <a:r>
                  <a:rPr lang="en-US" b="0" dirty="0"/>
                  <a:t> sum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Similarly, if newElement is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𝑛𝑒𝑤𝐸𝑙𝑒𝑚𝑒𝑛𝑡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, again </a:t>
                </a:r>
                <a:r>
                  <a:rPr lang="en-US" b="0" dirty="0" err="1"/>
                  <a:t>whoing</a:t>
                </a:r>
                <a:r>
                  <a:rPr lang="en-US" b="0" dirty="0"/>
                  <a:t> that there is a subset in the 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whose sum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944C-1BFE-9756-AC4F-514AD92DD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4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8D63-7A23-3DDA-17CE-A1E83B86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(Conclusion)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AE9C4-091C-69B0-D21A-708028489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a solution to the Partition Problem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 gives us a solution to the original Subset Sum Problem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. Therefore, we have successfully reduced the Subset Sum Problem to the </a:t>
                </a:r>
                <a:r>
                  <a:rPr lang="en-US" b="0"/>
                  <a:t>Partition Proble</a:t>
                </a:r>
                <a:r>
                  <a:rPr lang="en-US"/>
                  <a:t>m.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AE9C4-091C-69B0-D21A-708028489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1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NP Complete Reduction</vt:lpstr>
      <vt:lpstr>Introduction (Subset Sum Problem)</vt:lpstr>
      <vt:lpstr>Introduction (Partition Problem)</vt:lpstr>
      <vt:lpstr>Reduction</vt:lpstr>
      <vt:lpstr>Reduction (Continued)</vt:lpstr>
      <vt:lpstr>Reduction (Continued)</vt:lpstr>
      <vt:lpstr>Reduction (Conclusion)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Complete Reduction</dc:title>
  <dc:creator>Jack T. Lukomski</dc:creator>
  <cp:lastModifiedBy>Jack T. Lukomski</cp:lastModifiedBy>
  <cp:revision>11</cp:revision>
  <dcterms:created xsi:type="dcterms:W3CDTF">2023-08-04T19:37:21Z</dcterms:created>
  <dcterms:modified xsi:type="dcterms:W3CDTF">2023-08-04T20:18:32Z</dcterms:modified>
</cp:coreProperties>
</file>