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07" r:id="rId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Bossemeyer" initials="RB" lastIdx="1" clrIdx="0">
    <p:extLst>
      <p:ext uri="{19B8F6BF-5375-455C-9EA6-DF929625EA0E}">
        <p15:presenceInfo xmlns:p15="http://schemas.microsoft.com/office/powerpoint/2012/main" userId="S-1-5-21-2644706083-2043571641-1279649182-136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FF00"/>
    <a:srgbClr val="FF00F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2037" autoAdjust="0"/>
  </p:normalViewPr>
  <p:slideViewPr>
    <p:cSldViewPr>
      <p:cViewPr varScale="1">
        <p:scale>
          <a:sx n="75" d="100"/>
          <a:sy n="75" d="100"/>
        </p:scale>
        <p:origin x="159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72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184D8099-85B5-4D09-89E4-C1BD6E312A25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5A452CD-A9EB-4EB7-B178-6C78E5D7F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0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1180-5010-4C28-831B-11DA910119EC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dx-org-utaustinx.s3.amazonaws.com/UT601x/ValvanoWare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Basic Master Mode SPI C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1" y="6273225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FF"/>
                </a:solidFill>
              </a:rPr>
              <a:t>From ST7735.c, Adafruit library modified by Daniel Valvano (in the archive you can download from</a:t>
            </a:r>
          </a:p>
          <a:p>
            <a:r>
              <a:rPr lang="en-US" sz="1600" b="1" dirty="0">
                <a:solidFill>
                  <a:srgbClr val="FF00FF"/>
                </a:solidFill>
              </a:rPr>
              <a:t> </a:t>
            </a:r>
            <a:r>
              <a:rPr lang="en-US" sz="1600" b="1" dirty="0">
                <a:solidFill>
                  <a:srgbClr val="FF00FF"/>
                </a:solidFill>
                <a:hlinkClick r:id="rId2"/>
              </a:rPr>
              <a:t>http://edx-org-utaustinx.s3.amazonaws.com/UT601x/ValvanoWare.zip</a:t>
            </a:r>
            <a:r>
              <a:rPr lang="en-US" sz="1600" b="1" dirty="0">
                <a:solidFill>
                  <a:srgbClr val="FF00FF"/>
                </a:solidFill>
              </a:rPr>
              <a:t> )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340" y="1672710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ST7735.c</a:t>
            </a:r>
          </a:p>
          <a:p>
            <a:r>
              <a:rPr lang="en-US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Runs on MSP432</a:t>
            </a:r>
          </a:p>
          <a:p>
            <a:r>
              <a:rPr lang="en-US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Low level drivers for the ST7735 160x128 LCD</a:t>
            </a:r>
          </a:p>
          <a:p>
            <a:endParaRPr lang="en-US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Backlight (pin 10) connected to +3.3 V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pin 8, has a small series resistor</a:t>
            </a:r>
            <a:endParaRPr lang="en-US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MISO (pin 9) unconnected</a:t>
            </a:r>
          </a:p>
          <a:p>
            <a:r>
              <a:rPr lang="en-US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SCK (pin 8) connected to P9.5 (UCA3CLK)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pin 7</a:t>
            </a:r>
            <a:endParaRPr lang="en-US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MOSI (pin 7) connected to P9.7 (UCA3SIMO)</a:t>
            </a:r>
            <a:r>
              <a:rPr lang="en-US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pin 6 *** labeled SDA ***</a:t>
            </a:r>
            <a:endParaRPr lang="en-US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TFT_CS (pin 6) connected to P9.4 (UCA3STE)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pin 3 labeled CS</a:t>
            </a:r>
            <a:endParaRPr lang="en-US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CARD_CS (pin 5) unconnected</a:t>
            </a:r>
          </a:p>
          <a:p>
            <a:r>
              <a:rPr lang="en-US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Data/Command (pin 4) connected to P9.2 (GPIO), high for data, low for command</a:t>
            </a:r>
          </a:p>
          <a:p>
            <a:r>
              <a:rPr lang="en-US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	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pin 5 *** labeled A0 ***</a:t>
            </a:r>
            <a:endParaRPr lang="en-US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RESET (pin 3) connected to P9.3 (GPIO)</a:t>
            </a:r>
            <a:r>
              <a:rPr lang="en-US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pin 4</a:t>
            </a:r>
            <a:endParaRPr lang="en-US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VCC (pin 2) connected to +3.3 V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pin 1 *** be very careful not to switch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	   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VCC and GND !!!</a:t>
            </a:r>
            <a:endParaRPr lang="en-US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b="1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(pin 1) connected to ground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pin 2</a:t>
            </a:r>
            <a:endParaRPr lang="en-US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157" y="4572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example code we’re suggesting you start with was written for a different implementation of a ST7735 module, therefore, there are some pin location and name differences</a:t>
            </a:r>
            <a:r>
              <a:rPr lang="en-US" sz="24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585" y="1172587"/>
            <a:ext cx="1459364" cy="163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21568</TotalTime>
  <Words>278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Basic Master Mode SPI C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214 Circuit Analysis I</dc:title>
  <dc:creator>bossemeyer</dc:creator>
  <cp:lastModifiedBy>Nabeeh Kandalaft</cp:lastModifiedBy>
  <cp:revision>919</cp:revision>
  <cp:lastPrinted>2013-10-17T12:00:37Z</cp:lastPrinted>
  <dcterms:created xsi:type="dcterms:W3CDTF">2011-01-03T01:51:49Z</dcterms:created>
  <dcterms:modified xsi:type="dcterms:W3CDTF">2022-10-07T18:13:26Z</dcterms:modified>
</cp:coreProperties>
</file>