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 id="2147483720" r:id="rId3"/>
    <p:sldMasterId id="2147483732" r:id="rId4"/>
    <p:sldMasterId id="2147483744" r:id="rId5"/>
    <p:sldMasterId id="2147483756" r:id="rId6"/>
  </p:sldMasterIdLst>
  <p:notesMasterIdLst>
    <p:notesMasterId r:id="rId42"/>
  </p:notesMasterIdLst>
  <p:sldIdLst>
    <p:sldId id="641" r:id="rId7"/>
    <p:sldId id="644" r:id="rId8"/>
    <p:sldId id="693" r:id="rId9"/>
    <p:sldId id="722" r:id="rId10"/>
    <p:sldId id="701" r:id="rId11"/>
    <p:sldId id="702" r:id="rId12"/>
    <p:sldId id="703" r:id="rId13"/>
    <p:sldId id="704" r:id="rId14"/>
    <p:sldId id="714" r:id="rId15"/>
    <p:sldId id="705" r:id="rId16"/>
    <p:sldId id="706" r:id="rId17"/>
    <p:sldId id="707" r:id="rId18"/>
    <p:sldId id="708" r:id="rId19"/>
    <p:sldId id="717" r:id="rId20"/>
    <p:sldId id="711" r:id="rId21"/>
    <p:sldId id="716" r:id="rId22"/>
    <p:sldId id="720" r:id="rId23"/>
    <p:sldId id="719" r:id="rId24"/>
    <p:sldId id="718" r:id="rId25"/>
    <p:sldId id="724" r:id="rId26"/>
    <p:sldId id="725" r:id="rId27"/>
    <p:sldId id="741" r:id="rId28"/>
    <p:sldId id="726" r:id="rId29"/>
    <p:sldId id="727" r:id="rId30"/>
    <p:sldId id="728" r:id="rId31"/>
    <p:sldId id="729" r:id="rId32"/>
    <p:sldId id="730" r:id="rId33"/>
    <p:sldId id="731" r:id="rId34"/>
    <p:sldId id="732" r:id="rId35"/>
    <p:sldId id="733" r:id="rId36"/>
    <p:sldId id="734" r:id="rId37"/>
    <p:sldId id="737" r:id="rId38"/>
    <p:sldId id="738" r:id="rId39"/>
    <p:sldId id="739" r:id="rId40"/>
    <p:sldId id="740" r:id="rId4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eeh Kandalaft" initials="NK" lastIdx="2" clrIdx="0">
    <p:extLst>
      <p:ext uri="{19B8F6BF-5375-455C-9EA6-DF929625EA0E}">
        <p15:presenceInfo xmlns:p15="http://schemas.microsoft.com/office/powerpoint/2012/main" userId="S-1-5-21-2644706083-2043571641-1279649182-347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66FF"/>
    <a:srgbClr val="00FF00"/>
    <a:srgbClr val="0000FF"/>
    <a:srgbClr val="00FF99"/>
    <a:srgbClr val="00FFFF"/>
    <a:srgbClr val="00CCF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042" autoAdjust="0"/>
  </p:normalViewPr>
  <p:slideViewPr>
    <p:cSldViewPr>
      <p:cViewPr varScale="1">
        <p:scale>
          <a:sx n="79" d="100"/>
          <a:sy n="79" d="100"/>
        </p:scale>
        <p:origin x="1387" y="115"/>
      </p:cViewPr>
      <p:guideLst>
        <p:guide orient="horz" pos="2160"/>
        <p:guide pos="2880"/>
      </p:guideLst>
    </p:cSldViewPr>
  </p:slideViewPr>
  <p:outlineViewPr>
    <p:cViewPr>
      <p:scale>
        <a:sx n="33" d="100"/>
        <a:sy n="33" d="100"/>
      </p:scale>
      <p:origin x="0" y="54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84D8099-85B5-4D09-89E4-C1BD6E312A25}" type="datetimeFigureOut">
              <a:rPr lang="en-US" smtClean="0"/>
              <a:pPr/>
              <a:t>9/15/2021</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5A452CD-A9EB-4EB7-B178-6C78E5D7F0A7}" type="slidenum">
              <a:rPr lang="en-US" smtClean="0"/>
              <a:pPr/>
              <a:t>‹#›</a:t>
            </a:fld>
            <a:endParaRPr lang="en-US"/>
          </a:p>
        </p:txBody>
      </p:sp>
    </p:spTree>
    <p:extLst>
      <p:ext uri="{BB962C8B-B14F-4D97-AF65-F5344CB8AC3E}">
        <p14:creationId xmlns:p14="http://schemas.microsoft.com/office/powerpoint/2010/main" val="9872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7F81B-48C6-4241-8C54-F91A4F434EDD}" type="slidenum">
              <a:rPr lang="en-US" smtClean="0"/>
              <a:t>9</a:t>
            </a:fld>
            <a:endParaRPr lang="en-US"/>
          </a:p>
        </p:txBody>
      </p:sp>
    </p:spTree>
    <p:extLst>
      <p:ext uri="{BB962C8B-B14F-4D97-AF65-F5344CB8AC3E}">
        <p14:creationId xmlns:p14="http://schemas.microsoft.com/office/powerpoint/2010/main" val="266171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Courier" pitchFamily="49" charset="0"/>
                <a:cs typeface="Arial" panose="020B0604020202020204" pitchFamily="34" charset="0"/>
              </a:defRPr>
            </a:lvl1pPr>
            <a:lvl2pPr marL="742950" indent="-285750">
              <a:defRPr>
                <a:solidFill>
                  <a:schemeClr val="tx1"/>
                </a:solidFill>
                <a:latin typeface="Courier" pitchFamily="49" charset="0"/>
                <a:cs typeface="Arial" panose="020B0604020202020204" pitchFamily="34" charset="0"/>
              </a:defRPr>
            </a:lvl2pPr>
            <a:lvl3pPr marL="1143000" indent="-228600">
              <a:defRPr>
                <a:solidFill>
                  <a:schemeClr val="tx1"/>
                </a:solidFill>
                <a:latin typeface="Courier" pitchFamily="49" charset="0"/>
                <a:cs typeface="Arial" panose="020B0604020202020204" pitchFamily="34" charset="0"/>
              </a:defRPr>
            </a:lvl3pPr>
            <a:lvl4pPr marL="1600200" indent="-228600">
              <a:defRPr>
                <a:solidFill>
                  <a:schemeClr val="tx1"/>
                </a:solidFill>
                <a:latin typeface="Courier" pitchFamily="49" charset="0"/>
                <a:cs typeface="Arial" panose="020B0604020202020204" pitchFamily="34" charset="0"/>
              </a:defRPr>
            </a:lvl4pPr>
            <a:lvl5pPr marL="2057400" indent="-228600">
              <a:defRPr>
                <a:solidFill>
                  <a:schemeClr val="tx1"/>
                </a:solidFill>
                <a:latin typeface="Courier"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pitchFamily="49"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DC9CED6-E0E1-484B-AF1F-FF8DCDC6EAB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0832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BE9CBB-743E-4113-ADB5-0888A2A22576}"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0127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9B110E-FB78-4A9C-ACF1-B877EB189D52}"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2387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4D3B86-0B88-4E50-9828-80068EF47DA4}" type="slidenum">
              <a:rPr kumimoji="0" lang="en-IE" altLang="en-US" sz="1200" b="0" i="0" u="none" strike="noStrike" kern="1200" cap="none" spc="0" normalizeH="0" baseline="0" noProof="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E" alt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211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ED57D6B4-1E1A-433D-B829-941D4443E8EE}" type="slidenum">
              <a:rPr lang="es-ES" altLang="en-US"/>
              <a:pPr>
                <a:defRPr/>
              </a:pPr>
              <a:t>‹#›</a:t>
            </a:fld>
            <a:endParaRPr lang="es-ES" altLang="en-US"/>
          </a:p>
        </p:txBody>
      </p:sp>
    </p:spTree>
    <p:extLst>
      <p:ext uri="{BB962C8B-B14F-4D97-AF65-F5344CB8AC3E}">
        <p14:creationId xmlns:p14="http://schemas.microsoft.com/office/powerpoint/2010/main" val="285310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468DD658-94B7-4CEA-8754-7787C9FA6443}" type="slidenum">
              <a:rPr lang="es-ES" altLang="en-US"/>
              <a:pPr>
                <a:defRPr/>
              </a:pPr>
              <a:t>‹#›</a:t>
            </a:fld>
            <a:endParaRPr lang="es-ES" altLang="en-US"/>
          </a:p>
        </p:txBody>
      </p:sp>
    </p:spTree>
    <p:extLst>
      <p:ext uri="{BB962C8B-B14F-4D97-AF65-F5344CB8AC3E}">
        <p14:creationId xmlns:p14="http://schemas.microsoft.com/office/powerpoint/2010/main" val="340370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5E2A7F56-0D48-41E9-ABCF-6ECDC46642AF}" type="slidenum">
              <a:rPr lang="es-ES" altLang="en-US"/>
              <a:pPr>
                <a:defRPr/>
              </a:pPr>
              <a:t>‹#›</a:t>
            </a:fld>
            <a:endParaRPr lang="es-ES" altLang="en-US"/>
          </a:p>
        </p:txBody>
      </p:sp>
    </p:spTree>
    <p:extLst>
      <p:ext uri="{BB962C8B-B14F-4D97-AF65-F5344CB8AC3E}">
        <p14:creationId xmlns:p14="http://schemas.microsoft.com/office/powerpoint/2010/main" val="58345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s-ES" altLang="en-US"/>
          </a:p>
        </p:txBody>
      </p:sp>
      <p:sp>
        <p:nvSpPr>
          <p:cNvPr id="5" name="Footer Placeholder 4"/>
          <p:cNvSpPr>
            <a:spLocks noGrp="1"/>
          </p:cNvSpPr>
          <p:nvPr>
            <p:ph type="ftr" sz="quarter" idx="11"/>
          </p:nvPr>
        </p:nvSpPr>
        <p:spPr/>
        <p:txBody>
          <a:bodyPr/>
          <a:lstStyle/>
          <a:p>
            <a:pPr>
              <a:defRPr/>
            </a:pPr>
            <a:endParaRPr lang="es-ES" altLang="en-US"/>
          </a:p>
        </p:txBody>
      </p:sp>
      <p:sp>
        <p:nvSpPr>
          <p:cNvPr id="6" name="Slide Number Placeholder 5"/>
          <p:cNvSpPr>
            <a:spLocks noGrp="1"/>
          </p:cNvSpPr>
          <p:nvPr>
            <p:ph type="sldNum" sz="quarter" idx="12"/>
          </p:nvPr>
        </p:nvSpPr>
        <p:spPr/>
        <p:txBody>
          <a:bodyPr/>
          <a:lstStyle/>
          <a:p>
            <a:pPr>
              <a:defRPr/>
            </a:pPr>
            <a:fld id="{A3A174A6-0C4A-4681-8C11-427FBE89EB5C}" type="slidenum">
              <a:rPr lang="es-ES" altLang="en-US" smtClean="0"/>
              <a:pPr>
                <a:defRPr/>
              </a:pPr>
              <a:t>‹#›</a:t>
            </a:fld>
            <a:endParaRPr lang="es-ES" altLang="en-US"/>
          </a:p>
        </p:txBody>
      </p:sp>
    </p:spTree>
    <p:extLst>
      <p:ext uri="{BB962C8B-B14F-4D97-AF65-F5344CB8AC3E}">
        <p14:creationId xmlns:p14="http://schemas.microsoft.com/office/powerpoint/2010/main" val="256448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ltLang="en-US"/>
          </a:p>
        </p:txBody>
      </p:sp>
      <p:sp>
        <p:nvSpPr>
          <p:cNvPr id="5" name="Footer Placeholder 4"/>
          <p:cNvSpPr>
            <a:spLocks noGrp="1"/>
          </p:cNvSpPr>
          <p:nvPr>
            <p:ph type="ftr" sz="quarter" idx="11"/>
          </p:nvPr>
        </p:nvSpPr>
        <p:spPr/>
        <p:txBody>
          <a:bodyPr/>
          <a:lstStyle/>
          <a:p>
            <a:pPr>
              <a:defRPr/>
            </a:pPr>
            <a:endParaRPr lang="es-ES" altLang="en-US"/>
          </a:p>
        </p:txBody>
      </p:sp>
      <p:sp>
        <p:nvSpPr>
          <p:cNvPr id="6" name="Slide Number Placeholder 5"/>
          <p:cNvSpPr>
            <a:spLocks noGrp="1"/>
          </p:cNvSpPr>
          <p:nvPr>
            <p:ph type="sldNum" sz="quarter" idx="12"/>
          </p:nvPr>
        </p:nvSpPr>
        <p:spPr/>
        <p:txBody>
          <a:bodyPr/>
          <a:lstStyle/>
          <a:p>
            <a:pPr>
              <a:defRPr/>
            </a:pPr>
            <a:fld id="{917F9123-FC16-4421-BD49-26BDC9E15EA6}" type="slidenum">
              <a:rPr lang="es-ES" altLang="en-US" smtClean="0"/>
              <a:pPr>
                <a:defRPr/>
              </a:pPr>
              <a:t>‹#›</a:t>
            </a:fld>
            <a:endParaRPr lang="es-ES" altLang="en-US"/>
          </a:p>
        </p:txBody>
      </p:sp>
    </p:spTree>
    <p:extLst>
      <p:ext uri="{BB962C8B-B14F-4D97-AF65-F5344CB8AC3E}">
        <p14:creationId xmlns:p14="http://schemas.microsoft.com/office/powerpoint/2010/main" val="389815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s-ES" altLang="en-US"/>
          </a:p>
        </p:txBody>
      </p:sp>
      <p:sp>
        <p:nvSpPr>
          <p:cNvPr id="5" name="Footer Placeholder 4"/>
          <p:cNvSpPr>
            <a:spLocks noGrp="1"/>
          </p:cNvSpPr>
          <p:nvPr>
            <p:ph type="ftr" sz="quarter" idx="11"/>
          </p:nvPr>
        </p:nvSpPr>
        <p:spPr/>
        <p:txBody>
          <a:bodyPr/>
          <a:lstStyle/>
          <a:p>
            <a:pPr>
              <a:defRPr/>
            </a:pPr>
            <a:endParaRPr lang="es-ES" altLang="en-US"/>
          </a:p>
        </p:txBody>
      </p:sp>
      <p:sp>
        <p:nvSpPr>
          <p:cNvPr id="6" name="Slide Number Placeholder 5"/>
          <p:cNvSpPr>
            <a:spLocks noGrp="1"/>
          </p:cNvSpPr>
          <p:nvPr>
            <p:ph type="sldNum" sz="quarter" idx="12"/>
          </p:nvPr>
        </p:nvSpPr>
        <p:spPr/>
        <p:txBody>
          <a:bodyPr/>
          <a:lstStyle/>
          <a:p>
            <a:pPr>
              <a:defRPr/>
            </a:pPr>
            <a:fld id="{5B389BB9-6BB7-4D98-B7B9-451F74043112}" type="slidenum">
              <a:rPr lang="es-ES" altLang="en-US" smtClean="0"/>
              <a:pPr>
                <a:defRPr/>
              </a:pPr>
              <a:t>‹#›</a:t>
            </a:fld>
            <a:endParaRPr lang="es-ES" altLang="en-US"/>
          </a:p>
        </p:txBody>
      </p:sp>
    </p:spTree>
    <p:extLst>
      <p:ext uri="{BB962C8B-B14F-4D97-AF65-F5344CB8AC3E}">
        <p14:creationId xmlns:p14="http://schemas.microsoft.com/office/powerpoint/2010/main" val="2120383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s-ES" altLang="en-US"/>
          </a:p>
        </p:txBody>
      </p:sp>
      <p:sp>
        <p:nvSpPr>
          <p:cNvPr id="6" name="Footer Placeholder 5"/>
          <p:cNvSpPr>
            <a:spLocks noGrp="1"/>
          </p:cNvSpPr>
          <p:nvPr>
            <p:ph type="ftr" sz="quarter" idx="11"/>
          </p:nvPr>
        </p:nvSpPr>
        <p:spPr/>
        <p:txBody>
          <a:bodyPr/>
          <a:lstStyle/>
          <a:p>
            <a:pPr>
              <a:defRPr/>
            </a:pPr>
            <a:endParaRPr lang="es-ES" altLang="en-US"/>
          </a:p>
        </p:txBody>
      </p:sp>
      <p:sp>
        <p:nvSpPr>
          <p:cNvPr id="7" name="Slide Number Placeholder 6"/>
          <p:cNvSpPr>
            <a:spLocks noGrp="1"/>
          </p:cNvSpPr>
          <p:nvPr>
            <p:ph type="sldNum" sz="quarter" idx="12"/>
          </p:nvPr>
        </p:nvSpPr>
        <p:spPr/>
        <p:txBody>
          <a:bodyPr/>
          <a:lstStyle/>
          <a:p>
            <a:pPr>
              <a:defRPr/>
            </a:pPr>
            <a:fld id="{93863771-9273-4531-BA2F-E584596D9CE9}" type="slidenum">
              <a:rPr lang="es-ES" altLang="en-US" smtClean="0"/>
              <a:pPr>
                <a:defRPr/>
              </a:pPr>
              <a:t>‹#›</a:t>
            </a:fld>
            <a:endParaRPr lang="es-ES" altLang="en-US"/>
          </a:p>
        </p:txBody>
      </p:sp>
    </p:spTree>
    <p:extLst>
      <p:ext uri="{BB962C8B-B14F-4D97-AF65-F5344CB8AC3E}">
        <p14:creationId xmlns:p14="http://schemas.microsoft.com/office/powerpoint/2010/main" val="334543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s-ES" altLang="en-US"/>
          </a:p>
        </p:txBody>
      </p:sp>
      <p:sp>
        <p:nvSpPr>
          <p:cNvPr id="8" name="Footer Placeholder 7"/>
          <p:cNvSpPr>
            <a:spLocks noGrp="1"/>
          </p:cNvSpPr>
          <p:nvPr>
            <p:ph type="ftr" sz="quarter" idx="11"/>
          </p:nvPr>
        </p:nvSpPr>
        <p:spPr/>
        <p:txBody>
          <a:bodyPr/>
          <a:lstStyle/>
          <a:p>
            <a:pPr>
              <a:defRPr/>
            </a:pPr>
            <a:endParaRPr lang="es-ES" altLang="en-US"/>
          </a:p>
        </p:txBody>
      </p:sp>
      <p:sp>
        <p:nvSpPr>
          <p:cNvPr id="9" name="Slide Number Placeholder 8"/>
          <p:cNvSpPr>
            <a:spLocks noGrp="1"/>
          </p:cNvSpPr>
          <p:nvPr>
            <p:ph type="sldNum" sz="quarter" idx="12"/>
          </p:nvPr>
        </p:nvSpPr>
        <p:spPr/>
        <p:txBody>
          <a:bodyPr/>
          <a:lstStyle/>
          <a:p>
            <a:pPr>
              <a:defRPr/>
            </a:pPr>
            <a:fld id="{709DCE14-38A1-421C-90F8-75B07C1B6F95}" type="slidenum">
              <a:rPr lang="es-ES" altLang="en-US" smtClean="0"/>
              <a:pPr>
                <a:defRPr/>
              </a:pPr>
              <a:t>‹#›</a:t>
            </a:fld>
            <a:endParaRPr lang="es-ES" altLang="en-US"/>
          </a:p>
        </p:txBody>
      </p:sp>
    </p:spTree>
    <p:extLst>
      <p:ext uri="{BB962C8B-B14F-4D97-AF65-F5344CB8AC3E}">
        <p14:creationId xmlns:p14="http://schemas.microsoft.com/office/powerpoint/2010/main" val="525892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s-ES" altLang="en-US"/>
          </a:p>
        </p:txBody>
      </p:sp>
      <p:sp>
        <p:nvSpPr>
          <p:cNvPr id="4" name="Footer Placeholder 3"/>
          <p:cNvSpPr>
            <a:spLocks noGrp="1"/>
          </p:cNvSpPr>
          <p:nvPr>
            <p:ph type="ftr" sz="quarter" idx="11"/>
          </p:nvPr>
        </p:nvSpPr>
        <p:spPr/>
        <p:txBody>
          <a:bodyPr/>
          <a:lstStyle/>
          <a:p>
            <a:pPr>
              <a:defRPr/>
            </a:pPr>
            <a:endParaRPr lang="es-ES" altLang="en-US"/>
          </a:p>
        </p:txBody>
      </p:sp>
      <p:sp>
        <p:nvSpPr>
          <p:cNvPr id="5" name="Slide Number Placeholder 4"/>
          <p:cNvSpPr>
            <a:spLocks noGrp="1"/>
          </p:cNvSpPr>
          <p:nvPr>
            <p:ph type="sldNum" sz="quarter" idx="12"/>
          </p:nvPr>
        </p:nvSpPr>
        <p:spPr/>
        <p:txBody>
          <a:bodyPr/>
          <a:lstStyle/>
          <a:p>
            <a:pPr>
              <a:defRPr/>
            </a:pPr>
            <a:fld id="{7A3AF6DB-A8F6-448E-B560-1F7AA1BF017C}" type="slidenum">
              <a:rPr lang="es-ES" altLang="en-US" smtClean="0"/>
              <a:pPr>
                <a:defRPr/>
              </a:pPr>
              <a:t>‹#›</a:t>
            </a:fld>
            <a:endParaRPr lang="es-ES" altLang="en-US"/>
          </a:p>
        </p:txBody>
      </p:sp>
    </p:spTree>
    <p:extLst>
      <p:ext uri="{BB962C8B-B14F-4D97-AF65-F5344CB8AC3E}">
        <p14:creationId xmlns:p14="http://schemas.microsoft.com/office/powerpoint/2010/main" val="1999809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ltLang="en-US"/>
          </a:p>
        </p:txBody>
      </p:sp>
      <p:sp>
        <p:nvSpPr>
          <p:cNvPr id="3" name="Footer Placeholder 2"/>
          <p:cNvSpPr>
            <a:spLocks noGrp="1"/>
          </p:cNvSpPr>
          <p:nvPr>
            <p:ph type="ftr" sz="quarter" idx="11"/>
          </p:nvPr>
        </p:nvSpPr>
        <p:spPr/>
        <p:txBody>
          <a:bodyPr/>
          <a:lstStyle/>
          <a:p>
            <a:pPr>
              <a:defRPr/>
            </a:pPr>
            <a:endParaRPr lang="es-ES" altLang="en-US"/>
          </a:p>
        </p:txBody>
      </p:sp>
      <p:sp>
        <p:nvSpPr>
          <p:cNvPr id="4" name="Slide Number Placeholder 3"/>
          <p:cNvSpPr>
            <a:spLocks noGrp="1"/>
          </p:cNvSpPr>
          <p:nvPr>
            <p:ph type="sldNum" sz="quarter" idx="12"/>
          </p:nvPr>
        </p:nvSpPr>
        <p:spPr/>
        <p:txBody>
          <a:bodyPr/>
          <a:lstStyle/>
          <a:p>
            <a:pPr>
              <a:defRPr/>
            </a:pPr>
            <a:fld id="{417A113A-A104-4783-AB9E-1F8718A80546}" type="slidenum">
              <a:rPr lang="es-ES" altLang="en-US" smtClean="0"/>
              <a:pPr>
                <a:defRPr/>
              </a:pPr>
              <a:t>‹#›</a:t>
            </a:fld>
            <a:endParaRPr lang="es-ES" altLang="en-US"/>
          </a:p>
        </p:txBody>
      </p:sp>
    </p:spTree>
    <p:extLst>
      <p:ext uri="{BB962C8B-B14F-4D97-AF65-F5344CB8AC3E}">
        <p14:creationId xmlns:p14="http://schemas.microsoft.com/office/powerpoint/2010/main" val="162345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ltLang="en-US"/>
          </a:p>
        </p:txBody>
      </p:sp>
      <p:sp>
        <p:nvSpPr>
          <p:cNvPr id="6" name="Footer Placeholder 5"/>
          <p:cNvSpPr>
            <a:spLocks noGrp="1"/>
          </p:cNvSpPr>
          <p:nvPr>
            <p:ph type="ftr" sz="quarter" idx="11"/>
          </p:nvPr>
        </p:nvSpPr>
        <p:spPr/>
        <p:txBody>
          <a:bodyPr/>
          <a:lstStyle/>
          <a:p>
            <a:pPr>
              <a:defRPr/>
            </a:pPr>
            <a:endParaRPr lang="es-ES" altLang="en-US"/>
          </a:p>
        </p:txBody>
      </p:sp>
      <p:sp>
        <p:nvSpPr>
          <p:cNvPr id="7" name="Slide Number Placeholder 6"/>
          <p:cNvSpPr>
            <a:spLocks noGrp="1"/>
          </p:cNvSpPr>
          <p:nvPr>
            <p:ph type="sldNum" sz="quarter" idx="12"/>
          </p:nvPr>
        </p:nvSpPr>
        <p:spPr/>
        <p:txBody>
          <a:bodyPr/>
          <a:lstStyle/>
          <a:p>
            <a:pPr>
              <a:defRPr/>
            </a:pPr>
            <a:fld id="{BF8CEB8C-412D-4143-AFAF-4A129DD1D39E}" type="slidenum">
              <a:rPr lang="es-ES" altLang="en-US" smtClean="0"/>
              <a:pPr>
                <a:defRPr/>
              </a:pPr>
              <a:t>‹#›</a:t>
            </a:fld>
            <a:endParaRPr lang="es-ES" altLang="en-US"/>
          </a:p>
        </p:txBody>
      </p:sp>
    </p:spTree>
    <p:extLst>
      <p:ext uri="{BB962C8B-B14F-4D97-AF65-F5344CB8AC3E}">
        <p14:creationId xmlns:p14="http://schemas.microsoft.com/office/powerpoint/2010/main" val="404753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56096ADF-AD0E-466D-A995-A073C5268ABE}" type="slidenum">
              <a:rPr lang="es-ES" altLang="en-US"/>
              <a:pPr>
                <a:defRPr/>
              </a:pPr>
              <a:t>‹#›</a:t>
            </a:fld>
            <a:endParaRPr lang="es-ES" altLang="en-US"/>
          </a:p>
        </p:txBody>
      </p:sp>
    </p:spTree>
    <p:extLst>
      <p:ext uri="{BB962C8B-B14F-4D97-AF65-F5344CB8AC3E}">
        <p14:creationId xmlns:p14="http://schemas.microsoft.com/office/powerpoint/2010/main" val="2622526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ltLang="en-US"/>
          </a:p>
        </p:txBody>
      </p:sp>
      <p:sp>
        <p:nvSpPr>
          <p:cNvPr id="6" name="Footer Placeholder 5"/>
          <p:cNvSpPr>
            <a:spLocks noGrp="1"/>
          </p:cNvSpPr>
          <p:nvPr>
            <p:ph type="ftr" sz="quarter" idx="11"/>
          </p:nvPr>
        </p:nvSpPr>
        <p:spPr/>
        <p:txBody>
          <a:bodyPr/>
          <a:lstStyle/>
          <a:p>
            <a:pPr>
              <a:defRPr/>
            </a:pPr>
            <a:endParaRPr lang="es-ES" altLang="en-US"/>
          </a:p>
        </p:txBody>
      </p:sp>
      <p:sp>
        <p:nvSpPr>
          <p:cNvPr id="7" name="Slide Number Placeholder 6"/>
          <p:cNvSpPr>
            <a:spLocks noGrp="1"/>
          </p:cNvSpPr>
          <p:nvPr>
            <p:ph type="sldNum" sz="quarter" idx="12"/>
          </p:nvPr>
        </p:nvSpPr>
        <p:spPr/>
        <p:txBody>
          <a:bodyPr/>
          <a:lstStyle/>
          <a:p>
            <a:pPr>
              <a:defRPr/>
            </a:pPr>
            <a:fld id="{F344B508-1D0B-47EC-ABD8-B5BD75B25485}" type="slidenum">
              <a:rPr lang="es-ES" altLang="en-US" smtClean="0"/>
              <a:pPr>
                <a:defRPr/>
              </a:pPr>
              <a:t>‹#›</a:t>
            </a:fld>
            <a:endParaRPr lang="es-ES" altLang="en-US"/>
          </a:p>
        </p:txBody>
      </p:sp>
    </p:spTree>
    <p:extLst>
      <p:ext uri="{BB962C8B-B14F-4D97-AF65-F5344CB8AC3E}">
        <p14:creationId xmlns:p14="http://schemas.microsoft.com/office/powerpoint/2010/main" val="2378723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ltLang="en-US"/>
          </a:p>
        </p:txBody>
      </p:sp>
      <p:sp>
        <p:nvSpPr>
          <p:cNvPr id="5" name="Footer Placeholder 4"/>
          <p:cNvSpPr>
            <a:spLocks noGrp="1"/>
          </p:cNvSpPr>
          <p:nvPr>
            <p:ph type="ftr" sz="quarter" idx="11"/>
          </p:nvPr>
        </p:nvSpPr>
        <p:spPr/>
        <p:txBody>
          <a:bodyPr/>
          <a:lstStyle/>
          <a:p>
            <a:pPr>
              <a:defRPr/>
            </a:pPr>
            <a:endParaRPr lang="es-ES" altLang="en-US"/>
          </a:p>
        </p:txBody>
      </p:sp>
      <p:sp>
        <p:nvSpPr>
          <p:cNvPr id="6" name="Slide Number Placeholder 5"/>
          <p:cNvSpPr>
            <a:spLocks noGrp="1"/>
          </p:cNvSpPr>
          <p:nvPr>
            <p:ph type="sldNum" sz="quarter" idx="12"/>
          </p:nvPr>
        </p:nvSpPr>
        <p:spPr/>
        <p:txBody>
          <a:bodyPr/>
          <a:lstStyle/>
          <a:p>
            <a:pPr>
              <a:defRPr/>
            </a:pPr>
            <a:fld id="{9F15ADC9-B42D-4B4A-A7D0-DED1154B87CA}" type="slidenum">
              <a:rPr lang="es-ES" altLang="en-US" smtClean="0"/>
              <a:pPr>
                <a:defRPr/>
              </a:pPr>
              <a:t>‹#›</a:t>
            </a:fld>
            <a:endParaRPr lang="es-ES" altLang="en-US"/>
          </a:p>
        </p:txBody>
      </p:sp>
    </p:spTree>
    <p:extLst>
      <p:ext uri="{BB962C8B-B14F-4D97-AF65-F5344CB8AC3E}">
        <p14:creationId xmlns:p14="http://schemas.microsoft.com/office/powerpoint/2010/main" val="1830281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ltLang="en-US"/>
          </a:p>
        </p:txBody>
      </p:sp>
      <p:sp>
        <p:nvSpPr>
          <p:cNvPr id="5" name="Footer Placeholder 4"/>
          <p:cNvSpPr>
            <a:spLocks noGrp="1"/>
          </p:cNvSpPr>
          <p:nvPr>
            <p:ph type="ftr" sz="quarter" idx="11"/>
          </p:nvPr>
        </p:nvSpPr>
        <p:spPr/>
        <p:txBody>
          <a:bodyPr/>
          <a:lstStyle/>
          <a:p>
            <a:pPr>
              <a:defRPr/>
            </a:pPr>
            <a:endParaRPr lang="es-ES" altLang="en-US"/>
          </a:p>
        </p:txBody>
      </p:sp>
      <p:sp>
        <p:nvSpPr>
          <p:cNvPr id="6" name="Slide Number Placeholder 5"/>
          <p:cNvSpPr>
            <a:spLocks noGrp="1"/>
          </p:cNvSpPr>
          <p:nvPr>
            <p:ph type="sldNum" sz="quarter" idx="12"/>
          </p:nvPr>
        </p:nvSpPr>
        <p:spPr/>
        <p:txBody>
          <a:bodyPr/>
          <a:lstStyle/>
          <a:p>
            <a:pPr>
              <a:defRPr/>
            </a:pPr>
            <a:fld id="{623ACA56-A444-438F-B2A5-38AEB5914FC3}" type="slidenum">
              <a:rPr lang="es-ES" altLang="en-US" smtClean="0"/>
              <a:pPr>
                <a:defRPr/>
              </a:pPr>
              <a:t>‹#›</a:t>
            </a:fld>
            <a:endParaRPr lang="es-ES" altLang="en-US"/>
          </a:p>
        </p:txBody>
      </p:sp>
    </p:spTree>
    <p:extLst>
      <p:ext uri="{BB962C8B-B14F-4D97-AF65-F5344CB8AC3E}">
        <p14:creationId xmlns:p14="http://schemas.microsoft.com/office/powerpoint/2010/main" val="945980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1E56B6-BC19-4A8E-9E20-89FA18DAC376}"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567762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BE4316-CCAE-41BD-8E0D-4D017CDBB14D}"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2803178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F86137-2095-4616-B097-AB3A4F6B89B1}"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23879264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BAEA747-106D-4F3D-88FE-F11502A274D1}"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706402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EBB0D74-02E2-4803-B665-76349BD395FC}"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1653657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8A97856-5BD1-48C5-9430-7D77262C0EA9}"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23049139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1A953092-96E5-429D-86A0-33E30B00F311}"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20797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61244B6B-08BF-4DD8-9C54-625542335AEF}" type="slidenum">
              <a:rPr lang="es-ES" altLang="en-US"/>
              <a:pPr>
                <a:defRPr/>
              </a:pPr>
              <a:t>‹#›</a:t>
            </a:fld>
            <a:endParaRPr lang="es-ES" altLang="en-US"/>
          </a:p>
        </p:txBody>
      </p:sp>
    </p:spTree>
    <p:extLst>
      <p:ext uri="{BB962C8B-B14F-4D97-AF65-F5344CB8AC3E}">
        <p14:creationId xmlns:p14="http://schemas.microsoft.com/office/powerpoint/2010/main" val="20697141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32B0EB-38E4-4681-A1D7-C3C579695408}"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3839870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5D9B99-E028-4213-8BB7-6A87858D0CD0}"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29839272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6C18D2-AC5F-4BEA-869A-E2EC69F56252}"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3901177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D521155-9F4D-477B-AFC0-6F78E3282A9F}" type="slidenum">
              <a:rPr lang="es-ES" altLang="en-US">
                <a:solidFill>
                  <a:srgbClr val="000000"/>
                </a:solidFill>
              </a:rPr>
              <a:pPr>
                <a:defRPr/>
              </a:pPr>
              <a:t>‹#›</a:t>
            </a:fld>
            <a:endParaRPr lang="es-ES" altLang="en-US">
              <a:solidFill>
                <a:srgbClr val="000000"/>
              </a:solidFill>
            </a:endParaRPr>
          </a:p>
        </p:txBody>
      </p:sp>
    </p:spTree>
    <p:extLst>
      <p:ext uri="{BB962C8B-B14F-4D97-AF65-F5344CB8AC3E}">
        <p14:creationId xmlns:p14="http://schemas.microsoft.com/office/powerpoint/2010/main" val="403878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605C7921-3B74-4215-A14D-B32C18512036}" type="slidenum">
              <a:rPr lang="en-US" altLang="en-US" smtClean="0"/>
              <a:pPr>
                <a:defRPr/>
              </a:pPr>
              <a:t>‹#›</a:t>
            </a:fld>
            <a:endParaRPr lang="en-US" altLang="en-US"/>
          </a:p>
        </p:txBody>
      </p:sp>
    </p:spTree>
    <p:extLst>
      <p:ext uri="{BB962C8B-B14F-4D97-AF65-F5344CB8AC3E}">
        <p14:creationId xmlns:p14="http://schemas.microsoft.com/office/powerpoint/2010/main" val="3275121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603704AB-4403-4609-9491-EB06A13B8771}" type="slidenum">
              <a:rPr lang="en-US" altLang="en-US" smtClean="0"/>
              <a:pPr>
                <a:defRPr/>
              </a:pPr>
              <a:t>‹#›</a:t>
            </a:fld>
            <a:endParaRPr lang="en-US" altLang="en-US"/>
          </a:p>
        </p:txBody>
      </p:sp>
    </p:spTree>
    <p:extLst>
      <p:ext uri="{BB962C8B-B14F-4D97-AF65-F5344CB8AC3E}">
        <p14:creationId xmlns:p14="http://schemas.microsoft.com/office/powerpoint/2010/main" val="7522950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DAEBF10-655A-4D15-974D-B522367DDB8D}" type="slidenum">
              <a:rPr lang="en-US" altLang="en-US" smtClean="0"/>
              <a:pPr>
                <a:defRPr/>
              </a:pPr>
              <a:t>‹#›</a:t>
            </a:fld>
            <a:endParaRPr lang="en-US" altLang="en-US"/>
          </a:p>
        </p:txBody>
      </p:sp>
    </p:spTree>
    <p:extLst>
      <p:ext uri="{BB962C8B-B14F-4D97-AF65-F5344CB8AC3E}">
        <p14:creationId xmlns:p14="http://schemas.microsoft.com/office/powerpoint/2010/main" val="1557250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52241C8-A98E-423F-B60C-1E70CF9A35C7}" type="slidenum">
              <a:rPr lang="en-US" altLang="en-US" smtClean="0"/>
              <a:pPr>
                <a:defRPr/>
              </a:pPr>
              <a:t>‹#›</a:t>
            </a:fld>
            <a:endParaRPr lang="en-US" altLang="en-US"/>
          </a:p>
        </p:txBody>
      </p:sp>
    </p:spTree>
    <p:extLst>
      <p:ext uri="{BB962C8B-B14F-4D97-AF65-F5344CB8AC3E}">
        <p14:creationId xmlns:p14="http://schemas.microsoft.com/office/powerpoint/2010/main" val="305798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1443C93E-A902-4FFD-914E-6F01D396C1C7}" type="slidenum">
              <a:rPr lang="en-US" altLang="en-US" smtClean="0"/>
              <a:pPr>
                <a:defRPr/>
              </a:pPr>
              <a:t>‹#›</a:t>
            </a:fld>
            <a:endParaRPr lang="en-US" altLang="en-US"/>
          </a:p>
        </p:txBody>
      </p:sp>
    </p:spTree>
    <p:extLst>
      <p:ext uri="{BB962C8B-B14F-4D97-AF65-F5344CB8AC3E}">
        <p14:creationId xmlns:p14="http://schemas.microsoft.com/office/powerpoint/2010/main" val="3351625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153D521E-BBD6-4DF8-BF8C-001F44CB5CB4}" type="slidenum">
              <a:rPr lang="en-US" altLang="en-US" smtClean="0"/>
              <a:pPr>
                <a:defRPr/>
              </a:pPr>
              <a:t>‹#›</a:t>
            </a:fld>
            <a:endParaRPr lang="en-US" altLang="en-US"/>
          </a:p>
        </p:txBody>
      </p:sp>
    </p:spTree>
    <p:extLst>
      <p:ext uri="{BB962C8B-B14F-4D97-AF65-F5344CB8AC3E}">
        <p14:creationId xmlns:p14="http://schemas.microsoft.com/office/powerpoint/2010/main" val="212586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AF532D05-1940-480F-B0DC-A0712C60358D}" type="slidenum">
              <a:rPr lang="es-ES" altLang="en-US"/>
              <a:pPr>
                <a:defRPr/>
              </a:pPr>
              <a:t>‹#›</a:t>
            </a:fld>
            <a:endParaRPr lang="es-ES" altLang="en-US"/>
          </a:p>
        </p:txBody>
      </p:sp>
    </p:spTree>
    <p:extLst>
      <p:ext uri="{BB962C8B-B14F-4D97-AF65-F5344CB8AC3E}">
        <p14:creationId xmlns:p14="http://schemas.microsoft.com/office/powerpoint/2010/main" val="18245744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F55B1327-3744-42EF-A32A-CB72C7953AB0}" type="slidenum">
              <a:rPr lang="en-US" altLang="en-US" smtClean="0"/>
              <a:pPr>
                <a:defRPr/>
              </a:pPr>
              <a:t>‹#›</a:t>
            </a:fld>
            <a:endParaRPr lang="en-US" altLang="en-US"/>
          </a:p>
        </p:txBody>
      </p:sp>
    </p:spTree>
    <p:extLst>
      <p:ext uri="{BB962C8B-B14F-4D97-AF65-F5344CB8AC3E}">
        <p14:creationId xmlns:p14="http://schemas.microsoft.com/office/powerpoint/2010/main" val="1076007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8BF4C91-B4B6-4534-9D42-01D40D2404A3}" type="slidenum">
              <a:rPr lang="en-US" altLang="en-US" smtClean="0"/>
              <a:pPr>
                <a:defRPr/>
              </a:pPr>
              <a:t>‹#›</a:t>
            </a:fld>
            <a:endParaRPr lang="en-US" altLang="en-US"/>
          </a:p>
        </p:txBody>
      </p:sp>
    </p:spTree>
    <p:extLst>
      <p:ext uri="{BB962C8B-B14F-4D97-AF65-F5344CB8AC3E}">
        <p14:creationId xmlns:p14="http://schemas.microsoft.com/office/powerpoint/2010/main" val="1621251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4B9C24E1-391C-4704-BE68-123246E19817}" type="slidenum">
              <a:rPr lang="en-US" altLang="en-US" smtClean="0"/>
              <a:pPr>
                <a:defRPr/>
              </a:pPr>
              <a:t>‹#›</a:t>
            </a:fld>
            <a:endParaRPr lang="en-US" altLang="en-US"/>
          </a:p>
        </p:txBody>
      </p:sp>
    </p:spTree>
    <p:extLst>
      <p:ext uri="{BB962C8B-B14F-4D97-AF65-F5344CB8AC3E}">
        <p14:creationId xmlns:p14="http://schemas.microsoft.com/office/powerpoint/2010/main" val="4234233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4D52FFC-C282-477D-84AD-FFD4B7C85267}" type="slidenum">
              <a:rPr lang="en-US" altLang="en-US" smtClean="0"/>
              <a:pPr>
                <a:defRPr/>
              </a:pPr>
              <a:t>‹#›</a:t>
            </a:fld>
            <a:endParaRPr lang="en-US" altLang="en-US"/>
          </a:p>
        </p:txBody>
      </p:sp>
    </p:spTree>
    <p:extLst>
      <p:ext uri="{BB962C8B-B14F-4D97-AF65-F5344CB8AC3E}">
        <p14:creationId xmlns:p14="http://schemas.microsoft.com/office/powerpoint/2010/main" val="34858028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ABB6A1B-99C2-47E3-8977-7E6191171D99}" type="slidenum">
              <a:rPr lang="en-US" altLang="en-US" smtClean="0"/>
              <a:pPr>
                <a:defRPr/>
              </a:pPr>
              <a:t>‹#›</a:t>
            </a:fld>
            <a:endParaRPr lang="en-US" altLang="en-US"/>
          </a:p>
        </p:txBody>
      </p:sp>
    </p:spTree>
    <p:extLst>
      <p:ext uri="{BB962C8B-B14F-4D97-AF65-F5344CB8AC3E}">
        <p14:creationId xmlns:p14="http://schemas.microsoft.com/office/powerpoint/2010/main" val="353538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3A174A6-0C4A-4681-8C11-427FBE89EB5C}" type="slidenum">
              <a:rPr lang="es-ES" altLang="en-US"/>
              <a:pPr>
                <a:defRPr/>
              </a:pPr>
              <a:t>‹#›</a:t>
            </a:fld>
            <a:endParaRPr lang="es-ES" altLang="en-US"/>
          </a:p>
        </p:txBody>
      </p:sp>
    </p:spTree>
    <p:extLst>
      <p:ext uri="{BB962C8B-B14F-4D97-AF65-F5344CB8AC3E}">
        <p14:creationId xmlns:p14="http://schemas.microsoft.com/office/powerpoint/2010/main" val="7639179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917F9123-FC16-4421-BD49-26BDC9E15EA6}" type="slidenum">
              <a:rPr lang="es-ES" altLang="en-US"/>
              <a:pPr>
                <a:defRPr/>
              </a:pPr>
              <a:t>‹#›</a:t>
            </a:fld>
            <a:endParaRPr lang="es-ES" altLang="en-US"/>
          </a:p>
        </p:txBody>
      </p:sp>
    </p:spTree>
    <p:extLst>
      <p:ext uri="{BB962C8B-B14F-4D97-AF65-F5344CB8AC3E}">
        <p14:creationId xmlns:p14="http://schemas.microsoft.com/office/powerpoint/2010/main" val="15400410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B389BB9-6BB7-4D98-B7B9-451F74043112}" type="slidenum">
              <a:rPr lang="es-ES" altLang="en-US"/>
              <a:pPr>
                <a:defRPr/>
              </a:pPr>
              <a:t>‹#›</a:t>
            </a:fld>
            <a:endParaRPr lang="es-ES" altLang="en-US"/>
          </a:p>
        </p:txBody>
      </p:sp>
    </p:spTree>
    <p:extLst>
      <p:ext uri="{BB962C8B-B14F-4D97-AF65-F5344CB8AC3E}">
        <p14:creationId xmlns:p14="http://schemas.microsoft.com/office/powerpoint/2010/main" val="28842881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93863771-9273-4531-BA2F-E584596D9CE9}" type="slidenum">
              <a:rPr lang="es-ES" altLang="en-US"/>
              <a:pPr>
                <a:defRPr/>
              </a:pPr>
              <a:t>‹#›</a:t>
            </a:fld>
            <a:endParaRPr lang="es-ES" altLang="en-US"/>
          </a:p>
        </p:txBody>
      </p:sp>
    </p:spTree>
    <p:extLst>
      <p:ext uri="{BB962C8B-B14F-4D97-AF65-F5344CB8AC3E}">
        <p14:creationId xmlns:p14="http://schemas.microsoft.com/office/powerpoint/2010/main" val="1545990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09DCE14-38A1-421C-90F8-75B07C1B6F95}" type="slidenum">
              <a:rPr lang="es-ES" altLang="en-US"/>
              <a:pPr>
                <a:defRPr/>
              </a:pPr>
              <a:t>‹#›</a:t>
            </a:fld>
            <a:endParaRPr lang="es-ES" altLang="en-US"/>
          </a:p>
        </p:txBody>
      </p:sp>
    </p:spTree>
    <p:extLst>
      <p:ext uri="{BB962C8B-B14F-4D97-AF65-F5344CB8AC3E}">
        <p14:creationId xmlns:p14="http://schemas.microsoft.com/office/powerpoint/2010/main" val="250928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8"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9E1A8FFC-3D51-472E-8266-8FF298CF9EEC}" type="slidenum">
              <a:rPr lang="es-ES" altLang="en-US"/>
              <a:pPr>
                <a:defRPr/>
              </a:pPr>
              <a:t>‹#›</a:t>
            </a:fld>
            <a:endParaRPr lang="es-ES" altLang="en-US"/>
          </a:p>
        </p:txBody>
      </p:sp>
    </p:spTree>
    <p:extLst>
      <p:ext uri="{BB962C8B-B14F-4D97-AF65-F5344CB8AC3E}">
        <p14:creationId xmlns:p14="http://schemas.microsoft.com/office/powerpoint/2010/main" val="1195504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A3AF6DB-A8F6-448E-B560-1F7AA1BF017C}" type="slidenum">
              <a:rPr lang="es-ES" altLang="en-US"/>
              <a:pPr>
                <a:defRPr/>
              </a:pPr>
              <a:t>‹#›</a:t>
            </a:fld>
            <a:endParaRPr lang="es-ES" altLang="en-US"/>
          </a:p>
        </p:txBody>
      </p:sp>
    </p:spTree>
    <p:extLst>
      <p:ext uri="{BB962C8B-B14F-4D97-AF65-F5344CB8AC3E}">
        <p14:creationId xmlns:p14="http://schemas.microsoft.com/office/powerpoint/2010/main" val="18029361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3"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17A113A-A104-4783-AB9E-1F8718A80546}" type="slidenum">
              <a:rPr lang="es-ES" altLang="en-US"/>
              <a:pPr>
                <a:defRPr/>
              </a:pPr>
              <a:t>‹#›</a:t>
            </a:fld>
            <a:endParaRPr lang="es-ES" altLang="en-US"/>
          </a:p>
        </p:txBody>
      </p:sp>
    </p:spTree>
    <p:extLst>
      <p:ext uri="{BB962C8B-B14F-4D97-AF65-F5344CB8AC3E}">
        <p14:creationId xmlns:p14="http://schemas.microsoft.com/office/powerpoint/2010/main" val="3159520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BF8CEB8C-412D-4143-AFAF-4A129DD1D39E}" type="slidenum">
              <a:rPr lang="es-ES" altLang="en-US"/>
              <a:pPr>
                <a:defRPr/>
              </a:pPr>
              <a:t>‹#›</a:t>
            </a:fld>
            <a:endParaRPr lang="es-ES" altLang="en-US"/>
          </a:p>
        </p:txBody>
      </p:sp>
    </p:spTree>
    <p:extLst>
      <p:ext uri="{BB962C8B-B14F-4D97-AF65-F5344CB8AC3E}">
        <p14:creationId xmlns:p14="http://schemas.microsoft.com/office/powerpoint/2010/main" val="14589037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F344B508-1D0B-47EC-ABD8-B5BD75B25485}" type="slidenum">
              <a:rPr lang="es-ES" altLang="en-US"/>
              <a:pPr>
                <a:defRPr/>
              </a:pPr>
              <a:t>‹#›</a:t>
            </a:fld>
            <a:endParaRPr lang="es-ES" altLang="en-US"/>
          </a:p>
        </p:txBody>
      </p:sp>
    </p:spTree>
    <p:extLst>
      <p:ext uri="{BB962C8B-B14F-4D97-AF65-F5344CB8AC3E}">
        <p14:creationId xmlns:p14="http://schemas.microsoft.com/office/powerpoint/2010/main" val="2524571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9F15ADC9-B42D-4B4A-A7D0-DED1154B87CA}" type="slidenum">
              <a:rPr lang="es-ES" altLang="en-US"/>
              <a:pPr>
                <a:defRPr/>
              </a:pPr>
              <a:t>‹#›</a:t>
            </a:fld>
            <a:endParaRPr lang="es-ES" altLang="en-US"/>
          </a:p>
        </p:txBody>
      </p:sp>
    </p:spTree>
    <p:extLst>
      <p:ext uri="{BB962C8B-B14F-4D97-AF65-F5344CB8AC3E}">
        <p14:creationId xmlns:p14="http://schemas.microsoft.com/office/powerpoint/2010/main" val="33487782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s-ES" altLang="en-US"/>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s-ES" alt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23ACA56-A444-438F-B2A5-38AEB5914FC3}" type="slidenum">
              <a:rPr lang="es-ES" altLang="en-US"/>
              <a:pPr>
                <a:defRPr/>
              </a:pPr>
              <a:t>‹#›</a:t>
            </a:fld>
            <a:endParaRPr lang="es-ES" altLang="en-US"/>
          </a:p>
        </p:txBody>
      </p:sp>
    </p:spTree>
    <p:extLst>
      <p:ext uri="{BB962C8B-B14F-4D97-AF65-F5344CB8AC3E}">
        <p14:creationId xmlns:p14="http://schemas.microsoft.com/office/powerpoint/2010/main" val="880145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0ED1DA-5BBD-488F-B996-0339D686E221}"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1D7C5FF3-E765-43ED-979E-44D4D65A9FA8}"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9046303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1EBF3-C253-4874-806F-A92A9E139ED3}"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4CF6C01C-295F-4EF3-97D4-FED5EA0DEA79}"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6636287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737ED-A5EA-4C12-9F4F-1CA5B8E5B958}"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7C2F564B-ABAC-4ABD-9DEE-AEA54037BDD6}"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33027447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7E714-83D8-4778-A652-175A5A46C18A}"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BF82D5EA-EF5B-4BE9-8C0D-352D39127B3E}"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109454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4"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E48B460E-BD5E-47EB-B086-A24A0EC87786}" type="slidenum">
              <a:rPr lang="es-ES" altLang="en-US"/>
              <a:pPr>
                <a:defRPr/>
              </a:pPr>
              <a:t>‹#›</a:t>
            </a:fld>
            <a:endParaRPr lang="es-ES" altLang="en-US"/>
          </a:p>
        </p:txBody>
      </p:sp>
    </p:spTree>
    <p:extLst>
      <p:ext uri="{BB962C8B-B14F-4D97-AF65-F5344CB8AC3E}">
        <p14:creationId xmlns:p14="http://schemas.microsoft.com/office/powerpoint/2010/main" val="31343827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FA40D-C6E5-43D6-80F4-295D15A19475}"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9" name="Slide Number Placeholder 8"/>
          <p:cNvSpPr>
            <a:spLocks noGrp="1"/>
          </p:cNvSpPr>
          <p:nvPr>
            <p:ph type="sldNum" sz="quarter" idx="12"/>
          </p:nvPr>
        </p:nvSpPr>
        <p:spPr/>
        <p:txBody>
          <a:bodyPr/>
          <a:lstStyle/>
          <a:p>
            <a:fld id="{6E542D6C-2440-4626-BE0B-0B6C5CC436FF}"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1169040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02C93-457C-4EAC-949E-BB03D220509B}"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4" name="Footer Placeholder 3"/>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5" name="Slide Number Placeholder 4"/>
          <p:cNvSpPr>
            <a:spLocks noGrp="1"/>
          </p:cNvSpPr>
          <p:nvPr>
            <p:ph type="sldNum" sz="quarter" idx="12"/>
          </p:nvPr>
        </p:nvSpPr>
        <p:spPr/>
        <p:txBody>
          <a:bodyPr/>
          <a:lstStyle/>
          <a:p>
            <a:fld id="{57F3F4D7-BB02-47F7-998B-181F7E261F4D}"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35144071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03782-DCA9-404B-B17F-48970373BDC0}"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3" name="Footer Placeholder 2"/>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4" name="Slide Number Placeholder 3"/>
          <p:cNvSpPr>
            <a:spLocks noGrp="1"/>
          </p:cNvSpPr>
          <p:nvPr>
            <p:ph type="sldNum" sz="quarter" idx="12"/>
          </p:nvPr>
        </p:nvSpPr>
        <p:spPr/>
        <p:txBody>
          <a:bodyPr/>
          <a:lstStyle/>
          <a:p>
            <a:fld id="{AA805B6B-55C7-4D48-8B78-286F62837685}"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6601391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1A524C9-27CC-4412-B41F-9DD605537028}"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A578864A-FA3F-4259-BDFA-184D8CCD5126}"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9197625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58D951-9348-44FC-9B01-1D03C122D5F7}"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0DA249DB-6FB1-4863-B161-4A7ADFB41D8A}"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3881236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23493-2768-4DF5-9A90-18857B8F1DC3}"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AB2F70CB-1613-4F8C-9C1B-EAFA3E033DC5}"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11604694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AD9C2-80B3-4DFF-A70A-FADAF16ACC35}" type="datetime1">
              <a:rPr lang="en-IE" altLang="en-US" smtClean="0">
                <a:solidFill>
                  <a:prstClr val="white">
                    <a:tint val="75000"/>
                  </a:prstClr>
                </a:solidFill>
              </a:rPr>
              <a:pPr/>
              <a:t>15/09/2021</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AB662BA0-75F1-4C4C-9E56-5A066CB2EFA2}"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6228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3"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99606E95-2254-424D-91BA-4D37D9DC5642}" type="slidenum">
              <a:rPr lang="es-ES" altLang="en-US"/>
              <a:pPr>
                <a:defRPr/>
              </a:pPr>
              <a:t>‹#›</a:t>
            </a:fld>
            <a:endParaRPr lang="es-ES" altLang="en-US"/>
          </a:p>
        </p:txBody>
      </p:sp>
    </p:spTree>
    <p:extLst>
      <p:ext uri="{BB962C8B-B14F-4D97-AF65-F5344CB8AC3E}">
        <p14:creationId xmlns:p14="http://schemas.microsoft.com/office/powerpoint/2010/main" val="380483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F55FC078-5F49-4A0D-952C-C6839A926804}" type="slidenum">
              <a:rPr lang="es-ES" altLang="en-US"/>
              <a:pPr>
                <a:defRPr/>
              </a:pPr>
              <a:t>‹#›</a:t>
            </a:fld>
            <a:endParaRPr lang="es-ES" altLang="en-US"/>
          </a:p>
        </p:txBody>
      </p:sp>
    </p:spTree>
    <p:extLst>
      <p:ext uri="{BB962C8B-B14F-4D97-AF65-F5344CB8AC3E}">
        <p14:creationId xmlns:p14="http://schemas.microsoft.com/office/powerpoint/2010/main" val="339503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6" name="Rectangle 5"/>
          <p:cNvSpPr>
            <a:spLocks noGrp="1" noChangeArrowheads="1"/>
          </p:cNvSpPr>
          <p:nvPr>
            <p:ph type="ftr" sz="quarter" idx="11"/>
          </p:nvPr>
        </p:nvSpPr>
        <p:spPr/>
        <p:txBody>
          <a:bodyPr/>
          <a:lstStyle>
            <a:lvl1pPr fontAlgn="auto">
              <a:spcBef>
                <a:spcPts val="0"/>
              </a:spcBef>
              <a:spcAft>
                <a:spcPts val="0"/>
              </a:spcAft>
              <a:defRPr>
                <a:latin typeface="Times New Roman" panose="02020603050405020304" pitchFamily="18" charset="0"/>
              </a:defRPr>
            </a:lvl1pPr>
          </a:lstStyle>
          <a:p>
            <a:pPr>
              <a:defRPr/>
            </a:pPr>
            <a:endParaRPr lang="es-ES" alt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smtClean="0">
                <a:latin typeface="Times New Roman" panose="02020603050405020304" pitchFamily="18" charset="0"/>
              </a:defRPr>
            </a:lvl1pPr>
          </a:lstStyle>
          <a:p>
            <a:pPr>
              <a:defRPr/>
            </a:pPr>
            <a:fld id="{A15B1807-AAC6-4BDC-8389-85DB6B63DF93}" type="slidenum">
              <a:rPr lang="es-ES" altLang="en-US"/>
              <a:pPr>
                <a:defRPr/>
              </a:pPr>
              <a:t>‹#›</a:t>
            </a:fld>
            <a:endParaRPr lang="es-ES" altLang="en-US"/>
          </a:p>
        </p:txBody>
      </p:sp>
    </p:spTree>
    <p:extLst>
      <p:ext uri="{BB962C8B-B14F-4D97-AF65-F5344CB8AC3E}">
        <p14:creationId xmlns:p14="http://schemas.microsoft.com/office/powerpoint/2010/main" val="54146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a:cs typeface="+mn-cs"/>
              </a:defRPr>
            </a:lvl1pPr>
          </a:lstStyle>
          <a:p>
            <a:pPr fontAlgn="base">
              <a:spcBef>
                <a:spcPct val="0"/>
              </a:spcBef>
              <a:spcAft>
                <a:spcPct val="0"/>
              </a:spcAft>
              <a:defRPr/>
            </a:pPr>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a:cs typeface="+mn-cs"/>
              </a:defRPr>
            </a:lvl1pPr>
          </a:lstStyle>
          <a:p>
            <a:pPr fontAlgn="base">
              <a:spcBef>
                <a:spcPct val="0"/>
              </a:spcBef>
              <a:spcAft>
                <a:spcPct val="0"/>
              </a:spcAft>
              <a:defRPr/>
            </a:pPr>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a:cs typeface="+mn-cs"/>
              </a:defRPr>
            </a:lvl1pPr>
          </a:lstStyle>
          <a:p>
            <a:pPr fontAlgn="base">
              <a:spcBef>
                <a:spcPct val="0"/>
              </a:spcBef>
              <a:spcAft>
                <a:spcPct val="0"/>
              </a:spcAft>
              <a:defRPr/>
            </a:pPr>
            <a:fld id="{6D2C4FD1-BE10-4422-91C6-088311AF3365}" type="slidenum">
              <a:rPr lang="es-ES" altLang="en-US"/>
              <a:pPr fontAlgn="base">
                <a:spcBef>
                  <a:spcPct val="0"/>
                </a:spcBef>
                <a:spcAft>
                  <a:spcPct val="0"/>
                </a:spcAft>
                <a:defRPr/>
              </a:pPr>
              <a:t>‹#›</a:t>
            </a:fld>
            <a:endParaRPr lang="es-ES" altLang="en-US"/>
          </a:p>
        </p:txBody>
      </p:sp>
    </p:spTree>
    <p:extLst>
      <p:ext uri="{BB962C8B-B14F-4D97-AF65-F5344CB8AC3E}">
        <p14:creationId xmlns:p14="http://schemas.microsoft.com/office/powerpoint/2010/main" val="1521091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endParaRPr lang="es-E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base">
              <a:spcBef>
                <a:spcPct val="0"/>
              </a:spcBef>
              <a:spcAft>
                <a:spcPct val="0"/>
              </a:spcAft>
              <a:defRPr/>
            </a:pPr>
            <a:endParaRPr lang="es-E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fld id="{6D2C4FD1-BE10-4422-91C6-088311AF3365}" type="slidenum">
              <a:rPr lang="es-ES" altLang="en-US" smtClean="0"/>
              <a:pPr fontAlgn="base">
                <a:spcBef>
                  <a:spcPct val="0"/>
                </a:spcBef>
                <a:spcAft>
                  <a:spcPct val="0"/>
                </a:spcAft>
                <a:defRPr/>
              </a:pPr>
              <a:t>‹#›</a:t>
            </a:fld>
            <a:endParaRPr lang="es-ES" altLang="en-US"/>
          </a:p>
        </p:txBody>
      </p:sp>
    </p:spTree>
    <p:extLst>
      <p:ext uri="{BB962C8B-B14F-4D97-AF65-F5344CB8AC3E}">
        <p14:creationId xmlns:p14="http://schemas.microsoft.com/office/powerpoint/2010/main" val="5255099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s-E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s-E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1713F3EF-B989-4777-AD09-4EA6D58EA5FB}" type="slidenum">
              <a:rPr lang="es-ES" altLang="en-US">
                <a:solidFill>
                  <a:srgbClr val="000000"/>
                </a:solidFill>
              </a:rPr>
              <a:pPr fontAlgn="base">
                <a:spcBef>
                  <a:spcPct val="0"/>
                </a:spcBef>
                <a:spcAft>
                  <a:spcPct val="0"/>
                </a:spcAft>
                <a:defRPr/>
              </a:pPr>
              <a:t>‹#›</a:t>
            </a:fld>
            <a:endParaRPr lang="es-ES" altLang="en-US">
              <a:solidFill>
                <a:srgbClr val="000000"/>
              </a:solidFill>
            </a:endParaRPr>
          </a:p>
        </p:txBody>
      </p:sp>
    </p:spTree>
    <p:extLst>
      <p:ext uri="{BB962C8B-B14F-4D97-AF65-F5344CB8AC3E}">
        <p14:creationId xmlns:p14="http://schemas.microsoft.com/office/powerpoint/2010/main" val="41758440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D2C4FD1-BE10-4422-91C6-088311AF3365}" type="slidenum">
              <a:rPr lang="es-ES" altLang="en-US" smtClean="0"/>
              <a:pPr>
                <a:defRPr/>
              </a:pPr>
              <a:t>‹#›</a:t>
            </a:fld>
            <a:endParaRPr lang="es-ES" altLang="en-US"/>
          </a:p>
        </p:txBody>
      </p:sp>
    </p:spTree>
    <p:extLst>
      <p:ext uri="{BB962C8B-B14F-4D97-AF65-F5344CB8AC3E}">
        <p14:creationId xmlns:p14="http://schemas.microsoft.com/office/powerpoint/2010/main" val="16468157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mn-lt"/>
                <a:cs typeface="+mn-cs"/>
              </a:defRPr>
            </a:lvl1pPr>
          </a:lstStyle>
          <a:p>
            <a:pPr>
              <a:defRPr/>
            </a:pPr>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cs typeface="+mn-cs"/>
              </a:defRPr>
            </a:lvl1pPr>
          </a:lstStyle>
          <a:p>
            <a:pPr>
              <a:defRPr/>
            </a:pPr>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mn-lt"/>
                <a:cs typeface="+mn-cs"/>
              </a:defRPr>
            </a:lvl1pPr>
          </a:lstStyle>
          <a:p>
            <a:pPr>
              <a:defRPr/>
            </a:pPr>
            <a:fld id="{588FE33E-7919-4E56-916F-D712DBDDA421}" type="slidenum">
              <a:rPr lang="es-ES" altLang="en-US"/>
              <a:pPr>
                <a:defRPr/>
              </a:pPr>
              <a:t>‹#›</a:t>
            </a:fld>
            <a:endParaRPr lang="es-ES" altLang="en-US"/>
          </a:p>
        </p:txBody>
      </p:sp>
    </p:spTree>
    <p:extLst>
      <p:ext uri="{BB962C8B-B14F-4D97-AF65-F5344CB8AC3E}">
        <p14:creationId xmlns:p14="http://schemas.microsoft.com/office/powerpoint/2010/main" val="13437250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hangingPunct="1"/>
            <a:fld id="{5CD9F1E6-20F0-4F62-88CC-7E492DBC9931}" type="datetime1">
              <a:rPr lang="en-IE" altLang="en-US" b="1" smtClean="0">
                <a:solidFill>
                  <a:prstClr val="white">
                    <a:tint val="75000"/>
                  </a:prstClr>
                </a:solidFill>
                <a:cs typeface="+mn-cs"/>
              </a:rPr>
              <a:pPr eaLnBrk="1" hangingPunct="1"/>
              <a:t>15/09/2021</a:t>
            </a:fld>
            <a:endParaRPr lang="en-IE" altLang="en-US" b="1">
              <a:solidFill>
                <a:prstClr val="white">
                  <a:tint val="75000"/>
                </a:prstClr>
              </a:solidFill>
              <a:cs typeface="+mn-cs"/>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hangingPunct="1"/>
            <a:r>
              <a:rPr lang="en-IE" altLang="en-US" b="1">
                <a:solidFill>
                  <a:prstClr val="white">
                    <a:tint val="75000"/>
                  </a:prstClr>
                </a:solidFill>
                <a:cs typeface="+mn-cs"/>
              </a:rPr>
              <a:t>UBC 104 Embedded Systems</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hangingPunct="1"/>
            <a:fld id="{6EC12722-D7B5-49D4-B8AE-11B96D51E3C0}" type="slidenum">
              <a:rPr lang="en-IE" altLang="en-US" b="1" smtClean="0">
                <a:solidFill>
                  <a:prstClr val="white">
                    <a:tint val="75000"/>
                  </a:prstClr>
                </a:solidFill>
                <a:cs typeface="+mn-cs"/>
              </a:rPr>
              <a:pPr eaLnBrk="1" hangingPunct="1"/>
              <a:t>‹#›</a:t>
            </a:fld>
            <a:endParaRPr lang="en-IE" altLang="en-US" b="1">
              <a:solidFill>
                <a:prstClr val="white">
                  <a:tint val="75000"/>
                </a:prstClr>
              </a:solidFill>
              <a:cs typeface="+mn-cs"/>
            </a:endParaRPr>
          </a:p>
        </p:txBody>
      </p:sp>
    </p:spTree>
    <p:extLst>
      <p:ext uri="{BB962C8B-B14F-4D97-AF65-F5344CB8AC3E}">
        <p14:creationId xmlns:p14="http://schemas.microsoft.com/office/powerpoint/2010/main" val="347016168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Adobe Devanagari" panose="02040503050201020203" pitchFamily="18" charset="0"/>
              </a:rPr>
              <a:t>Dr. Nabeeh Kandalaft		EGR226 Grand valley State University		</a:t>
            </a:r>
          </a:p>
        </p:txBody>
      </p:sp>
      <p:pic>
        <p:nvPicPr>
          <p:cNvPr id="38915" name="Picture 8" descr="https://www.gvsu.edu/cms4/asset/94807988-C47A-2A7B-05628C365AC3C2FA/markleft_2c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98425"/>
            <a:ext cx="31400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WordArt 5"/>
          <p:cNvSpPr>
            <a:spLocks noChangeArrowheads="1" noChangeShapeType="1" noTextEdit="1"/>
          </p:cNvSpPr>
          <p:nvPr/>
        </p:nvSpPr>
        <p:spPr bwMode="auto">
          <a:xfrm>
            <a:off x="3520281" y="1210082"/>
            <a:ext cx="2103438" cy="274638"/>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panose="020B0A04020102020204" pitchFamily="34" charset="0"/>
              </a:rPr>
              <a:t>EGR226</a:t>
            </a:r>
          </a:p>
        </p:txBody>
      </p:sp>
      <p:sp>
        <p:nvSpPr>
          <p:cNvPr id="7" name="Rectangle 6"/>
          <p:cNvSpPr/>
          <p:nvPr/>
        </p:nvSpPr>
        <p:spPr>
          <a:xfrm>
            <a:off x="1761498" y="5334000"/>
            <a:ext cx="5396542" cy="523220"/>
          </a:xfrm>
          <a:prstGeom prst="rect">
            <a:avLst/>
          </a:prstGeom>
        </p:spPr>
        <p:txBody>
          <a:bodyPr wrap="none">
            <a:spAutoFit/>
          </a:bodyPr>
          <a:lstStyle/>
          <a:p>
            <a:pPr eaLnBrk="0" fontAlgn="base" hangingPunct="0">
              <a:spcBef>
                <a:spcPct val="0"/>
              </a:spcBef>
              <a:spcAft>
                <a:spcPct val="0"/>
              </a:spcAft>
              <a:defRPr/>
            </a:pPr>
            <a:r>
              <a:rPr lang="en-US" altLang="en-US" sz="2800" b="1" i="1"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blurRad="38100" dist="38100" dir="2700000" algn="tl">
                    <a:srgbClr val="000000">
                      <a:alpha val="43137"/>
                    </a:srgbClr>
                  </a:outerShdw>
                </a:effectLst>
                <a:latin typeface="Cooper Black" panose="0208090404030B020404" pitchFamily="18" charset="0"/>
                <a:cs typeface="Times New Roman" panose="02020603050405020304" pitchFamily="18" charset="0"/>
              </a:rPr>
              <a:t>The MSP432 Microcontroller</a:t>
            </a:r>
            <a:endParaRPr lang="en-US" sz="2800" b="1" i="1"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blurRad="38100" dist="38100" dir="2700000" algn="tl">
                  <a:srgbClr val="000000">
                    <a:alpha val="43137"/>
                  </a:srgbClr>
                </a:outerShdw>
              </a:effectLst>
              <a:latin typeface="Cooper Black" panose="0208090404030B0204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573" y="1484720"/>
            <a:ext cx="4733107" cy="3551315"/>
          </a:xfrm>
          <a:prstGeom prst="rect">
            <a:avLst/>
          </a:prstGeom>
          <a:effectLst>
            <a:softEdge rad="317500"/>
          </a:effectLst>
        </p:spPr>
      </p:pic>
      <p:sp>
        <p:nvSpPr>
          <p:cNvPr id="3" name="Rectangle 2"/>
          <p:cNvSpPr/>
          <p:nvPr/>
        </p:nvSpPr>
        <p:spPr>
          <a:xfrm>
            <a:off x="914400" y="145227"/>
            <a:ext cx="8086725" cy="584775"/>
          </a:xfrm>
          <a:prstGeom prst="rect">
            <a:avLst/>
          </a:prstGeom>
        </p:spPr>
        <p:txBody>
          <a:bodyPr>
            <a:spAutoFit/>
          </a:bodyPr>
          <a:lstStyle/>
          <a:p>
            <a:pPr algn="ctr" eaLnBrk="0" fontAlgn="base" hangingPunct="0">
              <a:spcBef>
                <a:spcPct val="0"/>
              </a:spcBef>
              <a:spcAft>
                <a:spcPct val="0"/>
              </a:spcAft>
              <a:defRPr/>
            </a:pPr>
            <a:r>
              <a:rPr lang="en-US" sz="3200" b="1" dirty="0">
                <a:solidFill>
                  <a:srgbClr val="FFFF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Introduction to Digital Systems</a:t>
            </a:r>
          </a:p>
        </p:txBody>
      </p:sp>
      <p:pic>
        <p:nvPicPr>
          <p:cNvPr id="12" name="Picture 2" descr="Image result for visible light makes up the ________ region of the electromagnetic spectrum"/>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7979" y="1706485"/>
            <a:ext cx="948960" cy="8089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visible light makes up the ________ region of the electromagnetic spectrum"/>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1765" y="1706485"/>
            <a:ext cx="948960" cy="808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visible light makes up the ________ region of the electromagnetic spectrum"/>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2214" y="3915411"/>
            <a:ext cx="948960" cy="8089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visible light makes up the ________ region of the electromagnetic spectrum"/>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3915411"/>
            <a:ext cx="948960" cy="8089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70219" y="4368225"/>
            <a:ext cx="2087816" cy="584775"/>
          </a:xfrm>
          <a:prstGeom prst="rect">
            <a:avLst/>
          </a:prstGeom>
        </p:spPr>
        <p:txBody>
          <a:bodyPr wrap="none">
            <a:spAutoFit/>
          </a:bodyPr>
          <a:lstStyle/>
          <a:p>
            <a:pPr algn="ctr" eaLnBrk="0" fontAlgn="base" hangingPunct="0">
              <a:spcBef>
                <a:spcPct val="0"/>
              </a:spcBef>
              <a:spcAft>
                <a:spcPct val="0"/>
              </a:spcAft>
              <a:defRPr/>
            </a:pPr>
            <a:r>
              <a:rPr lang="en-US" sz="3200" b="1" dirty="0">
                <a:solidFill>
                  <a:schemeClr val="bg1"/>
                </a:solidFill>
                <a:effectLst>
                  <a:outerShdw blurRad="38100" dist="38100" dir="2700000" algn="tl">
                    <a:srgbClr val="000000">
                      <a:alpha val="43137"/>
                    </a:srgbClr>
                  </a:outerShdw>
                </a:effectLst>
                <a:latin typeface="Adobe Devanagari" panose="02040503050201020203" pitchFamily="18" charset="0"/>
                <a:cs typeface="Adobe Devanagari" panose="02040503050201020203" pitchFamily="18" charset="0"/>
              </a:rPr>
              <a:t>Lecture_18</a:t>
            </a:r>
          </a:p>
        </p:txBody>
      </p:sp>
    </p:spTree>
    <p:extLst>
      <p:ext uri="{BB962C8B-B14F-4D97-AF65-F5344CB8AC3E}">
        <p14:creationId xmlns:p14="http://schemas.microsoft.com/office/powerpoint/2010/main" val="395707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457199" y="134172"/>
            <a:ext cx="8229600"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TAxCCTLn Register</a:t>
            </a:r>
          </a:p>
        </p:txBody>
      </p:sp>
      <p:graphicFrame>
        <p:nvGraphicFramePr>
          <p:cNvPr id="26" name="Content Placeholder 4"/>
          <p:cNvGraphicFramePr>
            <a:graphicFrameLocks noGrp="1"/>
          </p:cNvGraphicFramePr>
          <p:nvPr>
            <p:ph idx="1"/>
            <p:extLst>
              <p:ext uri="{D42A27DB-BD31-4B8C-83A1-F6EECF244321}">
                <p14:modId xmlns:p14="http://schemas.microsoft.com/office/powerpoint/2010/main" val="1083005560"/>
              </p:ext>
            </p:extLst>
          </p:nvPr>
        </p:nvGraphicFramePr>
        <p:xfrm>
          <a:off x="155575" y="2520424"/>
          <a:ext cx="8912227" cy="3383280"/>
        </p:xfrm>
        <a:graphic>
          <a:graphicData uri="http://schemas.openxmlformats.org/drawingml/2006/table">
            <a:tbl>
              <a:tblPr firstRow="1" firstCol="1" bandRow="1">
                <a:tableStyleId>{5C22544A-7EE6-4342-B048-85BDC9FD1C3A}</a:tableStyleId>
              </a:tblPr>
              <a:tblGrid>
                <a:gridCol w="681979">
                  <a:extLst>
                    <a:ext uri="{9D8B030D-6E8A-4147-A177-3AD203B41FA5}">
                      <a16:colId xmlns:a16="http://schemas.microsoft.com/office/drawing/2014/main" val="20000"/>
                    </a:ext>
                  </a:extLst>
                </a:gridCol>
                <a:gridCol w="876112">
                  <a:extLst>
                    <a:ext uri="{9D8B030D-6E8A-4147-A177-3AD203B41FA5}">
                      <a16:colId xmlns:a16="http://schemas.microsoft.com/office/drawing/2014/main" val="20001"/>
                    </a:ext>
                  </a:extLst>
                </a:gridCol>
                <a:gridCol w="7354136">
                  <a:extLst>
                    <a:ext uri="{9D8B030D-6E8A-4147-A177-3AD203B41FA5}">
                      <a16:colId xmlns:a16="http://schemas.microsoft.com/office/drawing/2014/main" val="20002"/>
                    </a:ext>
                  </a:extLst>
                </a:gridCol>
              </a:tblGrid>
              <a:tr h="182880">
                <a:tc>
                  <a:txBody>
                    <a:bodyPr/>
                    <a:lstStyle/>
                    <a:p>
                      <a:pPr marL="0" marR="0" algn="l" rtl="0">
                        <a:spcBef>
                          <a:spcPts val="0"/>
                        </a:spcBef>
                        <a:spcAft>
                          <a:spcPts val="0"/>
                        </a:spcAft>
                      </a:pPr>
                      <a:r>
                        <a:rPr lang="en-US" sz="1800" dirty="0">
                          <a:solidFill>
                            <a:schemeClr val="tx1"/>
                          </a:solidFill>
                          <a:effectLst/>
                        </a:rPr>
                        <a:t>bit</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800" dirty="0">
                          <a:solidFill>
                            <a:schemeClr val="tx1"/>
                          </a:solidFill>
                          <a:effectLst/>
                        </a:rPr>
                        <a:t>Name</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800" dirty="0">
                          <a:solidFill>
                            <a:schemeClr val="tx1"/>
                          </a:solidFill>
                          <a:effectLst/>
                        </a:rPr>
                        <a:t>Description</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extLst>
                  <a:ext uri="{0D108BD9-81ED-4DB2-BD59-A6C34878D82A}">
                    <a16:rowId xmlns:a16="http://schemas.microsoft.com/office/drawing/2014/main" val="10000"/>
                  </a:ext>
                </a:extLst>
              </a:tr>
              <a:tr h="914400">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15-14</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CM</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rtl="0">
                        <a:spcBef>
                          <a:spcPts val="0"/>
                        </a:spcBef>
                        <a:spcAft>
                          <a:spcPts val="0"/>
                        </a:spcAft>
                      </a:pPr>
                      <a:r>
                        <a:rPr lang="en-US" sz="1600" b="1" dirty="0">
                          <a:solidFill>
                            <a:srgbClr val="FF66FF"/>
                          </a:solidFill>
                          <a:effectLst/>
                          <a:latin typeface="Times" panose="02020603050405020304" pitchFamily="18" charset="0"/>
                          <a:cs typeface="Times" panose="02020603050405020304" pitchFamily="18" charset="0"/>
                        </a:rPr>
                        <a:t>Capture mode </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00: No capture</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01: Capture on rising edge</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10: Capture on falling edge</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11: Capture on both rising and falling edges</a:t>
                      </a:r>
                      <a:endParaRPr lang="en-US" sz="1400" b="1" dirty="0">
                        <a:solidFill>
                          <a:srgbClr val="FF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extLst>
                  <a:ext uri="{0D108BD9-81ED-4DB2-BD59-A6C34878D82A}">
                    <a16:rowId xmlns:a16="http://schemas.microsoft.com/office/drawing/2014/main" val="10001"/>
                  </a:ext>
                </a:extLst>
              </a:tr>
              <a:tr h="914400">
                <a:tc>
                  <a:txBody>
                    <a:bodyPr/>
                    <a:lstStyle/>
                    <a:p>
                      <a:pPr marL="0" marR="0" algn="l" rtl="0">
                        <a:spcBef>
                          <a:spcPts val="0"/>
                        </a:spcBef>
                        <a:spcAft>
                          <a:spcPts val="0"/>
                        </a:spcAft>
                      </a:pPr>
                      <a:r>
                        <a:rPr lang="en-US" sz="1400" b="1">
                          <a:solidFill>
                            <a:srgbClr val="00FF00"/>
                          </a:solidFill>
                          <a:effectLst/>
                          <a:latin typeface="Times" panose="02020603050405020304" pitchFamily="18" charset="0"/>
                          <a:cs typeface="Times" panose="02020603050405020304" pitchFamily="18" charset="0"/>
                        </a:rPr>
                        <a:t>13-12</a:t>
                      </a:r>
                      <a:endParaRPr lang="en-US" sz="1400" b="1">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CCIS</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defTabSz="914400" rtl="0" eaLnBrk="1" latinLnBrk="0" hangingPunct="1">
                        <a:spcBef>
                          <a:spcPts val="0"/>
                        </a:spcBef>
                        <a:spcAft>
                          <a:spcPts val="0"/>
                        </a:spcAft>
                      </a:pPr>
                      <a:r>
                        <a:rPr lang="en-US" sz="1600" b="1" kern="1200" dirty="0">
                          <a:solidFill>
                            <a:srgbClr val="FF66FF"/>
                          </a:solidFill>
                          <a:effectLst/>
                          <a:latin typeface="Times" panose="02020603050405020304" pitchFamily="18" charset="0"/>
                          <a:ea typeface="+mn-ea"/>
                          <a:cs typeface="Times" panose="02020603050405020304" pitchFamily="18" charset="0"/>
                        </a:rPr>
                        <a:t>Capture/compare input select. These bits select the TAxCCR0 input signal:</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00: </a:t>
                      </a:r>
                      <a:r>
                        <a:rPr lang="en-US" sz="1400" b="1" dirty="0" err="1">
                          <a:solidFill>
                            <a:srgbClr val="FFFF00"/>
                          </a:solidFill>
                          <a:effectLst/>
                          <a:latin typeface="Times" panose="02020603050405020304" pitchFamily="18" charset="0"/>
                          <a:cs typeface="Times" panose="02020603050405020304" pitchFamily="18" charset="0"/>
                        </a:rPr>
                        <a:t>CCIxA</a:t>
                      </a:r>
                      <a:endParaRPr lang="en-US" sz="1400" b="1" dirty="0">
                        <a:solidFill>
                          <a:srgbClr val="FFFF00"/>
                        </a:solidFill>
                        <a:effectLst/>
                        <a:latin typeface="Times" panose="02020603050405020304" pitchFamily="18" charset="0"/>
                        <a:cs typeface="Times" panose="02020603050405020304" pitchFamily="18" charset="0"/>
                      </a:endParaRP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01: CCIxB</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10: GND</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11: VCC</a:t>
                      </a:r>
                      <a:endParaRPr lang="en-US" sz="1400" b="1" dirty="0">
                        <a:solidFill>
                          <a:srgbClr val="FF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extLst>
                  <a:ext uri="{0D108BD9-81ED-4DB2-BD59-A6C34878D82A}">
                    <a16:rowId xmlns:a16="http://schemas.microsoft.com/office/drawing/2014/main" val="10002"/>
                  </a:ext>
                </a:extLst>
              </a:tr>
              <a:tr h="731520">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11</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SCS</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tc>
                  <a:txBody>
                    <a:bodyPr/>
                    <a:lstStyle/>
                    <a:p>
                      <a:pPr marL="0" marR="0" algn="l" rtl="0">
                        <a:spcBef>
                          <a:spcPts val="0"/>
                        </a:spcBef>
                        <a:spcAft>
                          <a:spcPts val="0"/>
                        </a:spcAft>
                      </a:pPr>
                      <a:r>
                        <a:rPr lang="en-US" sz="1600" b="1" dirty="0">
                          <a:solidFill>
                            <a:srgbClr val="FF66FF"/>
                          </a:solidFill>
                          <a:effectLst/>
                          <a:latin typeface="Times" panose="02020603050405020304" pitchFamily="18" charset="0"/>
                          <a:cs typeface="Times" panose="02020603050405020304" pitchFamily="18" charset="0"/>
                        </a:rPr>
                        <a:t>Synchronize capture source. This bit is used to synchronize the capture input signal with the timer clock.</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 Asynchronous capture</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 Synchronous capture</a:t>
                      </a:r>
                      <a:endParaRPr lang="en-US" sz="1400" b="1" dirty="0">
                        <a:solidFill>
                          <a:srgbClr val="FFFF00"/>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chor="ctr">
                    <a:noFill/>
                  </a:tcPr>
                </a:tc>
                <a:extLst>
                  <a:ext uri="{0D108BD9-81ED-4DB2-BD59-A6C34878D82A}">
                    <a16:rowId xmlns:a16="http://schemas.microsoft.com/office/drawing/2014/main" val="10003"/>
                  </a:ext>
                </a:extLst>
              </a:tr>
            </a:tbl>
          </a:graphicData>
        </a:graphic>
      </p:graphicFrame>
      <p:sp>
        <p:nvSpPr>
          <p:cNvPr id="8" name="Slide Number Placeholder 3"/>
          <p:cNvSpPr>
            <a:spLocks noGrp="1"/>
          </p:cNvSpPr>
          <p:nvPr>
            <p:ph type="sldNum" sz="quarter" idx="12"/>
          </p:nvPr>
        </p:nvSpPr>
        <p:spPr>
          <a:xfrm>
            <a:off x="155888" y="6492875"/>
            <a:ext cx="8839200" cy="365125"/>
          </a:xfrm>
        </p:spPr>
        <p:txBody>
          <a:bodyPr/>
          <a:lstStyle/>
          <a:p>
            <a:pPr algn="ctr"/>
            <a:r>
              <a:rPr lang="en-US" sz="1400" dirty="0">
                <a:solidFill>
                  <a:schemeClr val="tx1"/>
                </a:solidFill>
              </a:rPr>
              <a:t>From: </a:t>
            </a:r>
            <a:r>
              <a:rPr lang="en-US" sz="1400" dirty="0" err="1">
                <a:solidFill>
                  <a:schemeClr val="tx1"/>
                </a:solidFill>
              </a:rPr>
              <a:t>Mazidi</a:t>
            </a:r>
            <a:r>
              <a:rPr lang="en-US" sz="1400" dirty="0">
                <a:solidFill>
                  <a:schemeClr val="tx1"/>
                </a:solidFill>
              </a:rPr>
              <a:t>, et. al., TI MSP432 ARM Programming for Embedded Systems</a:t>
            </a:r>
          </a:p>
        </p:txBody>
      </p:sp>
      <p:pic>
        <p:nvPicPr>
          <p:cNvPr id="10" name="Picture 9"/>
          <p:cNvPicPr>
            <a:picLocks noChangeAspect="1"/>
          </p:cNvPicPr>
          <p:nvPr/>
        </p:nvPicPr>
        <p:blipFill>
          <a:blip r:embed="rId2"/>
          <a:stretch>
            <a:fillRect/>
          </a:stretch>
        </p:blipFill>
        <p:spPr>
          <a:xfrm>
            <a:off x="584020" y="1040557"/>
            <a:ext cx="7975959" cy="1185282"/>
          </a:xfrm>
          <a:prstGeom prst="rect">
            <a:avLst/>
          </a:prstGeom>
        </p:spPr>
      </p:pic>
    </p:spTree>
    <p:extLst>
      <p:ext uri="{BB962C8B-B14F-4D97-AF65-F5344CB8AC3E}">
        <p14:creationId xmlns:p14="http://schemas.microsoft.com/office/powerpoint/2010/main" val="351442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6" name="Content Placeholder 4"/>
          <p:cNvGraphicFramePr>
            <a:graphicFrameLocks noGrp="1"/>
          </p:cNvGraphicFramePr>
          <p:nvPr>
            <p:ph idx="1"/>
            <p:extLst>
              <p:ext uri="{D42A27DB-BD31-4B8C-83A1-F6EECF244321}">
                <p14:modId xmlns:p14="http://schemas.microsoft.com/office/powerpoint/2010/main" val="2383606710"/>
              </p:ext>
            </p:extLst>
          </p:nvPr>
        </p:nvGraphicFramePr>
        <p:xfrm>
          <a:off x="155575" y="2500686"/>
          <a:ext cx="8912227" cy="3900114"/>
        </p:xfrm>
        <a:graphic>
          <a:graphicData uri="http://schemas.openxmlformats.org/drawingml/2006/table">
            <a:tbl>
              <a:tblPr firstRow="1" firstCol="1" bandRow="1">
                <a:tableStyleId>{5C22544A-7EE6-4342-B048-85BDC9FD1C3A}</a:tableStyleId>
              </a:tblPr>
              <a:tblGrid>
                <a:gridCol w="454025">
                  <a:extLst>
                    <a:ext uri="{9D8B030D-6E8A-4147-A177-3AD203B41FA5}">
                      <a16:colId xmlns:a16="http://schemas.microsoft.com/office/drawing/2014/main" val="20000"/>
                    </a:ext>
                  </a:extLst>
                </a:gridCol>
                <a:gridCol w="1104066">
                  <a:extLst>
                    <a:ext uri="{9D8B030D-6E8A-4147-A177-3AD203B41FA5}">
                      <a16:colId xmlns:a16="http://schemas.microsoft.com/office/drawing/2014/main" val="20001"/>
                    </a:ext>
                  </a:extLst>
                </a:gridCol>
                <a:gridCol w="7354136">
                  <a:extLst>
                    <a:ext uri="{9D8B030D-6E8A-4147-A177-3AD203B41FA5}">
                      <a16:colId xmlns:a16="http://schemas.microsoft.com/office/drawing/2014/main" val="20002"/>
                    </a:ext>
                  </a:extLst>
                </a:gridCol>
              </a:tblGrid>
              <a:tr h="182880">
                <a:tc>
                  <a:txBody>
                    <a:bodyPr/>
                    <a:lstStyle/>
                    <a:p>
                      <a:pPr marL="0" marR="0" algn="l" rtl="0">
                        <a:spcBef>
                          <a:spcPts val="0"/>
                        </a:spcBef>
                        <a:spcAft>
                          <a:spcPts val="0"/>
                        </a:spcAft>
                      </a:pPr>
                      <a:r>
                        <a:rPr lang="en-US" sz="1800" dirty="0">
                          <a:solidFill>
                            <a:schemeClr val="tx1"/>
                          </a:solidFill>
                          <a:effectLst/>
                        </a:rPr>
                        <a:t>bit</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800" dirty="0">
                          <a:solidFill>
                            <a:schemeClr val="tx1"/>
                          </a:solidFill>
                          <a:effectLst/>
                        </a:rPr>
                        <a:t>Name</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800" dirty="0">
                          <a:solidFill>
                            <a:schemeClr val="tx1"/>
                          </a:solidFill>
                          <a:effectLst/>
                        </a:rPr>
                        <a:t>Description</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1511" marR="61511" marT="0" marB="0" anchor="ctr">
                    <a:cell3D prstMaterial="dkEdge">
                      <a:bevel prst="convex"/>
                      <a:lightRig rig="flood" dir="t"/>
                    </a:cell3D>
                    <a:solidFill>
                      <a:srgbClr val="FFFF00"/>
                    </a:solidFill>
                  </a:tcPr>
                </a:tc>
                <a:extLst>
                  <a:ext uri="{0D108BD9-81ED-4DB2-BD59-A6C34878D82A}">
                    <a16:rowId xmlns:a16="http://schemas.microsoft.com/office/drawing/2014/main" val="10000"/>
                  </a:ext>
                </a:extLst>
              </a:tr>
              <a:tr h="669234">
                <a:tc>
                  <a:txBody>
                    <a:bodyPr/>
                    <a:lstStyle/>
                    <a:p>
                      <a:pPr marL="0" marR="0" algn="l" rtl="0">
                        <a:spcBef>
                          <a:spcPts val="0"/>
                        </a:spcBef>
                        <a:spcAft>
                          <a:spcPts val="0"/>
                        </a:spcAft>
                      </a:pPr>
                      <a:r>
                        <a:rPr lang="en-US" sz="1600" dirty="0">
                          <a:solidFill>
                            <a:srgbClr val="00FF00"/>
                          </a:solidFill>
                          <a:effectLst/>
                          <a:latin typeface="Times" panose="02020603050405020304" pitchFamily="18" charset="0"/>
                          <a:cs typeface="Times" panose="02020603050405020304" pitchFamily="18" charset="0"/>
                        </a:rPr>
                        <a:t>10</a:t>
                      </a:r>
                      <a:endParaRPr lang="en-US" sz="16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SCCI</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rtl="0">
                        <a:spcBef>
                          <a:spcPts val="0"/>
                        </a:spcBef>
                        <a:spcAft>
                          <a:spcPts val="0"/>
                        </a:spcAft>
                      </a:pPr>
                      <a:r>
                        <a:rPr lang="en-US" sz="1600" b="1" dirty="0">
                          <a:solidFill>
                            <a:srgbClr val="FF33CC"/>
                          </a:solidFill>
                          <a:effectLst/>
                          <a:latin typeface="Times" panose="02020603050405020304" pitchFamily="18" charset="0"/>
                          <a:cs typeface="Times" panose="02020603050405020304" pitchFamily="18" charset="0"/>
                        </a:rPr>
                        <a:t>Synchronized capture/compare input. The selected CCI input signal is latched with the </a:t>
                      </a:r>
                      <a:r>
                        <a:rPr lang="en-US" sz="1600" b="1" dirty="0" err="1">
                          <a:solidFill>
                            <a:srgbClr val="FF33CC"/>
                          </a:solidFill>
                          <a:effectLst/>
                          <a:latin typeface="Times" panose="02020603050405020304" pitchFamily="18" charset="0"/>
                          <a:cs typeface="Times" panose="02020603050405020304" pitchFamily="18" charset="0"/>
                        </a:rPr>
                        <a:t>EQUx</a:t>
                      </a:r>
                      <a:r>
                        <a:rPr lang="en-US" sz="1600" b="1" dirty="0">
                          <a:solidFill>
                            <a:srgbClr val="FF33CC"/>
                          </a:solidFill>
                          <a:effectLst/>
                          <a:latin typeface="Times" panose="02020603050405020304" pitchFamily="18" charset="0"/>
                          <a:cs typeface="Times" panose="02020603050405020304" pitchFamily="18" charset="0"/>
                        </a:rPr>
                        <a:t> signal and can be read via this bit.</a:t>
                      </a:r>
                    </a:p>
                  </a:txBody>
                  <a:tcPr marL="61511" marR="61511" marT="0" marB="0">
                    <a:noFill/>
                  </a:tcPr>
                </a:tc>
                <a:extLst>
                  <a:ext uri="{0D108BD9-81ED-4DB2-BD59-A6C34878D82A}">
                    <a16:rowId xmlns:a16="http://schemas.microsoft.com/office/drawing/2014/main" val="10001"/>
                  </a:ext>
                </a:extLst>
              </a:tr>
              <a:tr h="762000">
                <a:tc>
                  <a:txBody>
                    <a:bodyPr/>
                    <a:lstStyle/>
                    <a:p>
                      <a:pPr marL="0" marR="0" algn="l" rtl="0">
                        <a:spcBef>
                          <a:spcPts val="0"/>
                        </a:spcBef>
                        <a:spcAft>
                          <a:spcPts val="0"/>
                        </a:spcAft>
                      </a:pPr>
                      <a:r>
                        <a:rPr lang="en-US" sz="1600" dirty="0">
                          <a:solidFill>
                            <a:srgbClr val="00FF00"/>
                          </a:solidFill>
                          <a:effectLst/>
                          <a:latin typeface="Times" panose="02020603050405020304" pitchFamily="18" charset="0"/>
                          <a:cs typeface="Times" panose="02020603050405020304" pitchFamily="18" charset="0"/>
                        </a:rPr>
                        <a:t>8</a:t>
                      </a:r>
                      <a:endParaRPr lang="en-US" sz="16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CAP</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defTabSz="914400" rtl="0" eaLnBrk="1" latinLnBrk="0" hangingPunct="1">
                        <a:spcBef>
                          <a:spcPts val="0"/>
                        </a:spcBef>
                        <a:spcAft>
                          <a:spcPts val="0"/>
                        </a:spcAft>
                      </a:pPr>
                      <a:r>
                        <a:rPr lang="fr-FR" sz="1600" b="1" kern="1200" dirty="0">
                          <a:solidFill>
                            <a:srgbClr val="FF33CC"/>
                          </a:solidFill>
                          <a:effectLst/>
                          <a:latin typeface="Times" panose="02020603050405020304" pitchFamily="18" charset="0"/>
                          <a:ea typeface="+mn-ea"/>
                          <a:cs typeface="Times" panose="02020603050405020304" pitchFamily="18" charset="0"/>
                        </a:rPr>
                        <a:t>Capture mode</a:t>
                      </a:r>
                    </a:p>
                    <a:p>
                      <a:pPr marL="0" marR="0" algn="l" defTabSz="914400" rtl="0" eaLnBrk="1" latinLnBrk="0" hangingPunct="1">
                        <a:spcBef>
                          <a:spcPts val="0"/>
                        </a:spcBef>
                        <a:spcAft>
                          <a:spcPts val="0"/>
                        </a:spcAft>
                      </a:pPr>
                      <a:r>
                        <a:rPr lang="fr-FR" sz="1400" b="1" kern="1200" dirty="0">
                          <a:solidFill>
                            <a:srgbClr val="00CCFF"/>
                          </a:solidFill>
                          <a:effectLst/>
                          <a:latin typeface="Times" panose="02020603050405020304" pitchFamily="18" charset="0"/>
                          <a:ea typeface="+mn-ea"/>
                          <a:cs typeface="Times" panose="02020603050405020304" pitchFamily="18" charset="0"/>
                        </a:rPr>
                        <a:t>  0: Compare mode</a:t>
                      </a:r>
                    </a:p>
                    <a:p>
                      <a:pPr marL="0" marR="0" algn="l" defTabSz="914400" rtl="0" eaLnBrk="1" latinLnBrk="0" hangingPunct="1">
                        <a:spcBef>
                          <a:spcPts val="0"/>
                        </a:spcBef>
                        <a:spcAft>
                          <a:spcPts val="0"/>
                        </a:spcAft>
                      </a:pPr>
                      <a:r>
                        <a:rPr lang="fr-FR" sz="1400" b="1" kern="1200" dirty="0">
                          <a:solidFill>
                            <a:srgbClr val="00CCFF"/>
                          </a:solidFill>
                          <a:effectLst/>
                          <a:latin typeface="Times" panose="02020603050405020304" pitchFamily="18" charset="0"/>
                          <a:ea typeface="+mn-ea"/>
                          <a:cs typeface="Times" panose="02020603050405020304" pitchFamily="18" charset="0"/>
                        </a:rPr>
                        <a:t>  1: Capture mode</a:t>
                      </a:r>
                    </a:p>
                  </a:txBody>
                  <a:tcPr marL="61511" marR="61511" marT="0" marB="0">
                    <a:noFill/>
                  </a:tcPr>
                </a:tc>
                <a:extLst>
                  <a:ext uri="{0D108BD9-81ED-4DB2-BD59-A6C34878D82A}">
                    <a16:rowId xmlns:a16="http://schemas.microsoft.com/office/drawing/2014/main" val="10002"/>
                  </a:ext>
                </a:extLst>
              </a:tr>
              <a:tr h="731520">
                <a:tc>
                  <a:txBody>
                    <a:bodyPr/>
                    <a:lstStyle/>
                    <a:p>
                      <a:pPr marL="0" marR="0" algn="l" rtl="0">
                        <a:spcBef>
                          <a:spcPts val="0"/>
                        </a:spcBef>
                        <a:spcAft>
                          <a:spcPts val="0"/>
                        </a:spcAft>
                      </a:pPr>
                      <a:r>
                        <a:rPr lang="en-US" sz="1600" dirty="0">
                          <a:solidFill>
                            <a:srgbClr val="00FF00"/>
                          </a:solidFill>
                          <a:effectLst/>
                          <a:latin typeface="Times" panose="02020603050405020304" pitchFamily="18" charset="0"/>
                          <a:cs typeface="Times" panose="02020603050405020304" pitchFamily="18" charset="0"/>
                        </a:rPr>
                        <a:t>7-5</a:t>
                      </a:r>
                      <a:endParaRPr lang="en-US" sz="16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rtl="0">
                        <a:spcBef>
                          <a:spcPts val="0"/>
                        </a:spcBef>
                        <a:spcAft>
                          <a:spcPts val="0"/>
                        </a:spcAft>
                      </a:pPr>
                      <a:r>
                        <a:rPr lang="en-US" sz="1400" b="1" dirty="0">
                          <a:solidFill>
                            <a:srgbClr val="FF33CC"/>
                          </a:solidFill>
                          <a:effectLst/>
                          <a:latin typeface="Times" panose="02020603050405020304" pitchFamily="18" charset="0"/>
                          <a:cs typeface="Times" panose="02020603050405020304" pitchFamily="18" charset="0"/>
                        </a:rPr>
                        <a:t>OUTMOD</a:t>
                      </a:r>
                      <a:endParaRPr lang="en-US" sz="1400" b="1" dirty="0">
                        <a:solidFill>
                          <a:srgbClr val="FF33CC"/>
                        </a:solidFill>
                        <a:effectLst/>
                        <a:latin typeface="Times" panose="02020603050405020304" pitchFamily="18" charset="0"/>
                        <a:ea typeface="Calibri" panose="020F0502020204030204" pitchFamily="34" charset="0"/>
                        <a:cs typeface="Times" panose="02020603050405020304" pitchFamily="18" charset="0"/>
                      </a:endParaRPr>
                    </a:p>
                  </a:txBody>
                  <a:tcPr marL="70134" marR="70134" marT="0" marB="0" anchor="ctr">
                    <a:noFill/>
                  </a:tcPr>
                </a:tc>
                <a:tc>
                  <a:txBody>
                    <a:bodyPr/>
                    <a:lstStyle/>
                    <a:p>
                      <a:pPr marL="0" marR="0" algn="l" rtl="0">
                        <a:spcBef>
                          <a:spcPts val="0"/>
                        </a:spcBef>
                        <a:spcAft>
                          <a:spcPts val="0"/>
                        </a:spcAft>
                      </a:pPr>
                      <a:r>
                        <a:rPr lang="en-US" sz="1600" b="1" dirty="0">
                          <a:solidFill>
                            <a:srgbClr val="FF33CC"/>
                          </a:solidFill>
                          <a:effectLst/>
                          <a:latin typeface="Times" panose="02020603050405020304" pitchFamily="18" charset="0"/>
                          <a:cs typeface="Times" panose="02020603050405020304" pitchFamily="18" charset="0"/>
                        </a:rPr>
                        <a:t>Output mode. Modes 2, 3, 6, and 7 are not useful for TAxCCR0 because </a:t>
                      </a:r>
                      <a:r>
                        <a:rPr lang="en-US" sz="1600" b="1" dirty="0" err="1">
                          <a:solidFill>
                            <a:srgbClr val="FF33CC"/>
                          </a:solidFill>
                          <a:effectLst/>
                          <a:latin typeface="Times" panose="02020603050405020304" pitchFamily="18" charset="0"/>
                          <a:cs typeface="Times" panose="02020603050405020304" pitchFamily="18" charset="0"/>
                        </a:rPr>
                        <a:t>EQUx</a:t>
                      </a:r>
                      <a:r>
                        <a:rPr lang="en-US" sz="1600" b="1" dirty="0">
                          <a:solidFill>
                            <a:srgbClr val="FF33CC"/>
                          </a:solidFill>
                          <a:effectLst/>
                          <a:latin typeface="Times" panose="02020603050405020304" pitchFamily="18" charset="0"/>
                          <a:cs typeface="Times" panose="02020603050405020304" pitchFamily="18" charset="0"/>
                        </a:rPr>
                        <a:t> = EQU0</a:t>
                      </a:r>
                    </a:p>
                    <a:p>
                      <a:pPr marL="0" marR="0" algn="l" rtl="0">
                        <a:spcBef>
                          <a:spcPts val="0"/>
                        </a:spcBef>
                        <a:spcAft>
                          <a:spcPts val="0"/>
                        </a:spcAft>
                      </a:pPr>
                      <a:r>
                        <a:rPr lang="en-US" sz="1400" b="1" dirty="0">
                          <a:solidFill>
                            <a:srgbClr val="FF33CC"/>
                          </a:solidFill>
                          <a:effectLst/>
                          <a:latin typeface="Times" panose="02020603050405020304" pitchFamily="18" charset="0"/>
                          <a:cs typeface="Times" panose="02020603050405020304" pitchFamily="18" charset="0"/>
                        </a:rPr>
                        <a:t>  </a:t>
                      </a:r>
                      <a:r>
                        <a:rPr lang="en-US" sz="1400" b="1" dirty="0">
                          <a:solidFill>
                            <a:srgbClr val="00FFFF"/>
                          </a:solidFill>
                          <a:effectLst/>
                          <a:latin typeface="Times" panose="02020603050405020304" pitchFamily="18" charset="0"/>
                          <a:cs typeface="Times" panose="02020603050405020304" pitchFamily="18" charset="0"/>
                        </a:rPr>
                        <a:t>000: OUT bit value</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001: Set</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010: Toggle/reset</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011: Set/reset</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100: Toggle</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101: Reset</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110: Toggle/set</a:t>
                      </a:r>
                    </a:p>
                    <a:p>
                      <a:pPr marL="0" marR="0" algn="l" rtl="0">
                        <a:spcBef>
                          <a:spcPts val="0"/>
                        </a:spcBef>
                        <a:spcAft>
                          <a:spcPts val="0"/>
                        </a:spcAft>
                      </a:pPr>
                      <a:r>
                        <a:rPr lang="en-US" sz="1400" b="1" dirty="0">
                          <a:solidFill>
                            <a:srgbClr val="00FFFF"/>
                          </a:solidFill>
                          <a:effectLst/>
                          <a:latin typeface="Times" panose="02020603050405020304" pitchFamily="18" charset="0"/>
                          <a:cs typeface="Times" panose="02020603050405020304" pitchFamily="18" charset="0"/>
                        </a:rPr>
                        <a:t>  111: Reset/set</a:t>
                      </a:r>
                      <a:endParaRPr lang="en-US" sz="1400" b="1" dirty="0">
                        <a:solidFill>
                          <a:srgbClr val="00FFFF"/>
                        </a:solidFill>
                        <a:effectLst/>
                        <a:latin typeface="Times" panose="02020603050405020304" pitchFamily="18" charset="0"/>
                        <a:ea typeface="Calibri" panose="020F0502020204030204" pitchFamily="34" charset="0"/>
                        <a:cs typeface="Times" panose="02020603050405020304" pitchFamily="18" charset="0"/>
                      </a:endParaRPr>
                    </a:p>
                  </a:txBody>
                  <a:tcPr marL="61511" marR="61511" marT="0" marB="0">
                    <a:noFill/>
                  </a:tcPr>
                </a:tc>
                <a:extLst>
                  <a:ext uri="{0D108BD9-81ED-4DB2-BD59-A6C34878D82A}">
                    <a16:rowId xmlns:a16="http://schemas.microsoft.com/office/drawing/2014/main" val="10003"/>
                  </a:ext>
                </a:extLst>
              </a:tr>
            </a:tbl>
          </a:graphicData>
        </a:graphic>
      </p:graphicFrame>
      <p:sp>
        <p:nvSpPr>
          <p:cNvPr id="11" name="Title 1"/>
          <p:cNvSpPr>
            <a:spLocks noGrp="1"/>
          </p:cNvSpPr>
          <p:nvPr>
            <p:ph type="title"/>
          </p:nvPr>
        </p:nvSpPr>
        <p:spPr>
          <a:xfrm>
            <a:off x="457199" y="134172"/>
            <a:ext cx="8229600"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TAxCCTLn Register</a:t>
            </a:r>
          </a:p>
        </p:txBody>
      </p:sp>
      <p:pic>
        <p:nvPicPr>
          <p:cNvPr id="12" name="Picture 11"/>
          <p:cNvPicPr>
            <a:picLocks noChangeAspect="1"/>
          </p:cNvPicPr>
          <p:nvPr/>
        </p:nvPicPr>
        <p:blipFill>
          <a:blip r:embed="rId2"/>
          <a:stretch>
            <a:fillRect/>
          </a:stretch>
        </p:blipFill>
        <p:spPr>
          <a:xfrm>
            <a:off x="584020" y="1040557"/>
            <a:ext cx="7975959" cy="1185282"/>
          </a:xfrm>
          <a:prstGeom prst="rect">
            <a:avLst/>
          </a:prstGeom>
        </p:spPr>
      </p:pic>
    </p:spTree>
    <p:extLst>
      <p:ext uri="{BB962C8B-B14F-4D97-AF65-F5344CB8AC3E}">
        <p14:creationId xmlns:p14="http://schemas.microsoft.com/office/powerpoint/2010/main" val="99580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529833771"/>
              </p:ext>
            </p:extLst>
          </p:nvPr>
        </p:nvGraphicFramePr>
        <p:xfrm>
          <a:off x="558979" y="2675024"/>
          <a:ext cx="8001000" cy="3444240"/>
        </p:xfrm>
        <a:graphic>
          <a:graphicData uri="http://schemas.openxmlformats.org/drawingml/2006/table">
            <a:tbl>
              <a:tblPr firstRow="1" firstCol="1" bandRow="1">
                <a:tableStyleId>{5C22544A-7EE6-4342-B048-85BDC9FD1C3A}</a:tableStyleId>
              </a:tblPr>
              <a:tblGrid>
                <a:gridCol w="557289">
                  <a:extLst>
                    <a:ext uri="{9D8B030D-6E8A-4147-A177-3AD203B41FA5}">
                      <a16:colId xmlns:a16="http://schemas.microsoft.com/office/drawing/2014/main" val="20000"/>
                    </a:ext>
                  </a:extLst>
                </a:gridCol>
                <a:gridCol w="955457">
                  <a:extLst>
                    <a:ext uri="{9D8B030D-6E8A-4147-A177-3AD203B41FA5}">
                      <a16:colId xmlns:a16="http://schemas.microsoft.com/office/drawing/2014/main" val="20001"/>
                    </a:ext>
                  </a:extLst>
                </a:gridCol>
                <a:gridCol w="6488254">
                  <a:extLst>
                    <a:ext uri="{9D8B030D-6E8A-4147-A177-3AD203B41FA5}">
                      <a16:colId xmlns:a16="http://schemas.microsoft.com/office/drawing/2014/main" val="20002"/>
                    </a:ext>
                  </a:extLst>
                </a:gridCol>
              </a:tblGrid>
              <a:tr h="215638">
                <a:tc>
                  <a:txBody>
                    <a:bodyPr/>
                    <a:lstStyle/>
                    <a:p>
                      <a:pPr marL="0" marR="0" algn="l" rtl="0">
                        <a:spcBef>
                          <a:spcPts val="0"/>
                        </a:spcBef>
                        <a:spcAft>
                          <a:spcPts val="0"/>
                        </a:spcAft>
                      </a:pPr>
                      <a:r>
                        <a:rPr lang="en-US" sz="1600" b="1" dirty="0">
                          <a:solidFill>
                            <a:schemeClr val="tx1"/>
                          </a:solidFill>
                          <a:effectLst/>
                        </a:rPr>
                        <a:t>bit</a:t>
                      </a:r>
                      <a:endParaRPr lang="en-US" sz="16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71775" marR="71775"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600" b="1" dirty="0">
                          <a:solidFill>
                            <a:schemeClr val="tx1"/>
                          </a:solidFill>
                          <a:effectLst/>
                        </a:rPr>
                        <a:t>Name</a:t>
                      </a:r>
                      <a:endParaRPr lang="en-US" sz="16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71775" marR="71775" marT="0" marB="0" anchor="ctr">
                    <a:cell3D prstMaterial="dkEdge">
                      <a:bevel prst="convex"/>
                      <a:lightRig rig="flood" dir="t"/>
                    </a:cell3D>
                    <a:solidFill>
                      <a:srgbClr val="FFFF00"/>
                    </a:solidFill>
                  </a:tcPr>
                </a:tc>
                <a:tc>
                  <a:txBody>
                    <a:bodyPr/>
                    <a:lstStyle/>
                    <a:p>
                      <a:pPr marL="0" marR="0" algn="l" rtl="0">
                        <a:spcBef>
                          <a:spcPts val="0"/>
                        </a:spcBef>
                        <a:spcAft>
                          <a:spcPts val="0"/>
                        </a:spcAft>
                      </a:pPr>
                      <a:r>
                        <a:rPr lang="en-US" sz="1600" b="1" dirty="0">
                          <a:solidFill>
                            <a:schemeClr val="tx1"/>
                          </a:solidFill>
                          <a:effectLst/>
                        </a:rPr>
                        <a:t>Description</a:t>
                      </a:r>
                      <a:endParaRPr lang="en-US" sz="16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71775" marR="71775" marT="0" marB="0" anchor="ctr">
                    <a:cell3D prstMaterial="dkEdge">
                      <a:bevel prst="convex"/>
                      <a:lightRig rig="flood" dir="t"/>
                    </a:cell3D>
                    <a:solidFill>
                      <a:srgbClr val="FFFF00"/>
                    </a:solidFill>
                  </a:tcPr>
                </a:tc>
                <a:extLst>
                  <a:ext uri="{0D108BD9-81ED-4DB2-BD59-A6C34878D82A}">
                    <a16:rowId xmlns:a16="http://schemas.microsoft.com/office/drawing/2014/main" val="10000"/>
                  </a:ext>
                </a:extLst>
              </a:tr>
              <a:tr h="731520">
                <a:tc>
                  <a:txBody>
                    <a:bodyPr/>
                    <a:lstStyle/>
                    <a:p>
                      <a:pPr marL="0" marR="0" algn="l" rtl="0">
                        <a:spcBef>
                          <a:spcPts val="0"/>
                        </a:spcBef>
                        <a:spcAft>
                          <a:spcPts val="0"/>
                        </a:spcAft>
                      </a:pPr>
                      <a:r>
                        <a:rPr lang="en-US" sz="1400" dirty="0">
                          <a:solidFill>
                            <a:srgbClr val="00FF00"/>
                          </a:solidFill>
                          <a:effectLst/>
                          <a:latin typeface="Times" panose="02020603050405020304" pitchFamily="18" charset="0"/>
                          <a:cs typeface="Times" panose="02020603050405020304" pitchFamily="18" charset="0"/>
                        </a:rPr>
                        <a:t>4</a:t>
                      </a:r>
                      <a:endParaRPr lang="en-US" sz="14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CCIE</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FF33CC"/>
                          </a:solidFill>
                          <a:effectLst/>
                          <a:latin typeface="Times" panose="02020603050405020304" pitchFamily="18" charset="0"/>
                          <a:cs typeface="Times" panose="02020603050405020304" pitchFamily="18" charset="0"/>
                        </a:rPr>
                        <a:t>Capture/compare interrupt enable. This bit enables the interrupt request of the corresponding CCIFG flag.</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0: Interrupt disabled</a:t>
                      </a:r>
                    </a:p>
                    <a:p>
                      <a:pPr marL="0" marR="0" algn="l" rtl="0">
                        <a:spcBef>
                          <a:spcPts val="0"/>
                        </a:spcBef>
                        <a:spcAft>
                          <a:spcPts val="0"/>
                        </a:spcAft>
                      </a:pPr>
                      <a:r>
                        <a:rPr lang="en-US" sz="1400" b="1" dirty="0">
                          <a:solidFill>
                            <a:srgbClr val="FFFF00"/>
                          </a:solidFill>
                          <a:effectLst/>
                          <a:latin typeface="Times" panose="02020603050405020304" pitchFamily="18" charset="0"/>
                          <a:cs typeface="Times" panose="02020603050405020304" pitchFamily="18" charset="0"/>
                        </a:rPr>
                        <a:t>  1: Interrupt enabled</a:t>
                      </a:r>
                      <a:endParaRPr lang="en-US" sz="1400" b="1" dirty="0">
                        <a:solidFill>
                          <a:srgbClr val="FF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extLst>
                  <a:ext uri="{0D108BD9-81ED-4DB2-BD59-A6C34878D82A}">
                    <a16:rowId xmlns:a16="http://schemas.microsoft.com/office/drawing/2014/main" val="10001"/>
                  </a:ext>
                </a:extLst>
              </a:tr>
              <a:tr h="182880">
                <a:tc>
                  <a:txBody>
                    <a:bodyPr/>
                    <a:lstStyle/>
                    <a:p>
                      <a:pPr marL="0" marR="0" algn="l" rtl="0">
                        <a:spcBef>
                          <a:spcPts val="0"/>
                        </a:spcBef>
                        <a:spcAft>
                          <a:spcPts val="0"/>
                        </a:spcAft>
                      </a:pPr>
                      <a:r>
                        <a:rPr lang="en-US" sz="1400" dirty="0">
                          <a:solidFill>
                            <a:srgbClr val="00FF00"/>
                          </a:solidFill>
                          <a:effectLst/>
                          <a:latin typeface="Times" panose="02020603050405020304" pitchFamily="18" charset="0"/>
                          <a:cs typeface="Times" panose="02020603050405020304" pitchFamily="18" charset="0"/>
                        </a:rPr>
                        <a:t>3</a:t>
                      </a:r>
                      <a:endParaRPr lang="en-US" sz="14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CCI</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FF33CC"/>
                          </a:solidFill>
                          <a:effectLst/>
                          <a:latin typeface="Times" panose="02020603050405020304" pitchFamily="18" charset="0"/>
                          <a:cs typeface="Times" panose="02020603050405020304" pitchFamily="18" charset="0"/>
                        </a:rPr>
                        <a:t>Capture/compare input. The selected input signal can be read by this bit.</a:t>
                      </a:r>
                      <a:endParaRPr lang="en-US" sz="1400" b="1" dirty="0">
                        <a:solidFill>
                          <a:srgbClr val="FF33CC"/>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extLst>
                  <a:ext uri="{0D108BD9-81ED-4DB2-BD59-A6C34878D82A}">
                    <a16:rowId xmlns:a16="http://schemas.microsoft.com/office/drawing/2014/main" val="10002"/>
                  </a:ext>
                </a:extLst>
              </a:tr>
              <a:tr h="548640">
                <a:tc>
                  <a:txBody>
                    <a:bodyPr/>
                    <a:lstStyle/>
                    <a:p>
                      <a:pPr marL="0" marR="0" algn="l" rtl="0">
                        <a:spcBef>
                          <a:spcPts val="0"/>
                        </a:spcBef>
                        <a:spcAft>
                          <a:spcPts val="0"/>
                        </a:spcAft>
                      </a:pPr>
                      <a:r>
                        <a:rPr lang="en-US" sz="1400" dirty="0">
                          <a:solidFill>
                            <a:srgbClr val="00FF00"/>
                          </a:solidFill>
                          <a:effectLst/>
                          <a:latin typeface="Times" panose="02020603050405020304" pitchFamily="18" charset="0"/>
                          <a:cs typeface="Times" panose="02020603050405020304" pitchFamily="18" charset="0"/>
                        </a:rPr>
                        <a:t>2</a:t>
                      </a:r>
                      <a:endParaRPr lang="en-US" sz="14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defTabSz="914400" rtl="0" eaLnBrk="1" latinLnBrk="0" hangingPunct="1">
                        <a:spcBef>
                          <a:spcPts val="0"/>
                        </a:spcBef>
                        <a:spcAft>
                          <a:spcPts val="0"/>
                        </a:spcAft>
                      </a:pPr>
                      <a:r>
                        <a:rPr lang="en-US" sz="1400" b="1" kern="1200" dirty="0">
                          <a:solidFill>
                            <a:srgbClr val="00FF00"/>
                          </a:solidFill>
                          <a:effectLst/>
                          <a:latin typeface="Times" panose="02020603050405020304" pitchFamily="18" charset="0"/>
                          <a:ea typeface="+mn-ea"/>
                          <a:cs typeface="Times" panose="02020603050405020304" pitchFamily="18" charset="0"/>
                        </a:rPr>
                        <a:t>OUT</a:t>
                      </a:r>
                    </a:p>
                  </a:txBody>
                  <a:tcPr marL="71775" marR="71775" marT="0" marB="0" anchor="ctr">
                    <a:noFill/>
                  </a:tcPr>
                </a:tc>
                <a:tc>
                  <a:txBody>
                    <a:bodyPr/>
                    <a:lstStyle/>
                    <a:p>
                      <a:pPr marL="0" marR="0" algn="l" defTabSz="914400" rtl="0" eaLnBrk="1" latinLnBrk="0" hangingPunct="1">
                        <a:spcBef>
                          <a:spcPts val="0"/>
                        </a:spcBef>
                        <a:spcAft>
                          <a:spcPts val="0"/>
                        </a:spcAft>
                      </a:pPr>
                      <a:r>
                        <a:rPr lang="en-US" sz="1400" b="1" kern="1200" dirty="0">
                          <a:solidFill>
                            <a:srgbClr val="FF33CC"/>
                          </a:solidFill>
                          <a:effectLst/>
                          <a:latin typeface="Times" panose="02020603050405020304" pitchFamily="18" charset="0"/>
                          <a:ea typeface="+mn-ea"/>
                          <a:cs typeface="Times" panose="02020603050405020304" pitchFamily="18" charset="0"/>
                        </a:rPr>
                        <a:t>Output. For output mode 0, this bit directly controls the state of the output. </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0: Output low</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1: Output high</a:t>
                      </a:r>
                    </a:p>
                  </a:txBody>
                  <a:tcPr marL="71775" marR="71775" marT="0" marB="0" anchor="ctr">
                    <a:noFill/>
                  </a:tcPr>
                </a:tc>
                <a:extLst>
                  <a:ext uri="{0D108BD9-81ED-4DB2-BD59-A6C34878D82A}">
                    <a16:rowId xmlns:a16="http://schemas.microsoft.com/office/drawing/2014/main" val="10003"/>
                  </a:ext>
                </a:extLst>
              </a:tr>
              <a:tr h="731520">
                <a:tc>
                  <a:txBody>
                    <a:bodyPr/>
                    <a:lstStyle/>
                    <a:p>
                      <a:pPr marL="0" marR="0" algn="l" rtl="0">
                        <a:spcBef>
                          <a:spcPts val="0"/>
                        </a:spcBef>
                        <a:spcAft>
                          <a:spcPts val="0"/>
                        </a:spcAft>
                      </a:pPr>
                      <a:r>
                        <a:rPr lang="en-US" sz="1400" dirty="0">
                          <a:solidFill>
                            <a:srgbClr val="00FF00"/>
                          </a:solidFill>
                          <a:effectLst/>
                          <a:latin typeface="Times" panose="02020603050405020304" pitchFamily="18" charset="0"/>
                          <a:cs typeface="Times" panose="02020603050405020304" pitchFamily="18" charset="0"/>
                        </a:rPr>
                        <a:t>1</a:t>
                      </a:r>
                      <a:endParaRPr lang="en-US" sz="14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COV</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defTabSz="914400" rtl="0" eaLnBrk="1" latinLnBrk="0" hangingPunct="1">
                        <a:spcBef>
                          <a:spcPts val="0"/>
                        </a:spcBef>
                        <a:spcAft>
                          <a:spcPts val="0"/>
                        </a:spcAft>
                      </a:pPr>
                      <a:r>
                        <a:rPr lang="en-US" sz="1400" b="1" kern="1200" dirty="0">
                          <a:solidFill>
                            <a:srgbClr val="FF33CC"/>
                          </a:solidFill>
                          <a:effectLst/>
                          <a:latin typeface="Times" panose="02020603050405020304" pitchFamily="18" charset="0"/>
                          <a:ea typeface="+mn-ea"/>
                          <a:cs typeface="Times" panose="02020603050405020304" pitchFamily="18" charset="0"/>
                        </a:rPr>
                        <a:t>Capture overflow. This bit indicates a capture overflow occurred. COV must be reset with software.</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0: No capture overflow occurred</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1: Capture overflow occurred</a:t>
                      </a:r>
                    </a:p>
                  </a:txBody>
                  <a:tcPr marL="71775" marR="71775" marT="0" marB="0" anchor="ctr">
                    <a:noFill/>
                  </a:tcPr>
                </a:tc>
                <a:extLst>
                  <a:ext uri="{0D108BD9-81ED-4DB2-BD59-A6C34878D82A}">
                    <a16:rowId xmlns:a16="http://schemas.microsoft.com/office/drawing/2014/main" val="10004"/>
                  </a:ext>
                </a:extLst>
              </a:tr>
              <a:tr h="548640">
                <a:tc>
                  <a:txBody>
                    <a:bodyPr/>
                    <a:lstStyle/>
                    <a:p>
                      <a:pPr marL="0" marR="0" algn="l" rtl="0">
                        <a:spcBef>
                          <a:spcPts val="0"/>
                        </a:spcBef>
                        <a:spcAft>
                          <a:spcPts val="0"/>
                        </a:spcAft>
                      </a:pPr>
                      <a:r>
                        <a:rPr lang="en-US" sz="1400" dirty="0">
                          <a:solidFill>
                            <a:srgbClr val="00FF00"/>
                          </a:solidFill>
                          <a:effectLst/>
                          <a:latin typeface="Times" panose="02020603050405020304" pitchFamily="18" charset="0"/>
                          <a:cs typeface="Times" panose="02020603050405020304" pitchFamily="18" charset="0"/>
                        </a:rPr>
                        <a:t>0</a:t>
                      </a:r>
                      <a:endParaRPr lang="en-US" sz="1400"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rtl="0">
                        <a:spcBef>
                          <a:spcPts val="0"/>
                        </a:spcBef>
                        <a:spcAft>
                          <a:spcPts val="0"/>
                        </a:spcAft>
                      </a:pPr>
                      <a:r>
                        <a:rPr lang="en-US" sz="1400" b="1" dirty="0">
                          <a:solidFill>
                            <a:srgbClr val="00FF00"/>
                          </a:solidFill>
                          <a:effectLst/>
                          <a:latin typeface="Times" panose="02020603050405020304" pitchFamily="18" charset="0"/>
                          <a:cs typeface="Times" panose="02020603050405020304" pitchFamily="18" charset="0"/>
                        </a:rPr>
                        <a:t>CCIFG</a:t>
                      </a:r>
                      <a:endParaRPr lang="en-US" sz="14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71775" marR="71775" marT="0" marB="0" anchor="ctr">
                    <a:noFill/>
                  </a:tcPr>
                </a:tc>
                <a:tc>
                  <a:txBody>
                    <a:bodyPr/>
                    <a:lstStyle/>
                    <a:p>
                      <a:pPr marL="0" marR="0" algn="l" defTabSz="914400" rtl="0" eaLnBrk="1" latinLnBrk="0" hangingPunct="1">
                        <a:spcBef>
                          <a:spcPts val="0"/>
                        </a:spcBef>
                        <a:spcAft>
                          <a:spcPts val="0"/>
                        </a:spcAft>
                      </a:pPr>
                      <a:r>
                        <a:rPr lang="en-US" sz="1400" b="1" kern="1200" dirty="0">
                          <a:solidFill>
                            <a:srgbClr val="FF33CC"/>
                          </a:solidFill>
                          <a:effectLst/>
                          <a:latin typeface="Times" panose="02020603050405020304" pitchFamily="18" charset="0"/>
                          <a:ea typeface="+mn-ea"/>
                          <a:cs typeface="Times" panose="02020603050405020304" pitchFamily="18" charset="0"/>
                        </a:rPr>
                        <a:t>Capture/compare interrupt flag</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0: No interrupt pending </a:t>
                      </a:r>
                    </a:p>
                    <a:p>
                      <a:pPr marL="0" marR="0" algn="l" defTabSz="914400" rtl="0" eaLnBrk="1" latinLnBrk="0" hangingPunct="1">
                        <a:spcBef>
                          <a:spcPts val="0"/>
                        </a:spcBef>
                        <a:spcAft>
                          <a:spcPts val="0"/>
                        </a:spcAft>
                      </a:pPr>
                      <a:r>
                        <a:rPr lang="en-US" sz="1400" b="1" kern="1200" dirty="0">
                          <a:solidFill>
                            <a:srgbClr val="FFFF00"/>
                          </a:solidFill>
                          <a:effectLst/>
                          <a:latin typeface="Times" panose="02020603050405020304" pitchFamily="18" charset="0"/>
                          <a:ea typeface="+mn-ea"/>
                          <a:cs typeface="Times" panose="02020603050405020304" pitchFamily="18" charset="0"/>
                        </a:rPr>
                        <a:t>  1: interrupt pending</a:t>
                      </a:r>
                    </a:p>
                  </a:txBody>
                  <a:tcPr marL="71775" marR="71775" marT="0" marB="0" anchor="ctr">
                    <a:noFill/>
                  </a:tcPr>
                </a:tc>
                <a:extLst>
                  <a:ext uri="{0D108BD9-81ED-4DB2-BD59-A6C34878D82A}">
                    <a16:rowId xmlns:a16="http://schemas.microsoft.com/office/drawing/2014/main" val="10005"/>
                  </a:ext>
                </a:extLst>
              </a:tr>
            </a:tbl>
          </a:graphicData>
        </a:graphic>
      </p:graphicFrame>
      <p:sp>
        <p:nvSpPr>
          <p:cNvPr id="8" name="Slide Number Placeholder 3"/>
          <p:cNvSpPr>
            <a:spLocks noGrp="1"/>
          </p:cNvSpPr>
          <p:nvPr>
            <p:ph type="sldNum" sz="quarter" idx="12"/>
          </p:nvPr>
        </p:nvSpPr>
        <p:spPr>
          <a:xfrm>
            <a:off x="155888" y="6492875"/>
            <a:ext cx="8839200" cy="365125"/>
          </a:xfrm>
        </p:spPr>
        <p:txBody>
          <a:bodyPr/>
          <a:lstStyle/>
          <a:p>
            <a:pPr algn="ctr"/>
            <a:r>
              <a:rPr lang="en-US" sz="1400" dirty="0">
                <a:solidFill>
                  <a:schemeClr val="tx1"/>
                </a:solidFill>
              </a:rPr>
              <a:t>From: </a:t>
            </a:r>
            <a:r>
              <a:rPr lang="en-US" sz="1400" dirty="0" err="1">
                <a:solidFill>
                  <a:schemeClr val="tx1"/>
                </a:solidFill>
              </a:rPr>
              <a:t>Mazidi</a:t>
            </a:r>
            <a:r>
              <a:rPr lang="en-US" sz="1400" dirty="0">
                <a:solidFill>
                  <a:schemeClr val="tx1"/>
                </a:solidFill>
              </a:rPr>
              <a:t>, et. al., TI MSP432 ARM Programming for Embedded Systems</a:t>
            </a:r>
          </a:p>
        </p:txBody>
      </p:sp>
      <p:sp>
        <p:nvSpPr>
          <p:cNvPr id="12" name="Title 1"/>
          <p:cNvSpPr>
            <a:spLocks noGrp="1"/>
          </p:cNvSpPr>
          <p:nvPr>
            <p:ph type="title"/>
          </p:nvPr>
        </p:nvSpPr>
        <p:spPr>
          <a:xfrm>
            <a:off x="457199" y="134172"/>
            <a:ext cx="8229600"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TAxCCTLn Register</a:t>
            </a:r>
          </a:p>
        </p:txBody>
      </p:sp>
      <p:pic>
        <p:nvPicPr>
          <p:cNvPr id="13" name="Picture 12"/>
          <p:cNvPicPr>
            <a:picLocks noChangeAspect="1"/>
          </p:cNvPicPr>
          <p:nvPr/>
        </p:nvPicPr>
        <p:blipFill>
          <a:blip r:embed="rId2"/>
          <a:stretch>
            <a:fillRect/>
          </a:stretch>
        </p:blipFill>
        <p:spPr>
          <a:xfrm>
            <a:off x="584020" y="1040557"/>
            <a:ext cx="7975959" cy="1185282"/>
          </a:xfrm>
          <a:prstGeom prst="rect">
            <a:avLst/>
          </a:prstGeom>
        </p:spPr>
      </p:pic>
    </p:spTree>
    <p:extLst>
      <p:ext uri="{BB962C8B-B14F-4D97-AF65-F5344CB8AC3E}">
        <p14:creationId xmlns:p14="http://schemas.microsoft.com/office/powerpoint/2010/main" val="173836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457200" y="246284"/>
            <a:ext cx="8229600"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Port pin assignment of </a:t>
            </a:r>
            <a:r>
              <a:rPr lang="en-US" sz="2400" b="1" dirty="0" err="1">
                <a:solidFill>
                  <a:srgbClr val="FF66FF"/>
                </a:solidFill>
                <a:latin typeface="Times" panose="02020603050405020304" pitchFamily="18" charset="0"/>
                <a:cs typeface="Times" panose="02020603050405020304" pitchFamily="18" charset="0"/>
              </a:rPr>
              <a:t>Timer_A</a:t>
            </a:r>
            <a:endParaRPr lang="en-US" sz="2400" b="1" dirty="0">
              <a:solidFill>
                <a:srgbClr val="FF66FF"/>
              </a:solidFill>
              <a:latin typeface="Times" panose="02020603050405020304" pitchFamily="18" charset="0"/>
              <a:cs typeface="Times" panose="02020603050405020304" pitchFamily="18" charset="0"/>
            </a:endParaRPr>
          </a:p>
        </p:txBody>
      </p:sp>
      <p:graphicFrame>
        <p:nvGraphicFramePr>
          <p:cNvPr id="13" name="Content Placeholder 4"/>
          <p:cNvGraphicFramePr>
            <a:graphicFrameLocks noGrp="1"/>
          </p:cNvGraphicFramePr>
          <p:nvPr>
            <p:ph idx="1"/>
            <p:extLst>
              <p:ext uri="{D42A27DB-BD31-4B8C-83A1-F6EECF244321}">
                <p14:modId xmlns:p14="http://schemas.microsoft.com/office/powerpoint/2010/main" val="3078504630"/>
              </p:ext>
            </p:extLst>
          </p:nvPr>
        </p:nvGraphicFramePr>
        <p:xfrm>
          <a:off x="540294" y="1467077"/>
          <a:ext cx="8146506" cy="2055453"/>
        </p:xfrm>
        <a:graphic>
          <a:graphicData uri="http://schemas.openxmlformats.org/drawingml/2006/table">
            <a:tbl>
              <a:tblPr firstRow="1" firstCol="1" bandRow="1">
                <a:tableStyleId>{5C22544A-7EE6-4342-B048-85BDC9FD1C3A}</a:tableStyleId>
              </a:tblPr>
              <a:tblGrid>
                <a:gridCol w="990601">
                  <a:extLst>
                    <a:ext uri="{9D8B030D-6E8A-4147-A177-3AD203B41FA5}">
                      <a16:colId xmlns:a16="http://schemas.microsoft.com/office/drawing/2014/main" val="20000"/>
                    </a:ext>
                  </a:extLst>
                </a:gridCol>
                <a:gridCol w="939506">
                  <a:extLst>
                    <a:ext uri="{9D8B030D-6E8A-4147-A177-3AD203B41FA5}">
                      <a16:colId xmlns:a16="http://schemas.microsoft.com/office/drawing/2014/main" val="20001"/>
                    </a:ext>
                  </a:extLst>
                </a:gridCol>
                <a:gridCol w="1099553">
                  <a:extLst>
                    <a:ext uri="{9D8B030D-6E8A-4147-A177-3AD203B41FA5}">
                      <a16:colId xmlns:a16="http://schemas.microsoft.com/office/drawing/2014/main" val="20002"/>
                    </a:ext>
                  </a:extLst>
                </a:gridCol>
                <a:gridCol w="959163">
                  <a:extLst>
                    <a:ext uri="{9D8B030D-6E8A-4147-A177-3AD203B41FA5}">
                      <a16:colId xmlns:a16="http://schemas.microsoft.com/office/drawing/2014/main" val="20003"/>
                    </a:ext>
                  </a:extLst>
                </a:gridCol>
                <a:gridCol w="1099553">
                  <a:extLst>
                    <a:ext uri="{9D8B030D-6E8A-4147-A177-3AD203B41FA5}">
                      <a16:colId xmlns:a16="http://schemas.microsoft.com/office/drawing/2014/main" val="20004"/>
                    </a:ext>
                  </a:extLst>
                </a:gridCol>
                <a:gridCol w="959163">
                  <a:extLst>
                    <a:ext uri="{9D8B030D-6E8A-4147-A177-3AD203B41FA5}">
                      <a16:colId xmlns:a16="http://schemas.microsoft.com/office/drawing/2014/main" val="20005"/>
                    </a:ext>
                  </a:extLst>
                </a:gridCol>
                <a:gridCol w="1099553">
                  <a:extLst>
                    <a:ext uri="{9D8B030D-6E8A-4147-A177-3AD203B41FA5}">
                      <a16:colId xmlns:a16="http://schemas.microsoft.com/office/drawing/2014/main" val="20006"/>
                    </a:ext>
                  </a:extLst>
                </a:gridCol>
                <a:gridCol w="999414">
                  <a:extLst>
                    <a:ext uri="{9D8B030D-6E8A-4147-A177-3AD203B41FA5}">
                      <a16:colId xmlns:a16="http://schemas.microsoft.com/office/drawing/2014/main" val="20007"/>
                    </a:ext>
                  </a:extLst>
                </a:gridCol>
              </a:tblGrid>
              <a:tr h="628873">
                <a:tc>
                  <a:txBody>
                    <a:bodyPr/>
                    <a:lstStyle/>
                    <a:p>
                      <a:pPr marL="0" marR="0" indent="0" algn="ctr" rtl="0">
                        <a:lnSpc>
                          <a:spcPct val="115000"/>
                        </a:lnSpc>
                        <a:spcBef>
                          <a:spcPts val="0"/>
                        </a:spcBef>
                        <a:spcAft>
                          <a:spcPts val="0"/>
                        </a:spcAft>
                      </a:pPr>
                      <a:r>
                        <a:rPr lang="en-US" sz="1600" dirty="0" err="1">
                          <a:solidFill>
                            <a:schemeClr val="tx1"/>
                          </a:solidFill>
                          <a:effectLst/>
                          <a:latin typeface="Times" panose="02020603050405020304" pitchFamily="18" charset="0"/>
                          <a:cs typeface="Times" panose="02020603050405020304" pitchFamily="18" charset="0"/>
                        </a:rPr>
                        <a:t>Timer_A</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a:solidFill>
                            <a:schemeClr val="tx1"/>
                          </a:solidFill>
                          <a:effectLst/>
                          <a:latin typeface="Times" panose="02020603050405020304" pitchFamily="18" charset="0"/>
                          <a:cs typeface="Times" panose="02020603050405020304" pitchFamily="18" charset="0"/>
                        </a:rPr>
                        <a:t>Port Pin</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err="1">
                          <a:solidFill>
                            <a:schemeClr val="tx1"/>
                          </a:solidFill>
                          <a:effectLst/>
                          <a:latin typeface="Times" panose="02020603050405020304" pitchFamily="18" charset="0"/>
                          <a:cs typeface="Times" panose="02020603050405020304" pitchFamily="18" charset="0"/>
                        </a:rPr>
                        <a:t>Timer_A</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a:solidFill>
                            <a:schemeClr val="tx1"/>
                          </a:solidFill>
                          <a:effectLst/>
                          <a:latin typeface="Times" panose="02020603050405020304" pitchFamily="18" charset="0"/>
                          <a:cs typeface="Times" panose="02020603050405020304" pitchFamily="18" charset="0"/>
                        </a:rPr>
                        <a:t>Port Pin</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err="1">
                          <a:solidFill>
                            <a:schemeClr val="tx1"/>
                          </a:solidFill>
                          <a:effectLst/>
                          <a:latin typeface="Times" panose="02020603050405020304" pitchFamily="18" charset="0"/>
                          <a:cs typeface="Times" panose="02020603050405020304" pitchFamily="18" charset="0"/>
                        </a:rPr>
                        <a:t>Timer_A</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a:solidFill>
                            <a:schemeClr val="tx1"/>
                          </a:solidFill>
                          <a:effectLst/>
                          <a:latin typeface="Times" panose="02020603050405020304" pitchFamily="18" charset="0"/>
                          <a:cs typeface="Times" panose="02020603050405020304" pitchFamily="18" charset="0"/>
                        </a:rPr>
                        <a:t>Port Pin</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err="1">
                          <a:solidFill>
                            <a:schemeClr val="tx1"/>
                          </a:solidFill>
                          <a:effectLst/>
                          <a:latin typeface="Times" panose="02020603050405020304" pitchFamily="18" charset="0"/>
                          <a:cs typeface="Times" panose="02020603050405020304" pitchFamily="18" charset="0"/>
                        </a:rPr>
                        <a:t>Timer_A</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tc>
                  <a:txBody>
                    <a:bodyPr/>
                    <a:lstStyle/>
                    <a:p>
                      <a:pPr marL="0" marR="0" indent="0" algn="ctr" rtl="0">
                        <a:lnSpc>
                          <a:spcPct val="115000"/>
                        </a:lnSpc>
                        <a:spcBef>
                          <a:spcPts val="0"/>
                        </a:spcBef>
                        <a:spcAft>
                          <a:spcPts val="0"/>
                        </a:spcAft>
                      </a:pPr>
                      <a:r>
                        <a:rPr lang="en-US" sz="1600" dirty="0">
                          <a:solidFill>
                            <a:schemeClr val="tx1"/>
                          </a:solidFill>
                          <a:effectLst/>
                          <a:latin typeface="Times" panose="02020603050405020304" pitchFamily="18" charset="0"/>
                          <a:cs typeface="Times" panose="02020603050405020304" pitchFamily="18" charset="0"/>
                        </a:rPr>
                        <a:t>Port Pin</a:t>
                      </a:r>
                      <a:endParaRPr lang="en-US" sz="1600" dirty="0">
                        <a:solidFill>
                          <a:schemeClr val="tx1"/>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cell3D prstMaterial="dkEdge">
                      <a:bevel prst="slope"/>
                      <a:lightRig rig="flood" dir="t"/>
                    </a:cell3D>
                    <a:solidFill>
                      <a:srgbClr val="FFFF00"/>
                    </a:solidFill>
                  </a:tcPr>
                </a:tc>
                <a:extLst>
                  <a:ext uri="{0D108BD9-81ED-4DB2-BD59-A6C34878D82A}">
                    <a16:rowId xmlns:a16="http://schemas.microsoft.com/office/drawing/2014/main" val="10000"/>
                  </a:ext>
                </a:extLst>
              </a:tr>
              <a:tr h="285316">
                <a:tc>
                  <a:txBody>
                    <a:bodyPr/>
                    <a:lstStyle/>
                    <a:p>
                      <a:pPr marL="0" marR="0" algn="ctr" rtl="0">
                        <a:spcBef>
                          <a:spcPts val="0"/>
                        </a:spcBef>
                        <a:spcAft>
                          <a:spcPts val="0"/>
                        </a:spcAft>
                      </a:pPr>
                      <a:r>
                        <a:rPr lang="en-US" sz="1600" b="1" dirty="0">
                          <a:solidFill>
                            <a:srgbClr val="00FF00"/>
                          </a:solidFill>
                          <a:effectLst/>
                          <a:latin typeface="Times" panose="02020603050405020304" pitchFamily="18" charset="0"/>
                          <a:cs typeface="Times" panose="02020603050405020304" pitchFamily="18" charset="0"/>
                        </a:rPr>
                        <a:t>TA0.0</a:t>
                      </a:r>
                      <a:endParaRPr lang="en-US" sz="16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FF00FF"/>
                          </a:solidFill>
                          <a:effectLst/>
                          <a:latin typeface="Times" panose="02020603050405020304" pitchFamily="18" charset="0"/>
                          <a:cs typeface="Times" panose="02020603050405020304" pitchFamily="18" charset="0"/>
                        </a:rPr>
                        <a:t>P7.3</a:t>
                      </a:r>
                      <a:endParaRPr lang="en-US" sz="1600" b="1" dirty="0">
                        <a:solidFill>
                          <a:srgbClr val="FF00FF"/>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latin typeface="Times" panose="02020603050405020304" pitchFamily="18" charset="0"/>
                          <a:cs typeface="Times" panose="02020603050405020304" pitchFamily="18" charset="0"/>
                        </a:rPr>
                        <a:t>TA1.0</a:t>
                      </a:r>
                      <a:endParaRPr lang="en-US" sz="16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Times" panose="02020603050405020304" pitchFamily="18" charset="0"/>
                          <a:ea typeface="+mn-ea"/>
                          <a:cs typeface="Times" panose="02020603050405020304" pitchFamily="18" charset="0"/>
                        </a:rPr>
                        <a:t>P8.0</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latin typeface="Times" panose="02020603050405020304" pitchFamily="18" charset="0"/>
                          <a:cs typeface="Times" panose="02020603050405020304" pitchFamily="18" charset="0"/>
                        </a:rPr>
                        <a:t>TA2.0</a:t>
                      </a:r>
                      <a:endParaRPr lang="en-US" sz="16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Times" panose="02020603050405020304" pitchFamily="18" charset="0"/>
                          <a:ea typeface="+mn-ea"/>
                          <a:cs typeface="Times" panose="02020603050405020304" pitchFamily="18" charset="0"/>
                        </a:rPr>
                        <a:t>P8.1</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latin typeface="Times" panose="02020603050405020304" pitchFamily="18" charset="0"/>
                          <a:cs typeface="Times" panose="02020603050405020304" pitchFamily="18" charset="0"/>
                        </a:rPr>
                        <a:t>TA3.0</a:t>
                      </a:r>
                      <a:endParaRPr lang="en-US" sz="1600" b="1" dirty="0">
                        <a:solidFill>
                          <a:srgbClr val="00FF00"/>
                        </a:solidFill>
                        <a:effectLst/>
                        <a:latin typeface="Times" panose="02020603050405020304" pitchFamily="18" charset="0"/>
                        <a:ea typeface="Calibri" panose="020F0502020204030204" pitchFamily="34" charset="0"/>
                        <a:cs typeface="Times" panose="02020603050405020304" pitchFamily="18"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Times" panose="02020603050405020304" pitchFamily="18" charset="0"/>
                          <a:ea typeface="+mn-ea"/>
                          <a:cs typeface="Times" panose="02020603050405020304" pitchFamily="18" charset="0"/>
                        </a:rPr>
                        <a:t>P10.4</a:t>
                      </a:r>
                    </a:p>
                  </a:txBody>
                  <a:tcPr marL="98482" marR="98482" marT="0" marB="0" anchor="ctr">
                    <a:noFill/>
                  </a:tcPr>
                </a:tc>
                <a:extLst>
                  <a:ext uri="{0D108BD9-81ED-4DB2-BD59-A6C34878D82A}">
                    <a16:rowId xmlns:a16="http://schemas.microsoft.com/office/drawing/2014/main" val="10001"/>
                  </a:ext>
                </a:extLst>
              </a:tr>
              <a:tr h="285316">
                <a:tc>
                  <a:txBody>
                    <a:bodyPr/>
                    <a:lstStyle/>
                    <a:p>
                      <a:pPr marL="0" marR="0" algn="ctr" rtl="0">
                        <a:spcBef>
                          <a:spcPts val="0"/>
                        </a:spcBef>
                        <a:spcAft>
                          <a:spcPts val="0"/>
                        </a:spcAft>
                      </a:pPr>
                      <a:r>
                        <a:rPr lang="en-US" sz="1600" b="1" dirty="0">
                          <a:solidFill>
                            <a:srgbClr val="00FF00"/>
                          </a:solidFill>
                          <a:effectLst/>
                        </a:rPr>
                        <a:t>TA0.1</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FF00FF"/>
                          </a:solidFill>
                          <a:effectLst/>
                        </a:rPr>
                        <a:t>P2.4</a:t>
                      </a:r>
                      <a:endParaRPr lang="en-US" sz="1600" b="1" dirty="0">
                        <a:solidFill>
                          <a:srgbClr val="FF00FF"/>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TA1.1</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P7.7</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TA2.1</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P5.6</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TA3.1</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P10.5</a:t>
                      </a:r>
                    </a:p>
                  </a:txBody>
                  <a:tcPr marL="98482" marR="98482" marT="0" marB="0" anchor="ctr">
                    <a:noFill/>
                  </a:tcPr>
                </a:tc>
                <a:extLst>
                  <a:ext uri="{0D108BD9-81ED-4DB2-BD59-A6C34878D82A}">
                    <a16:rowId xmlns:a16="http://schemas.microsoft.com/office/drawing/2014/main" val="10002"/>
                  </a:ext>
                </a:extLst>
              </a:tr>
              <a:tr h="285316">
                <a:tc>
                  <a:txBody>
                    <a:bodyPr/>
                    <a:lstStyle/>
                    <a:p>
                      <a:pPr marL="0" marR="0" algn="ctr" rtl="0">
                        <a:spcBef>
                          <a:spcPts val="0"/>
                        </a:spcBef>
                        <a:spcAft>
                          <a:spcPts val="0"/>
                        </a:spcAft>
                      </a:pPr>
                      <a:r>
                        <a:rPr lang="en-US" sz="1600" b="1" dirty="0">
                          <a:solidFill>
                            <a:srgbClr val="00FF00"/>
                          </a:solidFill>
                          <a:effectLst/>
                        </a:rPr>
                        <a:t>TA0.2</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FF00FF"/>
                          </a:solidFill>
                          <a:effectLst/>
                        </a:rPr>
                        <a:t>P2.5</a:t>
                      </a:r>
                      <a:endParaRPr lang="en-US" sz="1600" b="1" dirty="0">
                        <a:solidFill>
                          <a:srgbClr val="FF00FF"/>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TA1.2</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P7.6</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TA2.2</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P5.7</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TA3.2</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P8.2</a:t>
                      </a:r>
                    </a:p>
                  </a:txBody>
                  <a:tcPr marL="98482" marR="98482" marT="0" marB="0" anchor="ctr">
                    <a:noFill/>
                  </a:tcPr>
                </a:tc>
                <a:extLst>
                  <a:ext uri="{0D108BD9-81ED-4DB2-BD59-A6C34878D82A}">
                    <a16:rowId xmlns:a16="http://schemas.microsoft.com/office/drawing/2014/main" val="10003"/>
                  </a:ext>
                </a:extLst>
              </a:tr>
              <a:tr h="285316">
                <a:tc>
                  <a:txBody>
                    <a:bodyPr/>
                    <a:lstStyle/>
                    <a:p>
                      <a:pPr marL="0" marR="0" algn="ctr" rtl="0">
                        <a:spcBef>
                          <a:spcPts val="0"/>
                        </a:spcBef>
                        <a:spcAft>
                          <a:spcPts val="0"/>
                        </a:spcAft>
                      </a:pPr>
                      <a:r>
                        <a:rPr lang="en-US" sz="1600" b="1" dirty="0">
                          <a:solidFill>
                            <a:srgbClr val="00FF00"/>
                          </a:solidFill>
                          <a:effectLst/>
                        </a:rPr>
                        <a:t>TA0.3</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FF00FF"/>
                          </a:solidFill>
                          <a:effectLst/>
                        </a:rPr>
                        <a:t>P2.6</a:t>
                      </a:r>
                      <a:endParaRPr lang="en-US" sz="1600" b="1" dirty="0">
                        <a:solidFill>
                          <a:srgbClr val="FF00FF"/>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TA1.3</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P7.5</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TA2.3</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P6.6</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TA3.3</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P9.2</a:t>
                      </a:r>
                    </a:p>
                  </a:txBody>
                  <a:tcPr marL="98482" marR="98482" marT="0" marB="0" anchor="ctr">
                    <a:noFill/>
                  </a:tcPr>
                </a:tc>
                <a:extLst>
                  <a:ext uri="{0D108BD9-81ED-4DB2-BD59-A6C34878D82A}">
                    <a16:rowId xmlns:a16="http://schemas.microsoft.com/office/drawing/2014/main" val="10004"/>
                  </a:ext>
                </a:extLst>
              </a:tr>
              <a:tr h="285316">
                <a:tc>
                  <a:txBody>
                    <a:bodyPr/>
                    <a:lstStyle/>
                    <a:p>
                      <a:pPr marL="0" marR="0" algn="ctr" rtl="0">
                        <a:spcBef>
                          <a:spcPts val="0"/>
                        </a:spcBef>
                        <a:spcAft>
                          <a:spcPts val="0"/>
                        </a:spcAft>
                      </a:pPr>
                      <a:r>
                        <a:rPr lang="en-US" sz="1600" b="1" dirty="0">
                          <a:solidFill>
                            <a:srgbClr val="00FF00"/>
                          </a:solidFill>
                          <a:effectLst/>
                        </a:rPr>
                        <a:t>TA0.4</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FF00FF"/>
                          </a:solidFill>
                          <a:effectLst/>
                        </a:rPr>
                        <a:t>P2.7</a:t>
                      </a:r>
                      <a:endParaRPr lang="en-US" sz="1600" b="1" dirty="0">
                        <a:solidFill>
                          <a:srgbClr val="FF00FF"/>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TA1.4</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P7.4</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TA2.4</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P6.7</a:t>
                      </a:r>
                    </a:p>
                  </a:txBody>
                  <a:tcPr marL="98482" marR="98482" marT="0" marB="0" anchor="ctr">
                    <a:noFill/>
                  </a:tcPr>
                </a:tc>
                <a:tc>
                  <a:txBody>
                    <a:bodyPr/>
                    <a:lstStyle/>
                    <a:p>
                      <a:pPr marL="0" marR="0" algn="ctr" rtl="0">
                        <a:spcBef>
                          <a:spcPts val="0"/>
                        </a:spcBef>
                        <a:spcAft>
                          <a:spcPts val="0"/>
                        </a:spcAft>
                      </a:pPr>
                      <a:r>
                        <a:rPr lang="en-US" sz="1600" b="1" dirty="0">
                          <a:solidFill>
                            <a:srgbClr val="00FF00"/>
                          </a:solidFill>
                          <a:effectLst/>
                        </a:rPr>
                        <a:t>TA3.4</a:t>
                      </a:r>
                      <a:endParaRPr lang="en-US" sz="1600" b="1" dirty="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txBody>
                  <a:tcPr marL="98482" marR="98482" marT="0" marB="0" anchor="ctr">
                    <a:noFill/>
                  </a:tcPr>
                </a:tc>
                <a:tc>
                  <a:txBody>
                    <a:bodyPr/>
                    <a:lstStyle/>
                    <a:p>
                      <a:pPr marL="0" marR="0" algn="ctr" defTabSz="914400" rtl="0" eaLnBrk="1" latinLnBrk="0" hangingPunct="1">
                        <a:spcBef>
                          <a:spcPts val="0"/>
                        </a:spcBef>
                        <a:spcAft>
                          <a:spcPts val="0"/>
                        </a:spcAft>
                      </a:pPr>
                      <a:r>
                        <a:rPr lang="en-US" sz="1600" b="1" kern="1200" dirty="0">
                          <a:solidFill>
                            <a:srgbClr val="FF00FF"/>
                          </a:solidFill>
                          <a:effectLst/>
                          <a:latin typeface="+mn-lt"/>
                          <a:ea typeface="+mn-ea"/>
                          <a:cs typeface="+mn-cs"/>
                        </a:rPr>
                        <a:t>P9.3</a:t>
                      </a:r>
                    </a:p>
                  </a:txBody>
                  <a:tcPr marL="98482" marR="98482" marT="0" marB="0" anchor="c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564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0439"/>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247650" y="978274"/>
            <a:ext cx="8039100" cy="2308324"/>
          </a:xfrm>
          <a:prstGeom prst="rect">
            <a:avLst/>
          </a:prstGeom>
        </p:spPr>
        <p:txBody>
          <a:bodyPr wrap="square">
            <a:spAutoFit/>
          </a:bodyPr>
          <a:lstStyle/>
          <a:p>
            <a:r>
              <a:rPr lang="en-US" b="1" dirty="0">
                <a:solidFill>
                  <a:srgbClr val="00FF00"/>
                </a:solidFill>
                <a:latin typeface="Times" panose="02020603050405020304" pitchFamily="18" charset="0"/>
                <a:cs typeface="Times" panose="02020603050405020304" pitchFamily="18" charset="0"/>
              </a:rPr>
              <a:t>Description: </a:t>
            </a:r>
          </a:p>
          <a:p>
            <a:pPr lvl="1"/>
            <a:r>
              <a:rPr lang="en-US" b="1" i="1" dirty="0">
                <a:solidFill>
                  <a:srgbClr val="FFFF00"/>
                </a:solidFill>
                <a:latin typeface="Times" panose="02020603050405020304" pitchFamily="18" charset="0"/>
                <a:cs typeface="Times" panose="02020603050405020304" pitchFamily="18" charset="0"/>
              </a:rPr>
              <a:t>Use TIMERA0_2 to capture a period on PORT2  pin 5.</a:t>
            </a:r>
          </a:p>
          <a:p>
            <a:pPr lvl="1"/>
            <a:r>
              <a:rPr lang="en-US" b="1" i="1" dirty="0">
                <a:solidFill>
                  <a:srgbClr val="FFFF00"/>
                </a:solidFill>
                <a:latin typeface="Times" panose="02020603050405020304" pitchFamily="18" charset="0"/>
                <a:cs typeface="Times" panose="02020603050405020304" pitchFamily="18" charset="0"/>
              </a:rPr>
              <a:t>The # of the period cycles will be printed in the while loop.</a:t>
            </a:r>
          </a:p>
          <a:p>
            <a:pPr lvl="1"/>
            <a:r>
              <a:rPr lang="en-US" b="1" i="1" dirty="0">
                <a:solidFill>
                  <a:srgbClr val="FFFF00"/>
                </a:solidFill>
                <a:latin typeface="Times" panose="02020603050405020304" pitchFamily="18" charset="0"/>
                <a:cs typeface="Times" panose="02020603050405020304" pitchFamily="18" charset="0"/>
              </a:rPr>
              <a:t>Use rising edge capture</a:t>
            </a:r>
          </a:p>
          <a:p>
            <a:pPr lvl="1"/>
            <a:r>
              <a:rPr lang="en-US" b="1" i="1" dirty="0">
                <a:solidFill>
                  <a:srgbClr val="FFFF00"/>
                </a:solidFill>
                <a:latin typeface="Times" panose="02020603050405020304" pitchFamily="18" charset="0"/>
                <a:cs typeface="Times" panose="02020603050405020304" pitchFamily="18" charset="0"/>
              </a:rPr>
              <a:t>MCLK</a:t>
            </a:r>
          </a:p>
          <a:p>
            <a:pPr lvl="1"/>
            <a:r>
              <a:rPr lang="en-US" b="1" i="1" dirty="0">
                <a:solidFill>
                  <a:srgbClr val="FFFF00"/>
                </a:solidFill>
                <a:latin typeface="Times" panose="02020603050405020304" pitchFamily="18" charset="0"/>
                <a:cs typeface="Times" panose="02020603050405020304" pitchFamily="18" charset="0"/>
              </a:rPr>
              <a:t>No dividers</a:t>
            </a:r>
          </a:p>
          <a:p>
            <a:pPr lvl="1"/>
            <a:r>
              <a:rPr lang="en-US" b="1" i="1" dirty="0">
                <a:solidFill>
                  <a:srgbClr val="FFFF00"/>
                </a:solidFill>
                <a:latin typeface="Times" panose="02020603050405020304" pitchFamily="18" charset="0"/>
                <a:cs typeface="Times" panose="02020603050405020304" pitchFamily="18" charset="0"/>
              </a:rPr>
              <a:t>Synchronous capture</a:t>
            </a:r>
          </a:p>
          <a:p>
            <a:pPr lvl="1"/>
            <a:r>
              <a:rPr lang="en-US" b="1" i="1" dirty="0">
                <a:solidFill>
                  <a:srgbClr val="FFFF00"/>
                </a:solidFill>
                <a:latin typeface="Times" panose="02020603050405020304" pitchFamily="18" charset="0"/>
                <a:cs typeface="Times" panose="02020603050405020304" pitchFamily="18" charset="0"/>
              </a:rPr>
              <a:t>UP Mode			// ???????????????</a:t>
            </a:r>
          </a:p>
        </p:txBody>
      </p:sp>
      <p:sp>
        <p:nvSpPr>
          <p:cNvPr id="7" name="Rectangle 6"/>
          <p:cNvSpPr/>
          <p:nvPr/>
        </p:nvSpPr>
        <p:spPr>
          <a:xfrm>
            <a:off x="2505075" y="4025938"/>
            <a:ext cx="4114800" cy="923330"/>
          </a:xfrm>
          <a:prstGeom prst="rect">
            <a:avLst/>
          </a:prstGeom>
        </p:spPr>
        <p:txBody>
          <a:bodyPr wrap="square">
            <a:spAutoFit/>
          </a:bodyPr>
          <a:lstStyle/>
          <a:p>
            <a:pPr lvl="0" algn="ctr"/>
            <a:r>
              <a:rPr lang="en-US" b="1" dirty="0">
                <a:solidFill>
                  <a:srgbClr val="FF66FF"/>
                </a:solidFill>
                <a:latin typeface="Times" panose="02020603050405020304" pitchFamily="18" charset="0"/>
                <a:cs typeface="Times" panose="02020603050405020304" pitchFamily="18" charset="0"/>
              </a:rPr>
              <a:t>This program works only for periods from 0-21ms Otherwise the clock must be changed to ACLK</a:t>
            </a:r>
          </a:p>
        </p:txBody>
      </p:sp>
      <p:sp>
        <p:nvSpPr>
          <p:cNvPr id="10" name="Title 1"/>
          <p:cNvSpPr>
            <a:spLocks noGrp="1"/>
          </p:cNvSpPr>
          <p:nvPr>
            <p:ph type="title"/>
          </p:nvPr>
        </p:nvSpPr>
        <p:spPr>
          <a:xfrm>
            <a:off x="-9525" y="26705"/>
            <a:ext cx="9144000"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Measuring Period and Pulse Width</a:t>
            </a:r>
          </a:p>
        </p:txBody>
      </p:sp>
    </p:spTree>
    <p:extLst>
      <p:ext uri="{BB962C8B-B14F-4D97-AF65-F5344CB8AC3E}">
        <p14:creationId xmlns:p14="http://schemas.microsoft.com/office/powerpoint/2010/main" val="16267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3810000" y="7938"/>
            <a:ext cx="5334000" cy="457200"/>
          </a:xfrm>
        </p:spPr>
        <p:txBody>
          <a:bodyPr>
            <a:noAutofit/>
          </a:bodyPr>
          <a:lstStyle/>
          <a:p>
            <a:pPr algn="ctr"/>
            <a:r>
              <a:rPr lang="en-US" sz="2400" b="1" dirty="0">
                <a:solidFill>
                  <a:srgbClr val="FF66FF"/>
                </a:solidFill>
                <a:latin typeface="Times" panose="02020603050405020304" pitchFamily="18" charset="0"/>
                <a:cs typeface="Times" panose="02020603050405020304" pitchFamily="18" charset="0"/>
              </a:rPr>
              <a:t>TimerA Capture Mode Configuration</a:t>
            </a:r>
          </a:p>
        </p:txBody>
      </p:sp>
      <p:sp>
        <p:nvSpPr>
          <p:cNvPr id="6" name="Rectangle 5"/>
          <p:cNvSpPr/>
          <p:nvPr/>
        </p:nvSpPr>
        <p:spPr>
          <a:xfrm>
            <a:off x="27495" y="141566"/>
            <a:ext cx="8982926" cy="6986528"/>
          </a:xfrm>
          <a:prstGeom prst="rect">
            <a:avLst/>
          </a:prstGeom>
        </p:spPr>
        <p:txBody>
          <a:bodyPr wrap="square">
            <a:spAutoFit/>
          </a:bodyPr>
          <a:lstStyle/>
          <a:p>
            <a:r>
              <a:rPr lang="en-US" sz="1400" b="1" dirty="0">
                <a:solidFill>
                  <a:srgbClr val="FF66FF"/>
                </a:solidFill>
                <a:latin typeface="Times" panose="02020603050405020304" pitchFamily="18" charset="0"/>
                <a:cs typeface="Times" panose="02020603050405020304" pitchFamily="18" charset="0"/>
              </a:rPr>
              <a:t>#include "msp.h"</a:t>
            </a:r>
          </a:p>
          <a:p>
            <a:r>
              <a:rPr lang="en-US" sz="1400" b="1" dirty="0">
                <a:solidFill>
                  <a:srgbClr val="FF66FF"/>
                </a:solidFill>
                <a:latin typeface="Times" panose="02020603050405020304" pitchFamily="18" charset="0"/>
                <a:cs typeface="Times" panose="02020603050405020304" pitchFamily="18" charset="0"/>
              </a:rPr>
              <a:t>#include "</a:t>
            </a:r>
            <a:r>
              <a:rPr lang="en-US" sz="1400" b="1" dirty="0" err="1">
                <a:solidFill>
                  <a:srgbClr val="FF66FF"/>
                </a:solidFill>
                <a:latin typeface="Times" panose="02020603050405020304" pitchFamily="18" charset="0"/>
                <a:cs typeface="Times" panose="02020603050405020304" pitchFamily="18" charset="0"/>
              </a:rPr>
              <a:t>stdio.h</a:t>
            </a:r>
            <a:r>
              <a:rPr lang="en-US" sz="1400" b="1" dirty="0">
                <a:solidFill>
                  <a:srgbClr val="FF66FF"/>
                </a:solidFill>
                <a:latin typeface="Times" panose="02020603050405020304" pitchFamily="18" charset="0"/>
                <a:cs typeface="Times" panose="02020603050405020304" pitchFamily="18" charset="0"/>
              </a:rPr>
              <a:t>"</a:t>
            </a:r>
          </a:p>
          <a:p>
            <a:endParaRPr lang="en-US" sz="1400" dirty="0">
              <a:latin typeface="Times" panose="02020603050405020304" pitchFamily="18" charset="0"/>
              <a:cs typeface="Times" panose="02020603050405020304" pitchFamily="18" charset="0"/>
            </a:endParaRPr>
          </a:p>
          <a:p>
            <a:r>
              <a:rPr lang="en-US" sz="1400" b="1" dirty="0">
                <a:solidFill>
                  <a:srgbClr val="FF66FF"/>
                </a:solidFill>
                <a:latin typeface="Times" panose="02020603050405020304" pitchFamily="18" charset="0"/>
                <a:cs typeface="Times" panose="02020603050405020304" pitchFamily="18" charset="0"/>
              </a:rPr>
              <a:t>unsigned short </a:t>
            </a:r>
            <a:r>
              <a:rPr lang="en-US" sz="1400" b="1" dirty="0" err="1">
                <a:solidFill>
                  <a:srgbClr val="00CCFF"/>
                </a:solidFill>
                <a:latin typeface="Times" panose="02020603050405020304" pitchFamily="18" charset="0"/>
                <a:cs typeface="Times" panose="02020603050405020304" pitchFamily="18" charset="0"/>
              </a:rPr>
              <a:t>lastedge</a:t>
            </a:r>
            <a:r>
              <a:rPr lang="en-US" sz="1400" b="1" dirty="0">
                <a:solidFill>
                  <a:srgbClr val="00CCFF"/>
                </a:solidFill>
                <a:latin typeface="Times" panose="02020603050405020304" pitchFamily="18" charset="0"/>
                <a:cs typeface="Times" panose="02020603050405020304" pitchFamily="18" charset="0"/>
              </a:rPr>
              <a:t>, </a:t>
            </a:r>
            <a:r>
              <a:rPr lang="en-US" sz="1400" b="1" dirty="0" err="1">
                <a:solidFill>
                  <a:srgbClr val="00CCFF"/>
                </a:solidFill>
                <a:latin typeface="Times" panose="02020603050405020304" pitchFamily="18" charset="0"/>
                <a:cs typeface="Times" panose="02020603050405020304" pitchFamily="18" charset="0"/>
              </a:rPr>
              <a:t>currentedge</a:t>
            </a:r>
            <a:r>
              <a:rPr lang="en-US" sz="1400" b="1" dirty="0">
                <a:solidFill>
                  <a:srgbClr val="00CCFF"/>
                </a:solidFill>
                <a:latin typeface="Times" panose="02020603050405020304" pitchFamily="18" charset="0"/>
                <a:cs typeface="Times" panose="02020603050405020304" pitchFamily="18" charset="0"/>
              </a:rPr>
              <a:t>, period;</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err="1">
                <a:solidFill>
                  <a:srgbClr val="FFFF00"/>
                </a:solidFill>
                <a:latin typeface="Times" panose="02020603050405020304" pitchFamily="18" charset="0"/>
                <a:cs typeface="Times" panose="02020603050405020304" pitchFamily="18" charset="0"/>
              </a:rPr>
              <a:t>int</a:t>
            </a:r>
            <a:r>
              <a:rPr lang="en-US" sz="1400" b="1" dirty="0">
                <a:solidFill>
                  <a:srgbClr val="FFFF00"/>
                </a:solidFill>
                <a:latin typeface="Times" panose="02020603050405020304" pitchFamily="18" charset="0"/>
                <a:cs typeface="Times" panose="02020603050405020304" pitchFamily="18" charset="0"/>
              </a:rPr>
              <a:t> main(void)</a:t>
            </a:r>
          </a:p>
          <a:p>
            <a:r>
              <a:rPr lang="en-US" sz="1400" b="1" dirty="0">
                <a:solidFill>
                  <a:srgbClr val="FFFF00"/>
                </a:solidFill>
                <a:latin typeface="Times" panose="02020603050405020304" pitchFamily="18" charset="0"/>
                <a:cs typeface="Times" panose="02020603050405020304" pitchFamily="18" charset="0"/>
              </a:rPr>
              <a:t>{</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WDT_A-&gt;CTL = WDT_A_CTL_PW | WDT_A_CTL_HOLD;     </a:t>
            </a:r>
            <a:r>
              <a:rPr lang="en-US" sz="1400" b="1" dirty="0">
                <a:solidFill>
                  <a:srgbClr val="00FF00"/>
                </a:solidFill>
                <a:latin typeface="Times" panose="02020603050405020304" pitchFamily="18" charset="0"/>
                <a:cs typeface="Times" panose="02020603050405020304" pitchFamily="18" charset="0"/>
              </a:rPr>
              <a:t>// Stop </a:t>
            </a:r>
            <a:r>
              <a:rPr lang="en-US" sz="1400" b="1" u="sng" dirty="0">
                <a:solidFill>
                  <a:srgbClr val="00FF00"/>
                </a:solidFill>
                <a:latin typeface="Times" panose="02020603050405020304" pitchFamily="18" charset="0"/>
                <a:cs typeface="Times" panose="02020603050405020304" pitchFamily="18" charset="0"/>
              </a:rPr>
              <a:t>watchdog timer</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a:solidFill>
                  <a:srgbClr val="FF33CC"/>
                </a:solidFill>
                <a:latin typeface="Times" panose="02020603050405020304" pitchFamily="18" charset="0"/>
                <a:cs typeface="Times" panose="02020603050405020304" pitchFamily="18" charset="0"/>
              </a:rPr>
              <a:t>    P2-&gt;SEL0   |=     </a:t>
            </a:r>
            <a:r>
              <a:rPr lang="en-US" sz="1400" b="1" dirty="0">
                <a:solidFill>
                  <a:srgbClr val="FFFF00"/>
                </a:solidFill>
                <a:latin typeface="Times" panose="02020603050405020304" pitchFamily="18" charset="0"/>
                <a:cs typeface="Times" panose="02020603050405020304" pitchFamily="18" charset="0"/>
              </a:rPr>
              <a:t>BIT5;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TA0.CCI2A input capture pin, second function</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33CC"/>
                </a:solidFill>
                <a:latin typeface="Times" panose="02020603050405020304" pitchFamily="18" charset="0"/>
                <a:cs typeface="Times" panose="02020603050405020304" pitchFamily="18" charset="0"/>
              </a:rPr>
              <a:t>P2-&gt;SEL1 &amp;= ~  </a:t>
            </a:r>
            <a:r>
              <a:rPr lang="en-US" sz="1400" b="1" dirty="0">
                <a:solidFill>
                  <a:srgbClr val="FFFF00"/>
                </a:solidFill>
                <a:latin typeface="Times" panose="02020603050405020304" pitchFamily="18" charset="0"/>
                <a:cs typeface="Times" panose="02020603050405020304" pitchFamily="18" charset="0"/>
              </a:rPr>
              <a:t>BIT5;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TA0.CCI2A input capture pin, second function</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33CC"/>
                </a:solidFill>
                <a:latin typeface="Times" panose="02020603050405020304" pitchFamily="18" charset="0"/>
                <a:cs typeface="Times" panose="02020603050405020304" pitchFamily="18" charset="0"/>
              </a:rPr>
              <a:t>P2-&gt;DIR   &amp;= ~  </a:t>
            </a:r>
            <a:r>
              <a:rPr lang="en-US" sz="1400" b="1" dirty="0">
                <a:solidFill>
                  <a:srgbClr val="FFFF00"/>
                </a:solidFill>
                <a:latin typeface="Times" panose="02020603050405020304" pitchFamily="18" charset="0"/>
                <a:cs typeface="Times" panose="02020603050405020304" pitchFamily="18" charset="0"/>
              </a:rPr>
              <a:t>BIT5;</a:t>
            </a:r>
          </a:p>
          <a:p>
            <a:r>
              <a:rPr lang="en-US" sz="1400" b="1" dirty="0">
                <a:solidFill>
                  <a:srgbClr val="FF33CC"/>
                </a:solidFill>
                <a:latin typeface="Times" panose="02020603050405020304" pitchFamily="18" charset="0"/>
                <a:cs typeface="Times" panose="02020603050405020304" pitchFamily="18" charset="0"/>
              </a:rPr>
              <a:t>    </a:t>
            </a:r>
          </a:p>
          <a:p>
            <a:r>
              <a:rPr lang="en-US" sz="1400" b="1" dirty="0">
                <a:solidFill>
                  <a:srgbClr val="FF33CC"/>
                </a:solidFill>
                <a:latin typeface="Times" panose="02020603050405020304" pitchFamily="18" charset="0"/>
                <a:cs typeface="Times" panose="02020603050405020304" pitchFamily="18" charset="0"/>
              </a:rPr>
              <a:t>    </a:t>
            </a:r>
            <a:r>
              <a:rPr lang="en-US" sz="1400" b="1" dirty="0">
                <a:solidFill>
                  <a:srgbClr val="FF66FF"/>
                </a:solidFill>
                <a:latin typeface="Times" panose="02020603050405020304" pitchFamily="18" charset="0"/>
                <a:cs typeface="Times" panose="02020603050405020304" pitchFamily="18" charset="0"/>
              </a:rPr>
              <a:t>TIMER_A0-&gt;CTL |=       </a:t>
            </a:r>
            <a:r>
              <a:rPr lang="en-US" sz="1400" b="1" dirty="0">
                <a:solidFill>
                  <a:srgbClr val="00FFFF"/>
                </a:solidFill>
                <a:latin typeface="Times" panose="02020603050405020304" pitchFamily="18" charset="0"/>
                <a:cs typeface="Times" panose="02020603050405020304" pitchFamily="18" charset="0"/>
              </a:rPr>
              <a:t>TIMER_A_CTL_TASSEL_2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Use SMCLK as clock source,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FF"/>
                </a:solidFill>
                <a:latin typeface="Times" panose="02020603050405020304" pitchFamily="18" charset="0"/>
                <a:cs typeface="Times" panose="02020603050405020304" pitchFamily="18" charset="0"/>
              </a:rPr>
              <a:t>TIMER_A_CTL_CONTINIOUS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Start timer in UP mode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FF"/>
                </a:solidFill>
                <a:latin typeface="Times" panose="02020603050405020304" pitchFamily="18" charset="0"/>
                <a:cs typeface="Times" panose="02020603050405020304" pitchFamily="18" charset="0"/>
              </a:rPr>
              <a:t>TIMER_A_CTL_CLR;</a:t>
            </a:r>
            <a:r>
              <a:rPr lang="en-US" sz="1400" b="1" dirty="0">
                <a:solidFill>
                  <a:srgbClr val="00CCFF"/>
                </a:solidFill>
                <a:latin typeface="Times" panose="02020603050405020304" pitchFamily="18" charset="0"/>
                <a:cs typeface="Times" panose="02020603050405020304" pitchFamily="18" charset="0"/>
              </a:rPr>
              <a:t>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clear TA0R</a:t>
            </a:r>
          </a:p>
          <a:p>
            <a:r>
              <a:rPr lang="en-US" sz="1400" b="1" dirty="0">
                <a:solidFill>
                  <a:srgbClr val="000000"/>
                </a:solidFill>
                <a:latin typeface="Times" panose="02020603050405020304" pitchFamily="18" charset="0"/>
                <a:cs typeface="Times" panose="02020603050405020304" pitchFamily="18" charset="0"/>
              </a:rPr>
              <a:t>    </a:t>
            </a:r>
            <a:endParaRPr lang="en-US" sz="1400" b="1" dirty="0">
              <a:solidFill>
                <a:srgbClr val="FF66FF"/>
              </a:solidFill>
              <a:latin typeface="Times" panose="02020603050405020304" pitchFamily="18" charset="0"/>
              <a:cs typeface="Times" panose="02020603050405020304" pitchFamily="18" charset="0"/>
            </a:endParaRPr>
          </a:p>
          <a:p>
            <a:r>
              <a:rPr lang="en-US" sz="1400" b="1" dirty="0">
                <a:solidFill>
                  <a:srgbClr val="FF66FF"/>
                </a:solidFill>
                <a:latin typeface="Times" panose="02020603050405020304" pitchFamily="18" charset="0"/>
                <a:cs typeface="Times" panose="02020603050405020304" pitchFamily="18" charset="0"/>
              </a:rPr>
              <a:t>    TIMER_A0-&gt;CCTL[2] </a:t>
            </a:r>
            <a:r>
              <a:rPr lang="en-US" sz="1400" b="1" dirty="0">
                <a:solidFill>
                  <a:srgbClr val="000000"/>
                </a:solidFill>
                <a:latin typeface="Times" panose="02020603050405020304" pitchFamily="18" charset="0"/>
                <a:cs typeface="Times" panose="02020603050405020304" pitchFamily="18" charset="0"/>
              </a:rPr>
              <a:t>=</a:t>
            </a:r>
            <a:r>
              <a:rPr lang="en-US" sz="1400" b="1" dirty="0">
                <a:solidFill>
                  <a:srgbClr val="00FFFF"/>
                </a:solidFill>
                <a:latin typeface="Times" panose="02020603050405020304" pitchFamily="18" charset="0"/>
                <a:cs typeface="Times" panose="02020603050405020304" pitchFamily="18" charset="0"/>
              </a:rPr>
              <a:t>TIMER_A_CCTLN_CM_1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Capture rising edge,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FF"/>
                </a:solidFill>
                <a:latin typeface="Times" panose="02020603050405020304" pitchFamily="18" charset="0"/>
                <a:cs typeface="Times" panose="02020603050405020304" pitchFamily="18" charset="0"/>
              </a:rPr>
              <a:t>TIMER_A_CCTLN_CCIS_0      |      </a:t>
            </a:r>
            <a:r>
              <a:rPr lang="en-US" sz="1400" b="1" dirty="0">
                <a:solidFill>
                  <a:srgbClr val="00CCFF"/>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Use CCI2A=ACLK,</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FF"/>
                </a:solidFill>
                <a:latin typeface="Times" panose="02020603050405020304" pitchFamily="18" charset="0"/>
                <a:cs typeface="Times" panose="02020603050405020304" pitchFamily="18" charset="0"/>
              </a:rPr>
              <a:t>TIMER_A_CCTLN_CCIE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capture interrupt</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FF"/>
                </a:solidFill>
                <a:latin typeface="Times" panose="02020603050405020304" pitchFamily="18" charset="0"/>
                <a:cs typeface="Times" panose="02020603050405020304" pitchFamily="18" charset="0"/>
              </a:rPr>
              <a:t>      TIMER_A_CCTLN_CAP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capture mode,</a:t>
            </a:r>
          </a:p>
          <a:p>
            <a:r>
              <a:rPr lang="en-US" sz="1400" b="1" dirty="0">
                <a:solidFill>
                  <a:srgbClr val="00FFFF"/>
                </a:solidFill>
                <a:latin typeface="Times" panose="02020603050405020304" pitchFamily="18" charset="0"/>
                <a:cs typeface="Times" panose="02020603050405020304" pitchFamily="18" charset="0"/>
              </a:rPr>
              <a:t>                                               TIMER_A_CCTLN_SCS;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Synchronous capture</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NVIC-&gt;ISER[0] = 1 &lt;&lt; ((TA0_</a:t>
            </a:r>
            <a:r>
              <a:rPr lang="en-US" sz="1400" b="1" dirty="0">
                <a:solidFill>
                  <a:srgbClr val="FF33CC"/>
                </a:solidFill>
                <a:latin typeface="Times" panose="02020603050405020304" pitchFamily="18" charset="0"/>
                <a:cs typeface="Times" panose="02020603050405020304" pitchFamily="18" charset="0"/>
              </a:rPr>
              <a:t>?</a:t>
            </a:r>
            <a:r>
              <a:rPr lang="en-US" sz="1400" b="1" dirty="0">
                <a:solidFill>
                  <a:srgbClr val="FFFF00"/>
                </a:solidFill>
                <a:latin typeface="Times" panose="02020603050405020304" pitchFamily="18" charset="0"/>
                <a:cs typeface="Times" panose="02020603050405020304" pitchFamily="18" charset="0"/>
              </a:rPr>
              <a:t>_IRQn) &amp; 31);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interrupt in NVIC vector</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__enable_irq (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global interrupt</a:t>
            </a:r>
          </a:p>
          <a:p>
            <a:endParaRPr lang="en-US" sz="1400" dirty="0">
              <a:latin typeface="Times" panose="02020603050405020304" pitchFamily="18" charset="0"/>
              <a:cs typeface="Times" panose="02020603050405020304" pitchFamily="18" charset="0"/>
            </a:endParaRPr>
          </a:p>
          <a:p>
            <a:r>
              <a:rPr lang="en-US" sz="1400" b="1" dirty="0">
                <a:solidFill>
                  <a:srgbClr val="FF66FF"/>
                </a:solidFill>
                <a:latin typeface="Times" panose="02020603050405020304" pitchFamily="18" charset="0"/>
                <a:cs typeface="Times" panose="02020603050405020304" pitchFamily="18" charset="0"/>
              </a:rPr>
              <a:t>     while (1)</a:t>
            </a:r>
          </a:p>
          <a:p>
            <a:r>
              <a:rPr lang="en-US" sz="1400" b="1" dirty="0">
                <a:solidFill>
                  <a:srgbClr val="FF66FF"/>
                </a:solidFill>
                <a:latin typeface="Times" panose="02020603050405020304" pitchFamily="18" charset="0"/>
                <a:cs typeface="Times" panose="02020603050405020304" pitchFamily="18" charset="0"/>
              </a:rPr>
              <a:t>    {</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printf ("the # OF CYCLES for one period is %d", period);</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66FF"/>
                </a:solidFill>
                <a:latin typeface="Times" panose="02020603050405020304" pitchFamily="18" charset="0"/>
                <a:cs typeface="Times" panose="02020603050405020304" pitchFamily="18" charset="0"/>
              </a:rPr>
              <a:t> }</a:t>
            </a:r>
          </a:p>
          <a:p>
            <a:r>
              <a:rPr lang="en-US" sz="1400" b="1" dirty="0">
                <a:solidFill>
                  <a:srgbClr val="FFFF00"/>
                </a:solidFill>
                <a:latin typeface="Times" panose="02020603050405020304" pitchFamily="18" charset="0"/>
                <a:cs typeface="Times" panose="02020603050405020304" pitchFamily="18" charset="0"/>
              </a:rPr>
              <a:t>}</a:t>
            </a:r>
          </a:p>
        </p:txBody>
      </p:sp>
      <p:sp>
        <p:nvSpPr>
          <p:cNvPr id="7" name="Rectangle 6"/>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Tree>
    <p:extLst>
      <p:ext uri="{BB962C8B-B14F-4D97-AF65-F5344CB8AC3E}">
        <p14:creationId xmlns:p14="http://schemas.microsoft.com/office/powerpoint/2010/main" val="168675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3" end="2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24" end="2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27" end="2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28" end="2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2057400" y="636242"/>
            <a:ext cx="5334000" cy="457200"/>
          </a:xfrm>
        </p:spPr>
        <p:txBody>
          <a:bodyPr>
            <a:noAutofit/>
          </a:bodyPr>
          <a:lstStyle/>
          <a:p>
            <a:pPr algn="ctr"/>
            <a:r>
              <a:rPr lang="en-US" sz="2400" b="1" dirty="0">
                <a:solidFill>
                  <a:srgbClr val="FF66FF"/>
                </a:solidFill>
                <a:latin typeface="Times" panose="02020603050405020304" pitchFamily="18" charset="0"/>
                <a:cs typeface="Times" panose="02020603050405020304" pitchFamily="18" charset="0"/>
              </a:rPr>
              <a:t>TimerA Capture Mode Configuration</a:t>
            </a:r>
          </a:p>
        </p:txBody>
      </p:sp>
      <p:sp>
        <p:nvSpPr>
          <p:cNvPr id="2" name="Rectangle 1"/>
          <p:cNvSpPr/>
          <p:nvPr/>
        </p:nvSpPr>
        <p:spPr>
          <a:xfrm>
            <a:off x="1" y="2000939"/>
            <a:ext cx="9067800" cy="2308324"/>
          </a:xfrm>
          <a:prstGeom prst="rect">
            <a:avLst/>
          </a:prstGeom>
        </p:spPr>
        <p:txBody>
          <a:bodyPr wrap="square">
            <a:spAutoFit/>
          </a:bodyPr>
          <a:lstStyle/>
          <a:p>
            <a:r>
              <a:rPr lang="en-US" b="1" dirty="0">
                <a:solidFill>
                  <a:srgbClr val="FFFF00"/>
                </a:solidFill>
                <a:latin typeface="Times" panose="02020603050405020304" pitchFamily="18" charset="0"/>
                <a:cs typeface="Times" panose="02020603050405020304" pitchFamily="18" charset="0"/>
              </a:rPr>
              <a:t>void TA0_N_IRQHandler(void)       	</a:t>
            </a:r>
            <a:r>
              <a:rPr lang="en-US" b="1" dirty="0">
                <a:solidFill>
                  <a:srgbClr val="00FF00"/>
                </a:solidFill>
                <a:latin typeface="Times" panose="02020603050405020304" pitchFamily="18" charset="0"/>
                <a:cs typeface="Times" panose="02020603050405020304" pitchFamily="18" charset="0"/>
              </a:rPr>
              <a:t>// Timer A0 interrupt service routine</a:t>
            </a:r>
          </a:p>
          <a:p>
            <a:r>
              <a:rPr lang="en-US" b="1" dirty="0">
                <a:solidFill>
                  <a:srgbClr val="FFFF00"/>
                </a:solidFill>
                <a:latin typeface="Times" panose="02020603050405020304" pitchFamily="18" charset="0"/>
                <a:cs typeface="Times" panose="02020603050405020304" pitchFamily="18" charset="0"/>
              </a:rPr>
              <a:t> {</a:t>
            </a:r>
          </a:p>
          <a:p>
            <a:r>
              <a:rPr lang="en-US" b="1" dirty="0">
                <a:solidFill>
                  <a:srgbClr val="000000"/>
                </a:solidFill>
                <a:latin typeface="Times" panose="02020603050405020304" pitchFamily="18" charset="0"/>
                <a:cs typeface="Times" panose="02020603050405020304" pitchFamily="18" charset="0"/>
              </a:rPr>
              <a:t>    </a:t>
            </a:r>
            <a:r>
              <a:rPr lang="en-US" b="1" dirty="0" err="1">
                <a:solidFill>
                  <a:srgbClr val="FF66FF"/>
                </a:solidFill>
                <a:latin typeface="Times" panose="02020603050405020304" pitchFamily="18" charset="0"/>
                <a:cs typeface="Times" panose="02020603050405020304" pitchFamily="18" charset="0"/>
              </a:rPr>
              <a:t>currentedge</a:t>
            </a:r>
            <a:r>
              <a:rPr lang="en-US" b="1" dirty="0">
                <a:solidFill>
                  <a:srgbClr val="FF66FF"/>
                </a:solidFill>
                <a:latin typeface="Times" panose="02020603050405020304" pitchFamily="18" charset="0"/>
                <a:cs typeface="Times" panose="02020603050405020304" pitchFamily="18" charset="0"/>
              </a:rPr>
              <a:t>  = TIMERA0_-&gt;CCR[2];</a:t>
            </a:r>
          </a:p>
          <a:p>
            <a:r>
              <a:rPr lang="en-US" b="1" dirty="0">
                <a:solidFill>
                  <a:srgbClr val="FF66FF"/>
                </a:solidFill>
                <a:latin typeface="Times" panose="02020603050405020304" pitchFamily="18" charset="0"/>
                <a:cs typeface="Times" panose="02020603050405020304" pitchFamily="18" charset="0"/>
              </a:rPr>
              <a:t>    period           = </a:t>
            </a:r>
            <a:r>
              <a:rPr lang="en-US" b="1" dirty="0" err="1">
                <a:solidFill>
                  <a:srgbClr val="FFFF00"/>
                </a:solidFill>
                <a:latin typeface="Times" panose="02020603050405020304" pitchFamily="18" charset="0"/>
                <a:cs typeface="Times" panose="02020603050405020304" pitchFamily="18" charset="0"/>
              </a:rPr>
              <a:t>currentedge</a:t>
            </a:r>
            <a:r>
              <a:rPr lang="en-US" b="1" dirty="0">
                <a:solidFill>
                  <a:srgbClr val="FFFF00"/>
                </a:solidFill>
                <a:latin typeface="Times" panose="02020603050405020304" pitchFamily="18" charset="0"/>
                <a:cs typeface="Times" panose="02020603050405020304" pitchFamily="18" charset="0"/>
              </a:rPr>
              <a:t> – </a:t>
            </a:r>
            <a:r>
              <a:rPr lang="en-US" b="1" dirty="0" err="1">
                <a:solidFill>
                  <a:srgbClr val="FFFF00"/>
                </a:solidFill>
                <a:latin typeface="Times" panose="02020603050405020304" pitchFamily="18" charset="0"/>
                <a:cs typeface="Times" panose="02020603050405020304" pitchFamily="18" charset="0"/>
              </a:rPr>
              <a:t>lastedge</a:t>
            </a:r>
            <a:r>
              <a:rPr lang="en-US" b="1" dirty="0">
                <a:solidFill>
                  <a:srgbClr val="FFFF00"/>
                </a:solidFill>
                <a:latin typeface="Times" panose="02020603050405020304" pitchFamily="18" charset="0"/>
                <a:cs typeface="Times" panose="02020603050405020304" pitchFamily="18" charset="0"/>
              </a:rPr>
              <a:t>;    </a:t>
            </a:r>
          </a:p>
          <a:p>
            <a:r>
              <a:rPr lang="en-US" b="1" dirty="0">
                <a:solidFill>
                  <a:srgbClr val="000000"/>
                </a:solidFill>
                <a:latin typeface="Times" panose="02020603050405020304" pitchFamily="18" charset="0"/>
                <a:cs typeface="Times" panose="02020603050405020304" pitchFamily="18" charset="0"/>
              </a:rPr>
              <a:t>    </a:t>
            </a:r>
            <a:r>
              <a:rPr lang="en-US" b="1" dirty="0" err="1">
                <a:solidFill>
                  <a:srgbClr val="FF66FF"/>
                </a:solidFill>
                <a:latin typeface="Times" panose="02020603050405020304" pitchFamily="18" charset="0"/>
                <a:cs typeface="Times" panose="02020603050405020304" pitchFamily="18" charset="0"/>
              </a:rPr>
              <a:t>lastedge</a:t>
            </a:r>
            <a:r>
              <a:rPr lang="en-US" b="1" dirty="0">
                <a:solidFill>
                  <a:srgbClr val="FF66FF"/>
                </a:solidFill>
                <a:latin typeface="Times" panose="02020603050405020304" pitchFamily="18" charset="0"/>
                <a:cs typeface="Times" panose="02020603050405020304" pitchFamily="18" charset="0"/>
              </a:rPr>
              <a:t>        = </a:t>
            </a:r>
            <a:r>
              <a:rPr lang="en-US" b="1" dirty="0">
                <a:solidFill>
                  <a:srgbClr val="FFFF00"/>
                </a:solidFill>
                <a:latin typeface="Times" panose="02020603050405020304" pitchFamily="18" charset="0"/>
                <a:cs typeface="Times" panose="02020603050405020304" pitchFamily="18" charset="0"/>
              </a:rPr>
              <a:t>current edge;</a:t>
            </a:r>
          </a:p>
          <a:p>
            <a:r>
              <a:rPr lang="en-US" b="1" dirty="0">
                <a:solidFill>
                  <a:srgbClr val="000000"/>
                </a:solidFill>
                <a:latin typeface="Times" panose="02020603050405020304" pitchFamily="18" charset="0"/>
                <a:cs typeface="Times" panose="02020603050405020304" pitchFamily="18" charset="0"/>
              </a:rPr>
              <a:t>    </a:t>
            </a:r>
            <a:r>
              <a:rPr lang="en-US" b="1" dirty="0">
                <a:solidFill>
                  <a:srgbClr val="FF66FF"/>
                </a:solidFill>
                <a:latin typeface="Times" panose="02020603050405020304" pitchFamily="18" charset="0"/>
                <a:cs typeface="Times" panose="02020603050405020304" pitchFamily="18" charset="0"/>
              </a:rPr>
              <a:t>TIMER_A0-&gt;CCTL[2] &amp;= </a:t>
            </a:r>
            <a:r>
              <a:rPr lang="en-US" b="1" dirty="0">
                <a:solidFill>
                  <a:srgbClr val="FFFF00"/>
                </a:solidFill>
                <a:latin typeface="Times" panose="02020603050405020304" pitchFamily="18" charset="0"/>
                <a:cs typeface="Times" panose="02020603050405020304" pitchFamily="18" charset="0"/>
              </a:rPr>
              <a:t>~(TIMER_A_CCTLN_CCIFG); </a:t>
            </a:r>
            <a:r>
              <a:rPr lang="en-US" b="1" dirty="0">
                <a:solidFill>
                  <a:srgbClr val="FF33CC"/>
                </a:solidFill>
                <a:latin typeface="Times" panose="02020603050405020304" pitchFamily="18" charset="0"/>
                <a:cs typeface="Times" panose="02020603050405020304" pitchFamily="18" charset="0"/>
              </a:rPr>
              <a:t>	</a:t>
            </a:r>
            <a:r>
              <a:rPr lang="en-US" b="1" dirty="0">
                <a:solidFill>
                  <a:srgbClr val="00FF00"/>
                </a:solidFill>
                <a:latin typeface="Times" panose="02020603050405020304" pitchFamily="18" charset="0"/>
                <a:cs typeface="Times" panose="02020603050405020304" pitchFamily="18" charset="0"/>
              </a:rPr>
              <a:t>// Clear the interrupt flag</a:t>
            </a:r>
          </a:p>
          <a:p>
            <a:r>
              <a:rPr lang="en-US" b="1" dirty="0">
                <a:solidFill>
                  <a:srgbClr val="FFFF00"/>
                </a:solidFill>
                <a:latin typeface="Times" panose="02020603050405020304" pitchFamily="18" charset="0"/>
                <a:cs typeface="Times" panose="02020603050405020304" pitchFamily="18" charset="0"/>
              </a:rPr>
              <a:t> }</a:t>
            </a:r>
          </a:p>
          <a:p>
            <a:r>
              <a:rPr lang="en-US" b="1" dirty="0">
                <a:solidFill>
                  <a:srgbClr val="000000"/>
                </a:solidFill>
                <a:latin typeface="Times" panose="02020603050405020304" pitchFamily="18" charset="0"/>
                <a:cs typeface="Times" panose="02020603050405020304" pitchFamily="18" charset="0"/>
              </a:rPr>
              <a:t> </a:t>
            </a:r>
            <a:endParaRPr lang="en-US" dirty="0">
              <a:latin typeface="Times" panose="02020603050405020304" pitchFamily="18" charset="0"/>
              <a:cs typeface="Times" panose="02020603050405020304" pitchFamily="18" charset="0"/>
            </a:endParaRPr>
          </a:p>
        </p:txBody>
      </p:sp>
      <p:sp>
        <p:nvSpPr>
          <p:cNvPr id="7" name="Rectangle 6"/>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Tree>
    <p:extLst>
      <p:ext uri="{BB962C8B-B14F-4D97-AF65-F5344CB8AC3E}">
        <p14:creationId xmlns:p14="http://schemas.microsoft.com/office/powerpoint/2010/main" val="12766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12775" y="1729684"/>
            <a:ext cx="8134985" cy="3046988"/>
          </a:xfrm>
          <a:prstGeom prst="rect">
            <a:avLst/>
          </a:prstGeom>
        </p:spPr>
        <p:txBody>
          <a:bodyPr wrap="square">
            <a:spAutoFit/>
          </a:bodyPr>
          <a:lstStyle/>
          <a:p>
            <a:r>
              <a:rPr lang="en-US" sz="2400" b="1" i="1" u="sng" dirty="0">
                <a:solidFill>
                  <a:srgbClr val="00FF00"/>
                </a:solidFill>
                <a:latin typeface="Times" panose="02020603050405020304" pitchFamily="18" charset="0"/>
                <a:cs typeface="Times" panose="02020603050405020304" pitchFamily="18" charset="0"/>
              </a:rPr>
              <a:t>Description: </a:t>
            </a:r>
          </a:p>
          <a:p>
            <a:endParaRPr lang="en-US" sz="2400" b="1" u="sng" dirty="0">
              <a:solidFill>
                <a:srgbClr val="00FF00"/>
              </a:solidFill>
              <a:latin typeface="Times" panose="02020603050405020304" pitchFamily="18" charset="0"/>
              <a:cs typeface="Times" panose="02020603050405020304" pitchFamily="18" charset="0"/>
            </a:endParaRPr>
          </a:p>
          <a:p>
            <a:pPr lvl="1"/>
            <a:r>
              <a:rPr lang="en-US" b="1" i="1" dirty="0">
                <a:solidFill>
                  <a:srgbClr val="FFFF00"/>
                </a:solidFill>
                <a:latin typeface="Times" panose="02020603050405020304" pitchFamily="18" charset="0"/>
                <a:cs typeface="Times" panose="02020603050405020304" pitchFamily="18" charset="0"/>
              </a:rPr>
              <a:t>Use TIMERA0_2 to capture a period on PORT2  pin 5.</a:t>
            </a:r>
          </a:p>
          <a:p>
            <a:pPr lvl="1"/>
            <a:r>
              <a:rPr lang="en-US" b="1" i="1" dirty="0">
                <a:solidFill>
                  <a:srgbClr val="FFFF00"/>
                </a:solidFill>
                <a:latin typeface="Times" panose="02020603050405020304" pitchFamily="18" charset="0"/>
                <a:cs typeface="Times" panose="02020603050405020304" pitchFamily="18" charset="0"/>
              </a:rPr>
              <a:t>The # of the period cycles will be printed in the while loop.</a:t>
            </a:r>
          </a:p>
          <a:p>
            <a:pPr lvl="1"/>
            <a:r>
              <a:rPr lang="en-US" b="1" i="1" dirty="0">
                <a:solidFill>
                  <a:srgbClr val="FFFF00"/>
                </a:solidFill>
                <a:latin typeface="Times" panose="02020603050405020304" pitchFamily="18" charset="0"/>
                <a:cs typeface="Times" panose="02020603050405020304" pitchFamily="18" charset="0"/>
              </a:rPr>
              <a:t>The frequency detected will be printed in the while loop</a:t>
            </a:r>
          </a:p>
          <a:p>
            <a:pPr lvl="1"/>
            <a:r>
              <a:rPr lang="en-US" b="1" i="1" dirty="0">
                <a:solidFill>
                  <a:srgbClr val="FFFF00"/>
                </a:solidFill>
                <a:latin typeface="Times" panose="02020603050405020304" pitchFamily="18" charset="0"/>
                <a:cs typeface="Times" panose="02020603050405020304" pitchFamily="18" charset="0"/>
              </a:rPr>
              <a:t>Use rising edge capture</a:t>
            </a:r>
          </a:p>
          <a:p>
            <a:pPr lvl="1"/>
            <a:r>
              <a:rPr lang="en-US" b="1" i="1" dirty="0">
                <a:solidFill>
                  <a:srgbClr val="FFFF00"/>
                </a:solidFill>
                <a:latin typeface="Times" panose="02020603050405020304" pitchFamily="18" charset="0"/>
                <a:cs typeface="Times" panose="02020603050405020304" pitchFamily="18" charset="0"/>
              </a:rPr>
              <a:t>MCLK</a:t>
            </a:r>
          </a:p>
          <a:p>
            <a:pPr lvl="1"/>
            <a:r>
              <a:rPr lang="en-US" b="1" i="1" dirty="0">
                <a:solidFill>
                  <a:srgbClr val="FFFF00"/>
                </a:solidFill>
                <a:latin typeface="Times" panose="02020603050405020304" pitchFamily="18" charset="0"/>
                <a:cs typeface="Times" panose="02020603050405020304" pitchFamily="18" charset="0"/>
              </a:rPr>
              <a:t>Divide by 8 to get 375KHz to be able to detect 10 and 14 Hz</a:t>
            </a:r>
          </a:p>
          <a:p>
            <a:pPr lvl="1"/>
            <a:r>
              <a:rPr lang="en-US" b="1" i="1" dirty="0">
                <a:solidFill>
                  <a:srgbClr val="FFFF00"/>
                </a:solidFill>
                <a:latin typeface="Times" panose="02020603050405020304" pitchFamily="18" charset="0"/>
                <a:cs typeface="Times" panose="02020603050405020304" pitchFamily="18" charset="0"/>
              </a:rPr>
              <a:t>Synchronous capture</a:t>
            </a:r>
          </a:p>
          <a:p>
            <a:pPr lvl="1"/>
            <a:r>
              <a:rPr lang="en-US" b="1" i="1" dirty="0">
                <a:solidFill>
                  <a:srgbClr val="FFFF00"/>
                </a:solidFill>
                <a:latin typeface="Times" panose="02020603050405020304" pitchFamily="18" charset="0"/>
                <a:cs typeface="Times" panose="02020603050405020304" pitchFamily="18" charset="0"/>
              </a:rPr>
              <a:t>UP Mode</a:t>
            </a:r>
          </a:p>
        </p:txBody>
      </p:sp>
      <p:sp>
        <p:nvSpPr>
          <p:cNvPr id="9" name="Title 1"/>
          <p:cNvSpPr>
            <a:spLocks noGrp="1"/>
          </p:cNvSpPr>
          <p:nvPr>
            <p:ph type="title"/>
          </p:nvPr>
        </p:nvSpPr>
        <p:spPr>
          <a:xfrm>
            <a:off x="2013267" y="312738"/>
            <a:ext cx="5334000" cy="457200"/>
          </a:xfrm>
        </p:spPr>
        <p:txBody>
          <a:bodyPr>
            <a:noAutofit/>
          </a:bodyPr>
          <a:lstStyle/>
          <a:p>
            <a:pPr algn="ctr"/>
            <a:r>
              <a:rPr lang="en-US" sz="2800" b="1" dirty="0">
                <a:solidFill>
                  <a:srgbClr val="FF66FF"/>
                </a:solidFill>
                <a:latin typeface="Times" panose="02020603050405020304" pitchFamily="18" charset="0"/>
                <a:cs typeface="Times" panose="02020603050405020304" pitchFamily="18" charset="0"/>
              </a:rPr>
              <a:t>TimerA Capture Mode Configuration</a:t>
            </a:r>
          </a:p>
        </p:txBody>
      </p:sp>
    </p:spTree>
    <p:extLst>
      <p:ext uri="{BB962C8B-B14F-4D97-AF65-F5344CB8AC3E}">
        <p14:creationId xmlns:p14="http://schemas.microsoft.com/office/powerpoint/2010/main" val="332030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3810000" y="7938"/>
            <a:ext cx="5334000" cy="457200"/>
          </a:xfrm>
        </p:spPr>
        <p:txBody>
          <a:bodyPr>
            <a:noAutofit/>
          </a:bodyPr>
          <a:lstStyle/>
          <a:p>
            <a:pPr algn="ctr"/>
            <a:r>
              <a:rPr lang="en-US" sz="2400" b="1" dirty="0">
                <a:solidFill>
                  <a:srgbClr val="FF66FF"/>
                </a:solidFill>
                <a:latin typeface="Times" panose="02020603050405020304" pitchFamily="18" charset="0"/>
                <a:cs typeface="Times" panose="02020603050405020304" pitchFamily="18" charset="0"/>
              </a:rPr>
              <a:t>TimerA Capture Mode Configuration</a:t>
            </a:r>
          </a:p>
        </p:txBody>
      </p:sp>
      <p:sp>
        <p:nvSpPr>
          <p:cNvPr id="6" name="Rectangle 5"/>
          <p:cNvSpPr/>
          <p:nvPr/>
        </p:nvSpPr>
        <p:spPr>
          <a:xfrm>
            <a:off x="0" y="94921"/>
            <a:ext cx="9144000" cy="6986528"/>
          </a:xfrm>
          <a:prstGeom prst="rect">
            <a:avLst/>
          </a:prstGeom>
        </p:spPr>
        <p:txBody>
          <a:bodyPr wrap="square">
            <a:spAutoFit/>
          </a:bodyPr>
          <a:lstStyle/>
          <a:p>
            <a:r>
              <a:rPr lang="en-US" sz="1400" b="1" dirty="0">
                <a:solidFill>
                  <a:srgbClr val="FF33CC"/>
                </a:solidFill>
                <a:latin typeface="Times" panose="02020603050405020304" pitchFamily="18" charset="0"/>
                <a:cs typeface="Times" panose="02020603050405020304" pitchFamily="18" charset="0"/>
              </a:rPr>
              <a:t>#include "msp.h"</a:t>
            </a:r>
          </a:p>
          <a:p>
            <a:r>
              <a:rPr lang="en-US" sz="1400" b="1" dirty="0">
                <a:solidFill>
                  <a:srgbClr val="FF33CC"/>
                </a:solidFill>
                <a:latin typeface="Times" panose="02020603050405020304" pitchFamily="18" charset="0"/>
                <a:cs typeface="Times" panose="02020603050405020304" pitchFamily="18" charset="0"/>
              </a:rPr>
              <a:t>#include "</a:t>
            </a:r>
            <a:r>
              <a:rPr lang="en-US" sz="1400" b="1" dirty="0" err="1">
                <a:solidFill>
                  <a:srgbClr val="FF33CC"/>
                </a:solidFill>
                <a:latin typeface="Times" panose="02020603050405020304" pitchFamily="18" charset="0"/>
                <a:cs typeface="Times" panose="02020603050405020304" pitchFamily="18" charset="0"/>
              </a:rPr>
              <a:t>stdio.h</a:t>
            </a:r>
            <a:r>
              <a:rPr lang="en-US" sz="1400" b="1" dirty="0">
                <a:solidFill>
                  <a:srgbClr val="FF33CC"/>
                </a:solidFill>
                <a:latin typeface="Times" panose="02020603050405020304" pitchFamily="18" charset="0"/>
                <a:cs typeface="Times" panose="02020603050405020304" pitchFamily="18" charset="0"/>
              </a:rPr>
              <a:t>"</a:t>
            </a:r>
          </a:p>
          <a:p>
            <a:r>
              <a:rPr lang="en-US" sz="1400" b="1" dirty="0">
                <a:solidFill>
                  <a:srgbClr val="FF33CC"/>
                </a:solidFill>
                <a:latin typeface="Times" panose="02020603050405020304" pitchFamily="18" charset="0"/>
                <a:cs typeface="Times" panose="02020603050405020304" pitchFamily="18" charset="0"/>
              </a:rPr>
              <a:t>uint8_t </a:t>
            </a:r>
            <a:r>
              <a:rPr lang="en-US" sz="1400" b="1" dirty="0">
                <a:solidFill>
                  <a:srgbClr val="00CCFF"/>
                </a:solidFill>
                <a:latin typeface="Times" panose="02020603050405020304" pitchFamily="18" charset="0"/>
                <a:cs typeface="Times" panose="02020603050405020304" pitchFamily="18" charset="0"/>
              </a:rPr>
              <a:t>detect10Hz, detect14Hz;</a:t>
            </a:r>
          </a:p>
          <a:p>
            <a:r>
              <a:rPr lang="en-US" sz="1400" b="1" dirty="0">
                <a:solidFill>
                  <a:srgbClr val="FF33CC"/>
                </a:solidFill>
                <a:latin typeface="Times" panose="02020603050405020304" pitchFamily="18" charset="0"/>
                <a:cs typeface="Times" panose="02020603050405020304" pitchFamily="18" charset="0"/>
              </a:rPr>
              <a:t>unsigned short </a:t>
            </a:r>
            <a:r>
              <a:rPr lang="en-US" sz="1400" b="1" dirty="0" err="1">
                <a:solidFill>
                  <a:srgbClr val="00CCFF"/>
                </a:solidFill>
                <a:latin typeface="Times" panose="02020603050405020304" pitchFamily="18" charset="0"/>
                <a:cs typeface="Times" panose="02020603050405020304" pitchFamily="18" charset="0"/>
              </a:rPr>
              <a:t>lastedge</a:t>
            </a:r>
            <a:r>
              <a:rPr lang="en-US" sz="1400" b="1" dirty="0">
                <a:solidFill>
                  <a:srgbClr val="00CCFF"/>
                </a:solidFill>
                <a:latin typeface="Times" panose="02020603050405020304" pitchFamily="18" charset="0"/>
                <a:cs typeface="Times" panose="02020603050405020304" pitchFamily="18" charset="0"/>
              </a:rPr>
              <a:t>, </a:t>
            </a:r>
            <a:r>
              <a:rPr lang="en-US" sz="1400" b="1" dirty="0" err="1">
                <a:solidFill>
                  <a:srgbClr val="00CCFF"/>
                </a:solidFill>
                <a:latin typeface="Times" panose="02020603050405020304" pitchFamily="18" charset="0"/>
                <a:cs typeface="Times" panose="02020603050405020304" pitchFamily="18" charset="0"/>
              </a:rPr>
              <a:t>currentedge</a:t>
            </a:r>
            <a:r>
              <a:rPr lang="en-US" sz="1400" b="1" dirty="0">
                <a:solidFill>
                  <a:srgbClr val="00CCFF"/>
                </a:solidFill>
                <a:latin typeface="Times" panose="02020603050405020304" pitchFamily="18" charset="0"/>
                <a:cs typeface="Times" panose="02020603050405020304" pitchFamily="18" charset="0"/>
              </a:rPr>
              <a:t>, period;</a:t>
            </a:r>
          </a:p>
          <a:p>
            <a:r>
              <a:rPr lang="en-US" sz="1400" b="1" dirty="0">
                <a:solidFill>
                  <a:srgbClr val="000000"/>
                </a:solidFill>
                <a:latin typeface="Times" panose="02020603050405020304" pitchFamily="18" charset="0"/>
                <a:cs typeface="Times" panose="02020603050405020304" pitchFamily="18" charset="0"/>
              </a:rPr>
              <a:t> </a:t>
            </a:r>
            <a:r>
              <a:rPr lang="en-US" sz="1400" b="1" dirty="0" err="1">
                <a:solidFill>
                  <a:srgbClr val="FFFF00"/>
                </a:solidFill>
                <a:latin typeface="Times" panose="02020603050405020304" pitchFamily="18" charset="0"/>
                <a:cs typeface="Times" panose="02020603050405020304" pitchFamily="18" charset="0"/>
              </a:rPr>
              <a:t>int</a:t>
            </a:r>
            <a:r>
              <a:rPr lang="en-US" sz="1400" b="1" dirty="0">
                <a:solidFill>
                  <a:srgbClr val="FFFF00"/>
                </a:solidFill>
                <a:latin typeface="Times" panose="02020603050405020304" pitchFamily="18" charset="0"/>
                <a:cs typeface="Times" panose="02020603050405020304" pitchFamily="18" charset="0"/>
              </a:rPr>
              <a:t> main(void)</a:t>
            </a:r>
          </a:p>
          <a:p>
            <a:r>
              <a:rPr lang="en-US" sz="1400" b="1" dirty="0">
                <a:solidFill>
                  <a:srgbClr val="FFFF00"/>
                </a:solidFill>
                <a:latin typeface="Times" panose="02020603050405020304" pitchFamily="18" charset="0"/>
                <a:cs typeface="Times" panose="02020603050405020304" pitchFamily="18" charset="0"/>
              </a:rPr>
              <a:t>{</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WDT_A-&gt;CTL = WDT_A_CTL_PW | WDT_A_CTL_HOLD;     </a:t>
            </a:r>
            <a:r>
              <a:rPr lang="en-US" sz="1400" b="1" dirty="0">
                <a:solidFill>
                  <a:srgbClr val="00FF00"/>
                </a:solidFill>
                <a:latin typeface="Times" panose="02020603050405020304" pitchFamily="18" charset="0"/>
                <a:cs typeface="Times" panose="02020603050405020304" pitchFamily="18" charset="0"/>
              </a:rPr>
              <a:t>// Stop </a:t>
            </a:r>
            <a:r>
              <a:rPr lang="en-US" sz="1400" b="1" u="sng" dirty="0">
                <a:solidFill>
                  <a:srgbClr val="00FF00"/>
                </a:solidFill>
                <a:latin typeface="Times" panose="02020603050405020304" pitchFamily="18" charset="0"/>
                <a:cs typeface="Times" panose="02020603050405020304" pitchFamily="18" charset="0"/>
              </a:rPr>
              <a:t>watchdog timer</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a:solidFill>
                  <a:srgbClr val="FF33CC"/>
                </a:solidFill>
                <a:latin typeface="Times" panose="02020603050405020304" pitchFamily="18" charset="0"/>
                <a:cs typeface="Times" panose="02020603050405020304" pitchFamily="18" charset="0"/>
              </a:rPr>
              <a:t>    P2-&gt;SEL0 |=     </a:t>
            </a:r>
            <a:r>
              <a:rPr lang="en-US" sz="1400" b="1" dirty="0">
                <a:solidFill>
                  <a:srgbClr val="FFFF00"/>
                </a:solidFill>
                <a:latin typeface="Times" panose="02020603050405020304" pitchFamily="18" charset="0"/>
                <a:cs typeface="Times" panose="02020603050405020304" pitchFamily="18" charset="0"/>
              </a:rPr>
              <a:t>BIT5;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TA0.CCI2A input capture pin, second function</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33CC"/>
                </a:solidFill>
                <a:latin typeface="Times" panose="02020603050405020304" pitchFamily="18" charset="0"/>
                <a:cs typeface="Times" panose="02020603050405020304" pitchFamily="18" charset="0"/>
              </a:rPr>
              <a:t>P2-&gt;SEL1 &amp;= ~</a:t>
            </a:r>
            <a:r>
              <a:rPr lang="en-US" sz="1400" b="1" dirty="0">
                <a:solidFill>
                  <a:srgbClr val="FFFF00"/>
                </a:solidFill>
                <a:latin typeface="Times" panose="02020603050405020304" pitchFamily="18" charset="0"/>
                <a:cs typeface="Times" panose="02020603050405020304" pitchFamily="18" charset="0"/>
              </a:rPr>
              <a:t>BIT5;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TA0.CCI2A input capture pin, second function</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33CC"/>
                </a:solidFill>
                <a:latin typeface="Times" panose="02020603050405020304" pitchFamily="18" charset="0"/>
                <a:cs typeface="Times" panose="02020603050405020304" pitchFamily="18" charset="0"/>
              </a:rPr>
              <a:t>P2-&gt;DIR  &amp;= ~ </a:t>
            </a:r>
            <a:r>
              <a:rPr lang="en-US" sz="1400" b="1" dirty="0">
                <a:solidFill>
                  <a:srgbClr val="FFFF00"/>
                </a:solidFill>
                <a:latin typeface="Times" panose="02020603050405020304" pitchFamily="18" charset="0"/>
                <a:cs typeface="Times" panose="02020603050405020304" pitchFamily="18" charset="0"/>
              </a:rPr>
              <a:t>BIT5;</a:t>
            </a:r>
          </a:p>
          <a:p>
            <a:r>
              <a:rPr lang="en-US" sz="1400" b="1" dirty="0">
                <a:solidFill>
                  <a:srgbClr val="FF33CC"/>
                </a:solidFill>
                <a:latin typeface="Times" panose="02020603050405020304" pitchFamily="18" charset="0"/>
                <a:cs typeface="Times" panose="02020603050405020304" pitchFamily="18" charset="0"/>
              </a:rPr>
              <a:t>    </a:t>
            </a:r>
          </a:p>
          <a:p>
            <a:r>
              <a:rPr lang="en-US" sz="1400" b="1" dirty="0">
                <a:solidFill>
                  <a:srgbClr val="FF33CC"/>
                </a:solidFill>
                <a:latin typeface="Times" panose="02020603050405020304" pitchFamily="18" charset="0"/>
                <a:cs typeface="Times" panose="02020603050405020304" pitchFamily="18" charset="0"/>
              </a:rPr>
              <a:t>    TIMER_A0-&gt;CTL |=       </a:t>
            </a:r>
            <a:r>
              <a:rPr lang="en-US" sz="1400" b="1" dirty="0">
                <a:solidFill>
                  <a:srgbClr val="00CCFF"/>
                </a:solidFill>
                <a:latin typeface="Times" panose="02020603050405020304" pitchFamily="18" charset="0"/>
                <a:cs typeface="Times" panose="02020603050405020304" pitchFamily="18" charset="0"/>
              </a:rPr>
              <a:t>TIMER_A_CTL_TASSEL_2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Use SMCLK as clock source,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TIMER_A_CTL_MC__UP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Start timer in UP mode</a:t>
            </a:r>
          </a:p>
          <a:p>
            <a:r>
              <a:rPr lang="en-US" sz="1400" b="1" dirty="0">
                <a:solidFill>
                  <a:srgbClr val="00CCFF"/>
                </a:solidFill>
              </a:rPr>
              <a:t>		       </a:t>
            </a:r>
            <a:r>
              <a:rPr lang="en-US" sz="1400" b="1" dirty="0">
                <a:solidFill>
                  <a:srgbClr val="00CCFF"/>
                </a:solidFill>
                <a:latin typeface="Times" panose="02020603050405020304" pitchFamily="18" charset="0"/>
                <a:cs typeface="Times" panose="02020603050405020304" pitchFamily="18" charset="0"/>
              </a:rPr>
              <a:t>TIMER_A_CTL_ID_3</a:t>
            </a:r>
            <a:r>
              <a:rPr lang="en-US" sz="1400" b="1" dirty="0">
                <a:solidFill>
                  <a:srgbClr val="00CCFF"/>
                </a:solidFill>
              </a:rPr>
              <a:t>	          |	</a:t>
            </a:r>
            <a:r>
              <a:rPr lang="en-US" sz="1400" b="1" dirty="0">
                <a:solidFill>
                  <a:srgbClr val="00FF00"/>
                </a:solidFill>
                <a:latin typeface="Times" panose="02020603050405020304" pitchFamily="18" charset="0"/>
                <a:cs typeface="Times" panose="02020603050405020304" pitchFamily="18" charset="0"/>
              </a:rPr>
              <a:t>// divide by 8  375KHz to capture 10 &amp; 14 Hz</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TIMER_A_CTL_CLR;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clear TA0R</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33CC"/>
                </a:solidFill>
                <a:latin typeface="Times" panose="02020603050405020304" pitchFamily="18" charset="0"/>
                <a:cs typeface="Times" panose="02020603050405020304" pitchFamily="18" charset="0"/>
              </a:rPr>
              <a:t>TIMER_A0-&gt;CCTL[2] </a:t>
            </a:r>
            <a:r>
              <a:rPr lang="en-US" sz="1400" b="1" dirty="0">
                <a:solidFill>
                  <a:srgbClr val="000000"/>
                </a:solidFill>
                <a:latin typeface="Times" panose="02020603050405020304" pitchFamily="18" charset="0"/>
                <a:cs typeface="Times" panose="02020603050405020304" pitchFamily="18" charset="0"/>
              </a:rPr>
              <a:t>=</a:t>
            </a:r>
            <a:r>
              <a:rPr lang="en-US" sz="1400" b="1" dirty="0">
                <a:solidFill>
                  <a:srgbClr val="00CCFF"/>
                </a:solidFill>
                <a:latin typeface="Times" panose="02020603050405020304" pitchFamily="18" charset="0"/>
                <a:cs typeface="Times" panose="02020603050405020304" pitchFamily="18" charset="0"/>
              </a:rPr>
              <a:t>TIMER_A_CCTLN_CM_1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Capture rising edge,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TIMER_A_CCTLN_CCIS_0      |      	</a:t>
            </a:r>
            <a:r>
              <a:rPr lang="en-US" sz="1400" b="1" dirty="0">
                <a:solidFill>
                  <a:srgbClr val="00FF00"/>
                </a:solidFill>
                <a:latin typeface="Times" panose="02020603050405020304" pitchFamily="18" charset="0"/>
                <a:cs typeface="Times" panose="02020603050405020304" pitchFamily="18" charset="0"/>
              </a:rPr>
              <a:t>// Use CCI2A=ACLK,</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TIMER_A_CCTLN_CCIE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capture interrupt</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TIMER_A_CCTLN_CAP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capture mode,</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TIMER_A_CCTLN_SCS;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Synchronous capture</a:t>
            </a:r>
          </a:p>
          <a:p>
            <a:r>
              <a:rPr lang="en-US" sz="1400" b="1" dirty="0">
                <a:solidFill>
                  <a:srgbClr val="000000"/>
                </a:solidFill>
                <a:latin typeface="Times" panose="02020603050405020304" pitchFamily="18" charset="0"/>
                <a:cs typeface="Times" panose="02020603050405020304" pitchFamily="18" charset="0"/>
              </a:rPr>
              <a:t>    </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NVIC-&gt;ISER[0] = 1 &lt;&lt; ((TA0_0_IRQn) &amp; 31);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interrupt in NVIC vector</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__enable_irq ( );                               </a:t>
            </a:r>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FF00"/>
                </a:solidFill>
                <a:latin typeface="Times" panose="02020603050405020304" pitchFamily="18" charset="0"/>
                <a:cs typeface="Times" panose="02020603050405020304" pitchFamily="18" charset="0"/>
              </a:rPr>
              <a:t>// Enable global interrupt</a:t>
            </a:r>
            <a:endParaRPr lang="en-US" sz="1400" dirty="0">
              <a:latin typeface="Times" panose="02020603050405020304" pitchFamily="18" charset="0"/>
              <a:cs typeface="Times" panose="02020603050405020304" pitchFamily="18" charset="0"/>
            </a:endParaRPr>
          </a:p>
          <a:p>
            <a:r>
              <a:rPr lang="en-US" sz="1400" b="1" dirty="0">
                <a:solidFill>
                  <a:srgbClr val="FF66FF"/>
                </a:solidFill>
                <a:latin typeface="Times" panose="02020603050405020304" pitchFamily="18" charset="0"/>
                <a:cs typeface="Times" panose="02020603050405020304" pitchFamily="18" charset="0"/>
              </a:rPr>
              <a:t>     while (1)</a:t>
            </a:r>
          </a:p>
          <a:p>
            <a:r>
              <a:rPr lang="en-US" sz="1400" b="1" dirty="0">
                <a:solidFill>
                  <a:srgbClr val="FF66FF"/>
                </a:solidFill>
                <a:latin typeface="Times" panose="02020603050405020304" pitchFamily="18" charset="0"/>
                <a:cs typeface="Times" panose="02020603050405020304" pitchFamily="18" charset="0"/>
              </a:rPr>
              <a:t>    {</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00CCFF"/>
                </a:solidFill>
                <a:latin typeface="Times" panose="02020603050405020304" pitchFamily="18" charset="0"/>
                <a:cs typeface="Times" panose="02020603050405020304" pitchFamily="18" charset="0"/>
              </a:rPr>
              <a:t>printf ("the # OF CYCLES for one period is %d", period);</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FF00"/>
                </a:solidFill>
                <a:latin typeface="Times" panose="02020603050405020304" pitchFamily="18" charset="0"/>
                <a:cs typeface="Times" panose="02020603050405020304" pitchFamily="18" charset="0"/>
              </a:rPr>
              <a:t>printf (“detect10Hz = %d     detect14Hz = %d, detect10Hz, detect14Hz);</a:t>
            </a:r>
          </a:p>
          <a:p>
            <a:r>
              <a:rPr lang="en-US" sz="1400" b="1" dirty="0">
                <a:solidFill>
                  <a:srgbClr val="000000"/>
                </a:solidFill>
                <a:latin typeface="Times" panose="02020603050405020304" pitchFamily="18" charset="0"/>
                <a:cs typeface="Times" panose="02020603050405020304" pitchFamily="18" charset="0"/>
              </a:rPr>
              <a:t>   </a:t>
            </a:r>
            <a:r>
              <a:rPr lang="en-US" sz="1400" b="1" dirty="0">
                <a:solidFill>
                  <a:srgbClr val="FF66FF"/>
                </a:solidFill>
                <a:latin typeface="Times" panose="02020603050405020304" pitchFamily="18" charset="0"/>
                <a:cs typeface="Times" panose="02020603050405020304" pitchFamily="18" charset="0"/>
              </a:rPr>
              <a:t> }</a:t>
            </a:r>
          </a:p>
          <a:p>
            <a:r>
              <a:rPr lang="en-US" sz="1400" b="1" dirty="0">
                <a:solidFill>
                  <a:srgbClr val="FFFF00"/>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421102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0" end="3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24" end="2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5" end="2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6" end="2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7" end="2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1905000" y="765969"/>
            <a:ext cx="5334000" cy="457200"/>
          </a:xfrm>
        </p:spPr>
        <p:txBody>
          <a:bodyPr>
            <a:noAutofit/>
          </a:bodyPr>
          <a:lstStyle/>
          <a:p>
            <a:pPr algn="ctr"/>
            <a:r>
              <a:rPr lang="en-US" sz="2400" b="1" dirty="0">
                <a:solidFill>
                  <a:srgbClr val="FF33CC"/>
                </a:solidFill>
                <a:latin typeface="Times" panose="02020603050405020304" pitchFamily="18" charset="0"/>
                <a:cs typeface="Times" panose="02020603050405020304" pitchFamily="18" charset="0"/>
              </a:rPr>
              <a:t>TimerA Capture Mode Configuration</a:t>
            </a:r>
          </a:p>
        </p:txBody>
      </p:sp>
      <p:sp>
        <p:nvSpPr>
          <p:cNvPr id="2" name="Rectangle 1"/>
          <p:cNvSpPr/>
          <p:nvPr/>
        </p:nvSpPr>
        <p:spPr>
          <a:xfrm>
            <a:off x="2357" y="1828800"/>
            <a:ext cx="9141643" cy="3785652"/>
          </a:xfrm>
          <a:prstGeom prst="rect">
            <a:avLst/>
          </a:prstGeom>
        </p:spPr>
        <p:txBody>
          <a:bodyPr wrap="square">
            <a:spAutoFit/>
          </a:bodyPr>
          <a:lstStyle/>
          <a:p>
            <a:r>
              <a:rPr lang="en-US" sz="1600" b="1" dirty="0">
                <a:solidFill>
                  <a:srgbClr val="FFFF00"/>
                </a:solidFill>
                <a:latin typeface="Times" panose="02020603050405020304" pitchFamily="18" charset="0"/>
                <a:cs typeface="Times" panose="02020603050405020304" pitchFamily="18" charset="0"/>
              </a:rPr>
              <a:t>void TA0_N_IRQHandler(void)       	</a:t>
            </a:r>
            <a:r>
              <a:rPr lang="en-US" sz="1600" b="1" dirty="0">
                <a:solidFill>
                  <a:srgbClr val="00FF00"/>
                </a:solidFill>
                <a:latin typeface="Times" panose="02020603050405020304" pitchFamily="18" charset="0"/>
                <a:cs typeface="Times" panose="02020603050405020304" pitchFamily="18" charset="0"/>
              </a:rPr>
              <a:t>// Timer A0 interrupt service routine</a:t>
            </a:r>
          </a:p>
          <a:p>
            <a:r>
              <a:rPr lang="en-US" sz="1600" b="1" dirty="0">
                <a:solidFill>
                  <a:srgbClr val="FFFF00"/>
                </a:solidFill>
                <a:latin typeface="Times" panose="02020603050405020304" pitchFamily="18" charset="0"/>
                <a:cs typeface="Times" panose="02020603050405020304" pitchFamily="18" charset="0"/>
              </a:rPr>
              <a:t> {</a:t>
            </a:r>
          </a:p>
          <a:p>
            <a:r>
              <a:rPr lang="en-US" sz="1600" b="1" dirty="0">
                <a:solidFill>
                  <a:srgbClr val="000000"/>
                </a:solidFill>
                <a:latin typeface="Times" panose="02020603050405020304" pitchFamily="18" charset="0"/>
                <a:cs typeface="Times" panose="02020603050405020304" pitchFamily="18" charset="0"/>
              </a:rPr>
              <a:t>    </a:t>
            </a:r>
            <a:r>
              <a:rPr lang="en-US" sz="1600" b="1" dirty="0" err="1">
                <a:solidFill>
                  <a:srgbClr val="FF33CC"/>
                </a:solidFill>
                <a:latin typeface="Times" panose="02020603050405020304" pitchFamily="18" charset="0"/>
                <a:cs typeface="Times" panose="02020603050405020304" pitchFamily="18" charset="0"/>
              </a:rPr>
              <a:t>currentedge</a:t>
            </a:r>
            <a:r>
              <a:rPr lang="en-US" sz="1600" b="1" dirty="0">
                <a:solidFill>
                  <a:srgbClr val="FF33CC"/>
                </a:solidFill>
                <a:latin typeface="Times" panose="02020603050405020304" pitchFamily="18" charset="0"/>
                <a:cs typeface="Times" panose="02020603050405020304" pitchFamily="18" charset="0"/>
              </a:rPr>
              <a:t> = </a:t>
            </a:r>
            <a:r>
              <a:rPr lang="en-US" sz="1600" b="1" dirty="0">
                <a:solidFill>
                  <a:srgbClr val="00CCFF"/>
                </a:solidFill>
                <a:latin typeface="Times" panose="02020603050405020304" pitchFamily="18" charset="0"/>
                <a:cs typeface="Times" panose="02020603050405020304" pitchFamily="18" charset="0"/>
              </a:rPr>
              <a:t>TIMERA0_-&gt;CCR[2];</a:t>
            </a:r>
          </a:p>
          <a:p>
            <a:r>
              <a:rPr lang="en-US" sz="1600" b="1" dirty="0">
                <a:solidFill>
                  <a:srgbClr val="000000"/>
                </a:solidFill>
                <a:latin typeface="Times" panose="02020603050405020304" pitchFamily="18" charset="0"/>
                <a:cs typeface="Times" panose="02020603050405020304" pitchFamily="18" charset="0"/>
              </a:rPr>
              <a:t>    </a:t>
            </a:r>
            <a:r>
              <a:rPr lang="en-US" sz="1600" b="1" dirty="0">
                <a:solidFill>
                  <a:srgbClr val="FF33CC"/>
                </a:solidFill>
                <a:latin typeface="Times" panose="02020603050405020304" pitchFamily="18" charset="0"/>
                <a:cs typeface="Times" panose="02020603050405020304" pitchFamily="18" charset="0"/>
              </a:rPr>
              <a:t>period           = </a:t>
            </a:r>
            <a:r>
              <a:rPr lang="en-US" sz="1600" b="1" dirty="0" err="1">
                <a:solidFill>
                  <a:srgbClr val="00CCFF"/>
                </a:solidFill>
                <a:latin typeface="Times" panose="02020603050405020304" pitchFamily="18" charset="0"/>
                <a:cs typeface="Times" panose="02020603050405020304" pitchFamily="18" charset="0"/>
              </a:rPr>
              <a:t>currentedge</a:t>
            </a:r>
            <a:r>
              <a:rPr lang="en-US" sz="1600" b="1" dirty="0">
                <a:solidFill>
                  <a:srgbClr val="00CCFF"/>
                </a:solidFill>
                <a:latin typeface="Times" panose="02020603050405020304" pitchFamily="18" charset="0"/>
                <a:cs typeface="Times" panose="02020603050405020304" pitchFamily="18" charset="0"/>
              </a:rPr>
              <a:t> – </a:t>
            </a:r>
            <a:r>
              <a:rPr lang="en-US" sz="1600" b="1" dirty="0" err="1">
                <a:solidFill>
                  <a:srgbClr val="00CCFF"/>
                </a:solidFill>
                <a:latin typeface="Times" panose="02020603050405020304" pitchFamily="18" charset="0"/>
                <a:cs typeface="Times" panose="02020603050405020304" pitchFamily="18" charset="0"/>
              </a:rPr>
              <a:t>lastedge</a:t>
            </a:r>
            <a:r>
              <a:rPr lang="en-US" sz="1600" b="1" dirty="0">
                <a:solidFill>
                  <a:srgbClr val="00CCFF"/>
                </a:solidFill>
                <a:latin typeface="Times" panose="02020603050405020304" pitchFamily="18" charset="0"/>
                <a:cs typeface="Times" panose="02020603050405020304" pitchFamily="18" charset="0"/>
              </a:rPr>
              <a:t>; </a:t>
            </a:r>
          </a:p>
          <a:p>
            <a:r>
              <a:rPr lang="en-US" sz="1600" b="1" dirty="0" err="1">
                <a:solidFill>
                  <a:srgbClr val="FF33CC"/>
                </a:solidFill>
                <a:latin typeface="Times" panose="02020603050405020304" pitchFamily="18" charset="0"/>
                <a:cs typeface="Times" panose="02020603050405020304" pitchFamily="18" charset="0"/>
              </a:rPr>
              <a:t>lastedge</a:t>
            </a:r>
            <a:r>
              <a:rPr lang="en-US" sz="1600" b="1" dirty="0">
                <a:solidFill>
                  <a:srgbClr val="FF33CC"/>
                </a:solidFill>
                <a:latin typeface="Times" panose="02020603050405020304" pitchFamily="18" charset="0"/>
                <a:cs typeface="Times" panose="02020603050405020304" pitchFamily="18" charset="0"/>
              </a:rPr>
              <a:t>        = </a:t>
            </a:r>
            <a:r>
              <a:rPr lang="en-US" sz="1600" b="1" dirty="0">
                <a:solidFill>
                  <a:srgbClr val="00CCFF"/>
                </a:solidFill>
                <a:latin typeface="Times" panose="02020603050405020304" pitchFamily="18" charset="0"/>
                <a:cs typeface="Times" panose="02020603050405020304" pitchFamily="18" charset="0"/>
              </a:rPr>
              <a:t>current edge;</a:t>
            </a:r>
          </a:p>
          <a:p>
            <a:r>
              <a:rPr lang="en-US" sz="1600" b="1" dirty="0">
                <a:solidFill>
                  <a:srgbClr val="FFFF00"/>
                </a:solidFill>
                <a:latin typeface="Times" panose="02020603050405020304" pitchFamily="18" charset="0"/>
                <a:cs typeface="Times" panose="02020603050405020304" pitchFamily="18" charset="0"/>
              </a:rPr>
              <a:t> </a:t>
            </a:r>
          </a:p>
          <a:p>
            <a:r>
              <a:rPr lang="en-US" sz="1600" b="1" dirty="0">
                <a:solidFill>
                  <a:srgbClr val="FFFF00"/>
                </a:solidFill>
                <a:latin typeface="Times" panose="02020603050405020304" pitchFamily="18" charset="0"/>
                <a:cs typeface="Times" panose="02020603050405020304" pitchFamily="18" charset="0"/>
              </a:rPr>
              <a:t>                  if ( ( 35635 &lt;period ) &amp;&amp; ( period &lt; 39375 ) ) 	</a:t>
            </a:r>
            <a:r>
              <a:rPr lang="en-US" sz="1600" b="1" dirty="0">
                <a:solidFill>
                  <a:srgbClr val="00FF00"/>
                </a:solidFill>
                <a:latin typeface="Times" panose="02020603050405020304" pitchFamily="18" charset="0"/>
                <a:cs typeface="Times" panose="02020603050405020304" pitchFamily="18" charset="0"/>
              </a:rPr>
              <a:t>// within 5% of 10Hz period</a:t>
            </a:r>
          </a:p>
          <a:p>
            <a:r>
              <a:rPr lang="en-US" sz="1600" b="1" dirty="0">
                <a:latin typeface="Times" panose="02020603050405020304" pitchFamily="18" charset="0"/>
                <a:cs typeface="Times" panose="02020603050405020304" pitchFamily="18" charset="0"/>
              </a:rPr>
              <a:t>        		</a:t>
            </a:r>
            <a:r>
              <a:rPr lang="en-US" sz="1600" b="1" dirty="0">
                <a:solidFill>
                  <a:srgbClr val="00CCFF"/>
                </a:solidFill>
                <a:latin typeface="Times" panose="02020603050405020304" pitchFamily="18" charset="0"/>
                <a:cs typeface="Times" panose="02020603050405020304" pitchFamily="18" charset="0"/>
              </a:rPr>
              <a:t>detect10Hz=1;</a:t>
            </a:r>
          </a:p>
          <a:p>
            <a:r>
              <a:rPr lang="en-US" sz="1600" b="1" dirty="0">
                <a:solidFill>
                  <a:srgbClr val="FFFF00"/>
                </a:solidFill>
                <a:latin typeface="Times" panose="02020603050405020304" pitchFamily="18" charset="0"/>
                <a:cs typeface="Times" panose="02020603050405020304" pitchFamily="18" charset="0"/>
              </a:rPr>
              <a:t>    </a:t>
            </a:r>
          </a:p>
          <a:p>
            <a:r>
              <a:rPr lang="en-US" sz="1600" b="1" dirty="0">
                <a:solidFill>
                  <a:srgbClr val="FFFF00"/>
                </a:solidFill>
                <a:latin typeface="Times" panose="02020603050405020304" pitchFamily="18" charset="0"/>
                <a:cs typeface="Times" panose="02020603050405020304" pitchFamily="18" charset="0"/>
              </a:rPr>
              <a:t>   	 if ( ( 25446 &lt; period ) &amp;&amp; ( period &lt; 28055 ) )  	</a:t>
            </a:r>
            <a:r>
              <a:rPr lang="en-US" sz="1600" b="1" dirty="0">
                <a:solidFill>
                  <a:srgbClr val="00FF00"/>
                </a:solidFill>
                <a:latin typeface="Times" panose="02020603050405020304" pitchFamily="18" charset="0"/>
                <a:cs typeface="Times" panose="02020603050405020304" pitchFamily="18" charset="0"/>
              </a:rPr>
              <a:t>// within 5% of 14Hz period</a:t>
            </a:r>
          </a:p>
          <a:p>
            <a:r>
              <a:rPr lang="en-US" sz="1600" b="1" dirty="0">
                <a:solidFill>
                  <a:srgbClr val="FFFF00"/>
                </a:solidFill>
                <a:latin typeface="Times" panose="02020603050405020304" pitchFamily="18" charset="0"/>
                <a:cs typeface="Times" panose="02020603050405020304" pitchFamily="18" charset="0"/>
              </a:rPr>
              <a:t>       		 </a:t>
            </a:r>
            <a:r>
              <a:rPr lang="en-US" sz="1600" b="1" dirty="0">
                <a:solidFill>
                  <a:srgbClr val="00CCFF"/>
                </a:solidFill>
                <a:latin typeface="Times" panose="02020603050405020304" pitchFamily="18" charset="0"/>
                <a:cs typeface="Times" panose="02020603050405020304" pitchFamily="18" charset="0"/>
              </a:rPr>
              <a:t>detect14Hz=1;</a:t>
            </a:r>
          </a:p>
          <a:p>
            <a:endParaRPr lang="en-US" sz="1600" b="1" dirty="0">
              <a:solidFill>
                <a:srgbClr val="00CCFF"/>
              </a:solidFill>
              <a:latin typeface="Times" panose="02020603050405020304" pitchFamily="18" charset="0"/>
              <a:cs typeface="Times" panose="02020603050405020304" pitchFamily="18" charset="0"/>
            </a:endParaRPr>
          </a:p>
          <a:p>
            <a:r>
              <a:rPr lang="en-US" sz="1600" b="1" dirty="0">
                <a:solidFill>
                  <a:srgbClr val="000000"/>
                </a:solidFill>
                <a:latin typeface="Times" panose="02020603050405020304" pitchFamily="18" charset="0"/>
                <a:cs typeface="Times" panose="02020603050405020304" pitchFamily="18" charset="0"/>
              </a:rPr>
              <a:t>    </a:t>
            </a:r>
            <a:r>
              <a:rPr lang="en-US" sz="1600" b="1" dirty="0">
                <a:solidFill>
                  <a:srgbClr val="FF33CC"/>
                </a:solidFill>
                <a:latin typeface="Times" panose="02020603050405020304" pitchFamily="18" charset="0"/>
                <a:cs typeface="Times" panose="02020603050405020304" pitchFamily="18" charset="0"/>
              </a:rPr>
              <a:t>TIMER_A0-&gt;CCTL[2] &amp;= </a:t>
            </a:r>
            <a:r>
              <a:rPr lang="en-US" sz="1600" b="1" dirty="0">
                <a:solidFill>
                  <a:srgbClr val="00CCFF"/>
                </a:solidFill>
                <a:latin typeface="Times" panose="02020603050405020304" pitchFamily="18" charset="0"/>
                <a:cs typeface="Times" panose="02020603050405020304" pitchFamily="18" charset="0"/>
              </a:rPr>
              <a:t>~(TIMER_A_CCTLN_CCIFG);</a:t>
            </a:r>
            <a:r>
              <a:rPr lang="en-US" sz="1600" b="1" dirty="0">
                <a:solidFill>
                  <a:srgbClr val="FF33CC"/>
                </a:solidFill>
                <a:latin typeface="Times" panose="02020603050405020304" pitchFamily="18" charset="0"/>
                <a:cs typeface="Times" panose="02020603050405020304" pitchFamily="18" charset="0"/>
              </a:rPr>
              <a:t> 	</a:t>
            </a:r>
            <a:r>
              <a:rPr lang="en-US" sz="1600" b="1" dirty="0">
                <a:solidFill>
                  <a:srgbClr val="00FF00"/>
                </a:solidFill>
                <a:latin typeface="Times" panose="02020603050405020304" pitchFamily="18" charset="0"/>
                <a:cs typeface="Times" panose="02020603050405020304" pitchFamily="18" charset="0"/>
              </a:rPr>
              <a:t>// Clear the interrupt flag</a:t>
            </a:r>
          </a:p>
          <a:p>
            <a:r>
              <a:rPr lang="en-US" sz="1600" b="1" dirty="0">
                <a:solidFill>
                  <a:srgbClr val="FFFF00"/>
                </a:solidFill>
                <a:latin typeface="Times" panose="02020603050405020304" pitchFamily="18" charset="0"/>
                <a:cs typeface="Times" panose="02020603050405020304" pitchFamily="18" charset="0"/>
              </a:rPr>
              <a:t> }</a:t>
            </a:r>
          </a:p>
          <a:p>
            <a:r>
              <a:rPr lang="en-US" sz="1600" b="1" dirty="0">
                <a:solidFill>
                  <a:srgbClr val="000000"/>
                </a:solidFill>
                <a:latin typeface="Times" panose="02020603050405020304" pitchFamily="18" charset="0"/>
                <a:cs typeface="Times" panose="02020603050405020304" pitchFamily="18" charset="0"/>
              </a:rPr>
              <a:t> </a:t>
            </a:r>
            <a:endParaRPr lang="en-US" sz="1600" dirty="0">
              <a:latin typeface="Times" panose="02020603050405020304" pitchFamily="18" charset="0"/>
              <a:cs typeface="Times" panose="02020603050405020304" pitchFamily="18" charset="0"/>
            </a:endParaRPr>
          </a:p>
        </p:txBody>
      </p:sp>
      <p:sp>
        <p:nvSpPr>
          <p:cNvPr id="7" name="Rectangle 6"/>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Tree>
    <p:extLst>
      <p:ext uri="{BB962C8B-B14F-4D97-AF65-F5344CB8AC3E}">
        <p14:creationId xmlns:p14="http://schemas.microsoft.com/office/powerpoint/2010/main" val="37047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378" y="0"/>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57200" y="152400"/>
            <a:ext cx="8229600" cy="457200"/>
          </a:xfrm>
        </p:spPr>
        <p:txBody>
          <a:bodyPr>
            <a:noAutofit/>
          </a:bodyPr>
          <a:lstStyle/>
          <a:p>
            <a:pPr>
              <a:defRPr/>
            </a:pPr>
            <a:r>
              <a:rPr lang="en-US" sz="2800" b="1" dirty="0">
                <a:solidFill>
                  <a:srgbClr val="FF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Topics for today’s lecture</a:t>
            </a:r>
          </a:p>
        </p:txBody>
      </p:sp>
      <p:sp>
        <p:nvSpPr>
          <p:cNvPr id="3" name="Content Placeholder 2"/>
          <p:cNvSpPr>
            <a:spLocks noGrp="1"/>
          </p:cNvSpPr>
          <p:nvPr>
            <p:ph idx="1"/>
          </p:nvPr>
        </p:nvSpPr>
        <p:spPr>
          <a:xfrm>
            <a:off x="304801" y="1524000"/>
            <a:ext cx="8839200" cy="3348444"/>
          </a:xfrm>
        </p:spPr>
        <p:txBody>
          <a:bodyPr>
            <a:normAutofit/>
          </a:bodyPr>
          <a:lstStyle/>
          <a:p>
            <a:pPr marL="0" indent="0">
              <a:buFontTx/>
              <a:buNone/>
              <a:defRPr/>
            </a:pPr>
            <a:r>
              <a:rPr lang="en-US" sz="2600" b="1" i="1" kern="1200" dirty="0">
                <a:solidFill>
                  <a:srgbClr val="FFFF00"/>
                </a:solidFill>
                <a:effectLst>
                  <a:outerShdw blurRad="38100" dist="38100" dir="2700000" algn="tl">
                    <a:srgbClr val="000000">
                      <a:alpha val="43137"/>
                    </a:srgbClr>
                  </a:outerShdw>
                </a:effectLst>
                <a:latin typeface="Calibri" panose="020F0502020204030204" pitchFamily="34" charset="0"/>
              </a:rPr>
              <a:t>After today’s lecture you should be able to: </a:t>
            </a:r>
          </a:p>
          <a:p>
            <a:pPr marL="0" indent="0">
              <a:buFontTx/>
              <a:buNone/>
              <a:defRPr/>
            </a:pPr>
            <a:endParaRPr lang="en-US" sz="2000" b="1" i="1" dirty="0">
              <a:solidFill>
                <a:srgbClr val="0000FF"/>
              </a:solidFill>
              <a:latin typeface="Times New Roman" panose="02020603050405020304" pitchFamily="18" charset="0"/>
              <a:cs typeface="Times New Roman" panose="02020603050405020304" pitchFamily="18" charset="0"/>
            </a:endParaRPr>
          </a:p>
          <a:p>
            <a:pPr marL="457200" indent="-223838">
              <a:buFont typeface="Wingdings" panose="05000000000000000000" pitchFamily="2" charset="2"/>
              <a:buChar char="ü"/>
              <a:defRPr/>
            </a:pPr>
            <a:r>
              <a:rPr lang="en-US" sz="1800" b="1" i="1" dirty="0">
                <a:solidFill>
                  <a:srgbClr val="00FF00"/>
                </a:solidFill>
                <a:latin typeface="Times New Roman" panose="02020603050405020304" pitchFamily="18" charset="0"/>
                <a:cs typeface="Times New Roman" panose="02020603050405020304" pitchFamily="18" charset="0"/>
              </a:rPr>
              <a:t>Setup the MSP432 for Capture mode</a:t>
            </a:r>
          </a:p>
          <a:p>
            <a:pPr marL="457200" indent="-223838">
              <a:buFont typeface="Wingdings" panose="05000000000000000000" pitchFamily="2" charset="2"/>
              <a:buChar char="ü"/>
              <a:defRPr/>
            </a:pPr>
            <a:r>
              <a:rPr lang="en-US" sz="1800" b="1" i="1" dirty="0">
                <a:solidFill>
                  <a:srgbClr val="00FF00"/>
                </a:solidFill>
                <a:latin typeface="Times New Roman" panose="02020603050405020304" pitchFamily="18" charset="0"/>
                <a:cs typeface="Times New Roman" panose="02020603050405020304" pitchFamily="18" charset="0"/>
              </a:rPr>
              <a:t>Implement </a:t>
            </a:r>
            <a:r>
              <a:rPr lang="en-US" sz="1800" b="1" i="1" dirty="0" err="1">
                <a:solidFill>
                  <a:srgbClr val="00FF00"/>
                </a:solidFill>
                <a:latin typeface="Times New Roman" panose="02020603050405020304" pitchFamily="18" charset="0"/>
                <a:cs typeface="Times New Roman" panose="02020603050405020304" pitchFamily="18" charset="0"/>
              </a:rPr>
              <a:t>TimerA</a:t>
            </a:r>
            <a:r>
              <a:rPr lang="en-US" sz="1800" b="1" i="1" dirty="0">
                <a:solidFill>
                  <a:srgbClr val="00FF00"/>
                </a:solidFill>
                <a:latin typeface="Times New Roman" panose="02020603050405020304" pitchFamily="18" charset="0"/>
                <a:cs typeface="Times New Roman" panose="02020603050405020304" pitchFamily="18" charset="0"/>
              </a:rPr>
              <a:t> for as a stopwatch</a:t>
            </a:r>
          </a:p>
          <a:p>
            <a:pPr marL="457200" indent="-223838">
              <a:buFont typeface="Wingdings" panose="05000000000000000000" pitchFamily="2" charset="2"/>
              <a:buChar char="ü"/>
              <a:defRPr/>
            </a:pPr>
            <a:endParaRPr lang="en-US" sz="1800" b="1" i="1" dirty="0">
              <a:solidFill>
                <a:srgbClr val="00FF00"/>
              </a:solidFill>
              <a:latin typeface="Times New Roman" panose="02020603050405020304" pitchFamily="18" charset="0"/>
              <a:cs typeface="Times New Roman" panose="02020603050405020304" pitchFamily="18" charset="0"/>
            </a:endParaRPr>
          </a:p>
          <a:p>
            <a:pPr marL="457200" indent="-223838">
              <a:buFont typeface="Wingdings" panose="05000000000000000000" pitchFamily="2" charset="2"/>
              <a:buChar char="ü"/>
              <a:defRPr/>
            </a:pPr>
            <a:r>
              <a:rPr lang="en-US" sz="1800" b="1" i="1" dirty="0">
                <a:solidFill>
                  <a:srgbClr val="00FF00"/>
                </a:solidFill>
                <a:latin typeface="Times New Roman" panose="02020603050405020304" pitchFamily="18" charset="0"/>
                <a:cs typeface="Times New Roman" panose="02020603050405020304" pitchFamily="18" charset="0"/>
              </a:rPr>
              <a:t>Configure the ADC registers</a:t>
            </a:r>
          </a:p>
          <a:p>
            <a:pPr marL="457200" indent="-223838">
              <a:buFont typeface="Wingdings" panose="05000000000000000000" pitchFamily="2" charset="2"/>
              <a:buChar char="ü"/>
              <a:defRPr/>
            </a:pPr>
            <a:r>
              <a:rPr lang="en-US" sz="1800" b="1" i="1" dirty="0">
                <a:solidFill>
                  <a:srgbClr val="00FF00"/>
                </a:solidFill>
                <a:latin typeface="Times New Roman" panose="02020603050405020304" pitchFamily="18" charset="0"/>
                <a:cs typeface="Times New Roman" panose="02020603050405020304" pitchFamily="18" charset="0"/>
              </a:rPr>
              <a:t>Read an analog voltage on a port pin </a:t>
            </a:r>
          </a:p>
          <a:p>
            <a:pPr marL="457200" indent="-223838">
              <a:buFont typeface="Wingdings" panose="05000000000000000000" pitchFamily="2" charset="2"/>
              <a:buChar char="ü"/>
              <a:defRPr/>
            </a:pPr>
            <a:r>
              <a:rPr lang="en-US" sz="1800" b="1" i="1" dirty="0">
                <a:solidFill>
                  <a:srgbClr val="00FF00"/>
                </a:solidFill>
                <a:latin typeface="Times New Roman" panose="02020603050405020304" pitchFamily="18" charset="0"/>
                <a:cs typeface="Times New Roman" panose="02020603050405020304" pitchFamily="18" charset="0"/>
              </a:rPr>
              <a:t>	(up to 3.3V!)</a:t>
            </a:r>
          </a:p>
          <a:p>
            <a:pPr marL="457200" lvl="1" indent="-223838">
              <a:buFontTx/>
              <a:buNone/>
              <a:defRPr/>
            </a:pPr>
            <a:endParaRPr lang="en-US" dirty="0"/>
          </a:p>
          <a:p>
            <a:pPr marL="630238" lvl="1" indent="0">
              <a:buFontTx/>
              <a:buNone/>
              <a:defRPr/>
            </a:pPr>
            <a:endParaRPr lang="en-US" dirty="0"/>
          </a:p>
          <a:p>
            <a:pPr>
              <a:buFontTx/>
              <a:buNone/>
              <a:defRPr/>
            </a:pPr>
            <a:endParaRPr lang="en-US" dirty="0"/>
          </a:p>
        </p:txBody>
      </p:sp>
      <p:sp>
        <p:nvSpPr>
          <p:cNvPr id="4" name="Rectangle 3"/>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Tree>
    <p:extLst>
      <p:ext uri="{BB962C8B-B14F-4D97-AF65-F5344CB8AC3E}">
        <p14:creationId xmlns:p14="http://schemas.microsoft.com/office/powerpoint/2010/main" val="196135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p:nvPr/>
        </p:nvSpPr>
        <p:spPr>
          <a:xfrm>
            <a:off x="-3706" y="-12722"/>
            <a:ext cx="9147706" cy="6878660"/>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78530" name="Rectangle 2"/>
          <p:cNvSpPr>
            <a:spLocks noGrp="1" noRot="1" noChangeArrowheads="1"/>
          </p:cNvSpPr>
          <p:nvPr>
            <p:ph type="title"/>
          </p:nvPr>
        </p:nvSpPr>
        <p:spPr>
          <a:xfrm>
            <a:off x="0" y="2156529"/>
            <a:ext cx="9144000" cy="1143000"/>
          </a:xfrm>
        </p:spPr>
        <p:txBody>
          <a:bodyPr/>
          <a:lstStyle/>
          <a:p>
            <a:r>
              <a:rPr lang="en-US" sz="6000" b="1" dirty="0">
                <a:solidFill>
                  <a:srgbClr val="FF00FF"/>
                </a:solidFill>
                <a:latin typeface="Algerian" panose="04020705040A02060702" pitchFamily="82" charset="0"/>
              </a:rPr>
              <a:t>Analog</a:t>
            </a:r>
            <a:endParaRPr lang="en-US" sz="6000" b="1" dirty="0">
              <a:solidFill>
                <a:srgbClr val="FF0066"/>
              </a:solidFill>
              <a:latin typeface="Algerian" panose="04020705040A02060702" pitchFamily="82" charset="0"/>
            </a:endParaRPr>
          </a:p>
        </p:txBody>
      </p:sp>
      <p:sp>
        <p:nvSpPr>
          <p:cNvPr id="3" name="Rectangle 2"/>
          <p:cNvSpPr/>
          <p:nvPr/>
        </p:nvSpPr>
        <p:spPr>
          <a:xfrm>
            <a:off x="0" y="6611779"/>
            <a:ext cx="9144000" cy="253916"/>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sp>
        <p:nvSpPr>
          <p:cNvPr id="2" name="Rectangle 1"/>
          <p:cNvSpPr/>
          <p:nvPr/>
        </p:nvSpPr>
        <p:spPr>
          <a:xfrm>
            <a:off x="-3706" y="2971800"/>
            <a:ext cx="9147706" cy="129266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srgbClr val="FF00FF"/>
                </a:solidFill>
                <a:effectLst/>
                <a:uLnTx/>
                <a:uFillTx/>
                <a:latin typeface="Algerian" panose="04020705040A02060702" pitchFamily="82" charset="0"/>
                <a:ea typeface="+mn-ea"/>
                <a:cs typeface="Arial"/>
              </a:rPr>
              <a:t> </a:t>
            </a:r>
            <a:br>
              <a:rPr kumimoji="0" lang="en-US" sz="6000" b="1" i="0" u="none" strike="noStrike" kern="0" cap="none" spc="0" normalizeH="0" baseline="0" noProof="0" dirty="0">
                <a:ln>
                  <a:noFill/>
                </a:ln>
                <a:solidFill>
                  <a:srgbClr val="FF00FF"/>
                </a:solidFill>
                <a:effectLst/>
                <a:uLnTx/>
                <a:uFillTx/>
                <a:latin typeface="Algerian" panose="04020705040A02060702" pitchFamily="82" charset="0"/>
                <a:ea typeface="+mn-ea"/>
                <a:cs typeface="Arial"/>
              </a:rPr>
            </a:b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sp>
        <p:nvSpPr>
          <p:cNvPr id="5" name="Rectangle 4"/>
          <p:cNvSpPr/>
          <p:nvPr/>
        </p:nvSpPr>
        <p:spPr>
          <a:xfrm>
            <a:off x="76200" y="5379859"/>
            <a:ext cx="914770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sp>
        <p:nvSpPr>
          <p:cNvPr id="7" name="Rectangle 2"/>
          <p:cNvSpPr txBox="1">
            <a:spLocks noRot="1" noChangeArrowheads="1"/>
          </p:cNvSpPr>
          <p:nvPr/>
        </p:nvSpPr>
        <p:spPr bwMode="auto">
          <a:xfrm>
            <a:off x="-83612" y="3049661"/>
            <a:ext cx="9144000" cy="68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pPr lvl="0"/>
            <a:r>
              <a:rPr kumimoji="0" lang="en-US" sz="6000" b="1" i="0" u="none" strike="noStrike" kern="0" cap="none" spc="0" normalizeH="0" baseline="0" noProof="0" dirty="0">
                <a:ln>
                  <a:noFill/>
                </a:ln>
                <a:solidFill>
                  <a:srgbClr val="00FF00"/>
                </a:solidFill>
                <a:effectLst/>
                <a:uLnTx/>
                <a:uFillTx/>
                <a:latin typeface="Algerian" panose="04020705040A02060702" pitchFamily="82" charset="0"/>
                <a:ea typeface="+mj-ea"/>
                <a:cs typeface="Arial"/>
              </a:rPr>
              <a:t>To</a:t>
            </a:r>
            <a:r>
              <a:rPr kumimoji="0" lang="en-US" sz="6000" b="1" i="0" u="none" strike="noStrike" kern="0" cap="none" spc="0" normalizeH="0" noProof="0" dirty="0">
                <a:ln>
                  <a:noFill/>
                </a:ln>
                <a:solidFill>
                  <a:srgbClr val="00FF00"/>
                </a:solidFill>
                <a:effectLst/>
                <a:uLnTx/>
                <a:uFillTx/>
                <a:latin typeface="Algerian" panose="04020705040A02060702" pitchFamily="82" charset="0"/>
                <a:ea typeface="+mj-ea"/>
                <a:cs typeface="Arial"/>
              </a:rPr>
              <a:t> Digital</a:t>
            </a:r>
            <a:r>
              <a:rPr lang="en-US" sz="6000" b="1" kern="0" dirty="0">
                <a:solidFill>
                  <a:srgbClr val="FF00FF"/>
                </a:solidFill>
                <a:latin typeface="Algerian" panose="04020705040A02060702" pitchFamily="82" charset="0"/>
              </a:rPr>
              <a:t> Convertor</a:t>
            </a:r>
            <a:endParaRPr kumimoji="0" lang="en-US" sz="6000" b="1" i="0" u="none" strike="noStrike" kern="0" cap="none" spc="0" normalizeH="0" baseline="0" noProof="0" dirty="0">
              <a:ln>
                <a:noFill/>
              </a:ln>
              <a:solidFill>
                <a:srgbClr val="00FFFF"/>
              </a:solidFill>
              <a:effectLst/>
              <a:uLnTx/>
              <a:uFillTx/>
              <a:latin typeface="Algerian" panose="04020705040A02060702" pitchFamily="82" charset="0"/>
              <a:ea typeface="+mj-ea"/>
              <a:cs typeface="Arial"/>
            </a:endParaRPr>
          </a:p>
        </p:txBody>
      </p:sp>
      <p:sp>
        <p:nvSpPr>
          <p:cNvPr id="8" name="Rectangle 2"/>
          <p:cNvSpPr txBox="1">
            <a:spLocks noRot="1" noChangeArrowheads="1"/>
          </p:cNvSpPr>
          <p:nvPr/>
        </p:nvSpPr>
        <p:spPr bwMode="auto">
          <a:xfrm>
            <a:off x="-38217" y="4078361"/>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6000" b="1" kern="0" noProof="0" dirty="0">
                <a:solidFill>
                  <a:srgbClr val="FF00FF"/>
                </a:solidFill>
                <a:latin typeface="Algerian" panose="04020705040A02060702" pitchFamily="82" charset="0"/>
                <a:cs typeface="Arial"/>
              </a:rPr>
              <a:t>ADC</a:t>
            </a:r>
            <a:r>
              <a:rPr kumimoji="0" lang="en-US" sz="6000" b="1" i="0" u="none" strike="noStrike" kern="0" cap="none" spc="0" normalizeH="0" baseline="0" noProof="0" dirty="0">
                <a:ln>
                  <a:noFill/>
                </a:ln>
                <a:solidFill>
                  <a:srgbClr val="FF00FF"/>
                </a:solidFill>
                <a:effectLst/>
                <a:uLnTx/>
                <a:uFillTx/>
                <a:latin typeface="Algerian" panose="04020705040A02060702" pitchFamily="82" charset="0"/>
                <a:ea typeface="+mj-ea"/>
                <a:cs typeface="Arial"/>
              </a:rPr>
              <a:t> </a:t>
            </a:r>
            <a:endParaRPr kumimoji="0" lang="en-US" sz="6000" b="0" i="0" u="none" strike="noStrike" kern="1200" cap="none" spc="0" normalizeH="0" baseline="0" noProof="0" dirty="0">
              <a:ln>
                <a:noFill/>
              </a:ln>
              <a:solidFill>
                <a:srgbClr val="000000"/>
              </a:solidFill>
              <a:effectLst/>
              <a:uLnTx/>
              <a:uFillTx/>
              <a:latin typeface="Arial"/>
              <a:ea typeface="+mj-ea"/>
              <a:cs typeface="Arial"/>
            </a:endParaRPr>
          </a:p>
        </p:txBody>
      </p:sp>
    </p:spTree>
    <p:extLst>
      <p:ext uri="{BB962C8B-B14F-4D97-AF65-F5344CB8AC3E}">
        <p14:creationId xmlns:p14="http://schemas.microsoft.com/office/powerpoint/2010/main" val="320767220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800" fill="hold">
                                          <p:stCondLst>
                                            <p:cond delay="0"/>
                                          </p:stCondLst>
                                        </p:cTn>
                                        <p:tgtEl>
                                          <p:spTgt spid="278530"/>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278530"/>
                                        </p:tgtEl>
                                        <p:attrNameLst>
                                          <p:attrName>ppt_y</p:attrName>
                                        </p:attrNameLst>
                                      </p:cBhvr>
                                      <p:tavLst>
                                        <p:tav tm="0">
                                          <p:val>
                                            <p:strVal val="0-#ppt_h/2"/>
                                          </p:val>
                                        </p:tav>
                                        <p:tav tm="100000">
                                          <p:val>
                                            <p:strVal val="#ppt_y"/>
                                          </p:val>
                                        </p:tav>
                                      </p:tavLst>
                                    </p:anim>
                                  </p:childTnLst>
                                </p:cTn>
                              </p:par>
                            </p:childTnLst>
                          </p:cTn>
                        </p:par>
                        <p:par>
                          <p:cTn id="9" fill="hold">
                            <p:stCondLst>
                              <p:cond delay="1200"/>
                            </p:stCondLst>
                            <p:childTnLst>
                              <p:par>
                                <p:cTn id="10" presetID="2" presetClass="entr" presetSubtype="9"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800" fill="hold">
                                          <p:stCondLst>
                                            <p:cond delay="0"/>
                                          </p:stCondLst>
                                        </p:cTn>
                                        <p:tgtEl>
                                          <p:spTgt spid="7"/>
                                        </p:tgtEl>
                                        <p:attrNameLst>
                                          <p:attrName>ppt_x</p:attrName>
                                        </p:attrNameLst>
                                      </p:cBhvr>
                                      <p:tavLst>
                                        <p:tav tm="0">
                                          <p:val>
                                            <p:strVal val="0-#ppt_w/2"/>
                                          </p:val>
                                        </p:tav>
                                        <p:tav tm="100000">
                                          <p:val>
                                            <p:strVal val="#ppt_x"/>
                                          </p:val>
                                        </p:tav>
                                      </p:tavLst>
                                    </p:anim>
                                    <p:anim calcmode="lin" valueType="num">
                                      <p:cBhvr additive="base">
                                        <p:cTn id="13" dur="800" fill="hold">
                                          <p:stCondLst>
                                            <p:cond delay="0"/>
                                          </p:stCondLst>
                                        </p:cTn>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3360"/>
                            </p:stCondLst>
                            <p:childTnLst>
                              <p:par>
                                <p:cTn id="15" presetID="2" presetClass="entr" presetSubtype="9"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additive="base">
                                        <p:cTn id="17" dur="800" fill="hold">
                                          <p:stCondLst>
                                            <p:cond delay="0"/>
                                          </p:stCondLst>
                                        </p:cTn>
                                        <p:tgtEl>
                                          <p:spTgt spid="8"/>
                                        </p:tgtEl>
                                        <p:attrNameLst>
                                          <p:attrName>ppt_x</p:attrName>
                                        </p:attrNameLst>
                                      </p:cBhvr>
                                      <p:tavLst>
                                        <p:tav tm="0">
                                          <p:val>
                                            <p:strVal val="0-#ppt_w/2"/>
                                          </p:val>
                                        </p:tav>
                                        <p:tav tm="100000">
                                          <p:val>
                                            <p:strVal val="#ppt_x"/>
                                          </p:val>
                                        </p:tav>
                                      </p:tavLst>
                                    </p:anim>
                                    <p:anim calcmode="lin" valueType="num">
                                      <p:cBhvr additive="base">
                                        <p:cTn id="18" dur="800" fill="hold">
                                          <p:stCondLst>
                                            <p:cond delay="0"/>
                                          </p:stCondLst>
                                        </p:cTn>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p:nvPr/>
        </p:nvCxnSpPr>
        <p:spPr>
          <a:xfrm>
            <a:off x="5275311" y="4207360"/>
            <a:ext cx="1506489"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49862" y="3226417"/>
            <a:ext cx="1531938"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75960" y="2057400"/>
            <a:ext cx="1005840"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275" y="32985"/>
            <a:ext cx="8991600" cy="480131"/>
          </a:xfrm>
        </p:spPr>
        <p:txBody>
          <a:bodyPr>
            <a:spAutoFit/>
          </a:bodyPr>
          <a:lstStyle/>
          <a:p>
            <a:pPr algn="ctr" eaLnBrk="0" hangingPunct="0">
              <a:defRPr/>
            </a:pPr>
            <a:r>
              <a:rPr lang="en-US" sz="2800" b="1" kern="1200" dirty="0">
                <a:solidFill>
                  <a:srgbClr val="FF66FF"/>
                </a:solidFill>
                <a:latin typeface="Times New Roman" panose="02020603050405020304" pitchFamily="18" charset="0"/>
                <a:ea typeface="+mn-ea"/>
                <a:cs typeface="Times New Roman" panose="02020603050405020304" pitchFamily="18" charset="0"/>
              </a:rPr>
              <a:t>Embedded system architecture</a:t>
            </a:r>
          </a:p>
        </p:txBody>
      </p:sp>
      <p:sp>
        <p:nvSpPr>
          <p:cNvPr id="5" name="Rectangle 4"/>
          <p:cNvSpPr/>
          <p:nvPr/>
        </p:nvSpPr>
        <p:spPr>
          <a:xfrm>
            <a:off x="3209849" y="3000876"/>
            <a:ext cx="2209798" cy="1588687"/>
          </a:xfrm>
          <a:prstGeom prst="rect">
            <a:avLst/>
          </a:prstGeom>
          <a:solidFill>
            <a:srgbClr val="FF00FF"/>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3360177" y="3417200"/>
            <a:ext cx="1774749" cy="646330"/>
          </a:xfrm>
          <a:prstGeom prst="rect">
            <a:avLst/>
          </a:prstGeom>
          <a:noFill/>
          <a:ln>
            <a:noFill/>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micro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controller</a:t>
            </a:r>
          </a:p>
        </p:txBody>
      </p:sp>
      <p:grpSp>
        <p:nvGrpSpPr>
          <p:cNvPr id="26" name="Group 25"/>
          <p:cNvGrpSpPr/>
          <p:nvPr/>
        </p:nvGrpSpPr>
        <p:grpSpPr>
          <a:xfrm>
            <a:off x="471367" y="2782058"/>
            <a:ext cx="1402179" cy="914400"/>
            <a:chOff x="3886199" y="3200400"/>
            <a:chExt cx="1402179" cy="914400"/>
          </a:xfrm>
          <a:solidFill>
            <a:srgbClr val="00FFFF"/>
          </a:solidFill>
          <a:effectLst>
            <a:glow rad="228600">
              <a:schemeClr val="accent5">
                <a:satMod val="175000"/>
                <a:alpha val="40000"/>
              </a:schemeClr>
            </a:glow>
          </a:effectLst>
        </p:grpSpPr>
        <p:sp>
          <p:nvSpPr>
            <p:cNvPr id="27" name="Rectangle 26"/>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8" name="TextBox 27"/>
            <p:cNvSpPr txBox="1"/>
            <p:nvPr/>
          </p:nvSpPr>
          <p:spPr>
            <a:xfrm>
              <a:off x="4121855" y="3279338"/>
              <a:ext cx="838691"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supply</a:t>
              </a:r>
            </a:p>
          </p:txBody>
        </p:sp>
      </p:grpSp>
      <p:grpSp>
        <p:nvGrpSpPr>
          <p:cNvPr id="40968" name="Group 28"/>
          <p:cNvGrpSpPr>
            <a:grpSpLocks/>
          </p:cNvGrpSpPr>
          <p:nvPr/>
        </p:nvGrpSpPr>
        <p:grpSpPr bwMode="auto">
          <a:xfrm>
            <a:off x="6773433" y="3983996"/>
            <a:ext cx="1473585" cy="914400"/>
            <a:chOff x="3886199" y="3200400"/>
            <a:chExt cx="1402179" cy="914400"/>
          </a:xfrm>
        </p:grpSpPr>
        <p:sp>
          <p:nvSpPr>
            <p:cNvPr id="30" name="Rectangle 29"/>
            <p:cNvSpPr/>
            <p:nvPr/>
          </p:nvSpPr>
          <p:spPr>
            <a:xfrm>
              <a:off x="3886199" y="3200400"/>
              <a:ext cx="1402179" cy="914400"/>
            </a:xfrm>
            <a:prstGeom prst="rect">
              <a:avLst/>
            </a:prstGeom>
            <a:solidFill>
              <a:srgbClr val="FFFF00"/>
            </a:solidFill>
            <a:ln>
              <a:noFill/>
            </a:ln>
            <a:effectLst>
              <a:glow rad="152400">
                <a:srgbClr val="00FF00"/>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93" name="TextBox 30"/>
            <p:cNvSpPr txBox="1">
              <a:spLocks noChangeArrowheads="1"/>
            </p:cNvSpPr>
            <p:nvPr/>
          </p:nvSpPr>
          <p:spPr bwMode="auto">
            <a:xfrm>
              <a:off x="3978551" y="3269747"/>
              <a:ext cx="1107997" cy="646331"/>
            </a:xfrm>
            <a:prstGeom prst="rect">
              <a:avLst/>
            </a:prstGeom>
            <a:noFill/>
            <a:ln w="9525">
              <a:noFill/>
              <a:miter lim="800000"/>
              <a:headEnd/>
              <a:tailEnd/>
            </a:ln>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digital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actuators</a:t>
              </a:r>
            </a:p>
          </p:txBody>
        </p:sp>
      </p:grpSp>
      <p:grpSp>
        <p:nvGrpSpPr>
          <p:cNvPr id="35" name="Group 34"/>
          <p:cNvGrpSpPr/>
          <p:nvPr/>
        </p:nvGrpSpPr>
        <p:grpSpPr>
          <a:xfrm>
            <a:off x="501819" y="3983996"/>
            <a:ext cx="1402179" cy="914400"/>
            <a:chOff x="3886199" y="3200400"/>
            <a:chExt cx="1402179" cy="914400"/>
          </a:xfrm>
          <a:solidFill>
            <a:srgbClr val="00FFFF"/>
          </a:solidFill>
          <a:effectLst>
            <a:glow rad="228600">
              <a:schemeClr val="accent5">
                <a:satMod val="175000"/>
                <a:alpha val="40000"/>
              </a:schemeClr>
            </a:glow>
          </a:effectLst>
        </p:grpSpPr>
        <p:sp>
          <p:nvSpPr>
            <p:cNvPr id="36" name="Rectangle 35"/>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37" name="TextBox 36"/>
            <p:cNvSpPr txBox="1"/>
            <p:nvPr/>
          </p:nvSpPr>
          <p:spPr>
            <a:xfrm>
              <a:off x="4134395" y="3292178"/>
              <a:ext cx="813043"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digital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inputs</a:t>
              </a:r>
            </a:p>
          </p:txBody>
        </p:sp>
      </p:grpSp>
      <p:grpSp>
        <p:nvGrpSpPr>
          <p:cNvPr id="38" name="Group 37"/>
          <p:cNvGrpSpPr/>
          <p:nvPr/>
        </p:nvGrpSpPr>
        <p:grpSpPr>
          <a:xfrm>
            <a:off x="6781372" y="2838564"/>
            <a:ext cx="1402179" cy="914400"/>
            <a:chOff x="3886199" y="3200400"/>
            <a:chExt cx="1402179" cy="914400"/>
          </a:xfrm>
          <a:solidFill>
            <a:srgbClr val="FFC000"/>
          </a:solidFill>
        </p:grpSpPr>
        <p:sp>
          <p:nvSpPr>
            <p:cNvPr id="39" name="Rectangle 38"/>
            <p:cNvSpPr/>
            <p:nvPr/>
          </p:nvSpPr>
          <p:spPr>
            <a:xfrm>
              <a:off x="3886199" y="3200400"/>
              <a:ext cx="1402179" cy="914400"/>
            </a:xfrm>
            <a:prstGeom prst="rect">
              <a:avLst/>
            </a:prstGeom>
            <a:solidFill>
              <a:srgbClr val="FFFF00"/>
            </a:solidFill>
            <a:ln>
              <a:noFill/>
            </a:ln>
            <a:effectLst>
              <a:glow rad="127000">
                <a:srgbClr val="00FF00"/>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 name="TextBox 39"/>
            <p:cNvSpPr txBox="1"/>
            <p:nvPr/>
          </p:nvSpPr>
          <p:spPr>
            <a:xfrm>
              <a:off x="4138661" y="3476413"/>
              <a:ext cx="889988" cy="369332"/>
            </a:xfrm>
            <a:prstGeom prst="rect">
              <a:avLst/>
            </a:prstGeom>
            <a:solidFill>
              <a:srgbClr val="FFFF00"/>
            </a:solid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display</a:t>
              </a:r>
            </a:p>
          </p:txBody>
        </p:sp>
      </p:grpSp>
      <p:grpSp>
        <p:nvGrpSpPr>
          <p:cNvPr id="41" name="Group 40"/>
          <p:cNvGrpSpPr/>
          <p:nvPr/>
        </p:nvGrpSpPr>
        <p:grpSpPr>
          <a:xfrm>
            <a:off x="5684837" y="5215319"/>
            <a:ext cx="1097280" cy="914400"/>
            <a:chOff x="3886199" y="3200400"/>
            <a:chExt cx="1402179" cy="914400"/>
          </a:xfrm>
          <a:solidFill>
            <a:srgbClr val="00FF00"/>
          </a:solidFill>
        </p:grpSpPr>
        <p:sp>
          <p:nvSpPr>
            <p:cNvPr id="42" name="Rectangle 41"/>
            <p:cNvSpPr/>
            <p:nvPr/>
          </p:nvSpPr>
          <p:spPr>
            <a:xfrm>
              <a:off x="3886199" y="3200400"/>
              <a:ext cx="1402179" cy="914400"/>
            </a:xfrm>
            <a:prstGeom prst="rect">
              <a:avLst/>
            </a:prstGeom>
            <a:grpFill/>
            <a:ln>
              <a:solidFill>
                <a:srgbClr val="00FF00"/>
              </a:solidFill>
            </a:ln>
            <a:effectLst>
              <a:glow rad="1270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3" name="TextBox 42"/>
            <p:cNvSpPr txBox="1"/>
            <p:nvPr/>
          </p:nvSpPr>
          <p:spPr>
            <a:xfrm>
              <a:off x="4125969" y="3436308"/>
              <a:ext cx="813043" cy="369332"/>
            </a:xfrm>
            <a:prstGeom prst="rect">
              <a:avLst/>
            </a:prstGeom>
            <a:grp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timers</a:t>
              </a:r>
            </a:p>
          </p:txBody>
        </p:sp>
      </p:grpSp>
      <p:sp>
        <p:nvSpPr>
          <p:cNvPr id="45" name="Rectangle 44"/>
          <p:cNvSpPr/>
          <p:nvPr/>
        </p:nvSpPr>
        <p:spPr>
          <a:xfrm>
            <a:off x="3063648" y="5230039"/>
            <a:ext cx="2305050" cy="888383"/>
          </a:xfrm>
          <a:prstGeom prst="rect">
            <a:avLst/>
          </a:prstGeom>
          <a:solidFill>
            <a:srgbClr val="00FF00"/>
          </a:solidFill>
          <a:ln w="28575">
            <a:solidFill>
              <a:srgbClr val="00FF00"/>
            </a:solidFill>
          </a:ln>
          <a:effectLst>
            <a:glow rad="1270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73" name="TextBox 45"/>
          <p:cNvSpPr txBox="1">
            <a:spLocks noChangeArrowheads="1"/>
          </p:cNvSpPr>
          <p:nvPr/>
        </p:nvSpPr>
        <p:spPr bwMode="auto">
          <a:xfrm>
            <a:off x="3266782" y="5352155"/>
            <a:ext cx="178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inter-process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communication</a:t>
            </a:r>
          </a:p>
        </p:txBody>
      </p:sp>
      <p:grpSp>
        <p:nvGrpSpPr>
          <p:cNvPr id="40974" name="Group 46"/>
          <p:cNvGrpSpPr>
            <a:grpSpLocks/>
          </p:cNvGrpSpPr>
          <p:nvPr/>
        </p:nvGrpSpPr>
        <p:grpSpPr bwMode="auto">
          <a:xfrm>
            <a:off x="6492447" y="1682247"/>
            <a:ext cx="1920875" cy="914400"/>
            <a:chOff x="3598054" y="3200400"/>
            <a:chExt cx="1970423" cy="914400"/>
          </a:xfrm>
        </p:grpSpPr>
        <p:sp>
          <p:nvSpPr>
            <p:cNvPr id="48" name="Rectangle 47"/>
            <p:cNvSpPr/>
            <p:nvPr/>
          </p:nvSpPr>
          <p:spPr>
            <a:xfrm>
              <a:off x="3886289" y="3200400"/>
              <a:ext cx="1402095" cy="914400"/>
            </a:xfrm>
            <a:prstGeom prst="rect">
              <a:avLst/>
            </a:prstGeom>
            <a:solidFill>
              <a:srgbClr val="FFFF00"/>
            </a:solidFill>
            <a:ln>
              <a:solidFill>
                <a:srgbClr val="FFFF00"/>
              </a:solidFill>
            </a:ln>
            <a:effectLst>
              <a:glow rad="127000">
                <a:srgbClr val="00FF00"/>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91" name="TextBox 48"/>
            <p:cNvSpPr txBox="1">
              <a:spLocks noChangeArrowheads="1"/>
            </p:cNvSpPr>
            <p:nvPr/>
          </p:nvSpPr>
          <p:spPr bwMode="auto">
            <a:xfrm>
              <a:off x="3598054" y="3289812"/>
              <a:ext cx="1970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analog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actuators</a:t>
              </a:r>
            </a:p>
          </p:txBody>
        </p:sp>
      </p:grpSp>
      <p:sp>
        <p:nvSpPr>
          <p:cNvPr id="40975" name="TextBox 2"/>
          <p:cNvSpPr txBox="1">
            <a:spLocks noChangeArrowheads="1"/>
          </p:cNvSpPr>
          <p:nvPr/>
        </p:nvSpPr>
        <p:spPr bwMode="auto">
          <a:xfrm>
            <a:off x="787177" y="846810"/>
            <a:ext cx="825500" cy="369888"/>
          </a:xfrm>
          <a:prstGeom prst="rect">
            <a:avLst/>
          </a:prstGeom>
          <a:solidFill>
            <a:srgbClr val="00FFFF"/>
          </a:solidFill>
          <a:ln w="28575">
            <a:solidFill>
              <a:srgbClr val="00FFFF"/>
            </a:solidFill>
            <a:miter lim="800000"/>
            <a:headEnd/>
            <a:tailEnd/>
          </a:ln>
          <a:effectLst>
            <a:glow rad="228600">
              <a:schemeClr val="accent5">
                <a:satMod val="175000"/>
                <a:alpha val="40000"/>
              </a:schemeClr>
            </a:glow>
          </a:effectLst>
          <a:scene3d>
            <a:camera prst="orthographicFront"/>
            <a:lightRig rig="threePt" dir="t"/>
          </a:scene3d>
          <a:sp3d>
            <a:bevelT prst="angle"/>
          </a:sp3d>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Inputs</a:t>
            </a:r>
          </a:p>
        </p:txBody>
      </p:sp>
      <p:sp>
        <p:nvSpPr>
          <p:cNvPr id="40976" name="TextBox 49"/>
          <p:cNvSpPr txBox="1">
            <a:spLocks noChangeArrowheads="1"/>
          </p:cNvSpPr>
          <p:nvPr/>
        </p:nvSpPr>
        <p:spPr bwMode="auto">
          <a:xfrm>
            <a:off x="3200399" y="847725"/>
            <a:ext cx="2484438" cy="369888"/>
          </a:xfrm>
          <a:prstGeom prst="rect">
            <a:avLst/>
          </a:prstGeom>
          <a:solidFill>
            <a:srgbClr val="00FF00"/>
          </a:solidFill>
          <a:ln w="28575">
            <a:solidFill>
              <a:srgbClr val="00FF00"/>
            </a:solidFill>
            <a:miter lim="800000"/>
            <a:headEnd/>
            <a:tailEnd/>
          </a:ln>
          <a:effectLst>
            <a:glow rad="127000">
              <a:srgbClr val="FF00FF"/>
            </a:glow>
          </a:effec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Processing and Control</a:t>
            </a:r>
          </a:p>
        </p:txBody>
      </p:sp>
      <p:sp>
        <p:nvSpPr>
          <p:cNvPr id="40977" name="TextBox 50"/>
          <p:cNvSpPr txBox="1">
            <a:spLocks noChangeArrowheads="1"/>
          </p:cNvSpPr>
          <p:nvPr/>
        </p:nvSpPr>
        <p:spPr bwMode="auto">
          <a:xfrm>
            <a:off x="6937490" y="922678"/>
            <a:ext cx="993775" cy="369888"/>
          </a:xfrm>
          <a:prstGeom prst="rect">
            <a:avLst/>
          </a:prstGeom>
          <a:solidFill>
            <a:srgbClr val="FFFF00"/>
          </a:solidFill>
          <a:ln w="28575">
            <a:noFill/>
            <a:miter lim="800000"/>
            <a:headEnd/>
            <a:tailEnd/>
          </a:ln>
          <a:effectLst>
            <a:glow rad="127000">
              <a:srgbClr val="00FF00"/>
            </a:glow>
          </a:effectLst>
          <a:scene3d>
            <a:camera prst="orthographicFront"/>
            <a:lightRig rig="threePt" dir="t"/>
          </a:scene3d>
          <a:sp3d>
            <a:bevelT prst="angle"/>
          </a:sp3d>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Outputs</a:t>
            </a:r>
          </a:p>
        </p:txBody>
      </p:sp>
      <p:cxnSp>
        <p:nvCxnSpPr>
          <p:cNvPr id="52" name="Straight Arrow Connector 51"/>
          <p:cNvCxnSpPr/>
          <p:nvPr/>
        </p:nvCxnSpPr>
        <p:spPr>
          <a:xfrm>
            <a:off x="1925313" y="4275263"/>
            <a:ext cx="1305538" cy="5037"/>
          </a:xfrm>
          <a:prstGeom prst="straightConnector1">
            <a:avLst/>
          </a:prstGeom>
          <a:ln w="38100">
            <a:solidFill>
              <a:srgbClr val="FF6600"/>
            </a:solidFill>
            <a:headEnd type="none" w="med" len="med"/>
            <a:tailEnd type="triangle" w="med" len="med"/>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2" idx="0"/>
          </p:cNvCxnSpPr>
          <p:nvPr/>
        </p:nvCxnSpPr>
        <p:spPr>
          <a:xfrm>
            <a:off x="5418953" y="4576916"/>
            <a:ext cx="814524" cy="638403"/>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305298" y="4572000"/>
            <a:ext cx="0" cy="685800"/>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89251" y="5227338"/>
            <a:ext cx="1097280" cy="914400"/>
            <a:chOff x="3886199" y="3200400"/>
            <a:chExt cx="1402179" cy="914400"/>
          </a:xfrm>
          <a:solidFill>
            <a:srgbClr val="92D050"/>
          </a:solidFill>
        </p:grpSpPr>
        <p:sp>
          <p:nvSpPr>
            <p:cNvPr id="57" name="Rectangle 56"/>
            <p:cNvSpPr/>
            <p:nvPr/>
          </p:nvSpPr>
          <p:spPr>
            <a:xfrm>
              <a:off x="3886199" y="3200400"/>
              <a:ext cx="1402179" cy="914400"/>
            </a:xfrm>
            <a:prstGeom prst="rect">
              <a:avLst/>
            </a:prstGeom>
            <a:solidFill>
              <a:srgbClr val="00FF00"/>
            </a:solidFill>
            <a:ln>
              <a:solidFill>
                <a:srgbClr val="00FF00"/>
              </a:solidFill>
            </a:ln>
            <a:effectLst>
              <a:glow rad="1778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8" name="TextBox 57"/>
            <p:cNvSpPr txBox="1"/>
            <p:nvPr/>
          </p:nvSpPr>
          <p:spPr>
            <a:xfrm>
              <a:off x="4084586" y="3470037"/>
              <a:ext cx="1005404" cy="369332"/>
            </a:xfrm>
            <a:prstGeom prst="rect">
              <a:avLst/>
            </a:prstGeom>
            <a:solidFill>
              <a:srgbClr val="00FF00"/>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memory</a:t>
              </a:r>
            </a:p>
          </p:txBody>
        </p:sp>
      </p:grpSp>
      <p:cxnSp>
        <p:nvCxnSpPr>
          <p:cNvPr id="60" name="Straight Arrow Connector 59"/>
          <p:cNvCxnSpPr>
            <a:stCxn id="57" idx="0"/>
          </p:cNvCxnSpPr>
          <p:nvPr/>
        </p:nvCxnSpPr>
        <p:spPr>
          <a:xfrm flipV="1">
            <a:off x="2237891" y="4576277"/>
            <a:ext cx="977546" cy="651061"/>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0" y="6611938"/>
            <a:ext cx="9144000" cy="254000"/>
          </a:xfrm>
          <a:prstGeom prst="rect">
            <a:avLst/>
          </a:prstGeom>
          <a:solidFill>
            <a:schemeClr val="bg1"/>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cxnSp>
        <p:nvCxnSpPr>
          <p:cNvPr id="62" name="Straight Arrow Connector 61"/>
          <p:cNvCxnSpPr/>
          <p:nvPr/>
        </p:nvCxnSpPr>
        <p:spPr>
          <a:xfrm flipV="1">
            <a:off x="1915517" y="3424087"/>
            <a:ext cx="1280160" cy="0"/>
          </a:xfrm>
          <a:prstGeom prst="straightConnector1">
            <a:avLst/>
          </a:prstGeom>
          <a:ln w="38100">
            <a:solidFill>
              <a:srgbClr val="FF6600"/>
            </a:solidFill>
            <a:headEnd type="none" w="med" len="med"/>
            <a:tailEnd type="triangle" w="med" len="med"/>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2438400" y="1562876"/>
            <a:ext cx="1402179" cy="914400"/>
            <a:chOff x="3886199" y="3200400"/>
            <a:chExt cx="1402179" cy="914400"/>
          </a:xfrm>
          <a:solidFill>
            <a:srgbClr val="00FF00"/>
          </a:solidFill>
          <a:effectLst>
            <a:glow rad="241300">
              <a:srgbClr val="FFFF00"/>
            </a:glow>
            <a:reflection blurRad="6350" stA="50000" endA="300" endPos="55500" dist="50800" dir="5400000" sy="-100000" algn="bl" rotWithShape="0"/>
          </a:effectLst>
        </p:grpSpPr>
        <p:sp>
          <p:nvSpPr>
            <p:cNvPr id="65" name="Rectangle 64"/>
            <p:cNvSpPr/>
            <p:nvPr/>
          </p:nvSpPr>
          <p:spPr>
            <a:xfrm>
              <a:off x="3886199" y="3200400"/>
              <a:ext cx="1402179" cy="914400"/>
            </a:xfrm>
            <a:prstGeom prst="rect">
              <a:avLst/>
            </a:prstGeom>
            <a:grpFill/>
            <a:ln>
              <a:solidFill>
                <a:srgbClr val="00FF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6" name="TextBox 65"/>
            <p:cNvSpPr txBox="1"/>
            <p:nvPr/>
          </p:nvSpPr>
          <p:spPr>
            <a:xfrm>
              <a:off x="4025460" y="3324604"/>
              <a:ext cx="1133645" cy="646331"/>
            </a:xfrm>
            <a:prstGeom prst="rect">
              <a:avLst/>
            </a:prstGeom>
            <a:noFill/>
            <a:scene3d>
              <a:camera prst="orthographicFront"/>
              <a:lightRig rig="threePt" dir="t"/>
            </a:scene3d>
            <a:sp3d>
              <a:bevelT prst="angle"/>
            </a:sp3d>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converter</a:t>
              </a:r>
            </a:p>
          </p:txBody>
        </p:sp>
      </p:grpSp>
      <p:grpSp>
        <p:nvGrpSpPr>
          <p:cNvPr id="68" name="Group 67"/>
          <p:cNvGrpSpPr/>
          <p:nvPr/>
        </p:nvGrpSpPr>
        <p:grpSpPr>
          <a:xfrm>
            <a:off x="4465221" y="1562876"/>
            <a:ext cx="1402179" cy="914400"/>
            <a:chOff x="3886199" y="3200400"/>
            <a:chExt cx="1402179" cy="914400"/>
          </a:xfrm>
          <a:solidFill>
            <a:srgbClr val="00FF00"/>
          </a:solidFill>
          <a:effectLst>
            <a:glow rad="241300">
              <a:srgbClr val="FFFF00"/>
            </a:glow>
            <a:reflection blurRad="6350" stA="50000" endA="300" endPos="55500" dist="50800" dir="5400000" sy="-100000" algn="bl" rotWithShape="0"/>
          </a:effectLst>
        </p:grpSpPr>
        <p:sp>
          <p:nvSpPr>
            <p:cNvPr id="69" name="Rectangle 68"/>
            <p:cNvSpPr/>
            <p:nvPr/>
          </p:nvSpPr>
          <p:spPr>
            <a:xfrm>
              <a:off x="3886199" y="3200400"/>
              <a:ext cx="1402179" cy="914400"/>
            </a:xfrm>
            <a:prstGeom prst="rect">
              <a:avLst/>
            </a:prstGeom>
            <a:grpFill/>
            <a:ln>
              <a:solidFill>
                <a:srgbClr val="00FF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0" name="TextBox 69"/>
            <p:cNvSpPr txBox="1"/>
            <p:nvPr/>
          </p:nvSpPr>
          <p:spPr>
            <a:xfrm>
              <a:off x="3989082" y="3316069"/>
              <a:ext cx="1133645" cy="646331"/>
            </a:xfrm>
            <a:prstGeom prst="rect">
              <a:avLst/>
            </a:prstGeom>
            <a:noFill/>
            <a:scene3d>
              <a:camera prst="orthographicFront"/>
              <a:lightRig rig="threePt" dir="t"/>
            </a:scene3d>
            <a:sp3d>
              <a:bevelT prst="angle"/>
            </a:sp3d>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converter</a:t>
              </a:r>
            </a:p>
          </p:txBody>
        </p:sp>
      </p:grpSp>
      <p:cxnSp>
        <p:nvCxnSpPr>
          <p:cNvPr id="71" name="Straight Arrow Connector 70"/>
          <p:cNvCxnSpPr>
            <a:stCxn id="15" idx="2"/>
          </p:cNvCxnSpPr>
          <p:nvPr/>
        </p:nvCxnSpPr>
        <p:spPr>
          <a:xfrm flipH="1">
            <a:off x="4442619" y="2514600"/>
            <a:ext cx="751988" cy="459287"/>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1652507" y="2047513"/>
            <a:ext cx="842080"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2"/>
          </p:cNvCxnSpPr>
          <p:nvPr/>
        </p:nvCxnSpPr>
        <p:spPr>
          <a:xfrm>
            <a:off x="3195677" y="2504713"/>
            <a:ext cx="751987" cy="483450"/>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37138" y="1611929"/>
            <a:ext cx="1402179" cy="914400"/>
            <a:chOff x="3886199" y="3200400"/>
            <a:chExt cx="1402179" cy="914400"/>
          </a:xfrm>
          <a:solidFill>
            <a:srgbClr val="00FFFF"/>
          </a:solidFill>
          <a:effectLst>
            <a:glow rad="228600">
              <a:schemeClr val="accent5">
                <a:satMod val="175000"/>
                <a:alpha val="40000"/>
              </a:schemeClr>
            </a:glow>
          </a:effectLst>
        </p:grpSpPr>
        <p:sp>
          <p:nvSpPr>
            <p:cNvPr id="9" name="Rectangle 8"/>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p:cNvSpPr txBox="1"/>
            <p:nvPr/>
          </p:nvSpPr>
          <p:spPr>
            <a:xfrm>
              <a:off x="4135416" y="3272909"/>
              <a:ext cx="902812"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analog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sensors</a:t>
              </a:r>
            </a:p>
          </p:txBody>
        </p:sp>
      </p:grpSp>
    </p:spTree>
    <p:extLst>
      <p:ext uri="{BB962C8B-B14F-4D97-AF65-F5344CB8AC3E}">
        <p14:creationId xmlns:p14="http://schemas.microsoft.com/office/powerpoint/2010/main" val="52617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0" y="57150"/>
            <a:ext cx="914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Analog to Digital Conversion</a:t>
            </a:r>
          </a:p>
        </p:txBody>
      </p:sp>
      <p:sp>
        <p:nvSpPr>
          <p:cNvPr id="3" name="Rectangle 2"/>
          <p:cNvSpPr/>
          <p:nvPr/>
        </p:nvSpPr>
        <p:spPr>
          <a:xfrm>
            <a:off x="762000" y="1143000"/>
            <a:ext cx="2133600" cy="1143000"/>
          </a:xfrm>
          <a:prstGeom prst="rect">
            <a:avLst/>
          </a:prstGeom>
          <a:solidFill>
            <a:srgbClr val="00FF00"/>
          </a:solidFill>
          <a:ln>
            <a:solidFill>
              <a:srgbClr val="00FF00"/>
            </a:solidFill>
          </a:ln>
          <a:effectLst>
            <a:glow rad="508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Analog world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(Temperature, pressure, …</a:t>
            </a:r>
          </a:p>
        </p:txBody>
      </p:sp>
      <p:sp>
        <p:nvSpPr>
          <p:cNvPr id="4" name="Rectangle 3"/>
          <p:cNvSpPr/>
          <p:nvPr/>
        </p:nvSpPr>
        <p:spPr>
          <a:xfrm>
            <a:off x="762000" y="2667000"/>
            <a:ext cx="2133600" cy="449263"/>
          </a:xfrm>
          <a:prstGeom prst="rect">
            <a:avLst/>
          </a:prstGeom>
          <a:solidFill>
            <a:srgbClr val="FFFF00"/>
          </a:solidFill>
          <a:ln>
            <a:solidFill>
              <a:srgbClr val="FFFF00"/>
            </a:solidFill>
          </a:ln>
          <a:effectLst>
            <a:glow rad="508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Transducer</a:t>
            </a:r>
          </a:p>
        </p:txBody>
      </p:sp>
      <p:sp>
        <p:nvSpPr>
          <p:cNvPr id="6" name="Rectangle 5"/>
          <p:cNvSpPr/>
          <p:nvPr/>
        </p:nvSpPr>
        <p:spPr>
          <a:xfrm>
            <a:off x="762000" y="3494088"/>
            <a:ext cx="2133600" cy="620712"/>
          </a:xfrm>
          <a:prstGeom prst="rect">
            <a:avLst/>
          </a:prstGeom>
          <a:solidFill>
            <a:srgbClr val="FF66FF"/>
          </a:solidFill>
          <a:ln>
            <a:solidFill>
              <a:srgbClr val="FF66FF"/>
            </a:solidFill>
          </a:ln>
          <a:effectLst>
            <a:glow rad="508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Signal conditioning</a:t>
            </a:r>
          </a:p>
        </p:txBody>
      </p:sp>
      <p:sp>
        <p:nvSpPr>
          <p:cNvPr id="8" name="Rectangle 7"/>
          <p:cNvSpPr/>
          <p:nvPr/>
        </p:nvSpPr>
        <p:spPr>
          <a:xfrm>
            <a:off x="762000" y="4479925"/>
            <a:ext cx="2133600" cy="450850"/>
          </a:xfrm>
          <a:prstGeom prst="rect">
            <a:avLst/>
          </a:prstGeom>
          <a:solidFill>
            <a:srgbClr val="00FFFF"/>
          </a:solidFill>
          <a:ln>
            <a:solidFill>
              <a:srgbClr val="00FFFF"/>
            </a:solidFill>
          </a:ln>
          <a:effectLst>
            <a:glow rad="508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ADC</a:t>
            </a:r>
          </a:p>
        </p:txBody>
      </p:sp>
      <p:sp>
        <p:nvSpPr>
          <p:cNvPr id="9" name="Rectangle 8"/>
          <p:cNvSpPr/>
          <p:nvPr/>
        </p:nvSpPr>
        <p:spPr>
          <a:xfrm>
            <a:off x="762000" y="5295900"/>
            <a:ext cx="2133600" cy="450850"/>
          </a:xfrm>
          <a:prstGeom prst="rect">
            <a:avLst/>
          </a:prstGeom>
          <a:solidFill>
            <a:srgbClr val="FFC000"/>
          </a:solidFill>
          <a:ln>
            <a:solidFill>
              <a:srgbClr val="FFC000"/>
            </a:solidFill>
          </a:ln>
          <a:effectLst>
            <a:glow rad="508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Microprocessor</a:t>
            </a:r>
          </a:p>
        </p:txBody>
      </p:sp>
      <p:cxnSp>
        <p:nvCxnSpPr>
          <p:cNvPr id="10" name="Straight Arrow Connector 9"/>
          <p:cNvCxnSpPr/>
          <p:nvPr/>
        </p:nvCxnSpPr>
        <p:spPr>
          <a:xfrm>
            <a:off x="1752600" y="2286000"/>
            <a:ext cx="0" cy="365125"/>
          </a:xfrm>
          <a:prstGeom prst="straightConnector1">
            <a:avLst/>
          </a:prstGeom>
          <a:ln w="38100">
            <a:solidFill>
              <a:schemeClr val="tx1"/>
            </a:solidFill>
            <a:headEnd type="none" w="med" len="med"/>
            <a:tailEnd type="triangle" w="med" len="med"/>
          </a:ln>
          <a:effectLst>
            <a:glow rad="50800">
              <a:srgbClr val="FF0000"/>
            </a:glo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27200" y="3128963"/>
            <a:ext cx="0" cy="365125"/>
          </a:xfrm>
          <a:prstGeom prst="straightConnector1">
            <a:avLst/>
          </a:prstGeom>
          <a:ln w="38100">
            <a:solidFill>
              <a:schemeClr val="tx1"/>
            </a:solidFill>
            <a:headEnd type="none" w="med" len="med"/>
            <a:tailEnd type="triangle" w="med" len="med"/>
          </a:ln>
          <a:effectLst>
            <a:glow rad="50800">
              <a:srgbClr val="FF0000"/>
            </a:glo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27200" y="4114800"/>
            <a:ext cx="0" cy="365125"/>
          </a:xfrm>
          <a:prstGeom prst="straightConnector1">
            <a:avLst/>
          </a:prstGeom>
          <a:ln w="38100">
            <a:solidFill>
              <a:schemeClr val="tx1"/>
            </a:solidFill>
            <a:headEnd type="none" w="med" len="med"/>
            <a:tailEnd type="triangle" w="med" len="med"/>
          </a:ln>
          <a:effectLst>
            <a:glow rad="50800">
              <a:srgbClr val="FF0000"/>
            </a:glo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27200" y="4930775"/>
            <a:ext cx="0" cy="365125"/>
          </a:xfrm>
          <a:prstGeom prst="straightConnector1">
            <a:avLst/>
          </a:prstGeom>
          <a:ln w="38100">
            <a:solidFill>
              <a:schemeClr val="tx1"/>
            </a:solidFill>
            <a:headEnd type="none" w="med" len="med"/>
            <a:tailEnd type="triangle" w="med" len="med"/>
          </a:ln>
          <a:effectLst>
            <a:glow rad="50800">
              <a:srgbClr val="FF0000"/>
            </a:glow>
          </a:effectLst>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6611938"/>
            <a:ext cx="9144000" cy="254000"/>
          </a:xfrm>
          <a:prstGeom prst="rect">
            <a:avLst/>
          </a:prstGeom>
          <a:solidFill>
            <a:schemeClr val="bg1"/>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sp>
        <p:nvSpPr>
          <p:cNvPr id="2" name="TextBox 1"/>
          <p:cNvSpPr txBox="1"/>
          <p:nvPr/>
        </p:nvSpPr>
        <p:spPr>
          <a:xfrm>
            <a:off x="3276600" y="2780238"/>
            <a:ext cx="5595262"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Convert physical quantity into an electrical signal</a:t>
            </a:r>
          </a:p>
        </p:txBody>
      </p:sp>
      <p:sp>
        <p:nvSpPr>
          <p:cNvPr id="14" name="TextBox 13"/>
          <p:cNvSpPr txBox="1"/>
          <p:nvPr/>
        </p:nvSpPr>
        <p:spPr>
          <a:xfrm>
            <a:off x="3276600" y="3534098"/>
            <a:ext cx="5867400"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Conditions the electrical signal through amplification, filtering, DC offset</a:t>
            </a:r>
          </a:p>
        </p:txBody>
      </p:sp>
      <p:sp>
        <p:nvSpPr>
          <p:cNvPr id="16" name="TextBox 15"/>
          <p:cNvSpPr txBox="1"/>
          <p:nvPr/>
        </p:nvSpPr>
        <p:spPr>
          <a:xfrm>
            <a:off x="3276600" y="4419290"/>
            <a:ext cx="5867400"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Samples the electrical signal periodically and converts samples of the analog signal into a binary number</a:t>
            </a:r>
          </a:p>
        </p:txBody>
      </p:sp>
      <p:sp>
        <p:nvSpPr>
          <p:cNvPr id="18" name="TextBox 17"/>
          <p:cNvSpPr txBox="1"/>
          <p:nvPr/>
        </p:nvSpPr>
        <p:spPr>
          <a:xfrm>
            <a:off x="3276600" y="5336659"/>
            <a:ext cx="586740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Manipulates the digital (binary) samples</a:t>
            </a:r>
          </a:p>
        </p:txBody>
      </p:sp>
      <p:sp>
        <p:nvSpPr>
          <p:cNvPr id="19" name="TextBox 18"/>
          <p:cNvSpPr txBox="1"/>
          <p:nvPr/>
        </p:nvSpPr>
        <p:spPr>
          <a:xfrm>
            <a:off x="3140531" y="1702323"/>
            <a:ext cx="586740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Most naturally occurring phenomena are analog in nature</a:t>
            </a:r>
          </a:p>
        </p:txBody>
      </p:sp>
    </p:spTree>
    <p:extLst>
      <p:ext uri="{BB962C8B-B14F-4D97-AF65-F5344CB8AC3E}">
        <p14:creationId xmlns:p14="http://schemas.microsoft.com/office/powerpoint/2010/main" val="3884872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 grpId="0"/>
      <p:bldP spid="14" grpId="0"/>
      <p:bldP spid="16"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850"/>
            <a:ext cx="9144000" cy="6927850"/>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7" name="Text Box 6"/>
          <p:cNvSpPr txBox="1">
            <a:spLocks noChangeArrowheads="1"/>
          </p:cNvSpPr>
          <p:nvPr/>
        </p:nvSpPr>
        <p:spPr bwMode="auto">
          <a:xfrm>
            <a:off x="0" y="5308650"/>
            <a:ext cx="3676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5425" indent="-225425">
              <a:spcBef>
                <a:spcPct val="20000"/>
              </a:spcBef>
              <a:buFont typeface="Wingdings" panose="05000000000000000000" pitchFamily="2" charset="2"/>
              <a:buChar char="q"/>
              <a:defRPr sz="2800">
                <a:solidFill>
                  <a:schemeClr val="tx1"/>
                </a:solidFill>
                <a:latin typeface="Verdana" panose="020B0604030504040204" pitchFamily="34" charset="0"/>
                <a:ea typeface="MS PGothic" panose="020B0600070205080204" pitchFamily="34" charset="-128"/>
              </a:defRPr>
            </a:lvl1pPr>
            <a:lvl2pPr marL="37931725" indent="-37474525">
              <a:spcBef>
                <a:spcPct val="20000"/>
              </a:spcBef>
              <a:buFont typeface="Wingdings" panose="05000000000000000000" pitchFamily="2" charset="2"/>
              <a:buChar char="v"/>
              <a:defRPr sz="2400">
                <a:solidFill>
                  <a:schemeClr val="tx1"/>
                </a:solidFill>
                <a:latin typeface="Verdana" panose="020B0604030504040204" pitchFamily="34" charset="0"/>
                <a:ea typeface="MS PGothic" panose="020B0600070205080204" pitchFamily="34" charset="-128"/>
              </a:defRPr>
            </a:lvl2pPr>
            <a:lvl3pPr marL="1143000" indent="-228600">
              <a:spcBef>
                <a:spcPct val="20000"/>
              </a:spcBef>
              <a:buChar char="o"/>
              <a:defRPr sz="2000">
                <a:solidFill>
                  <a:schemeClr val="tx1"/>
                </a:solidFill>
                <a:latin typeface="Verdana" panose="020B0604030504040204" pitchFamily="34" charset="0"/>
                <a:ea typeface="MS PGothic" panose="020B0600070205080204" pitchFamily="34" charset="-128"/>
              </a:defRPr>
            </a:lvl3pPr>
            <a:lvl4pPr marL="1600200" indent="-228600">
              <a:spcBef>
                <a:spcPct val="20000"/>
              </a:spcBef>
              <a:buFont typeface="Wingdings" panose="05000000000000000000" pitchFamily="2" charset="2"/>
              <a:buChar char="Ø"/>
              <a:defRPr>
                <a:solidFill>
                  <a:schemeClr val="tx1"/>
                </a:solidFill>
                <a:latin typeface="Verdana" panose="020B0604030504040204" pitchFamily="34" charset="0"/>
                <a:ea typeface="MS PGothic" panose="020B0600070205080204" pitchFamily="34" charset="-128"/>
              </a:defRPr>
            </a:lvl4pPr>
            <a:lvl5pPr marL="2057400" indent="-228600">
              <a:spcBef>
                <a:spcPct val="20000"/>
              </a:spcBef>
              <a:buFont typeface="Wingdings" panose="05000000000000000000" pitchFamily="2" charset="2"/>
              <a:buChar char="ü"/>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ü"/>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en-US" sz="16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Times New Roman" panose="02020603050405020304" pitchFamily="18" charset="0"/>
                <a:ea typeface="MS PGothic" panose="020B0600070205080204" pitchFamily="34" charset="-128"/>
                <a:cs typeface="Times New Roman" panose="02020603050405020304" pitchFamily="18" charset="0"/>
              </a:rPr>
              <a:t>P1.0, P1.2, P1.3, P2.0, P2.1, P2.2, </a:t>
            </a:r>
          </a:p>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en-US" sz="16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Times New Roman" panose="02020603050405020304" pitchFamily="18" charset="0"/>
                <a:ea typeface="MS PGothic" panose="020B0600070205080204" pitchFamily="34" charset="-128"/>
                <a:cs typeface="Times New Roman" panose="02020603050405020304" pitchFamily="18" charset="0"/>
              </a:rPr>
              <a:t>P3.1, &amp; P3.4 are available on jumpers, </a:t>
            </a:r>
          </a:p>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en-US" sz="1600" b="1" i="0" u="none" strike="noStrike" kern="1200" cap="none" spc="0" normalizeH="0" baseline="0" noProof="0" dirty="0">
                <a:ln>
                  <a:noFill/>
                </a:ln>
                <a:solidFill>
                  <a:srgbClr val="FF00FF"/>
                </a:solidFill>
                <a:effectLst>
                  <a:outerShdw blurRad="38100" dist="38100" dir="2700000" algn="tl">
                    <a:srgbClr val="000000">
                      <a:alpha val="43137"/>
                    </a:srgbClr>
                  </a:outerShdw>
                </a:effectLst>
                <a:uLnTx/>
                <a:uFillTx/>
                <a:latin typeface="Times New Roman" panose="02020603050405020304" pitchFamily="18" charset="0"/>
                <a:ea typeface="MS PGothic" panose="020B0600070205080204" pitchFamily="34" charset="-128"/>
                <a:cs typeface="Times New Roman" panose="02020603050405020304" pitchFamily="18" charset="0"/>
              </a:rPr>
              <a:t>P1.1, P1.4, P8.1 are not)</a:t>
            </a:r>
          </a:p>
        </p:txBody>
      </p:sp>
      <p:sp>
        <p:nvSpPr>
          <p:cNvPr id="54276" name="TextBox 3"/>
          <p:cNvSpPr txBox="1">
            <a:spLocks noChangeArrowheads="1"/>
          </p:cNvSpPr>
          <p:nvPr/>
        </p:nvSpPr>
        <p:spPr bwMode="auto">
          <a:xfrm rot="-1917008">
            <a:off x="-1040630" y="303927"/>
            <a:ext cx="349091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FF66FF"/>
                </a:solidFill>
                <a:effectLst/>
                <a:uLnTx/>
                <a:uFillTx/>
                <a:latin typeface="Times New Roman" panose="02020603050405020304" pitchFamily="18" charset="0"/>
                <a:ea typeface="+mn-ea"/>
                <a:cs typeface="Times New Roman" panose="02020603050405020304" pitchFamily="18" charset="0"/>
              </a:rPr>
              <a:t>MSP432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FF66FF"/>
                </a:solidFill>
                <a:effectLst/>
                <a:uLnTx/>
                <a:uFillTx/>
                <a:latin typeface="Times New Roman" panose="02020603050405020304" pitchFamily="18" charset="0"/>
                <a:ea typeface="+mn-ea"/>
                <a:cs typeface="Times New Roman" panose="02020603050405020304" pitchFamily="18" charset="0"/>
              </a:rPr>
              <a:t>Architecture</a:t>
            </a:r>
          </a:p>
        </p:txBody>
      </p:sp>
      <p:sp>
        <p:nvSpPr>
          <p:cNvPr id="2" name="Rectangle 1"/>
          <p:cNvSpPr/>
          <p:nvPr/>
        </p:nvSpPr>
        <p:spPr>
          <a:xfrm>
            <a:off x="228600" y="1468814"/>
            <a:ext cx="3165475" cy="830997"/>
          </a:xfrm>
          <a:prstGeom prst="rect">
            <a:avLst/>
          </a:prstGeom>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a:ln>
                  <a:noFill/>
                </a:ln>
                <a:solidFill>
                  <a:srgbClr val="00FF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General-Purpose </a:t>
            </a:r>
            <a:r>
              <a:rPr kumimoji="0" lang="en-US" alt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I/O (GPIO):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1" i="1"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alt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78 pins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10 ports</a:t>
            </a:r>
          </a:p>
        </p:txBody>
      </p:sp>
      <p:sp>
        <p:nvSpPr>
          <p:cNvPr id="3" name="Rectangle 2"/>
          <p:cNvSpPr/>
          <p:nvPr/>
        </p:nvSpPr>
        <p:spPr>
          <a:xfrm>
            <a:off x="173271" y="2337762"/>
            <a:ext cx="3162300" cy="584775"/>
          </a:xfrm>
          <a:prstGeom prst="rect">
            <a:avLst/>
          </a:prstGeom>
        </p:spPr>
        <p:txBody>
          <a:bodyPr>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Pins are multiplexed between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err="1">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std</a:t>
            </a:r>
            <a:r>
              <a:rPr kumimoji="0" lang="en-US" altLang="en-US" sz="16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I/O and peripherals</a:t>
            </a:r>
          </a:p>
        </p:txBody>
      </p:sp>
      <p:sp>
        <p:nvSpPr>
          <p:cNvPr id="5" name="Rectangle 4"/>
          <p:cNvSpPr/>
          <p:nvPr/>
        </p:nvSpPr>
        <p:spPr>
          <a:xfrm>
            <a:off x="382027" y="2960488"/>
            <a:ext cx="2744788" cy="338554"/>
          </a:xfrm>
          <a:prstGeom prst="rect">
            <a:avLst/>
          </a:prstGeom>
        </p:spPr>
        <p:txBody>
          <a:bodyPr>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Only 67 </a:t>
            </a:r>
            <a:r>
              <a:rPr kumimoji="0" lang="en-US" altLang="en-US"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pins are available</a:t>
            </a:r>
          </a:p>
        </p:txBody>
      </p:sp>
      <p:grpSp>
        <p:nvGrpSpPr>
          <p:cNvPr id="54280" name="Group 7"/>
          <p:cNvGrpSpPr>
            <a:grpSpLocks/>
          </p:cNvGrpSpPr>
          <p:nvPr/>
        </p:nvGrpSpPr>
        <p:grpSpPr bwMode="auto">
          <a:xfrm>
            <a:off x="3398044" y="0"/>
            <a:ext cx="5745956" cy="6689286"/>
            <a:chOff x="3822700" y="0"/>
            <a:chExt cx="5321300" cy="6347429"/>
          </a:xfrm>
        </p:grpSpPr>
        <p:sp>
          <p:nvSpPr>
            <p:cNvPr id="55434" name="Rectangle 1624"/>
            <p:cNvSpPr>
              <a:spLocks noChangeArrowheads="1"/>
            </p:cNvSpPr>
            <p:nvPr/>
          </p:nvSpPr>
          <p:spPr bwMode="auto">
            <a:xfrm>
              <a:off x="6781800" y="4435020"/>
              <a:ext cx="611188" cy="173038"/>
            </a:xfrm>
            <a:prstGeom prst="rect">
              <a:avLst/>
            </a:prstGeom>
            <a:solidFill>
              <a:srgbClr val="FF0000"/>
            </a:solidFill>
            <a:ln w="1270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68" name="Rectangle 1330"/>
            <p:cNvSpPr>
              <a:spLocks noChangeArrowheads="1"/>
            </p:cNvSpPr>
            <p:nvPr/>
          </p:nvSpPr>
          <p:spPr bwMode="auto">
            <a:xfrm>
              <a:off x="6781800" y="625020"/>
              <a:ext cx="611188" cy="187325"/>
            </a:xfrm>
            <a:prstGeom prst="rect">
              <a:avLst/>
            </a:prstGeom>
            <a:solidFill>
              <a:srgbClr val="FF0000"/>
            </a:solidFill>
            <a:ln w="1270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6" name="Rectangle 1378"/>
            <p:cNvSpPr>
              <a:spLocks noChangeArrowheads="1"/>
            </p:cNvSpPr>
            <p:nvPr/>
          </p:nvSpPr>
          <p:spPr bwMode="auto">
            <a:xfrm>
              <a:off x="6781800" y="1769607"/>
              <a:ext cx="611188" cy="809625"/>
            </a:xfrm>
            <a:prstGeom prst="rect">
              <a:avLst/>
            </a:prstGeom>
            <a:solidFill>
              <a:srgbClr val="FF0000"/>
            </a:solidFill>
            <a:ln w="1270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1" name="Rectangle 5"/>
            <p:cNvSpPr>
              <a:spLocks noChangeArrowheads="1"/>
            </p:cNvSpPr>
            <p:nvPr/>
          </p:nvSpPr>
          <p:spPr bwMode="auto">
            <a:xfrm>
              <a:off x="4860924" y="0"/>
              <a:ext cx="3052763" cy="334963"/>
            </a:xfrm>
            <a:prstGeom prst="rect">
              <a:avLst/>
            </a:prstGeom>
            <a:solidFill>
              <a:srgbClr val="FFFF00"/>
            </a:solidFill>
            <a:ln w="9525">
              <a:solidFill>
                <a:schemeClr val="tx1"/>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2" name="Rectangle 6"/>
            <p:cNvSpPr>
              <a:spLocks noChangeArrowheads="1"/>
            </p:cNvSpPr>
            <p:nvPr/>
          </p:nvSpPr>
          <p:spPr bwMode="auto">
            <a:xfrm>
              <a:off x="4860924" y="0"/>
              <a:ext cx="3052763" cy="3349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3" name="Rectangle 7"/>
            <p:cNvSpPr>
              <a:spLocks noChangeArrowheads="1"/>
            </p:cNvSpPr>
            <p:nvPr/>
          </p:nvSpPr>
          <p:spPr bwMode="auto">
            <a:xfrm>
              <a:off x="5367338" y="2871332"/>
              <a:ext cx="673100" cy="847725"/>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4" name="Rectangle 8"/>
            <p:cNvSpPr>
              <a:spLocks noChangeArrowheads="1"/>
            </p:cNvSpPr>
            <p:nvPr/>
          </p:nvSpPr>
          <p:spPr bwMode="auto">
            <a:xfrm>
              <a:off x="5367338" y="2871332"/>
              <a:ext cx="673100" cy="8477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5" name="Freeform 9"/>
            <p:cNvSpPr>
              <a:spLocks/>
            </p:cNvSpPr>
            <p:nvPr/>
          </p:nvSpPr>
          <p:spPr bwMode="auto">
            <a:xfrm>
              <a:off x="4906963" y="2634795"/>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6" name="Freeform 10"/>
            <p:cNvSpPr>
              <a:spLocks/>
            </p:cNvSpPr>
            <p:nvPr/>
          </p:nvSpPr>
          <p:spPr bwMode="auto">
            <a:xfrm>
              <a:off x="4906963" y="2634795"/>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7" name="Rectangle 11"/>
            <p:cNvSpPr>
              <a:spLocks noChangeArrowheads="1"/>
            </p:cNvSpPr>
            <p:nvPr/>
          </p:nvSpPr>
          <p:spPr bwMode="auto">
            <a:xfrm>
              <a:off x="5081588" y="2647495"/>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8" name="Rectangle 12"/>
            <p:cNvSpPr>
              <a:spLocks noChangeArrowheads="1"/>
            </p:cNvSpPr>
            <p:nvPr/>
          </p:nvSpPr>
          <p:spPr bwMode="auto">
            <a:xfrm>
              <a:off x="5168900" y="2647495"/>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89" name="Rectangle 13"/>
            <p:cNvSpPr>
              <a:spLocks noChangeArrowheads="1"/>
            </p:cNvSpPr>
            <p:nvPr/>
          </p:nvSpPr>
          <p:spPr bwMode="auto">
            <a:xfrm>
              <a:off x="5243513" y="2647495"/>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0" name="Rectangle 14"/>
            <p:cNvSpPr>
              <a:spLocks noChangeArrowheads="1"/>
            </p:cNvSpPr>
            <p:nvPr/>
          </p:nvSpPr>
          <p:spPr bwMode="auto">
            <a:xfrm>
              <a:off x="5280025" y="2647495"/>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1" name="Rectangle 15"/>
            <p:cNvSpPr>
              <a:spLocks noChangeArrowheads="1"/>
            </p:cNvSpPr>
            <p:nvPr/>
          </p:nvSpPr>
          <p:spPr bwMode="auto">
            <a:xfrm>
              <a:off x="5380038" y="2647495"/>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2" name="Rectangle 16"/>
            <p:cNvSpPr>
              <a:spLocks noChangeArrowheads="1"/>
            </p:cNvSpPr>
            <p:nvPr/>
          </p:nvSpPr>
          <p:spPr bwMode="auto">
            <a:xfrm>
              <a:off x="5405438" y="2647495"/>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3" name="Rectangle 17"/>
            <p:cNvSpPr>
              <a:spLocks noChangeArrowheads="1"/>
            </p:cNvSpPr>
            <p:nvPr/>
          </p:nvSpPr>
          <p:spPr bwMode="auto">
            <a:xfrm>
              <a:off x="5480050" y="2647495"/>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4" name="Rectangle 18"/>
            <p:cNvSpPr>
              <a:spLocks noChangeArrowheads="1"/>
            </p:cNvSpPr>
            <p:nvPr/>
          </p:nvSpPr>
          <p:spPr bwMode="auto">
            <a:xfrm>
              <a:off x="5541963" y="2647495"/>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5" name="Rectangle 19"/>
            <p:cNvSpPr>
              <a:spLocks noChangeArrowheads="1"/>
            </p:cNvSpPr>
            <p:nvPr/>
          </p:nvSpPr>
          <p:spPr bwMode="auto">
            <a:xfrm>
              <a:off x="5580063" y="2647495"/>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6" name="Rectangle 20"/>
            <p:cNvSpPr>
              <a:spLocks noChangeArrowheads="1"/>
            </p:cNvSpPr>
            <p:nvPr/>
          </p:nvSpPr>
          <p:spPr bwMode="auto">
            <a:xfrm>
              <a:off x="5616575" y="2647495"/>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7" name="Rectangle 21"/>
            <p:cNvSpPr>
              <a:spLocks noChangeArrowheads="1"/>
            </p:cNvSpPr>
            <p:nvPr/>
          </p:nvSpPr>
          <p:spPr bwMode="auto">
            <a:xfrm>
              <a:off x="5641975" y="2647495"/>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8" name="Rectangle 22"/>
            <p:cNvSpPr>
              <a:spLocks noChangeArrowheads="1"/>
            </p:cNvSpPr>
            <p:nvPr/>
          </p:nvSpPr>
          <p:spPr bwMode="auto">
            <a:xfrm>
              <a:off x="5541963" y="317137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299" name="Rectangle 23"/>
            <p:cNvSpPr>
              <a:spLocks noChangeArrowheads="1"/>
            </p:cNvSpPr>
            <p:nvPr/>
          </p:nvSpPr>
          <p:spPr bwMode="auto">
            <a:xfrm>
              <a:off x="5591175" y="317137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00" name="Rectangle 24"/>
            <p:cNvSpPr>
              <a:spLocks noChangeArrowheads="1"/>
            </p:cNvSpPr>
            <p:nvPr/>
          </p:nvSpPr>
          <p:spPr bwMode="auto">
            <a:xfrm>
              <a:off x="5691188" y="317137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01" name="Rectangle 25"/>
            <p:cNvSpPr>
              <a:spLocks noChangeArrowheads="1"/>
            </p:cNvSpPr>
            <p:nvPr/>
          </p:nvSpPr>
          <p:spPr bwMode="auto">
            <a:xfrm>
              <a:off x="5753100" y="317137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02" name="Rectangle 26"/>
            <p:cNvSpPr>
              <a:spLocks noChangeArrowheads="1"/>
            </p:cNvSpPr>
            <p:nvPr/>
          </p:nvSpPr>
          <p:spPr bwMode="auto">
            <a:xfrm>
              <a:off x="5840413" y="3171370"/>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03" name="Line 27"/>
            <p:cNvSpPr>
              <a:spLocks noChangeShapeType="1"/>
            </p:cNvSpPr>
            <p:nvPr/>
          </p:nvSpPr>
          <p:spPr bwMode="auto">
            <a:xfrm>
              <a:off x="5156200" y="336980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4" name="Freeform 28"/>
            <p:cNvSpPr>
              <a:spLocks/>
            </p:cNvSpPr>
            <p:nvPr/>
          </p:nvSpPr>
          <p:spPr bwMode="auto">
            <a:xfrm>
              <a:off x="5092700" y="3331707"/>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5" name="Freeform 29"/>
            <p:cNvSpPr>
              <a:spLocks/>
            </p:cNvSpPr>
            <p:nvPr/>
          </p:nvSpPr>
          <p:spPr bwMode="auto">
            <a:xfrm>
              <a:off x="5267325" y="3331707"/>
              <a:ext cx="74613" cy="63500"/>
            </a:xfrm>
            <a:custGeom>
              <a:avLst/>
              <a:gdLst>
                <a:gd name="T0" fmla="*/ 12700 w 47"/>
                <a:gd name="T1" fmla="*/ 38100 h 40"/>
                <a:gd name="T2" fmla="*/ 0 w 47"/>
                <a:gd name="T3" fmla="*/ 0 h 40"/>
                <a:gd name="T4" fmla="*/ 74613 w 47"/>
                <a:gd name="T5" fmla="*/ 38100 h 40"/>
                <a:gd name="T6" fmla="*/ 0 w 47"/>
                <a:gd name="T7" fmla="*/ 63500 h 40"/>
                <a:gd name="T8" fmla="*/ 12700 w 47"/>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24"/>
                  </a:moveTo>
                  <a:lnTo>
                    <a:pt x="0" y="0"/>
                  </a:lnTo>
                  <a:lnTo>
                    <a:pt x="47" y="24"/>
                  </a:lnTo>
                  <a:lnTo>
                    <a:pt x="0" y="40"/>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6" name="Line 30"/>
            <p:cNvSpPr>
              <a:spLocks noChangeShapeType="1"/>
            </p:cNvSpPr>
            <p:nvPr/>
          </p:nvSpPr>
          <p:spPr bwMode="auto">
            <a:xfrm>
              <a:off x="5156200" y="3482520"/>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7" name="Freeform 31"/>
            <p:cNvSpPr>
              <a:spLocks/>
            </p:cNvSpPr>
            <p:nvPr/>
          </p:nvSpPr>
          <p:spPr bwMode="auto">
            <a:xfrm>
              <a:off x="5092700" y="3444420"/>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8" name="Freeform 32"/>
            <p:cNvSpPr>
              <a:spLocks/>
            </p:cNvSpPr>
            <p:nvPr/>
          </p:nvSpPr>
          <p:spPr bwMode="auto">
            <a:xfrm>
              <a:off x="5267325" y="3444420"/>
              <a:ext cx="74613" cy="61913"/>
            </a:xfrm>
            <a:custGeom>
              <a:avLst/>
              <a:gdLst>
                <a:gd name="T0" fmla="*/ 12700 w 47"/>
                <a:gd name="T1" fmla="*/ 38100 h 39"/>
                <a:gd name="T2" fmla="*/ 0 w 47"/>
                <a:gd name="T3" fmla="*/ 0 h 39"/>
                <a:gd name="T4" fmla="*/ 74613 w 47"/>
                <a:gd name="T5" fmla="*/ 38100 h 39"/>
                <a:gd name="T6" fmla="*/ 0 w 47"/>
                <a:gd name="T7" fmla="*/ 61913 h 39"/>
                <a:gd name="T8" fmla="*/ 12700 w 47"/>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4"/>
                  </a:moveTo>
                  <a:lnTo>
                    <a:pt x="0" y="0"/>
                  </a:lnTo>
                  <a:lnTo>
                    <a:pt x="47" y="24"/>
                  </a:lnTo>
                  <a:lnTo>
                    <a:pt x="0" y="39"/>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09" name="Line 33"/>
            <p:cNvSpPr>
              <a:spLocks noChangeShapeType="1"/>
            </p:cNvSpPr>
            <p:nvPr/>
          </p:nvSpPr>
          <p:spPr bwMode="auto">
            <a:xfrm>
              <a:off x="6059487" y="272210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0" name="Line 36"/>
            <p:cNvSpPr>
              <a:spLocks noChangeShapeType="1"/>
            </p:cNvSpPr>
            <p:nvPr/>
          </p:nvSpPr>
          <p:spPr bwMode="auto">
            <a:xfrm>
              <a:off x="6059487" y="329519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1" name="Line 39"/>
            <p:cNvSpPr>
              <a:spLocks noChangeShapeType="1"/>
            </p:cNvSpPr>
            <p:nvPr/>
          </p:nvSpPr>
          <p:spPr bwMode="auto">
            <a:xfrm>
              <a:off x="4757738" y="29221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2" name="Line 40"/>
            <p:cNvSpPr>
              <a:spLocks noChangeShapeType="1"/>
            </p:cNvSpPr>
            <p:nvPr/>
          </p:nvSpPr>
          <p:spPr bwMode="auto">
            <a:xfrm>
              <a:off x="4757738" y="303325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3" name="Line 41"/>
            <p:cNvSpPr>
              <a:spLocks noChangeShapeType="1"/>
            </p:cNvSpPr>
            <p:nvPr/>
          </p:nvSpPr>
          <p:spPr bwMode="auto">
            <a:xfrm>
              <a:off x="4757738" y="315867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4" name="Line 42"/>
            <p:cNvSpPr>
              <a:spLocks noChangeShapeType="1"/>
            </p:cNvSpPr>
            <p:nvPr/>
          </p:nvSpPr>
          <p:spPr bwMode="auto">
            <a:xfrm>
              <a:off x="4757738" y="32570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5" name="Line 43"/>
            <p:cNvSpPr>
              <a:spLocks noChangeShapeType="1"/>
            </p:cNvSpPr>
            <p:nvPr/>
          </p:nvSpPr>
          <p:spPr bwMode="auto">
            <a:xfrm>
              <a:off x="4757738" y="336980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6" name="Line 44"/>
            <p:cNvSpPr>
              <a:spLocks noChangeShapeType="1"/>
            </p:cNvSpPr>
            <p:nvPr/>
          </p:nvSpPr>
          <p:spPr bwMode="auto">
            <a:xfrm>
              <a:off x="4757738" y="346982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7" name="Line 45"/>
            <p:cNvSpPr>
              <a:spLocks noChangeShapeType="1"/>
            </p:cNvSpPr>
            <p:nvPr/>
          </p:nvSpPr>
          <p:spPr bwMode="auto">
            <a:xfrm>
              <a:off x="4757738" y="358094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8" name="Line 46"/>
            <p:cNvSpPr>
              <a:spLocks noChangeShapeType="1"/>
            </p:cNvSpPr>
            <p:nvPr/>
          </p:nvSpPr>
          <p:spPr bwMode="auto">
            <a:xfrm>
              <a:off x="4757738" y="369365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19" name="Line 47"/>
            <p:cNvSpPr>
              <a:spLocks noChangeShapeType="1"/>
            </p:cNvSpPr>
            <p:nvPr/>
          </p:nvSpPr>
          <p:spPr bwMode="auto">
            <a:xfrm>
              <a:off x="5156200" y="292213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0" name="Freeform 48"/>
            <p:cNvSpPr>
              <a:spLocks/>
            </p:cNvSpPr>
            <p:nvPr/>
          </p:nvSpPr>
          <p:spPr bwMode="auto">
            <a:xfrm>
              <a:off x="5092700" y="2896732"/>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1" name="Freeform 49"/>
            <p:cNvSpPr>
              <a:spLocks/>
            </p:cNvSpPr>
            <p:nvPr/>
          </p:nvSpPr>
          <p:spPr bwMode="auto">
            <a:xfrm>
              <a:off x="5267325" y="2896732"/>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2" name="Line 50"/>
            <p:cNvSpPr>
              <a:spLocks noChangeShapeType="1"/>
            </p:cNvSpPr>
            <p:nvPr/>
          </p:nvSpPr>
          <p:spPr bwMode="auto">
            <a:xfrm>
              <a:off x="5156200" y="303325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3" name="Freeform 51"/>
            <p:cNvSpPr>
              <a:spLocks/>
            </p:cNvSpPr>
            <p:nvPr/>
          </p:nvSpPr>
          <p:spPr bwMode="auto">
            <a:xfrm>
              <a:off x="5092700" y="3009445"/>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4" name="Freeform 52"/>
            <p:cNvSpPr>
              <a:spLocks/>
            </p:cNvSpPr>
            <p:nvPr/>
          </p:nvSpPr>
          <p:spPr bwMode="auto">
            <a:xfrm>
              <a:off x="5267325" y="3009445"/>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5" name="Line 53"/>
            <p:cNvSpPr>
              <a:spLocks noChangeShapeType="1"/>
            </p:cNvSpPr>
            <p:nvPr/>
          </p:nvSpPr>
          <p:spPr bwMode="auto">
            <a:xfrm>
              <a:off x="5156200" y="3145970"/>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6" name="Freeform 54"/>
            <p:cNvSpPr>
              <a:spLocks/>
            </p:cNvSpPr>
            <p:nvPr/>
          </p:nvSpPr>
          <p:spPr bwMode="auto">
            <a:xfrm>
              <a:off x="5092700" y="3107870"/>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7" name="Freeform 55"/>
            <p:cNvSpPr>
              <a:spLocks/>
            </p:cNvSpPr>
            <p:nvPr/>
          </p:nvSpPr>
          <p:spPr bwMode="auto">
            <a:xfrm>
              <a:off x="5267325" y="3107870"/>
              <a:ext cx="74613" cy="63500"/>
            </a:xfrm>
            <a:custGeom>
              <a:avLst/>
              <a:gdLst>
                <a:gd name="T0" fmla="*/ 12700 w 47"/>
                <a:gd name="T1" fmla="*/ 38100 h 40"/>
                <a:gd name="T2" fmla="*/ 0 w 47"/>
                <a:gd name="T3" fmla="*/ 0 h 40"/>
                <a:gd name="T4" fmla="*/ 74613 w 47"/>
                <a:gd name="T5" fmla="*/ 38100 h 40"/>
                <a:gd name="T6" fmla="*/ 0 w 47"/>
                <a:gd name="T7" fmla="*/ 63500 h 40"/>
                <a:gd name="T8" fmla="*/ 12700 w 47"/>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24"/>
                  </a:moveTo>
                  <a:lnTo>
                    <a:pt x="0" y="0"/>
                  </a:lnTo>
                  <a:lnTo>
                    <a:pt x="47" y="24"/>
                  </a:lnTo>
                  <a:lnTo>
                    <a:pt x="0" y="40"/>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8" name="Line 56"/>
            <p:cNvSpPr>
              <a:spLocks noChangeShapeType="1"/>
            </p:cNvSpPr>
            <p:nvPr/>
          </p:nvSpPr>
          <p:spPr bwMode="auto">
            <a:xfrm>
              <a:off x="5156200" y="325709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29" name="Freeform 57"/>
            <p:cNvSpPr>
              <a:spLocks/>
            </p:cNvSpPr>
            <p:nvPr/>
          </p:nvSpPr>
          <p:spPr bwMode="auto">
            <a:xfrm>
              <a:off x="5092700" y="3220582"/>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0" name="Freeform 58"/>
            <p:cNvSpPr>
              <a:spLocks/>
            </p:cNvSpPr>
            <p:nvPr/>
          </p:nvSpPr>
          <p:spPr bwMode="auto">
            <a:xfrm>
              <a:off x="5267325" y="3220582"/>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1" name="Line 59"/>
            <p:cNvSpPr>
              <a:spLocks noChangeShapeType="1"/>
            </p:cNvSpPr>
            <p:nvPr/>
          </p:nvSpPr>
          <p:spPr bwMode="auto">
            <a:xfrm>
              <a:off x="5156200" y="369365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2" name="Freeform 60"/>
            <p:cNvSpPr>
              <a:spLocks/>
            </p:cNvSpPr>
            <p:nvPr/>
          </p:nvSpPr>
          <p:spPr bwMode="auto">
            <a:xfrm>
              <a:off x="5092700" y="366825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3" name="Freeform 61"/>
            <p:cNvSpPr>
              <a:spLocks/>
            </p:cNvSpPr>
            <p:nvPr/>
          </p:nvSpPr>
          <p:spPr bwMode="auto">
            <a:xfrm>
              <a:off x="5267325" y="3668257"/>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4" name="Line 62"/>
            <p:cNvSpPr>
              <a:spLocks noChangeShapeType="1"/>
            </p:cNvSpPr>
            <p:nvPr/>
          </p:nvSpPr>
          <p:spPr bwMode="auto">
            <a:xfrm>
              <a:off x="5156200" y="358094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5" name="Freeform 63"/>
            <p:cNvSpPr>
              <a:spLocks/>
            </p:cNvSpPr>
            <p:nvPr/>
          </p:nvSpPr>
          <p:spPr bwMode="auto">
            <a:xfrm>
              <a:off x="5092700" y="3557132"/>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6" name="Freeform 64"/>
            <p:cNvSpPr>
              <a:spLocks/>
            </p:cNvSpPr>
            <p:nvPr/>
          </p:nvSpPr>
          <p:spPr bwMode="auto">
            <a:xfrm>
              <a:off x="5267325" y="3557132"/>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337" name="Rectangle 65"/>
            <p:cNvSpPr>
              <a:spLocks noChangeArrowheads="1"/>
            </p:cNvSpPr>
            <p:nvPr/>
          </p:nvSpPr>
          <p:spPr bwMode="auto">
            <a:xfrm>
              <a:off x="7227886" y="173038"/>
              <a:ext cx="685800" cy="1619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38" name="Rectangle 66"/>
            <p:cNvSpPr>
              <a:spLocks noChangeArrowheads="1"/>
            </p:cNvSpPr>
            <p:nvPr/>
          </p:nvSpPr>
          <p:spPr bwMode="auto">
            <a:xfrm>
              <a:off x="7234236" y="179388"/>
              <a:ext cx="673100" cy="14922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39" name="Rectangle 67"/>
            <p:cNvSpPr>
              <a:spLocks noChangeArrowheads="1"/>
            </p:cNvSpPr>
            <p:nvPr/>
          </p:nvSpPr>
          <p:spPr bwMode="auto">
            <a:xfrm>
              <a:off x="7227886" y="0"/>
              <a:ext cx="685800" cy="173038"/>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40" name="Rectangle 68"/>
            <p:cNvSpPr>
              <a:spLocks noChangeArrowheads="1"/>
            </p:cNvSpPr>
            <p:nvPr/>
          </p:nvSpPr>
          <p:spPr bwMode="auto">
            <a:xfrm>
              <a:off x="7234236" y="6350"/>
              <a:ext cx="673100" cy="1603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341" name="Rectangle 69"/>
            <p:cNvSpPr>
              <a:spLocks noChangeArrowheads="1"/>
            </p:cNvSpPr>
            <p:nvPr/>
          </p:nvSpPr>
          <p:spPr bwMode="auto">
            <a:xfrm>
              <a:off x="3984625" y="58215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2" name="Rectangle 70"/>
            <p:cNvSpPr>
              <a:spLocks noChangeArrowheads="1"/>
            </p:cNvSpPr>
            <p:nvPr/>
          </p:nvSpPr>
          <p:spPr bwMode="auto">
            <a:xfrm>
              <a:off x="4046538" y="5821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3" name="Rectangle 71"/>
            <p:cNvSpPr>
              <a:spLocks noChangeArrowheads="1"/>
            </p:cNvSpPr>
            <p:nvPr/>
          </p:nvSpPr>
          <p:spPr bwMode="auto">
            <a:xfrm>
              <a:off x="4108450" y="5821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4" name="Rectangle 72"/>
            <p:cNvSpPr>
              <a:spLocks noChangeArrowheads="1"/>
            </p:cNvSpPr>
            <p:nvPr/>
          </p:nvSpPr>
          <p:spPr bwMode="auto">
            <a:xfrm>
              <a:off x="4133850" y="5821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5" name="Rectangle 73"/>
            <p:cNvSpPr>
              <a:spLocks noChangeArrowheads="1"/>
            </p:cNvSpPr>
            <p:nvPr/>
          </p:nvSpPr>
          <p:spPr bwMode="auto">
            <a:xfrm>
              <a:off x="4195763" y="5821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6" name="Rectangle 74"/>
            <p:cNvSpPr>
              <a:spLocks noChangeArrowheads="1"/>
            </p:cNvSpPr>
            <p:nvPr/>
          </p:nvSpPr>
          <p:spPr bwMode="auto">
            <a:xfrm>
              <a:off x="4221163" y="58215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7" name="Rectangle 75"/>
            <p:cNvSpPr>
              <a:spLocks noChangeArrowheads="1"/>
            </p:cNvSpPr>
            <p:nvPr/>
          </p:nvSpPr>
          <p:spPr bwMode="auto">
            <a:xfrm>
              <a:off x="4246563" y="5821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8" name="Rectangle 76"/>
            <p:cNvSpPr>
              <a:spLocks noChangeArrowheads="1"/>
            </p:cNvSpPr>
            <p:nvPr/>
          </p:nvSpPr>
          <p:spPr bwMode="auto">
            <a:xfrm>
              <a:off x="4333875" y="5821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49" name="Rectangle 77"/>
            <p:cNvSpPr>
              <a:spLocks noChangeArrowheads="1"/>
            </p:cNvSpPr>
            <p:nvPr/>
          </p:nvSpPr>
          <p:spPr bwMode="auto">
            <a:xfrm>
              <a:off x="4408488" y="58215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0" name="Rectangle 78"/>
            <p:cNvSpPr>
              <a:spLocks noChangeArrowheads="1"/>
            </p:cNvSpPr>
            <p:nvPr/>
          </p:nvSpPr>
          <p:spPr bwMode="auto">
            <a:xfrm>
              <a:off x="4483100" y="5821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1" name="Rectangle 79"/>
            <p:cNvSpPr>
              <a:spLocks noChangeArrowheads="1"/>
            </p:cNvSpPr>
            <p:nvPr/>
          </p:nvSpPr>
          <p:spPr bwMode="auto">
            <a:xfrm>
              <a:off x="4532313" y="582157"/>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2" name="Rectangle 80"/>
            <p:cNvSpPr>
              <a:spLocks noChangeArrowheads="1"/>
            </p:cNvSpPr>
            <p:nvPr/>
          </p:nvSpPr>
          <p:spPr bwMode="auto">
            <a:xfrm>
              <a:off x="4594225" y="5821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3" name="Rectangle 81"/>
            <p:cNvSpPr>
              <a:spLocks noChangeArrowheads="1"/>
            </p:cNvSpPr>
            <p:nvPr/>
          </p:nvSpPr>
          <p:spPr bwMode="auto">
            <a:xfrm>
              <a:off x="4670425" y="58215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4" name="Rectangle 82"/>
            <p:cNvSpPr>
              <a:spLocks noChangeArrowheads="1"/>
            </p:cNvSpPr>
            <p:nvPr/>
          </p:nvSpPr>
          <p:spPr bwMode="auto">
            <a:xfrm>
              <a:off x="3971925" y="69328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5" name="Rectangle 83"/>
            <p:cNvSpPr>
              <a:spLocks noChangeArrowheads="1"/>
            </p:cNvSpPr>
            <p:nvPr/>
          </p:nvSpPr>
          <p:spPr bwMode="auto">
            <a:xfrm>
              <a:off x="4033838" y="69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6" name="Rectangle 84"/>
            <p:cNvSpPr>
              <a:spLocks noChangeArrowheads="1"/>
            </p:cNvSpPr>
            <p:nvPr/>
          </p:nvSpPr>
          <p:spPr bwMode="auto">
            <a:xfrm>
              <a:off x="4084638" y="6932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7" name="Rectangle 85"/>
            <p:cNvSpPr>
              <a:spLocks noChangeArrowheads="1"/>
            </p:cNvSpPr>
            <p:nvPr/>
          </p:nvSpPr>
          <p:spPr bwMode="auto">
            <a:xfrm>
              <a:off x="4121150" y="69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8" name="Rectangle 86"/>
            <p:cNvSpPr>
              <a:spLocks noChangeArrowheads="1"/>
            </p:cNvSpPr>
            <p:nvPr/>
          </p:nvSpPr>
          <p:spPr bwMode="auto">
            <a:xfrm>
              <a:off x="4171950" y="6932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59" name="Rectangle 87"/>
            <p:cNvSpPr>
              <a:spLocks noChangeArrowheads="1"/>
            </p:cNvSpPr>
            <p:nvPr/>
          </p:nvSpPr>
          <p:spPr bwMode="auto">
            <a:xfrm>
              <a:off x="4195763" y="6932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0" name="Rectangle 88"/>
            <p:cNvSpPr>
              <a:spLocks noChangeArrowheads="1"/>
            </p:cNvSpPr>
            <p:nvPr/>
          </p:nvSpPr>
          <p:spPr bwMode="auto">
            <a:xfrm>
              <a:off x="4233863" y="6932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1" name="Rectangle 89"/>
            <p:cNvSpPr>
              <a:spLocks noChangeArrowheads="1"/>
            </p:cNvSpPr>
            <p:nvPr/>
          </p:nvSpPr>
          <p:spPr bwMode="auto">
            <a:xfrm>
              <a:off x="4308475" y="6932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2" name="Rectangle 90"/>
            <p:cNvSpPr>
              <a:spLocks noChangeArrowheads="1"/>
            </p:cNvSpPr>
            <p:nvPr/>
          </p:nvSpPr>
          <p:spPr bwMode="auto">
            <a:xfrm>
              <a:off x="4383088" y="6932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3" name="Rectangle 91"/>
            <p:cNvSpPr>
              <a:spLocks noChangeArrowheads="1"/>
            </p:cNvSpPr>
            <p:nvPr/>
          </p:nvSpPr>
          <p:spPr bwMode="auto">
            <a:xfrm>
              <a:off x="4457700" y="69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4" name="Rectangle 92"/>
            <p:cNvSpPr>
              <a:spLocks noChangeArrowheads="1"/>
            </p:cNvSpPr>
            <p:nvPr/>
          </p:nvSpPr>
          <p:spPr bwMode="auto">
            <a:xfrm>
              <a:off x="4519613" y="693282"/>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5" name="Rectangle 93"/>
            <p:cNvSpPr>
              <a:spLocks noChangeArrowheads="1"/>
            </p:cNvSpPr>
            <p:nvPr/>
          </p:nvSpPr>
          <p:spPr bwMode="auto">
            <a:xfrm>
              <a:off x="4583113" y="6932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6" name="Rectangle 94"/>
            <p:cNvSpPr>
              <a:spLocks noChangeArrowheads="1"/>
            </p:cNvSpPr>
            <p:nvPr/>
          </p:nvSpPr>
          <p:spPr bwMode="auto">
            <a:xfrm>
              <a:off x="4657725" y="6932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7" name="Rectangle 95"/>
            <p:cNvSpPr>
              <a:spLocks noChangeArrowheads="1"/>
            </p:cNvSpPr>
            <p:nvPr/>
          </p:nvSpPr>
          <p:spPr bwMode="auto">
            <a:xfrm>
              <a:off x="3997325" y="80599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8" name="Rectangle 96"/>
            <p:cNvSpPr>
              <a:spLocks noChangeArrowheads="1"/>
            </p:cNvSpPr>
            <p:nvPr/>
          </p:nvSpPr>
          <p:spPr bwMode="auto">
            <a:xfrm>
              <a:off x="4059238" y="8059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69" name="Rectangle 97"/>
            <p:cNvSpPr>
              <a:spLocks noChangeArrowheads="1"/>
            </p:cNvSpPr>
            <p:nvPr/>
          </p:nvSpPr>
          <p:spPr bwMode="auto">
            <a:xfrm>
              <a:off x="4121150" y="8059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0" name="Rectangle 98"/>
            <p:cNvSpPr>
              <a:spLocks noChangeArrowheads="1"/>
            </p:cNvSpPr>
            <p:nvPr/>
          </p:nvSpPr>
          <p:spPr bwMode="auto">
            <a:xfrm>
              <a:off x="4146550" y="8059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1" name="Rectangle 99"/>
            <p:cNvSpPr>
              <a:spLocks noChangeArrowheads="1"/>
            </p:cNvSpPr>
            <p:nvPr/>
          </p:nvSpPr>
          <p:spPr bwMode="auto">
            <a:xfrm>
              <a:off x="4195763" y="80599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2" name="Rectangle 100"/>
            <p:cNvSpPr>
              <a:spLocks noChangeArrowheads="1"/>
            </p:cNvSpPr>
            <p:nvPr/>
          </p:nvSpPr>
          <p:spPr bwMode="auto">
            <a:xfrm>
              <a:off x="4233863" y="8059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3" name="Rectangle 101"/>
            <p:cNvSpPr>
              <a:spLocks noChangeArrowheads="1"/>
            </p:cNvSpPr>
            <p:nvPr/>
          </p:nvSpPr>
          <p:spPr bwMode="auto">
            <a:xfrm>
              <a:off x="4308475" y="8059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4" name="Rectangle 102"/>
            <p:cNvSpPr>
              <a:spLocks noChangeArrowheads="1"/>
            </p:cNvSpPr>
            <p:nvPr/>
          </p:nvSpPr>
          <p:spPr bwMode="auto">
            <a:xfrm>
              <a:off x="4383088" y="80599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5" name="Rectangle 103"/>
            <p:cNvSpPr>
              <a:spLocks noChangeArrowheads="1"/>
            </p:cNvSpPr>
            <p:nvPr/>
          </p:nvSpPr>
          <p:spPr bwMode="auto">
            <a:xfrm>
              <a:off x="4457700" y="8059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6" name="Rectangle 104"/>
            <p:cNvSpPr>
              <a:spLocks noChangeArrowheads="1"/>
            </p:cNvSpPr>
            <p:nvPr/>
          </p:nvSpPr>
          <p:spPr bwMode="auto">
            <a:xfrm>
              <a:off x="4519613" y="8059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7" name="Rectangle 105"/>
            <p:cNvSpPr>
              <a:spLocks noChangeArrowheads="1"/>
            </p:cNvSpPr>
            <p:nvPr/>
          </p:nvSpPr>
          <p:spPr bwMode="auto">
            <a:xfrm>
              <a:off x="4594225" y="80599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8" name="Rectangle 106"/>
            <p:cNvSpPr>
              <a:spLocks noChangeArrowheads="1"/>
            </p:cNvSpPr>
            <p:nvPr/>
          </p:nvSpPr>
          <p:spPr bwMode="auto">
            <a:xfrm>
              <a:off x="4657725" y="805995"/>
              <a:ext cx="897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79" name="Rectangle 107"/>
            <p:cNvSpPr>
              <a:spLocks noChangeArrowheads="1"/>
            </p:cNvSpPr>
            <p:nvPr/>
          </p:nvSpPr>
          <p:spPr bwMode="auto">
            <a:xfrm>
              <a:off x="4021138" y="91712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0" name="Rectangle 108"/>
            <p:cNvSpPr>
              <a:spLocks noChangeArrowheads="1"/>
            </p:cNvSpPr>
            <p:nvPr/>
          </p:nvSpPr>
          <p:spPr bwMode="auto">
            <a:xfrm>
              <a:off x="4084638" y="91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1" name="Rectangle 109"/>
            <p:cNvSpPr>
              <a:spLocks noChangeArrowheads="1"/>
            </p:cNvSpPr>
            <p:nvPr/>
          </p:nvSpPr>
          <p:spPr bwMode="auto">
            <a:xfrm>
              <a:off x="4146550" y="91712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2" name="Rectangle 110"/>
            <p:cNvSpPr>
              <a:spLocks noChangeArrowheads="1"/>
            </p:cNvSpPr>
            <p:nvPr/>
          </p:nvSpPr>
          <p:spPr bwMode="auto">
            <a:xfrm>
              <a:off x="4171950" y="91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3" name="Rectangle 111"/>
            <p:cNvSpPr>
              <a:spLocks noChangeArrowheads="1"/>
            </p:cNvSpPr>
            <p:nvPr/>
          </p:nvSpPr>
          <p:spPr bwMode="auto">
            <a:xfrm>
              <a:off x="4221163" y="91712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4" name="Rectangle 112"/>
            <p:cNvSpPr>
              <a:spLocks noChangeArrowheads="1"/>
            </p:cNvSpPr>
            <p:nvPr/>
          </p:nvSpPr>
          <p:spPr bwMode="auto">
            <a:xfrm>
              <a:off x="4259263" y="9171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5" name="Rectangle 113"/>
            <p:cNvSpPr>
              <a:spLocks noChangeArrowheads="1"/>
            </p:cNvSpPr>
            <p:nvPr/>
          </p:nvSpPr>
          <p:spPr bwMode="auto">
            <a:xfrm>
              <a:off x="4333875" y="9171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6" name="Rectangle 114"/>
            <p:cNvSpPr>
              <a:spLocks noChangeArrowheads="1"/>
            </p:cNvSpPr>
            <p:nvPr/>
          </p:nvSpPr>
          <p:spPr bwMode="auto">
            <a:xfrm>
              <a:off x="4408488" y="91712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7" name="Rectangle 115"/>
            <p:cNvSpPr>
              <a:spLocks noChangeArrowheads="1"/>
            </p:cNvSpPr>
            <p:nvPr/>
          </p:nvSpPr>
          <p:spPr bwMode="auto">
            <a:xfrm>
              <a:off x="4483100" y="91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8" name="Rectangle 116"/>
            <p:cNvSpPr>
              <a:spLocks noChangeArrowheads="1"/>
            </p:cNvSpPr>
            <p:nvPr/>
          </p:nvSpPr>
          <p:spPr bwMode="auto">
            <a:xfrm>
              <a:off x="4545013" y="917120"/>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89" name="Rectangle 117"/>
            <p:cNvSpPr>
              <a:spLocks noChangeArrowheads="1"/>
            </p:cNvSpPr>
            <p:nvPr/>
          </p:nvSpPr>
          <p:spPr bwMode="auto">
            <a:xfrm>
              <a:off x="4606925" y="91712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0" name="Rectangle 118"/>
            <p:cNvSpPr>
              <a:spLocks noChangeArrowheads="1"/>
            </p:cNvSpPr>
            <p:nvPr/>
          </p:nvSpPr>
          <p:spPr bwMode="auto">
            <a:xfrm>
              <a:off x="4670425" y="91712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1" name="Rectangle 119"/>
            <p:cNvSpPr>
              <a:spLocks noChangeArrowheads="1"/>
            </p:cNvSpPr>
            <p:nvPr/>
          </p:nvSpPr>
          <p:spPr bwMode="auto">
            <a:xfrm>
              <a:off x="3984625" y="102983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2" name="Rectangle 120"/>
            <p:cNvSpPr>
              <a:spLocks noChangeArrowheads="1"/>
            </p:cNvSpPr>
            <p:nvPr/>
          </p:nvSpPr>
          <p:spPr bwMode="auto">
            <a:xfrm>
              <a:off x="4046538" y="10298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3" name="Rectangle 121"/>
            <p:cNvSpPr>
              <a:spLocks noChangeArrowheads="1"/>
            </p:cNvSpPr>
            <p:nvPr/>
          </p:nvSpPr>
          <p:spPr bwMode="auto">
            <a:xfrm>
              <a:off x="4108450" y="102983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4" name="Rectangle 122"/>
            <p:cNvSpPr>
              <a:spLocks noChangeArrowheads="1"/>
            </p:cNvSpPr>
            <p:nvPr/>
          </p:nvSpPr>
          <p:spPr bwMode="auto">
            <a:xfrm>
              <a:off x="4133850" y="10298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5" name="Rectangle 123"/>
            <p:cNvSpPr>
              <a:spLocks noChangeArrowheads="1"/>
            </p:cNvSpPr>
            <p:nvPr/>
          </p:nvSpPr>
          <p:spPr bwMode="auto">
            <a:xfrm>
              <a:off x="4183063" y="102983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6" name="Rectangle 124"/>
            <p:cNvSpPr>
              <a:spLocks noChangeArrowheads="1"/>
            </p:cNvSpPr>
            <p:nvPr/>
          </p:nvSpPr>
          <p:spPr bwMode="auto">
            <a:xfrm>
              <a:off x="4221163" y="10298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7" name="Rectangle 125"/>
            <p:cNvSpPr>
              <a:spLocks noChangeArrowheads="1"/>
            </p:cNvSpPr>
            <p:nvPr/>
          </p:nvSpPr>
          <p:spPr bwMode="auto">
            <a:xfrm>
              <a:off x="4295775" y="10298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8" name="Rectangle 126"/>
            <p:cNvSpPr>
              <a:spLocks noChangeArrowheads="1"/>
            </p:cNvSpPr>
            <p:nvPr/>
          </p:nvSpPr>
          <p:spPr bwMode="auto">
            <a:xfrm>
              <a:off x="4370388" y="10298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399" name="Rectangle 127"/>
            <p:cNvSpPr>
              <a:spLocks noChangeArrowheads="1"/>
            </p:cNvSpPr>
            <p:nvPr/>
          </p:nvSpPr>
          <p:spPr bwMode="auto">
            <a:xfrm>
              <a:off x="4457700" y="10298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0" name="Rectangle 128"/>
            <p:cNvSpPr>
              <a:spLocks noChangeArrowheads="1"/>
            </p:cNvSpPr>
            <p:nvPr/>
          </p:nvSpPr>
          <p:spPr bwMode="auto">
            <a:xfrm>
              <a:off x="4508500" y="102983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1" name="Rectangle 129"/>
            <p:cNvSpPr>
              <a:spLocks noChangeArrowheads="1"/>
            </p:cNvSpPr>
            <p:nvPr/>
          </p:nvSpPr>
          <p:spPr bwMode="auto">
            <a:xfrm>
              <a:off x="4583113" y="10298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2" name="Rectangle 130"/>
            <p:cNvSpPr>
              <a:spLocks noChangeArrowheads="1"/>
            </p:cNvSpPr>
            <p:nvPr/>
          </p:nvSpPr>
          <p:spPr bwMode="auto">
            <a:xfrm>
              <a:off x="4657725" y="10298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3" name="Rectangle 131"/>
            <p:cNvSpPr>
              <a:spLocks noChangeArrowheads="1"/>
            </p:cNvSpPr>
            <p:nvPr/>
          </p:nvSpPr>
          <p:spPr bwMode="auto">
            <a:xfrm>
              <a:off x="3984625" y="114095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4" name="Rectangle 132"/>
            <p:cNvSpPr>
              <a:spLocks noChangeArrowheads="1"/>
            </p:cNvSpPr>
            <p:nvPr/>
          </p:nvSpPr>
          <p:spPr bwMode="auto">
            <a:xfrm>
              <a:off x="4046538" y="11409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5" name="Rectangle 133"/>
            <p:cNvSpPr>
              <a:spLocks noChangeArrowheads="1"/>
            </p:cNvSpPr>
            <p:nvPr/>
          </p:nvSpPr>
          <p:spPr bwMode="auto">
            <a:xfrm>
              <a:off x="4095750" y="11409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6" name="Rectangle 134"/>
            <p:cNvSpPr>
              <a:spLocks noChangeArrowheads="1"/>
            </p:cNvSpPr>
            <p:nvPr/>
          </p:nvSpPr>
          <p:spPr bwMode="auto">
            <a:xfrm>
              <a:off x="4121150" y="11409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7" name="Rectangle 135"/>
            <p:cNvSpPr>
              <a:spLocks noChangeArrowheads="1"/>
            </p:cNvSpPr>
            <p:nvPr/>
          </p:nvSpPr>
          <p:spPr bwMode="auto">
            <a:xfrm>
              <a:off x="4183063" y="114095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8" name="Rectangle 136"/>
            <p:cNvSpPr>
              <a:spLocks noChangeArrowheads="1"/>
            </p:cNvSpPr>
            <p:nvPr/>
          </p:nvSpPr>
          <p:spPr bwMode="auto">
            <a:xfrm>
              <a:off x="4208463"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09" name="Rectangle 137"/>
            <p:cNvSpPr>
              <a:spLocks noChangeArrowheads="1"/>
            </p:cNvSpPr>
            <p:nvPr/>
          </p:nvSpPr>
          <p:spPr bwMode="auto">
            <a:xfrm>
              <a:off x="4295775"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0" name="Rectangle 138"/>
            <p:cNvSpPr>
              <a:spLocks noChangeArrowheads="1"/>
            </p:cNvSpPr>
            <p:nvPr/>
          </p:nvSpPr>
          <p:spPr bwMode="auto">
            <a:xfrm>
              <a:off x="4370388"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1" name="Rectangle 139"/>
            <p:cNvSpPr>
              <a:spLocks noChangeArrowheads="1"/>
            </p:cNvSpPr>
            <p:nvPr/>
          </p:nvSpPr>
          <p:spPr bwMode="auto">
            <a:xfrm>
              <a:off x="4445000" y="11409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2" name="Rectangle 140"/>
            <p:cNvSpPr>
              <a:spLocks noChangeArrowheads="1"/>
            </p:cNvSpPr>
            <p:nvPr/>
          </p:nvSpPr>
          <p:spPr bwMode="auto">
            <a:xfrm>
              <a:off x="4508500"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3" name="Rectangle 141"/>
            <p:cNvSpPr>
              <a:spLocks noChangeArrowheads="1"/>
            </p:cNvSpPr>
            <p:nvPr/>
          </p:nvSpPr>
          <p:spPr bwMode="auto">
            <a:xfrm>
              <a:off x="4583113"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4" name="Rectangle 142"/>
            <p:cNvSpPr>
              <a:spLocks noChangeArrowheads="1"/>
            </p:cNvSpPr>
            <p:nvPr/>
          </p:nvSpPr>
          <p:spPr bwMode="auto">
            <a:xfrm>
              <a:off x="4657725" y="11409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5" name="Rectangle 143"/>
            <p:cNvSpPr>
              <a:spLocks noChangeArrowheads="1"/>
            </p:cNvSpPr>
            <p:nvPr/>
          </p:nvSpPr>
          <p:spPr bwMode="auto">
            <a:xfrm>
              <a:off x="3997325" y="125367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6" name="Rectangle 144"/>
            <p:cNvSpPr>
              <a:spLocks noChangeArrowheads="1"/>
            </p:cNvSpPr>
            <p:nvPr/>
          </p:nvSpPr>
          <p:spPr bwMode="auto">
            <a:xfrm>
              <a:off x="4059238" y="12536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7" name="Rectangle 145"/>
            <p:cNvSpPr>
              <a:spLocks noChangeArrowheads="1"/>
            </p:cNvSpPr>
            <p:nvPr/>
          </p:nvSpPr>
          <p:spPr bwMode="auto">
            <a:xfrm>
              <a:off x="4108450" y="125367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8" name="Rectangle 146"/>
            <p:cNvSpPr>
              <a:spLocks noChangeArrowheads="1"/>
            </p:cNvSpPr>
            <p:nvPr/>
          </p:nvSpPr>
          <p:spPr bwMode="auto">
            <a:xfrm>
              <a:off x="4133850" y="12536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19" name="Rectangle 147"/>
            <p:cNvSpPr>
              <a:spLocks noChangeArrowheads="1"/>
            </p:cNvSpPr>
            <p:nvPr/>
          </p:nvSpPr>
          <p:spPr bwMode="auto">
            <a:xfrm>
              <a:off x="4195763" y="125367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0" name="Rectangle 148"/>
            <p:cNvSpPr>
              <a:spLocks noChangeArrowheads="1"/>
            </p:cNvSpPr>
            <p:nvPr/>
          </p:nvSpPr>
          <p:spPr bwMode="auto">
            <a:xfrm>
              <a:off x="4221163" y="12536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1" name="Rectangle 149"/>
            <p:cNvSpPr>
              <a:spLocks noChangeArrowheads="1"/>
            </p:cNvSpPr>
            <p:nvPr/>
          </p:nvSpPr>
          <p:spPr bwMode="auto">
            <a:xfrm>
              <a:off x="4308475" y="12536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2" name="Rectangle 150"/>
            <p:cNvSpPr>
              <a:spLocks noChangeArrowheads="1"/>
            </p:cNvSpPr>
            <p:nvPr/>
          </p:nvSpPr>
          <p:spPr bwMode="auto">
            <a:xfrm>
              <a:off x="4383088" y="12536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3" name="Rectangle 151"/>
            <p:cNvSpPr>
              <a:spLocks noChangeArrowheads="1"/>
            </p:cNvSpPr>
            <p:nvPr/>
          </p:nvSpPr>
          <p:spPr bwMode="auto">
            <a:xfrm>
              <a:off x="4457700" y="12536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4" name="Rectangle 152"/>
            <p:cNvSpPr>
              <a:spLocks noChangeArrowheads="1"/>
            </p:cNvSpPr>
            <p:nvPr/>
          </p:nvSpPr>
          <p:spPr bwMode="auto">
            <a:xfrm>
              <a:off x="4519613" y="12536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5" name="Rectangle 153"/>
            <p:cNvSpPr>
              <a:spLocks noChangeArrowheads="1"/>
            </p:cNvSpPr>
            <p:nvPr/>
          </p:nvSpPr>
          <p:spPr bwMode="auto">
            <a:xfrm>
              <a:off x="4594225" y="125367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6" name="Rectangle 154"/>
            <p:cNvSpPr>
              <a:spLocks noChangeArrowheads="1"/>
            </p:cNvSpPr>
            <p:nvPr/>
          </p:nvSpPr>
          <p:spPr bwMode="auto">
            <a:xfrm>
              <a:off x="4657725" y="1253670"/>
              <a:ext cx="897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7" name="Rectangle 155"/>
            <p:cNvSpPr>
              <a:spLocks noChangeArrowheads="1"/>
            </p:cNvSpPr>
            <p:nvPr/>
          </p:nvSpPr>
          <p:spPr bwMode="auto">
            <a:xfrm>
              <a:off x="4021138" y="136638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8" name="Rectangle 156"/>
            <p:cNvSpPr>
              <a:spLocks noChangeArrowheads="1"/>
            </p:cNvSpPr>
            <p:nvPr/>
          </p:nvSpPr>
          <p:spPr bwMode="auto">
            <a:xfrm>
              <a:off x="4084638" y="13663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29" name="Rectangle 157"/>
            <p:cNvSpPr>
              <a:spLocks noChangeArrowheads="1"/>
            </p:cNvSpPr>
            <p:nvPr/>
          </p:nvSpPr>
          <p:spPr bwMode="auto">
            <a:xfrm>
              <a:off x="4133850" y="13663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0" name="Rectangle 158"/>
            <p:cNvSpPr>
              <a:spLocks noChangeArrowheads="1"/>
            </p:cNvSpPr>
            <p:nvPr/>
          </p:nvSpPr>
          <p:spPr bwMode="auto">
            <a:xfrm>
              <a:off x="4159250" y="13663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1" name="Rectangle 159"/>
            <p:cNvSpPr>
              <a:spLocks noChangeArrowheads="1"/>
            </p:cNvSpPr>
            <p:nvPr/>
          </p:nvSpPr>
          <p:spPr bwMode="auto">
            <a:xfrm>
              <a:off x="4221163" y="13663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2" name="Rectangle 160"/>
            <p:cNvSpPr>
              <a:spLocks noChangeArrowheads="1"/>
            </p:cNvSpPr>
            <p:nvPr/>
          </p:nvSpPr>
          <p:spPr bwMode="auto">
            <a:xfrm>
              <a:off x="4246563" y="13663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3" name="Rectangle 161"/>
            <p:cNvSpPr>
              <a:spLocks noChangeArrowheads="1"/>
            </p:cNvSpPr>
            <p:nvPr/>
          </p:nvSpPr>
          <p:spPr bwMode="auto">
            <a:xfrm>
              <a:off x="4333875" y="13663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4" name="Rectangle 162"/>
            <p:cNvSpPr>
              <a:spLocks noChangeArrowheads="1"/>
            </p:cNvSpPr>
            <p:nvPr/>
          </p:nvSpPr>
          <p:spPr bwMode="auto">
            <a:xfrm>
              <a:off x="4408488" y="13663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5" name="Rectangle 163"/>
            <p:cNvSpPr>
              <a:spLocks noChangeArrowheads="1"/>
            </p:cNvSpPr>
            <p:nvPr/>
          </p:nvSpPr>
          <p:spPr bwMode="auto">
            <a:xfrm>
              <a:off x="4483100" y="13663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6" name="Rectangle 164"/>
            <p:cNvSpPr>
              <a:spLocks noChangeArrowheads="1"/>
            </p:cNvSpPr>
            <p:nvPr/>
          </p:nvSpPr>
          <p:spPr bwMode="auto">
            <a:xfrm>
              <a:off x="4545013" y="1366382"/>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7" name="Rectangle 165"/>
            <p:cNvSpPr>
              <a:spLocks noChangeArrowheads="1"/>
            </p:cNvSpPr>
            <p:nvPr/>
          </p:nvSpPr>
          <p:spPr bwMode="auto">
            <a:xfrm>
              <a:off x="4606925" y="13663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8" name="Rectangle 166"/>
            <p:cNvSpPr>
              <a:spLocks noChangeArrowheads="1"/>
            </p:cNvSpPr>
            <p:nvPr/>
          </p:nvSpPr>
          <p:spPr bwMode="auto">
            <a:xfrm>
              <a:off x="4670425" y="13663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39" name="Rectangle 167"/>
            <p:cNvSpPr>
              <a:spLocks noChangeArrowheads="1"/>
            </p:cNvSpPr>
            <p:nvPr/>
          </p:nvSpPr>
          <p:spPr bwMode="auto">
            <a:xfrm>
              <a:off x="4233863" y="170134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0" name="Rectangle 168"/>
            <p:cNvSpPr>
              <a:spLocks noChangeArrowheads="1"/>
            </p:cNvSpPr>
            <p:nvPr/>
          </p:nvSpPr>
          <p:spPr bwMode="auto">
            <a:xfrm>
              <a:off x="4295775" y="170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1" name="Rectangle 169"/>
            <p:cNvSpPr>
              <a:spLocks noChangeArrowheads="1"/>
            </p:cNvSpPr>
            <p:nvPr/>
          </p:nvSpPr>
          <p:spPr bwMode="auto">
            <a:xfrm>
              <a:off x="4344988" y="170134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2" name="Rectangle 170"/>
            <p:cNvSpPr>
              <a:spLocks noChangeArrowheads="1"/>
            </p:cNvSpPr>
            <p:nvPr/>
          </p:nvSpPr>
          <p:spPr bwMode="auto">
            <a:xfrm>
              <a:off x="4370388" y="170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3" name="Rectangle 171"/>
            <p:cNvSpPr>
              <a:spLocks noChangeArrowheads="1"/>
            </p:cNvSpPr>
            <p:nvPr/>
          </p:nvSpPr>
          <p:spPr bwMode="auto">
            <a:xfrm>
              <a:off x="4432300" y="170134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4" name="Rectangle 172"/>
            <p:cNvSpPr>
              <a:spLocks noChangeArrowheads="1"/>
            </p:cNvSpPr>
            <p:nvPr/>
          </p:nvSpPr>
          <p:spPr bwMode="auto">
            <a:xfrm>
              <a:off x="4457700" y="1701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5" name="Rectangle 173"/>
            <p:cNvSpPr>
              <a:spLocks noChangeArrowheads="1"/>
            </p:cNvSpPr>
            <p:nvPr/>
          </p:nvSpPr>
          <p:spPr bwMode="auto">
            <a:xfrm>
              <a:off x="4519613" y="1701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6" name="Rectangle 174"/>
            <p:cNvSpPr>
              <a:spLocks noChangeArrowheads="1"/>
            </p:cNvSpPr>
            <p:nvPr/>
          </p:nvSpPr>
          <p:spPr bwMode="auto">
            <a:xfrm>
              <a:off x="4606925" y="170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7" name="Rectangle 175"/>
            <p:cNvSpPr>
              <a:spLocks noChangeArrowheads="1"/>
            </p:cNvSpPr>
            <p:nvPr/>
          </p:nvSpPr>
          <p:spPr bwMode="auto">
            <a:xfrm>
              <a:off x="4657725" y="170134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8" name="Rectangle 176"/>
            <p:cNvSpPr>
              <a:spLocks noChangeArrowheads="1"/>
            </p:cNvSpPr>
            <p:nvPr/>
          </p:nvSpPr>
          <p:spPr bwMode="auto">
            <a:xfrm>
              <a:off x="4681538" y="170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49" name="Rectangle 177"/>
            <p:cNvSpPr>
              <a:spLocks noChangeArrowheads="1"/>
            </p:cNvSpPr>
            <p:nvPr/>
          </p:nvSpPr>
          <p:spPr bwMode="auto">
            <a:xfrm>
              <a:off x="4233863" y="181405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0" name="Rectangle 178"/>
            <p:cNvSpPr>
              <a:spLocks noChangeArrowheads="1"/>
            </p:cNvSpPr>
            <p:nvPr/>
          </p:nvSpPr>
          <p:spPr bwMode="auto">
            <a:xfrm>
              <a:off x="4295775" y="18140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1" name="Rectangle 179"/>
            <p:cNvSpPr>
              <a:spLocks noChangeArrowheads="1"/>
            </p:cNvSpPr>
            <p:nvPr/>
          </p:nvSpPr>
          <p:spPr bwMode="auto">
            <a:xfrm>
              <a:off x="4344988" y="18140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2" name="Rectangle 180"/>
            <p:cNvSpPr>
              <a:spLocks noChangeArrowheads="1"/>
            </p:cNvSpPr>
            <p:nvPr/>
          </p:nvSpPr>
          <p:spPr bwMode="auto">
            <a:xfrm>
              <a:off x="4370388" y="18140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3" name="Rectangle 181"/>
            <p:cNvSpPr>
              <a:spLocks noChangeArrowheads="1"/>
            </p:cNvSpPr>
            <p:nvPr/>
          </p:nvSpPr>
          <p:spPr bwMode="auto">
            <a:xfrm>
              <a:off x="4432300" y="181405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4" name="Rectangle 182"/>
            <p:cNvSpPr>
              <a:spLocks noChangeArrowheads="1"/>
            </p:cNvSpPr>
            <p:nvPr/>
          </p:nvSpPr>
          <p:spPr bwMode="auto">
            <a:xfrm>
              <a:off x="4457700" y="181405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5" name="Rectangle 183"/>
            <p:cNvSpPr>
              <a:spLocks noChangeArrowheads="1"/>
            </p:cNvSpPr>
            <p:nvPr/>
          </p:nvSpPr>
          <p:spPr bwMode="auto">
            <a:xfrm>
              <a:off x="4519613" y="18140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6" name="Rectangle 184"/>
            <p:cNvSpPr>
              <a:spLocks noChangeArrowheads="1"/>
            </p:cNvSpPr>
            <p:nvPr/>
          </p:nvSpPr>
          <p:spPr bwMode="auto">
            <a:xfrm>
              <a:off x="4606925" y="18140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7" name="Rectangle 185"/>
            <p:cNvSpPr>
              <a:spLocks noChangeArrowheads="1"/>
            </p:cNvSpPr>
            <p:nvPr/>
          </p:nvSpPr>
          <p:spPr bwMode="auto">
            <a:xfrm>
              <a:off x="4657725" y="18140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8" name="Rectangle 186"/>
            <p:cNvSpPr>
              <a:spLocks noChangeArrowheads="1"/>
            </p:cNvSpPr>
            <p:nvPr/>
          </p:nvSpPr>
          <p:spPr bwMode="auto">
            <a:xfrm>
              <a:off x="4681538" y="18140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59" name="Rectangle 187"/>
            <p:cNvSpPr>
              <a:spLocks noChangeArrowheads="1"/>
            </p:cNvSpPr>
            <p:nvPr/>
          </p:nvSpPr>
          <p:spPr bwMode="auto">
            <a:xfrm>
              <a:off x="4233863" y="192518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0" name="Rectangle 188"/>
            <p:cNvSpPr>
              <a:spLocks noChangeArrowheads="1"/>
            </p:cNvSpPr>
            <p:nvPr/>
          </p:nvSpPr>
          <p:spPr bwMode="auto">
            <a:xfrm>
              <a:off x="4295775" y="19251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1" name="Rectangle 189"/>
            <p:cNvSpPr>
              <a:spLocks noChangeArrowheads="1"/>
            </p:cNvSpPr>
            <p:nvPr/>
          </p:nvSpPr>
          <p:spPr bwMode="auto">
            <a:xfrm>
              <a:off x="4344988" y="19251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2" name="Rectangle 190"/>
            <p:cNvSpPr>
              <a:spLocks noChangeArrowheads="1"/>
            </p:cNvSpPr>
            <p:nvPr/>
          </p:nvSpPr>
          <p:spPr bwMode="auto">
            <a:xfrm>
              <a:off x="4370388" y="19251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3" name="Rectangle 191"/>
            <p:cNvSpPr>
              <a:spLocks noChangeArrowheads="1"/>
            </p:cNvSpPr>
            <p:nvPr/>
          </p:nvSpPr>
          <p:spPr bwMode="auto">
            <a:xfrm>
              <a:off x="4432300" y="19251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4" name="Rectangle 192"/>
            <p:cNvSpPr>
              <a:spLocks noChangeArrowheads="1"/>
            </p:cNvSpPr>
            <p:nvPr/>
          </p:nvSpPr>
          <p:spPr bwMode="auto">
            <a:xfrm>
              <a:off x="4457700" y="19251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5" name="Rectangle 193"/>
            <p:cNvSpPr>
              <a:spLocks noChangeArrowheads="1"/>
            </p:cNvSpPr>
            <p:nvPr/>
          </p:nvSpPr>
          <p:spPr bwMode="auto">
            <a:xfrm>
              <a:off x="4519613" y="19251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6" name="Rectangle 194"/>
            <p:cNvSpPr>
              <a:spLocks noChangeArrowheads="1"/>
            </p:cNvSpPr>
            <p:nvPr/>
          </p:nvSpPr>
          <p:spPr bwMode="auto">
            <a:xfrm>
              <a:off x="4606925" y="19251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7" name="Rectangle 195"/>
            <p:cNvSpPr>
              <a:spLocks noChangeArrowheads="1"/>
            </p:cNvSpPr>
            <p:nvPr/>
          </p:nvSpPr>
          <p:spPr bwMode="auto">
            <a:xfrm>
              <a:off x="4657725" y="19251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8" name="Rectangle 196"/>
            <p:cNvSpPr>
              <a:spLocks noChangeArrowheads="1"/>
            </p:cNvSpPr>
            <p:nvPr/>
          </p:nvSpPr>
          <p:spPr bwMode="auto">
            <a:xfrm>
              <a:off x="4681538" y="19251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69" name="Rectangle 197"/>
            <p:cNvSpPr>
              <a:spLocks noChangeArrowheads="1"/>
            </p:cNvSpPr>
            <p:nvPr/>
          </p:nvSpPr>
          <p:spPr bwMode="auto">
            <a:xfrm>
              <a:off x="4233863" y="203789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0" name="Rectangle 198"/>
            <p:cNvSpPr>
              <a:spLocks noChangeArrowheads="1"/>
            </p:cNvSpPr>
            <p:nvPr/>
          </p:nvSpPr>
          <p:spPr bwMode="auto">
            <a:xfrm>
              <a:off x="4295775" y="2037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1" name="Rectangle 199"/>
            <p:cNvSpPr>
              <a:spLocks noChangeArrowheads="1"/>
            </p:cNvSpPr>
            <p:nvPr/>
          </p:nvSpPr>
          <p:spPr bwMode="auto">
            <a:xfrm>
              <a:off x="4344988" y="20378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2" name="Rectangle 200"/>
            <p:cNvSpPr>
              <a:spLocks noChangeArrowheads="1"/>
            </p:cNvSpPr>
            <p:nvPr/>
          </p:nvSpPr>
          <p:spPr bwMode="auto">
            <a:xfrm>
              <a:off x="4370388" y="2037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3" name="Rectangle 201"/>
            <p:cNvSpPr>
              <a:spLocks noChangeArrowheads="1"/>
            </p:cNvSpPr>
            <p:nvPr/>
          </p:nvSpPr>
          <p:spPr bwMode="auto">
            <a:xfrm>
              <a:off x="4432300" y="203789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4" name="Rectangle 202"/>
            <p:cNvSpPr>
              <a:spLocks noChangeArrowheads="1"/>
            </p:cNvSpPr>
            <p:nvPr/>
          </p:nvSpPr>
          <p:spPr bwMode="auto">
            <a:xfrm>
              <a:off x="4457700" y="203789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5" name="Rectangle 203"/>
            <p:cNvSpPr>
              <a:spLocks noChangeArrowheads="1"/>
            </p:cNvSpPr>
            <p:nvPr/>
          </p:nvSpPr>
          <p:spPr bwMode="auto">
            <a:xfrm>
              <a:off x="4519613" y="2037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6" name="Rectangle 204"/>
            <p:cNvSpPr>
              <a:spLocks noChangeArrowheads="1"/>
            </p:cNvSpPr>
            <p:nvPr/>
          </p:nvSpPr>
          <p:spPr bwMode="auto">
            <a:xfrm>
              <a:off x="4606925" y="2037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nvGrpSpPr>
            <p:cNvPr id="12" name="Group 406"/>
            <p:cNvGrpSpPr>
              <a:grpSpLocks/>
            </p:cNvGrpSpPr>
            <p:nvPr/>
          </p:nvGrpSpPr>
          <p:grpSpPr bwMode="auto">
            <a:xfrm>
              <a:off x="3822700" y="2037895"/>
              <a:ext cx="925514" cy="2603500"/>
              <a:chOff x="63" y="1318"/>
              <a:chExt cx="583" cy="1640"/>
            </a:xfrm>
            <a:noFill/>
          </p:grpSpPr>
          <p:sp>
            <p:nvSpPr>
              <p:cNvPr id="1265" name="Rectangle 206"/>
              <p:cNvSpPr>
                <a:spLocks noChangeArrowheads="1"/>
              </p:cNvSpPr>
              <p:nvPr/>
            </p:nvSpPr>
            <p:spPr bwMode="auto">
              <a:xfrm>
                <a:off x="589" y="1318"/>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66" name="Rectangle 207"/>
              <p:cNvSpPr>
                <a:spLocks noChangeArrowheads="1"/>
              </p:cNvSpPr>
              <p:nvPr/>
            </p:nvSpPr>
            <p:spPr bwMode="auto">
              <a:xfrm>
                <a:off x="604" y="131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67" name="Rectangle 208"/>
              <p:cNvSpPr>
                <a:spLocks noChangeArrowheads="1"/>
              </p:cNvSpPr>
              <p:nvPr/>
            </p:nvSpPr>
            <p:spPr bwMode="auto">
              <a:xfrm>
                <a:off x="165" y="1389"/>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68" name="Rectangle 209"/>
              <p:cNvSpPr>
                <a:spLocks noChangeArrowheads="1"/>
              </p:cNvSpPr>
              <p:nvPr/>
            </p:nvSpPr>
            <p:spPr bwMode="auto">
              <a:xfrm>
                <a:off x="204" y="138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69" name="Rectangle 210"/>
              <p:cNvSpPr>
                <a:spLocks noChangeArrowheads="1"/>
              </p:cNvSpPr>
              <p:nvPr/>
            </p:nvSpPr>
            <p:spPr bwMode="auto">
              <a:xfrm>
                <a:off x="243" y="1389"/>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0" name="Rectangle 211"/>
              <p:cNvSpPr>
                <a:spLocks noChangeArrowheads="1"/>
              </p:cNvSpPr>
              <p:nvPr/>
            </p:nvSpPr>
            <p:spPr bwMode="auto">
              <a:xfrm>
                <a:off x="259" y="138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1" name="Rectangle 212"/>
              <p:cNvSpPr>
                <a:spLocks noChangeArrowheads="1"/>
              </p:cNvSpPr>
              <p:nvPr/>
            </p:nvSpPr>
            <p:spPr bwMode="auto">
              <a:xfrm>
                <a:off x="290" y="1389"/>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2" name="Rectangle 213"/>
              <p:cNvSpPr>
                <a:spLocks noChangeArrowheads="1"/>
              </p:cNvSpPr>
              <p:nvPr/>
            </p:nvSpPr>
            <p:spPr bwMode="auto">
              <a:xfrm>
                <a:off x="314" y="138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3" name="Rectangle 214"/>
              <p:cNvSpPr>
                <a:spLocks noChangeArrowheads="1"/>
              </p:cNvSpPr>
              <p:nvPr/>
            </p:nvSpPr>
            <p:spPr bwMode="auto">
              <a:xfrm>
                <a:off x="361" y="138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4" name="Rectangle 215"/>
              <p:cNvSpPr>
                <a:spLocks noChangeArrowheads="1"/>
              </p:cNvSpPr>
              <p:nvPr/>
            </p:nvSpPr>
            <p:spPr bwMode="auto">
              <a:xfrm>
                <a:off x="408" y="138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5" name="Rectangle 216"/>
              <p:cNvSpPr>
                <a:spLocks noChangeArrowheads="1"/>
              </p:cNvSpPr>
              <p:nvPr/>
            </p:nvSpPr>
            <p:spPr bwMode="auto">
              <a:xfrm>
                <a:off x="463" y="138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6" name="Rectangle 217"/>
              <p:cNvSpPr>
                <a:spLocks noChangeArrowheads="1"/>
              </p:cNvSpPr>
              <p:nvPr/>
            </p:nvSpPr>
            <p:spPr bwMode="auto">
              <a:xfrm>
                <a:off x="495" y="1389"/>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7" name="Rectangle 218"/>
              <p:cNvSpPr>
                <a:spLocks noChangeArrowheads="1"/>
              </p:cNvSpPr>
              <p:nvPr/>
            </p:nvSpPr>
            <p:spPr bwMode="auto">
              <a:xfrm>
                <a:off x="542" y="138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8" name="Rectangle 219"/>
              <p:cNvSpPr>
                <a:spLocks noChangeArrowheads="1"/>
              </p:cNvSpPr>
              <p:nvPr/>
            </p:nvSpPr>
            <p:spPr bwMode="auto">
              <a:xfrm>
                <a:off x="589" y="138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79" name="Rectangle 220"/>
              <p:cNvSpPr>
                <a:spLocks noChangeArrowheads="1"/>
              </p:cNvSpPr>
              <p:nvPr/>
            </p:nvSpPr>
            <p:spPr bwMode="auto">
              <a:xfrm>
                <a:off x="165" y="1459"/>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0" name="Rectangle 221"/>
              <p:cNvSpPr>
                <a:spLocks noChangeArrowheads="1"/>
              </p:cNvSpPr>
              <p:nvPr/>
            </p:nvSpPr>
            <p:spPr bwMode="auto">
              <a:xfrm>
                <a:off x="204" y="14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1" name="Rectangle 222"/>
              <p:cNvSpPr>
                <a:spLocks noChangeArrowheads="1"/>
              </p:cNvSpPr>
              <p:nvPr/>
            </p:nvSpPr>
            <p:spPr bwMode="auto">
              <a:xfrm>
                <a:off x="235" y="1459"/>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2" name="Rectangle 223"/>
              <p:cNvSpPr>
                <a:spLocks noChangeArrowheads="1"/>
              </p:cNvSpPr>
              <p:nvPr/>
            </p:nvSpPr>
            <p:spPr bwMode="auto">
              <a:xfrm>
                <a:off x="251" y="14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3" name="Rectangle 224"/>
              <p:cNvSpPr>
                <a:spLocks noChangeArrowheads="1"/>
              </p:cNvSpPr>
              <p:nvPr/>
            </p:nvSpPr>
            <p:spPr bwMode="auto">
              <a:xfrm>
                <a:off x="290" y="1459"/>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4" name="Rectangle 225"/>
              <p:cNvSpPr>
                <a:spLocks noChangeArrowheads="1"/>
              </p:cNvSpPr>
              <p:nvPr/>
            </p:nvSpPr>
            <p:spPr bwMode="auto">
              <a:xfrm>
                <a:off x="306"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5" name="Rectangle 226"/>
              <p:cNvSpPr>
                <a:spLocks noChangeArrowheads="1"/>
              </p:cNvSpPr>
              <p:nvPr/>
            </p:nvSpPr>
            <p:spPr bwMode="auto">
              <a:xfrm>
                <a:off x="361"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6" name="Rectangle 227"/>
              <p:cNvSpPr>
                <a:spLocks noChangeArrowheads="1"/>
              </p:cNvSpPr>
              <p:nvPr/>
            </p:nvSpPr>
            <p:spPr bwMode="auto">
              <a:xfrm>
                <a:off x="408"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7" name="Rectangle 228"/>
              <p:cNvSpPr>
                <a:spLocks noChangeArrowheads="1"/>
              </p:cNvSpPr>
              <p:nvPr/>
            </p:nvSpPr>
            <p:spPr bwMode="auto">
              <a:xfrm>
                <a:off x="455" y="14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8" name="Rectangle 229"/>
              <p:cNvSpPr>
                <a:spLocks noChangeArrowheads="1"/>
              </p:cNvSpPr>
              <p:nvPr/>
            </p:nvSpPr>
            <p:spPr bwMode="auto">
              <a:xfrm>
                <a:off x="495"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89" name="Rectangle 230"/>
              <p:cNvSpPr>
                <a:spLocks noChangeArrowheads="1"/>
              </p:cNvSpPr>
              <p:nvPr/>
            </p:nvSpPr>
            <p:spPr bwMode="auto">
              <a:xfrm>
                <a:off x="542"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0" name="Rectangle 231"/>
              <p:cNvSpPr>
                <a:spLocks noChangeArrowheads="1"/>
              </p:cNvSpPr>
              <p:nvPr/>
            </p:nvSpPr>
            <p:spPr bwMode="auto">
              <a:xfrm>
                <a:off x="589" y="14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1" name="Rectangle 232"/>
              <p:cNvSpPr>
                <a:spLocks noChangeArrowheads="1"/>
              </p:cNvSpPr>
              <p:nvPr/>
            </p:nvSpPr>
            <p:spPr bwMode="auto">
              <a:xfrm>
                <a:off x="173" y="1530"/>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2" name="Rectangle 233"/>
              <p:cNvSpPr>
                <a:spLocks noChangeArrowheads="1"/>
              </p:cNvSpPr>
              <p:nvPr/>
            </p:nvSpPr>
            <p:spPr bwMode="auto">
              <a:xfrm>
                <a:off x="212" y="153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3" name="Rectangle 234"/>
              <p:cNvSpPr>
                <a:spLocks noChangeArrowheads="1"/>
              </p:cNvSpPr>
              <p:nvPr/>
            </p:nvSpPr>
            <p:spPr bwMode="auto">
              <a:xfrm>
                <a:off x="243" y="1530"/>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4" name="Rectangle 235"/>
              <p:cNvSpPr>
                <a:spLocks noChangeArrowheads="1"/>
              </p:cNvSpPr>
              <p:nvPr/>
            </p:nvSpPr>
            <p:spPr bwMode="auto">
              <a:xfrm>
                <a:off x="259" y="153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5" name="Rectangle 236"/>
              <p:cNvSpPr>
                <a:spLocks noChangeArrowheads="1"/>
              </p:cNvSpPr>
              <p:nvPr/>
            </p:nvSpPr>
            <p:spPr bwMode="auto">
              <a:xfrm>
                <a:off x="298" y="1530"/>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6" name="Rectangle 237"/>
              <p:cNvSpPr>
                <a:spLocks noChangeArrowheads="1"/>
              </p:cNvSpPr>
              <p:nvPr/>
            </p:nvSpPr>
            <p:spPr bwMode="auto">
              <a:xfrm>
                <a:off x="314" y="153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7" name="Rectangle 238"/>
              <p:cNvSpPr>
                <a:spLocks noChangeArrowheads="1"/>
              </p:cNvSpPr>
              <p:nvPr/>
            </p:nvSpPr>
            <p:spPr bwMode="auto">
              <a:xfrm>
                <a:off x="369" y="153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8" name="Rectangle 239"/>
              <p:cNvSpPr>
                <a:spLocks noChangeArrowheads="1"/>
              </p:cNvSpPr>
              <p:nvPr/>
            </p:nvSpPr>
            <p:spPr bwMode="auto">
              <a:xfrm>
                <a:off x="416" y="153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299" name="Rectangle 240"/>
              <p:cNvSpPr>
                <a:spLocks noChangeArrowheads="1"/>
              </p:cNvSpPr>
              <p:nvPr/>
            </p:nvSpPr>
            <p:spPr bwMode="auto">
              <a:xfrm>
                <a:off x="463" y="153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0" name="Rectangle 241"/>
              <p:cNvSpPr>
                <a:spLocks noChangeArrowheads="1"/>
              </p:cNvSpPr>
              <p:nvPr/>
            </p:nvSpPr>
            <p:spPr bwMode="auto">
              <a:xfrm>
                <a:off x="502" y="153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1" name="Rectangle 242"/>
              <p:cNvSpPr>
                <a:spLocks noChangeArrowheads="1"/>
              </p:cNvSpPr>
              <p:nvPr/>
            </p:nvSpPr>
            <p:spPr bwMode="auto">
              <a:xfrm>
                <a:off x="549" y="1530"/>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2" name="Rectangle 243"/>
              <p:cNvSpPr>
                <a:spLocks noChangeArrowheads="1"/>
              </p:cNvSpPr>
              <p:nvPr/>
            </p:nvSpPr>
            <p:spPr bwMode="auto">
              <a:xfrm>
                <a:off x="589" y="1530"/>
                <a:ext cx="57"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3" name="Rectangle 244"/>
              <p:cNvSpPr>
                <a:spLocks noChangeArrowheads="1"/>
              </p:cNvSpPr>
              <p:nvPr/>
            </p:nvSpPr>
            <p:spPr bwMode="auto">
              <a:xfrm>
                <a:off x="188" y="1600"/>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4" name="Rectangle 245"/>
              <p:cNvSpPr>
                <a:spLocks noChangeArrowheads="1"/>
              </p:cNvSpPr>
              <p:nvPr/>
            </p:nvSpPr>
            <p:spPr bwMode="auto">
              <a:xfrm>
                <a:off x="228" y="16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5" name="Rectangle 246"/>
              <p:cNvSpPr>
                <a:spLocks noChangeArrowheads="1"/>
              </p:cNvSpPr>
              <p:nvPr/>
            </p:nvSpPr>
            <p:spPr bwMode="auto">
              <a:xfrm>
                <a:off x="259" y="1600"/>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6" name="Rectangle 247"/>
              <p:cNvSpPr>
                <a:spLocks noChangeArrowheads="1"/>
              </p:cNvSpPr>
              <p:nvPr/>
            </p:nvSpPr>
            <p:spPr bwMode="auto">
              <a:xfrm>
                <a:off x="275" y="16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7" name="Rectangle 248"/>
              <p:cNvSpPr>
                <a:spLocks noChangeArrowheads="1"/>
              </p:cNvSpPr>
              <p:nvPr/>
            </p:nvSpPr>
            <p:spPr bwMode="auto">
              <a:xfrm>
                <a:off x="314" y="1600"/>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8" name="Rectangle 249"/>
              <p:cNvSpPr>
                <a:spLocks noChangeArrowheads="1"/>
              </p:cNvSpPr>
              <p:nvPr/>
            </p:nvSpPr>
            <p:spPr bwMode="auto">
              <a:xfrm>
                <a:off x="330" y="16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09" name="Rectangle 250"/>
              <p:cNvSpPr>
                <a:spLocks noChangeArrowheads="1"/>
              </p:cNvSpPr>
              <p:nvPr/>
            </p:nvSpPr>
            <p:spPr bwMode="auto">
              <a:xfrm>
                <a:off x="385" y="16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0" name="Rectangle 251"/>
              <p:cNvSpPr>
                <a:spLocks noChangeArrowheads="1"/>
              </p:cNvSpPr>
              <p:nvPr/>
            </p:nvSpPr>
            <p:spPr bwMode="auto">
              <a:xfrm>
                <a:off x="432" y="16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1" name="Rectangle 252"/>
              <p:cNvSpPr>
                <a:spLocks noChangeArrowheads="1"/>
              </p:cNvSpPr>
              <p:nvPr/>
            </p:nvSpPr>
            <p:spPr bwMode="auto">
              <a:xfrm>
                <a:off x="479" y="16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2" name="Rectangle 253"/>
              <p:cNvSpPr>
                <a:spLocks noChangeArrowheads="1"/>
              </p:cNvSpPr>
              <p:nvPr/>
            </p:nvSpPr>
            <p:spPr bwMode="auto">
              <a:xfrm>
                <a:off x="518" y="1600"/>
                <a:ext cx="4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3" name="Rectangle 254"/>
              <p:cNvSpPr>
                <a:spLocks noChangeArrowheads="1"/>
              </p:cNvSpPr>
              <p:nvPr/>
            </p:nvSpPr>
            <p:spPr bwMode="auto">
              <a:xfrm>
                <a:off x="557" y="1600"/>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4" name="Rectangle 255"/>
              <p:cNvSpPr>
                <a:spLocks noChangeArrowheads="1"/>
              </p:cNvSpPr>
              <p:nvPr/>
            </p:nvSpPr>
            <p:spPr bwMode="auto">
              <a:xfrm>
                <a:off x="597" y="1600"/>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5" name="Rectangle 256"/>
              <p:cNvSpPr>
                <a:spLocks noChangeArrowheads="1"/>
              </p:cNvSpPr>
              <p:nvPr/>
            </p:nvSpPr>
            <p:spPr bwMode="auto">
              <a:xfrm>
                <a:off x="165" y="1812"/>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6" name="Rectangle 257"/>
              <p:cNvSpPr>
                <a:spLocks noChangeArrowheads="1"/>
              </p:cNvSpPr>
              <p:nvPr/>
            </p:nvSpPr>
            <p:spPr bwMode="auto">
              <a:xfrm>
                <a:off x="204" y="1812"/>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7" name="Rectangle 258"/>
              <p:cNvSpPr>
                <a:spLocks noChangeArrowheads="1"/>
              </p:cNvSpPr>
              <p:nvPr/>
            </p:nvSpPr>
            <p:spPr bwMode="auto">
              <a:xfrm>
                <a:off x="243" y="1812"/>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8" name="Rectangle 259"/>
              <p:cNvSpPr>
                <a:spLocks noChangeArrowheads="1"/>
              </p:cNvSpPr>
              <p:nvPr/>
            </p:nvSpPr>
            <p:spPr bwMode="auto">
              <a:xfrm>
                <a:off x="259" y="1812"/>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19" name="Rectangle 260"/>
              <p:cNvSpPr>
                <a:spLocks noChangeArrowheads="1"/>
              </p:cNvSpPr>
              <p:nvPr/>
            </p:nvSpPr>
            <p:spPr bwMode="auto">
              <a:xfrm>
                <a:off x="298" y="1812"/>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0" name="Rectangle 261"/>
              <p:cNvSpPr>
                <a:spLocks noChangeArrowheads="1"/>
              </p:cNvSpPr>
              <p:nvPr/>
            </p:nvSpPr>
            <p:spPr bwMode="auto">
              <a:xfrm>
                <a:off x="314" y="1812"/>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1" name="Rectangle 262"/>
              <p:cNvSpPr>
                <a:spLocks noChangeArrowheads="1"/>
              </p:cNvSpPr>
              <p:nvPr/>
            </p:nvSpPr>
            <p:spPr bwMode="auto">
              <a:xfrm>
                <a:off x="330" y="1812"/>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2" name="Rectangle 263"/>
              <p:cNvSpPr>
                <a:spLocks noChangeArrowheads="1"/>
              </p:cNvSpPr>
              <p:nvPr/>
            </p:nvSpPr>
            <p:spPr bwMode="auto">
              <a:xfrm>
                <a:off x="385" y="1812"/>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3" name="Rectangle 264"/>
              <p:cNvSpPr>
                <a:spLocks noChangeArrowheads="1"/>
              </p:cNvSpPr>
              <p:nvPr/>
            </p:nvSpPr>
            <p:spPr bwMode="auto">
              <a:xfrm>
                <a:off x="432" y="1812"/>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4" name="Rectangle 265"/>
              <p:cNvSpPr>
                <a:spLocks noChangeArrowheads="1"/>
              </p:cNvSpPr>
              <p:nvPr/>
            </p:nvSpPr>
            <p:spPr bwMode="auto">
              <a:xfrm>
                <a:off x="479" y="1812"/>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5" name="Rectangle 266"/>
              <p:cNvSpPr>
                <a:spLocks noChangeArrowheads="1"/>
              </p:cNvSpPr>
              <p:nvPr/>
            </p:nvSpPr>
            <p:spPr bwMode="auto">
              <a:xfrm>
                <a:off x="510" y="1812"/>
                <a:ext cx="4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6" name="Rectangle 267"/>
              <p:cNvSpPr>
                <a:spLocks noChangeArrowheads="1"/>
              </p:cNvSpPr>
              <p:nvPr/>
            </p:nvSpPr>
            <p:spPr bwMode="auto">
              <a:xfrm>
                <a:off x="549" y="1812"/>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7" name="Rectangle 268"/>
              <p:cNvSpPr>
                <a:spLocks noChangeArrowheads="1"/>
              </p:cNvSpPr>
              <p:nvPr/>
            </p:nvSpPr>
            <p:spPr bwMode="auto">
              <a:xfrm>
                <a:off x="597" y="1812"/>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8" name="Rectangle 269"/>
              <p:cNvSpPr>
                <a:spLocks noChangeArrowheads="1"/>
              </p:cNvSpPr>
              <p:nvPr/>
            </p:nvSpPr>
            <p:spPr bwMode="auto">
              <a:xfrm>
                <a:off x="157" y="1883"/>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29" name="Rectangle 270"/>
              <p:cNvSpPr>
                <a:spLocks noChangeArrowheads="1"/>
              </p:cNvSpPr>
              <p:nvPr/>
            </p:nvSpPr>
            <p:spPr bwMode="auto">
              <a:xfrm>
                <a:off x="196" y="188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0" name="Rectangle 271"/>
              <p:cNvSpPr>
                <a:spLocks noChangeArrowheads="1"/>
              </p:cNvSpPr>
              <p:nvPr/>
            </p:nvSpPr>
            <p:spPr bwMode="auto">
              <a:xfrm>
                <a:off x="228" y="1883"/>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1" name="Rectangle 272"/>
              <p:cNvSpPr>
                <a:spLocks noChangeArrowheads="1"/>
              </p:cNvSpPr>
              <p:nvPr/>
            </p:nvSpPr>
            <p:spPr bwMode="auto">
              <a:xfrm>
                <a:off x="251" y="188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2" name="Rectangle 273"/>
              <p:cNvSpPr>
                <a:spLocks noChangeArrowheads="1"/>
              </p:cNvSpPr>
              <p:nvPr/>
            </p:nvSpPr>
            <p:spPr bwMode="auto">
              <a:xfrm>
                <a:off x="283" y="1883"/>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3" name="Rectangle 274"/>
              <p:cNvSpPr>
                <a:spLocks noChangeArrowheads="1"/>
              </p:cNvSpPr>
              <p:nvPr/>
            </p:nvSpPr>
            <p:spPr bwMode="auto">
              <a:xfrm>
                <a:off x="298" y="1883"/>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4" name="Rectangle 275"/>
              <p:cNvSpPr>
                <a:spLocks noChangeArrowheads="1"/>
              </p:cNvSpPr>
              <p:nvPr/>
            </p:nvSpPr>
            <p:spPr bwMode="auto">
              <a:xfrm>
                <a:off x="322" y="188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5" name="Rectangle 276"/>
              <p:cNvSpPr>
                <a:spLocks noChangeArrowheads="1"/>
              </p:cNvSpPr>
              <p:nvPr/>
            </p:nvSpPr>
            <p:spPr bwMode="auto">
              <a:xfrm>
                <a:off x="369" y="188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6" name="Rectangle 277"/>
              <p:cNvSpPr>
                <a:spLocks noChangeArrowheads="1"/>
              </p:cNvSpPr>
              <p:nvPr/>
            </p:nvSpPr>
            <p:spPr bwMode="auto">
              <a:xfrm>
                <a:off x="416" y="1883"/>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7" name="Rectangle 278"/>
              <p:cNvSpPr>
                <a:spLocks noChangeArrowheads="1"/>
              </p:cNvSpPr>
              <p:nvPr/>
            </p:nvSpPr>
            <p:spPr bwMode="auto">
              <a:xfrm>
                <a:off x="463" y="188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8" name="Rectangle 279"/>
              <p:cNvSpPr>
                <a:spLocks noChangeArrowheads="1"/>
              </p:cNvSpPr>
              <p:nvPr/>
            </p:nvSpPr>
            <p:spPr bwMode="auto">
              <a:xfrm>
                <a:off x="502" y="1883"/>
                <a:ext cx="4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39" name="Rectangle 280"/>
              <p:cNvSpPr>
                <a:spLocks noChangeArrowheads="1"/>
              </p:cNvSpPr>
              <p:nvPr/>
            </p:nvSpPr>
            <p:spPr bwMode="auto">
              <a:xfrm>
                <a:off x="542" y="188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0" name="Rectangle 281"/>
              <p:cNvSpPr>
                <a:spLocks noChangeArrowheads="1"/>
              </p:cNvSpPr>
              <p:nvPr/>
            </p:nvSpPr>
            <p:spPr bwMode="auto">
              <a:xfrm>
                <a:off x="589" y="188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1" name="Rectangle 282"/>
              <p:cNvSpPr>
                <a:spLocks noChangeArrowheads="1"/>
              </p:cNvSpPr>
              <p:nvPr/>
            </p:nvSpPr>
            <p:spPr bwMode="auto">
              <a:xfrm>
                <a:off x="173" y="1953"/>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2" name="Rectangle 283"/>
              <p:cNvSpPr>
                <a:spLocks noChangeArrowheads="1"/>
              </p:cNvSpPr>
              <p:nvPr/>
            </p:nvSpPr>
            <p:spPr bwMode="auto">
              <a:xfrm>
                <a:off x="212" y="195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3" name="Rectangle 284"/>
              <p:cNvSpPr>
                <a:spLocks noChangeArrowheads="1"/>
              </p:cNvSpPr>
              <p:nvPr/>
            </p:nvSpPr>
            <p:spPr bwMode="auto">
              <a:xfrm>
                <a:off x="251" y="1953"/>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4" name="Rectangle 285"/>
              <p:cNvSpPr>
                <a:spLocks noChangeArrowheads="1"/>
              </p:cNvSpPr>
              <p:nvPr/>
            </p:nvSpPr>
            <p:spPr bwMode="auto">
              <a:xfrm>
                <a:off x="267" y="195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5" name="Rectangle 286"/>
              <p:cNvSpPr>
                <a:spLocks noChangeArrowheads="1"/>
              </p:cNvSpPr>
              <p:nvPr/>
            </p:nvSpPr>
            <p:spPr bwMode="auto">
              <a:xfrm>
                <a:off x="298" y="1953"/>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6" name="Rectangle 287"/>
              <p:cNvSpPr>
                <a:spLocks noChangeArrowheads="1"/>
              </p:cNvSpPr>
              <p:nvPr/>
            </p:nvSpPr>
            <p:spPr bwMode="auto">
              <a:xfrm>
                <a:off x="322" y="195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7" name="Rectangle 288"/>
              <p:cNvSpPr>
                <a:spLocks noChangeArrowheads="1"/>
              </p:cNvSpPr>
              <p:nvPr/>
            </p:nvSpPr>
            <p:spPr bwMode="auto">
              <a:xfrm>
                <a:off x="369" y="195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8" name="Rectangle 289"/>
              <p:cNvSpPr>
                <a:spLocks noChangeArrowheads="1"/>
              </p:cNvSpPr>
              <p:nvPr/>
            </p:nvSpPr>
            <p:spPr bwMode="auto">
              <a:xfrm>
                <a:off x="416" y="1953"/>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49" name="Rectangle 290"/>
              <p:cNvSpPr>
                <a:spLocks noChangeArrowheads="1"/>
              </p:cNvSpPr>
              <p:nvPr/>
            </p:nvSpPr>
            <p:spPr bwMode="auto">
              <a:xfrm>
                <a:off x="463" y="1953"/>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0" name="Rectangle 291"/>
              <p:cNvSpPr>
                <a:spLocks noChangeArrowheads="1"/>
              </p:cNvSpPr>
              <p:nvPr/>
            </p:nvSpPr>
            <p:spPr bwMode="auto">
              <a:xfrm>
                <a:off x="502" y="1953"/>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1" name="Rectangle 292"/>
              <p:cNvSpPr>
                <a:spLocks noChangeArrowheads="1"/>
              </p:cNvSpPr>
              <p:nvPr/>
            </p:nvSpPr>
            <p:spPr bwMode="auto">
              <a:xfrm>
                <a:off x="549" y="1953"/>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2" name="Rectangle 293"/>
              <p:cNvSpPr>
                <a:spLocks noChangeArrowheads="1"/>
              </p:cNvSpPr>
              <p:nvPr/>
            </p:nvSpPr>
            <p:spPr bwMode="auto">
              <a:xfrm>
                <a:off x="589" y="1953"/>
                <a:ext cx="57"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3" name="Rectangle 294"/>
              <p:cNvSpPr>
                <a:spLocks noChangeArrowheads="1"/>
              </p:cNvSpPr>
              <p:nvPr/>
            </p:nvSpPr>
            <p:spPr bwMode="auto">
              <a:xfrm>
                <a:off x="188" y="2024"/>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4" name="Rectangle 295"/>
              <p:cNvSpPr>
                <a:spLocks noChangeArrowheads="1"/>
              </p:cNvSpPr>
              <p:nvPr/>
            </p:nvSpPr>
            <p:spPr bwMode="auto">
              <a:xfrm>
                <a:off x="228" y="202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5" name="Rectangle 296"/>
              <p:cNvSpPr>
                <a:spLocks noChangeArrowheads="1"/>
              </p:cNvSpPr>
              <p:nvPr/>
            </p:nvSpPr>
            <p:spPr bwMode="auto">
              <a:xfrm>
                <a:off x="267" y="2024"/>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6" name="Rectangle 297"/>
              <p:cNvSpPr>
                <a:spLocks noChangeArrowheads="1"/>
              </p:cNvSpPr>
              <p:nvPr/>
            </p:nvSpPr>
            <p:spPr bwMode="auto">
              <a:xfrm>
                <a:off x="283" y="202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7" name="Rectangle 298"/>
              <p:cNvSpPr>
                <a:spLocks noChangeArrowheads="1"/>
              </p:cNvSpPr>
              <p:nvPr/>
            </p:nvSpPr>
            <p:spPr bwMode="auto">
              <a:xfrm>
                <a:off x="314" y="2024"/>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8" name="Rectangle 299"/>
              <p:cNvSpPr>
                <a:spLocks noChangeArrowheads="1"/>
              </p:cNvSpPr>
              <p:nvPr/>
            </p:nvSpPr>
            <p:spPr bwMode="auto">
              <a:xfrm>
                <a:off x="338" y="202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59" name="Rectangle 300"/>
              <p:cNvSpPr>
                <a:spLocks noChangeArrowheads="1"/>
              </p:cNvSpPr>
              <p:nvPr/>
            </p:nvSpPr>
            <p:spPr bwMode="auto">
              <a:xfrm>
                <a:off x="385" y="202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0" name="Rectangle 301"/>
              <p:cNvSpPr>
                <a:spLocks noChangeArrowheads="1"/>
              </p:cNvSpPr>
              <p:nvPr/>
            </p:nvSpPr>
            <p:spPr bwMode="auto">
              <a:xfrm>
                <a:off x="432" y="2024"/>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1" name="Rectangle 302"/>
              <p:cNvSpPr>
                <a:spLocks noChangeArrowheads="1"/>
              </p:cNvSpPr>
              <p:nvPr/>
            </p:nvSpPr>
            <p:spPr bwMode="auto">
              <a:xfrm>
                <a:off x="479" y="202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2" name="Rectangle 303"/>
              <p:cNvSpPr>
                <a:spLocks noChangeArrowheads="1"/>
              </p:cNvSpPr>
              <p:nvPr/>
            </p:nvSpPr>
            <p:spPr bwMode="auto">
              <a:xfrm>
                <a:off x="518" y="2024"/>
                <a:ext cx="4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3" name="Rectangle 304"/>
              <p:cNvSpPr>
                <a:spLocks noChangeArrowheads="1"/>
              </p:cNvSpPr>
              <p:nvPr/>
            </p:nvSpPr>
            <p:spPr bwMode="auto">
              <a:xfrm>
                <a:off x="557" y="2024"/>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4" name="Rectangle 305"/>
              <p:cNvSpPr>
                <a:spLocks noChangeArrowheads="1"/>
              </p:cNvSpPr>
              <p:nvPr/>
            </p:nvSpPr>
            <p:spPr bwMode="auto">
              <a:xfrm>
                <a:off x="597" y="2024"/>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5" name="Rectangle 306"/>
              <p:cNvSpPr>
                <a:spLocks noChangeArrowheads="1"/>
              </p:cNvSpPr>
              <p:nvPr/>
            </p:nvSpPr>
            <p:spPr bwMode="auto">
              <a:xfrm>
                <a:off x="165" y="2094"/>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6" name="Rectangle 307"/>
              <p:cNvSpPr>
                <a:spLocks noChangeArrowheads="1"/>
              </p:cNvSpPr>
              <p:nvPr/>
            </p:nvSpPr>
            <p:spPr bwMode="auto">
              <a:xfrm>
                <a:off x="204" y="209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7" name="Rectangle 308"/>
              <p:cNvSpPr>
                <a:spLocks noChangeArrowheads="1"/>
              </p:cNvSpPr>
              <p:nvPr/>
            </p:nvSpPr>
            <p:spPr bwMode="auto">
              <a:xfrm>
                <a:off x="243" y="2094"/>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8" name="Rectangle 309"/>
              <p:cNvSpPr>
                <a:spLocks noChangeArrowheads="1"/>
              </p:cNvSpPr>
              <p:nvPr/>
            </p:nvSpPr>
            <p:spPr bwMode="auto">
              <a:xfrm>
                <a:off x="259" y="209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69" name="Rectangle 310"/>
              <p:cNvSpPr>
                <a:spLocks noChangeArrowheads="1"/>
              </p:cNvSpPr>
              <p:nvPr/>
            </p:nvSpPr>
            <p:spPr bwMode="auto">
              <a:xfrm>
                <a:off x="290" y="2094"/>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0" name="Rectangle 311"/>
              <p:cNvSpPr>
                <a:spLocks noChangeArrowheads="1"/>
              </p:cNvSpPr>
              <p:nvPr/>
            </p:nvSpPr>
            <p:spPr bwMode="auto">
              <a:xfrm>
                <a:off x="314" y="209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1" name="Rectangle 312"/>
              <p:cNvSpPr>
                <a:spLocks noChangeArrowheads="1"/>
              </p:cNvSpPr>
              <p:nvPr/>
            </p:nvSpPr>
            <p:spPr bwMode="auto">
              <a:xfrm>
                <a:off x="361" y="209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2" name="Rectangle 313"/>
              <p:cNvSpPr>
                <a:spLocks noChangeArrowheads="1"/>
              </p:cNvSpPr>
              <p:nvPr/>
            </p:nvSpPr>
            <p:spPr bwMode="auto">
              <a:xfrm>
                <a:off x="408" y="209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3" name="Rectangle 314"/>
              <p:cNvSpPr>
                <a:spLocks noChangeArrowheads="1"/>
              </p:cNvSpPr>
              <p:nvPr/>
            </p:nvSpPr>
            <p:spPr bwMode="auto">
              <a:xfrm>
                <a:off x="463" y="2094"/>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4" name="Rectangle 315"/>
              <p:cNvSpPr>
                <a:spLocks noChangeArrowheads="1"/>
              </p:cNvSpPr>
              <p:nvPr/>
            </p:nvSpPr>
            <p:spPr bwMode="auto">
              <a:xfrm>
                <a:off x="495" y="2094"/>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5" name="Rectangle 316"/>
              <p:cNvSpPr>
                <a:spLocks noChangeArrowheads="1"/>
              </p:cNvSpPr>
              <p:nvPr/>
            </p:nvSpPr>
            <p:spPr bwMode="auto">
              <a:xfrm>
                <a:off x="542" y="209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6" name="Rectangle 317"/>
              <p:cNvSpPr>
                <a:spLocks noChangeArrowheads="1"/>
              </p:cNvSpPr>
              <p:nvPr/>
            </p:nvSpPr>
            <p:spPr bwMode="auto">
              <a:xfrm>
                <a:off x="589" y="2094"/>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7" name="Rectangle 318"/>
              <p:cNvSpPr>
                <a:spLocks noChangeArrowheads="1"/>
              </p:cNvSpPr>
              <p:nvPr/>
            </p:nvSpPr>
            <p:spPr bwMode="auto">
              <a:xfrm>
                <a:off x="165" y="2165"/>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8" name="Rectangle 319"/>
              <p:cNvSpPr>
                <a:spLocks noChangeArrowheads="1"/>
              </p:cNvSpPr>
              <p:nvPr/>
            </p:nvSpPr>
            <p:spPr bwMode="auto">
              <a:xfrm>
                <a:off x="204" y="216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79" name="Rectangle 320"/>
              <p:cNvSpPr>
                <a:spLocks noChangeArrowheads="1"/>
              </p:cNvSpPr>
              <p:nvPr/>
            </p:nvSpPr>
            <p:spPr bwMode="auto">
              <a:xfrm>
                <a:off x="235" y="2165"/>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0" name="Rectangle 321"/>
              <p:cNvSpPr>
                <a:spLocks noChangeArrowheads="1"/>
              </p:cNvSpPr>
              <p:nvPr/>
            </p:nvSpPr>
            <p:spPr bwMode="auto">
              <a:xfrm>
                <a:off x="251" y="216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1" name="Rectangle 322"/>
              <p:cNvSpPr>
                <a:spLocks noChangeArrowheads="1"/>
              </p:cNvSpPr>
              <p:nvPr/>
            </p:nvSpPr>
            <p:spPr bwMode="auto">
              <a:xfrm>
                <a:off x="290" y="2165"/>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2" name="Rectangle 323"/>
              <p:cNvSpPr>
                <a:spLocks noChangeArrowheads="1"/>
              </p:cNvSpPr>
              <p:nvPr/>
            </p:nvSpPr>
            <p:spPr bwMode="auto">
              <a:xfrm>
                <a:off x="306"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3" name="Rectangle 324"/>
              <p:cNvSpPr>
                <a:spLocks noChangeArrowheads="1"/>
              </p:cNvSpPr>
              <p:nvPr/>
            </p:nvSpPr>
            <p:spPr bwMode="auto">
              <a:xfrm>
                <a:off x="361"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4" name="Rectangle 325"/>
              <p:cNvSpPr>
                <a:spLocks noChangeArrowheads="1"/>
              </p:cNvSpPr>
              <p:nvPr/>
            </p:nvSpPr>
            <p:spPr bwMode="auto">
              <a:xfrm>
                <a:off x="408"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5" name="Rectangle 326"/>
              <p:cNvSpPr>
                <a:spLocks noChangeArrowheads="1"/>
              </p:cNvSpPr>
              <p:nvPr/>
            </p:nvSpPr>
            <p:spPr bwMode="auto">
              <a:xfrm>
                <a:off x="455" y="216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6" name="Rectangle 327"/>
              <p:cNvSpPr>
                <a:spLocks noChangeArrowheads="1"/>
              </p:cNvSpPr>
              <p:nvPr/>
            </p:nvSpPr>
            <p:spPr bwMode="auto">
              <a:xfrm>
                <a:off x="495"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7" name="Rectangle 328"/>
              <p:cNvSpPr>
                <a:spLocks noChangeArrowheads="1"/>
              </p:cNvSpPr>
              <p:nvPr/>
            </p:nvSpPr>
            <p:spPr bwMode="auto">
              <a:xfrm>
                <a:off x="542"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8" name="Rectangle 329"/>
              <p:cNvSpPr>
                <a:spLocks noChangeArrowheads="1"/>
              </p:cNvSpPr>
              <p:nvPr/>
            </p:nvSpPr>
            <p:spPr bwMode="auto">
              <a:xfrm>
                <a:off x="589" y="216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89" name="Rectangle 330"/>
              <p:cNvSpPr>
                <a:spLocks noChangeArrowheads="1"/>
              </p:cNvSpPr>
              <p:nvPr/>
            </p:nvSpPr>
            <p:spPr bwMode="auto">
              <a:xfrm>
                <a:off x="173" y="2235"/>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0" name="Rectangle 331"/>
              <p:cNvSpPr>
                <a:spLocks noChangeArrowheads="1"/>
              </p:cNvSpPr>
              <p:nvPr/>
            </p:nvSpPr>
            <p:spPr bwMode="auto">
              <a:xfrm>
                <a:off x="212" y="223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1" name="Rectangle 332"/>
              <p:cNvSpPr>
                <a:spLocks noChangeArrowheads="1"/>
              </p:cNvSpPr>
              <p:nvPr/>
            </p:nvSpPr>
            <p:spPr bwMode="auto">
              <a:xfrm>
                <a:off x="243" y="2235"/>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2" name="Rectangle 333"/>
              <p:cNvSpPr>
                <a:spLocks noChangeArrowheads="1"/>
              </p:cNvSpPr>
              <p:nvPr/>
            </p:nvSpPr>
            <p:spPr bwMode="auto">
              <a:xfrm>
                <a:off x="259" y="223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3" name="Rectangle 334"/>
              <p:cNvSpPr>
                <a:spLocks noChangeArrowheads="1"/>
              </p:cNvSpPr>
              <p:nvPr/>
            </p:nvSpPr>
            <p:spPr bwMode="auto">
              <a:xfrm>
                <a:off x="298" y="2235"/>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4" name="Rectangle 335"/>
              <p:cNvSpPr>
                <a:spLocks noChangeArrowheads="1"/>
              </p:cNvSpPr>
              <p:nvPr/>
            </p:nvSpPr>
            <p:spPr bwMode="auto">
              <a:xfrm>
                <a:off x="314" y="223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5" name="Rectangle 336"/>
              <p:cNvSpPr>
                <a:spLocks noChangeArrowheads="1"/>
              </p:cNvSpPr>
              <p:nvPr/>
            </p:nvSpPr>
            <p:spPr bwMode="auto">
              <a:xfrm>
                <a:off x="369" y="223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6" name="Rectangle 337"/>
              <p:cNvSpPr>
                <a:spLocks noChangeArrowheads="1"/>
              </p:cNvSpPr>
              <p:nvPr/>
            </p:nvSpPr>
            <p:spPr bwMode="auto">
              <a:xfrm>
                <a:off x="416" y="223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7" name="Rectangle 338"/>
              <p:cNvSpPr>
                <a:spLocks noChangeArrowheads="1"/>
              </p:cNvSpPr>
              <p:nvPr/>
            </p:nvSpPr>
            <p:spPr bwMode="auto">
              <a:xfrm>
                <a:off x="463" y="2235"/>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8" name="Rectangle 339"/>
              <p:cNvSpPr>
                <a:spLocks noChangeArrowheads="1"/>
              </p:cNvSpPr>
              <p:nvPr/>
            </p:nvSpPr>
            <p:spPr bwMode="auto">
              <a:xfrm>
                <a:off x="502" y="2235"/>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99" name="Rectangle 340"/>
              <p:cNvSpPr>
                <a:spLocks noChangeArrowheads="1"/>
              </p:cNvSpPr>
              <p:nvPr/>
            </p:nvSpPr>
            <p:spPr bwMode="auto">
              <a:xfrm>
                <a:off x="549" y="2235"/>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0" name="Rectangle 341"/>
              <p:cNvSpPr>
                <a:spLocks noChangeArrowheads="1"/>
              </p:cNvSpPr>
              <p:nvPr/>
            </p:nvSpPr>
            <p:spPr bwMode="auto">
              <a:xfrm>
                <a:off x="589" y="2235"/>
                <a:ext cx="57"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1" name="Rectangle 342"/>
              <p:cNvSpPr>
                <a:spLocks noChangeArrowheads="1"/>
              </p:cNvSpPr>
              <p:nvPr/>
            </p:nvSpPr>
            <p:spPr bwMode="auto">
              <a:xfrm>
                <a:off x="188" y="2306"/>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2" name="Rectangle 343"/>
              <p:cNvSpPr>
                <a:spLocks noChangeArrowheads="1"/>
              </p:cNvSpPr>
              <p:nvPr/>
            </p:nvSpPr>
            <p:spPr bwMode="auto">
              <a:xfrm>
                <a:off x="228" y="2306"/>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3" name="Rectangle 344"/>
              <p:cNvSpPr>
                <a:spLocks noChangeArrowheads="1"/>
              </p:cNvSpPr>
              <p:nvPr/>
            </p:nvSpPr>
            <p:spPr bwMode="auto">
              <a:xfrm>
                <a:off x="259" y="2306"/>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4" name="Rectangle 345"/>
              <p:cNvSpPr>
                <a:spLocks noChangeArrowheads="1"/>
              </p:cNvSpPr>
              <p:nvPr/>
            </p:nvSpPr>
            <p:spPr bwMode="auto">
              <a:xfrm>
                <a:off x="275" y="2306"/>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5" name="Rectangle 346"/>
              <p:cNvSpPr>
                <a:spLocks noChangeArrowheads="1"/>
              </p:cNvSpPr>
              <p:nvPr/>
            </p:nvSpPr>
            <p:spPr bwMode="auto">
              <a:xfrm>
                <a:off x="314" y="2306"/>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6" name="Rectangle 347"/>
              <p:cNvSpPr>
                <a:spLocks noChangeArrowheads="1"/>
              </p:cNvSpPr>
              <p:nvPr/>
            </p:nvSpPr>
            <p:spPr bwMode="auto">
              <a:xfrm>
                <a:off x="330" y="2306"/>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7" name="Rectangle 348"/>
              <p:cNvSpPr>
                <a:spLocks noChangeArrowheads="1"/>
              </p:cNvSpPr>
              <p:nvPr/>
            </p:nvSpPr>
            <p:spPr bwMode="auto">
              <a:xfrm>
                <a:off x="385" y="2306"/>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8" name="Rectangle 349"/>
              <p:cNvSpPr>
                <a:spLocks noChangeArrowheads="1"/>
              </p:cNvSpPr>
              <p:nvPr/>
            </p:nvSpPr>
            <p:spPr bwMode="auto">
              <a:xfrm>
                <a:off x="432" y="2306"/>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09" name="Rectangle 350"/>
              <p:cNvSpPr>
                <a:spLocks noChangeArrowheads="1"/>
              </p:cNvSpPr>
              <p:nvPr/>
            </p:nvSpPr>
            <p:spPr bwMode="auto">
              <a:xfrm>
                <a:off x="479" y="2306"/>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0" name="Rectangle 351"/>
              <p:cNvSpPr>
                <a:spLocks noChangeArrowheads="1"/>
              </p:cNvSpPr>
              <p:nvPr/>
            </p:nvSpPr>
            <p:spPr bwMode="auto">
              <a:xfrm>
                <a:off x="518" y="2306"/>
                <a:ext cx="4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1" name="Rectangle 352"/>
              <p:cNvSpPr>
                <a:spLocks noChangeArrowheads="1"/>
              </p:cNvSpPr>
              <p:nvPr/>
            </p:nvSpPr>
            <p:spPr bwMode="auto">
              <a:xfrm>
                <a:off x="557" y="2306"/>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2" name="Rectangle 353"/>
              <p:cNvSpPr>
                <a:spLocks noChangeArrowheads="1"/>
              </p:cNvSpPr>
              <p:nvPr/>
            </p:nvSpPr>
            <p:spPr bwMode="auto">
              <a:xfrm>
                <a:off x="597" y="2306"/>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3" name="Rectangle 354"/>
              <p:cNvSpPr>
                <a:spLocks noChangeArrowheads="1"/>
              </p:cNvSpPr>
              <p:nvPr/>
            </p:nvSpPr>
            <p:spPr bwMode="auto">
              <a:xfrm>
                <a:off x="408" y="2518"/>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4" name="Rectangle 355"/>
              <p:cNvSpPr>
                <a:spLocks noChangeArrowheads="1"/>
              </p:cNvSpPr>
              <p:nvPr/>
            </p:nvSpPr>
            <p:spPr bwMode="auto">
              <a:xfrm>
                <a:off x="447" y="251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5" name="Rectangle 356"/>
              <p:cNvSpPr>
                <a:spLocks noChangeArrowheads="1"/>
              </p:cNvSpPr>
              <p:nvPr/>
            </p:nvSpPr>
            <p:spPr bwMode="auto">
              <a:xfrm>
                <a:off x="487" y="2518"/>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6" name="Rectangle 357"/>
              <p:cNvSpPr>
                <a:spLocks noChangeArrowheads="1"/>
              </p:cNvSpPr>
              <p:nvPr/>
            </p:nvSpPr>
            <p:spPr bwMode="auto">
              <a:xfrm>
                <a:off x="502" y="251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7" name="Rectangle 358"/>
              <p:cNvSpPr>
                <a:spLocks noChangeArrowheads="1"/>
              </p:cNvSpPr>
              <p:nvPr/>
            </p:nvSpPr>
            <p:spPr bwMode="auto">
              <a:xfrm>
                <a:off x="534" y="2518"/>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8" name="Rectangle 359"/>
              <p:cNvSpPr>
                <a:spLocks noChangeArrowheads="1"/>
              </p:cNvSpPr>
              <p:nvPr/>
            </p:nvSpPr>
            <p:spPr bwMode="auto">
              <a:xfrm>
                <a:off x="557" y="2518"/>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19" name="Rectangle 360"/>
              <p:cNvSpPr>
                <a:spLocks noChangeArrowheads="1"/>
              </p:cNvSpPr>
              <p:nvPr/>
            </p:nvSpPr>
            <p:spPr bwMode="auto">
              <a:xfrm>
                <a:off x="604" y="251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0" name="Rectangle 361"/>
              <p:cNvSpPr>
                <a:spLocks noChangeArrowheads="1"/>
              </p:cNvSpPr>
              <p:nvPr/>
            </p:nvSpPr>
            <p:spPr bwMode="auto">
              <a:xfrm>
                <a:off x="408" y="2588"/>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1" name="Rectangle 362"/>
              <p:cNvSpPr>
                <a:spLocks noChangeArrowheads="1"/>
              </p:cNvSpPr>
              <p:nvPr/>
            </p:nvSpPr>
            <p:spPr bwMode="auto">
              <a:xfrm>
                <a:off x="447" y="258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2" name="Rectangle 363"/>
              <p:cNvSpPr>
                <a:spLocks noChangeArrowheads="1"/>
              </p:cNvSpPr>
              <p:nvPr/>
            </p:nvSpPr>
            <p:spPr bwMode="auto">
              <a:xfrm>
                <a:off x="487" y="2588"/>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3" name="Rectangle 364"/>
              <p:cNvSpPr>
                <a:spLocks noChangeArrowheads="1"/>
              </p:cNvSpPr>
              <p:nvPr/>
            </p:nvSpPr>
            <p:spPr bwMode="auto">
              <a:xfrm>
                <a:off x="502" y="258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4" name="Rectangle 365"/>
              <p:cNvSpPr>
                <a:spLocks noChangeArrowheads="1"/>
              </p:cNvSpPr>
              <p:nvPr/>
            </p:nvSpPr>
            <p:spPr bwMode="auto">
              <a:xfrm>
                <a:off x="534" y="2588"/>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5" name="Rectangle 366"/>
              <p:cNvSpPr>
                <a:spLocks noChangeArrowheads="1"/>
              </p:cNvSpPr>
              <p:nvPr/>
            </p:nvSpPr>
            <p:spPr bwMode="auto">
              <a:xfrm>
                <a:off x="557" y="2588"/>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6" name="Rectangle 367"/>
              <p:cNvSpPr>
                <a:spLocks noChangeArrowheads="1"/>
              </p:cNvSpPr>
              <p:nvPr/>
            </p:nvSpPr>
            <p:spPr bwMode="auto">
              <a:xfrm>
                <a:off x="604" y="2588"/>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7" name="Rectangle 368"/>
              <p:cNvSpPr>
                <a:spLocks noChangeArrowheads="1"/>
              </p:cNvSpPr>
              <p:nvPr/>
            </p:nvSpPr>
            <p:spPr bwMode="auto">
              <a:xfrm>
                <a:off x="408" y="2659"/>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8" name="Rectangle 369"/>
              <p:cNvSpPr>
                <a:spLocks noChangeArrowheads="1"/>
              </p:cNvSpPr>
              <p:nvPr/>
            </p:nvSpPr>
            <p:spPr bwMode="auto">
              <a:xfrm>
                <a:off x="447" y="26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29" name="Rectangle 370"/>
              <p:cNvSpPr>
                <a:spLocks noChangeArrowheads="1"/>
              </p:cNvSpPr>
              <p:nvPr/>
            </p:nvSpPr>
            <p:spPr bwMode="auto">
              <a:xfrm>
                <a:off x="487" y="2659"/>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0" name="Rectangle 371"/>
              <p:cNvSpPr>
                <a:spLocks noChangeArrowheads="1"/>
              </p:cNvSpPr>
              <p:nvPr/>
            </p:nvSpPr>
            <p:spPr bwMode="auto">
              <a:xfrm>
                <a:off x="502" y="26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1" name="Rectangle 372"/>
              <p:cNvSpPr>
                <a:spLocks noChangeArrowheads="1"/>
              </p:cNvSpPr>
              <p:nvPr/>
            </p:nvSpPr>
            <p:spPr bwMode="auto">
              <a:xfrm>
                <a:off x="534" y="2659"/>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2" name="Rectangle 373"/>
              <p:cNvSpPr>
                <a:spLocks noChangeArrowheads="1"/>
              </p:cNvSpPr>
              <p:nvPr/>
            </p:nvSpPr>
            <p:spPr bwMode="auto">
              <a:xfrm>
                <a:off x="557" y="265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3" name="Rectangle 374"/>
              <p:cNvSpPr>
                <a:spLocks noChangeArrowheads="1"/>
              </p:cNvSpPr>
              <p:nvPr/>
            </p:nvSpPr>
            <p:spPr bwMode="auto">
              <a:xfrm>
                <a:off x="604" y="265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4" name="Rectangle 375"/>
              <p:cNvSpPr>
                <a:spLocks noChangeArrowheads="1"/>
              </p:cNvSpPr>
              <p:nvPr/>
            </p:nvSpPr>
            <p:spPr bwMode="auto">
              <a:xfrm>
                <a:off x="392" y="2729"/>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5" name="Rectangle 376"/>
              <p:cNvSpPr>
                <a:spLocks noChangeArrowheads="1"/>
              </p:cNvSpPr>
              <p:nvPr/>
            </p:nvSpPr>
            <p:spPr bwMode="auto">
              <a:xfrm>
                <a:off x="432" y="272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6" name="Rectangle 377"/>
              <p:cNvSpPr>
                <a:spLocks noChangeArrowheads="1"/>
              </p:cNvSpPr>
              <p:nvPr/>
            </p:nvSpPr>
            <p:spPr bwMode="auto">
              <a:xfrm>
                <a:off x="463" y="2729"/>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7" name="Rectangle 378"/>
              <p:cNvSpPr>
                <a:spLocks noChangeArrowheads="1"/>
              </p:cNvSpPr>
              <p:nvPr/>
            </p:nvSpPr>
            <p:spPr bwMode="auto">
              <a:xfrm>
                <a:off x="487" y="272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8" name="Rectangle 379"/>
              <p:cNvSpPr>
                <a:spLocks noChangeArrowheads="1"/>
              </p:cNvSpPr>
              <p:nvPr/>
            </p:nvSpPr>
            <p:spPr bwMode="auto">
              <a:xfrm>
                <a:off x="518" y="2729"/>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39" name="Rectangle 380"/>
              <p:cNvSpPr>
                <a:spLocks noChangeArrowheads="1"/>
              </p:cNvSpPr>
              <p:nvPr/>
            </p:nvSpPr>
            <p:spPr bwMode="auto">
              <a:xfrm>
                <a:off x="534" y="2729"/>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0" name="Rectangle 381"/>
              <p:cNvSpPr>
                <a:spLocks noChangeArrowheads="1"/>
              </p:cNvSpPr>
              <p:nvPr/>
            </p:nvSpPr>
            <p:spPr bwMode="auto">
              <a:xfrm>
                <a:off x="557" y="2729"/>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1" name="Rectangle 382"/>
              <p:cNvSpPr>
                <a:spLocks noChangeArrowheads="1"/>
              </p:cNvSpPr>
              <p:nvPr/>
            </p:nvSpPr>
            <p:spPr bwMode="auto">
              <a:xfrm>
                <a:off x="604" y="2729"/>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2" name="Rectangle 383"/>
              <p:cNvSpPr>
                <a:spLocks noChangeArrowheads="1"/>
              </p:cNvSpPr>
              <p:nvPr/>
            </p:nvSpPr>
            <p:spPr bwMode="auto">
              <a:xfrm>
                <a:off x="63" y="2800"/>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3" name="Rectangle 384"/>
              <p:cNvSpPr>
                <a:spLocks noChangeArrowheads="1"/>
              </p:cNvSpPr>
              <p:nvPr/>
            </p:nvSpPr>
            <p:spPr bwMode="auto">
              <a:xfrm>
                <a:off x="102" y="28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4" name="Rectangle 385"/>
              <p:cNvSpPr>
                <a:spLocks noChangeArrowheads="1"/>
              </p:cNvSpPr>
              <p:nvPr/>
            </p:nvSpPr>
            <p:spPr bwMode="auto">
              <a:xfrm>
                <a:off x="133" y="2800"/>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5" name="Rectangle 386"/>
              <p:cNvSpPr>
                <a:spLocks noChangeArrowheads="1"/>
              </p:cNvSpPr>
              <p:nvPr/>
            </p:nvSpPr>
            <p:spPr bwMode="auto">
              <a:xfrm>
                <a:off x="157" y="28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6" name="Rectangle 387"/>
              <p:cNvSpPr>
                <a:spLocks noChangeArrowheads="1"/>
              </p:cNvSpPr>
              <p:nvPr/>
            </p:nvSpPr>
            <p:spPr bwMode="auto">
              <a:xfrm>
                <a:off x="188" y="2800"/>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7" name="Rectangle 388"/>
              <p:cNvSpPr>
                <a:spLocks noChangeArrowheads="1"/>
              </p:cNvSpPr>
              <p:nvPr/>
            </p:nvSpPr>
            <p:spPr bwMode="auto">
              <a:xfrm>
                <a:off x="204" y="2800"/>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8" name="Rectangle 389"/>
              <p:cNvSpPr>
                <a:spLocks noChangeArrowheads="1"/>
              </p:cNvSpPr>
              <p:nvPr/>
            </p:nvSpPr>
            <p:spPr bwMode="auto">
              <a:xfrm>
                <a:off x="228" y="28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49" name="Rectangle 390"/>
              <p:cNvSpPr>
                <a:spLocks noChangeArrowheads="1"/>
              </p:cNvSpPr>
              <p:nvPr/>
            </p:nvSpPr>
            <p:spPr bwMode="auto">
              <a:xfrm>
                <a:off x="267" y="2800"/>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0" name="Rectangle 391"/>
              <p:cNvSpPr>
                <a:spLocks noChangeArrowheads="1"/>
              </p:cNvSpPr>
              <p:nvPr/>
            </p:nvSpPr>
            <p:spPr bwMode="auto">
              <a:xfrm>
                <a:off x="314" y="28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1" name="Rectangle 392"/>
              <p:cNvSpPr>
                <a:spLocks noChangeArrowheads="1"/>
              </p:cNvSpPr>
              <p:nvPr/>
            </p:nvSpPr>
            <p:spPr bwMode="auto">
              <a:xfrm>
                <a:off x="361" y="28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2" name="Rectangle 393"/>
              <p:cNvSpPr>
                <a:spLocks noChangeArrowheads="1"/>
              </p:cNvSpPr>
              <p:nvPr/>
            </p:nvSpPr>
            <p:spPr bwMode="auto">
              <a:xfrm>
                <a:off x="408" y="2800"/>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3" name="Rectangle 394"/>
              <p:cNvSpPr>
                <a:spLocks noChangeArrowheads="1"/>
              </p:cNvSpPr>
              <p:nvPr/>
            </p:nvSpPr>
            <p:spPr bwMode="auto">
              <a:xfrm>
                <a:off x="447" y="2800"/>
                <a:ext cx="57"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4" name="Rectangle 395"/>
              <p:cNvSpPr>
                <a:spLocks noChangeArrowheads="1"/>
              </p:cNvSpPr>
              <p:nvPr/>
            </p:nvSpPr>
            <p:spPr bwMode="auto">
              <a:xfrm>
                <a:off x="502" y="2800"/>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5" name="Rectangle 396"/>
              <p:cNvSpPr>
                <a:spLocks noChangeArrowheads="1"/>
              </p:cNvSpPr>
              <p:nvPr/>
            </p:nvSpPr>
            <p:spPr bwMode="auto">
              <a:xfrm>
                <a:off x="518" y="2800"/>
                <a:ext cx="53"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6" name="Rectangle 397"/>
              <p:cNvSpPr>
                <a:spLocks noChangeArrowheads="1"/>
              </p:cNvSpPr>
              <p:nvPr/>
            </p:nvSpPr>
            <p:spPr bwMode="auto">
              <a:xfrm>
                <a:off x="573" y="28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7" name="Rectangle 398"/>
              <p:cNvSpPr>
                <a:spLocks noChangeArrowheads="1"/>
              </p:cNvSpPr>
              <p:nvPr/>
            </p:nvSpPr>
            <p:spPr bwMode="auto">
              <a:xfrm>
                <a:off x="604" y="2800"/>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8" name="Rectangle 399"/>
              <p:cNvSpPr>
                <a:spLocks noChangeArrowheads="1"/>
              </p:cNvSpPr>
              <p:nvPr/>
            </p:nvSpPr>
            <p:spPr bwMode="auto">
              <a:xfrm>
                <a:off x="71" y="2871"/>
                <a:ext cx="44"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59" name="Rectangle 400"/>
              <p:cNvSpPr>
                <a:spLocks noChangeArrowheads="1"/>
              </p:cNvSpPr>
              <p:nvPr/>
            </p:nvSpPr>
            <p:spPr bwMode="auto">
              <a:xfrm>
                <a:off x="110" y="2871"/>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60" name="Rectangle 401"/>
              <p:cNvSpPr>
                <a:spLocks noChangeArrowheads="1"/>
              </p:cNvSpPr>
              <p:nvPr/>
            </p:nvSpPr>
            <p:spPr bwMode="auto">
              <a:xfrm>
                <a:off x="149" y="2871"/>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61" name="Rectangle 402"/>
              <p:cNvSpPr>
                <a:spLocks noChangeArrowheads="1"/>
              </p:cNvSpPr>
              <p:nvPr/>
            </p:nvSpPr>
            <p:spPr bwMode="auto">
              <a:xfrm>
                <a:off x="165" y="2871"/>
                <a:ext cx="36"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62" name="Rectangle 403"/>
              <p:cNvSpPr>
                <a:spLocks noChangeArrowheads="1"/>
              </p:cNvSpPr>
              <p:nvPr/>
            </p:nvSpPr>
            <p:spPr bwMode="auto">
              <a:xfrm>
                <a:off x="204" y="2871"/>
                <a:ext cx="1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63" name="Rectangle 404"/>
              <p:cNvSpPr>
                <a:spLocks noChangeArrowheads="1"/>
              </p:cNvSpPr>
              <p:nvPr/>
            </p:nvSpPr>
            <p:spPr bwMode="auto">
              <a:xfrm>
                <a:off x="220" y="2871"/>
                <a:ext cx="20"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464" name="Rectangle 405"/>
              <p:cNvSpPr>
                <a:spLocks noChangeArrowheads="1"/>
              </p:cNvSpPr>
              <p:nvPr/>
            </p:nvSpPr>
            <p:spPr bwMode="auto">
              <a:xfrm>
                <a:off x="235" y="2871"/>
                <a:ext cx="48" cy="87"/>
              </a:xfrm>
              <a:prstGeom prst="rect">
                <a:avLst/>
              </a:prstGeom>
              <a:grpFill/>
              <a:ln w="9525">
                <a:noFill/>
                <a:miter lim="800000"/>
                <a:headEnd/>
                <a:tailEnd/>
              </a:ln>
              <a:extLst/>
            </p:spPr>
            <p:txBody>
              <a:bodyPr wrap="non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sp>
          <p:nvSpPr>
            <p:cNvPr id="54478" name="Rectangle 407"/>
            <p:cNvSpPr>
              <a:spLocks noChangeArrowheads="1"/>
            </p:cNvSpPr>
            <p:nvPr/>
          </p:nvSpPr>
          <p:spPr bwMode="auto">
            <a:xfrm>
              <a:off x="4159250" y="450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79" name="Rectangle 408"/>
            <p:cNvSpPr>
              <a:spLocks noChangeArrowheads="1"/>
            </p:cNvSpPr>
            <p:nvPr/>
          </p:nvSpPr>
          <p:spPr bwMode="auto">
            <a:xfrm>
              <a:off x="4246563" y="450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0" name="Rectangle 409"/>
            <p:cNvSpPr>
              <a:spLocks noChangeArrowheads="1"/>
            </p:cNvSpPr>
            <p:nvPr/>
          </p:nvSpPr>
          <p:spPr bwMode="auto">
            <a:xfrm>
              <a:off x="4295775" y="450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1" name="Rectangle 410"/>
            <p:cNvSpPr>
              <a:spLocks noChangeArrowheads="1"/>
            </p:cNvSpPr>
            <p:nvPr/>
          </p:nvSpPr>
          <p:spPr bwMode="auto">
            <a:xfrm>
              <a:off x="4370388" y="450328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2" name="Rectangle 411"/>
            <p:cNvSpPr>
              <a:spLocks noChangeArrowheads="1"/>
            </p:cNvSpPr>
            <p:nvPr/>
          </p:nvSpPr>
          <p:spPr bwMode="auto">
            <a:xfrm>
              <a:off x="4445000" y="4503282"/>
              <a:ext cx="9048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3" name="Rectangle 412"/>
            <p:cNvSpPr>
              <a:spLocks noChangeArrowheads="1"/>
            </p:cNvSpPr>
            <p:nvPr/>
          </p:nvSpPr>
          <p:spPr bwMode="auto">
            <a:xfrm>
              <a:off x="4519613" y="450328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4" name="Rectangle 413"/>
            <p:cNvSpPr>
              <a:spLocks noChangeArrowheads="1"/>
            </p:cNvSpPr>
            <p:nvPr/>
          </p:nvSpPr>
          <p:spPr bwMode="auto">
            <a:xfrm>
              <a:off x="4557713" y="450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5" name="Rectangle 414"/>
            <p:cNvSpPr>
              <a:spLocks noChangeArrowheads="1"/>
            </p:cNvSpPr>
            <p:nvPr/>
          </p:nvSpPr>
          <p:spPr bwMode="auto">
            <a:xfrm>
              <a:off x="4632325" y="450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6" name="Rectangle 415"/>
            <p:cNvSpPr>
              <a:spLocks noChangeArrowheads="1"/>
            </p:cNvSpPr>
            <p:nvPr/>
          </p:nvSpPr>
          <p:spPr bwMode="auto">
            <a:xfrm>
              <a:off x="4681538" y="450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7" name="Rectangle 416"/>
            <p:cNvSpPr>
              <a:spLocks noChangeArrowheads="1"/>
            </p:cNvSpPr>
            <p:nvPr/>
          </p:nvSpPr>
          <p:spPr bwMode="auto">
            <a:xfrm>
              <a:off x="4321175" y="4614407"/>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8" name="Rectangle 417"/>
            <p:cNvSpPr>
              <a:spLocks noChangeArrowheads="1"/>
            </p:cNvSpPr>
            <p:nvPr/>
          </p:nvSpPr>
          <p:spPr bwMode="auto">
            <a:xfrm>
              <a:off x="4383088" y="46144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89" name="Rectangle 418"/>
            <p:cNvSpPr>
              <a:spLocks noChangeArrowheads="1"/>
            </p:cNvSpPr>
            <p:nvPr/>
          </p:nvSpPr>
          <p:spPr bwMode="auto">
            <a:xfrm>
              <a:off x="4432300" y="461440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0" name="Rectangle 419"/>
            <p:cNvSpPr>
              <a:spLocks noChangeArrowheads="1"/>
            </p:cNvSpPr>
            <p:nvPr/>
          </p:nvSpPr>
          <p:spPr bwMode="auto">
            <a:xfrm>
              <a:off x="4457700" y="46144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1" name="Rectangle 420"/>
            <p:cNvSpPr>
              <a:spLocks noChangeArrowheads="1"/>
            </p:cNvSpPr>
            <p:nvPr/>
          </p:nvSpPr>
          <p:spPr bwMode="auto">
            <a:xfrm>
              <a:off x="4519613" y="461440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2" name="Rectangle 421"/>
            <p:cNvSpPr>
              <a:spLocks noChangeArrowheads="1"/>
            </p:cNvSpPr>
            <p:nvPr/>
          </p:nvSpPr>
          <p:spPr bwMode="auto">
            <a:xfrm>
              <a:off x="4545013" y="461440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3" name="Rectangle 422"/>
            <p:cNvSpPr>
              <a:spLocks noChangeArrowheads="1"/>
            </p:cNvSpPr>
            <p:nvPr/>
          </p:nvSpPr>
          <p:spPr bwMode="auto">
            <a:xfrm>
              <a:off x="4632325" y="46144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4" name="Rectangle 423"/>
            <p:cNvSpPr>
              <a:spLocks noChangeArrowheads="1"/>
            </p:cNvSpPr>
            <p:nvPr/>
          </p:nvSpPr>
          <p:spPr bwMode="auto">
            <a:xfrm>
              <a:off x="4681538" y="46144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5" name="Rectangle 424"/>
            <p:cNvSpPr>
              <a:spLocks noChangeArrowheads="1"/>
            </p:cNvSpPr>
            <p:nvPr/>
          </p:nvSpPr>
          <p:spPr bwMode="auto">
            <a:xfrm>
              <a:off x="5747431" y="504303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496" name="Rectangle 425"/>
            <p:cNvSpPr>
              <a:spLocks noChangeArrowheads="1"/>
            </p:cNvSpPr>
            <p:nvPr/>
          </p:nvSpPr>
          <p:spPr bwMode="auto">
            <a:xfrm>
              <a:off x="4383088" y="472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7" name="Rectangle 426"/>
            <p:cNvSpPr>
              <a:spLocks noChangeArrowheads="1"/>
            </p:cNvSpPr>
            <p:nvPr/>
          </p:nvSpPr>
          <p:spPr bwMode="auto">
            <a:xfrm>
              <a:off x="4432300" y="4727120"/>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8" name="Rectangle 427"/>
            <p:cNvSpPr>
              <a:spLocks noChangeArrowheads="1"/>
            </p:cNvSpPr>
            <p:nvPr/>
          </p:nvSpPr>
          <p:spPr bwMode="auto">
            <a:xfrm>
              <a:off x="4457700" y="472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499" name="Rectangle 428"/>
            <p:cNvSpPr>
              <a:spLocks noChangeArrowheads="1"/>
            </p:cNvSpPr>
            <p:nvPr/>
          </p:nvSpPr>
          <p:spPr bwMode="auto">
            <a:xfrm>
              <a:off x="4519613" y="4727120"/>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0" name="Rectangle 429"/>
            <p:cNvSpPr>
              <a:spLocks noChangeArrowheads="1"/>
            </p:cNvSpPr>
            <p:nvPr/>
          </p:nvSpPr>
          <p:spPr bwMode="auto">
            <a:xfrm>
              <a:off x="4545013" y="472712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1" name="Rectangle 430"/>
            <p:cNvSpPr>
              <a:spLocks noChangeArrowheads="1"/>
            </p:cNvSpPr>
            <p:nvPr/>
          </p:nvSpPr>
          <p:spPr bwMode="auto">
            <a:xfrm>
              <a:off x="4632325" y="472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2" name="Rectangle 431"/>
            <p:cNvSpPr>
              <a:spLocks noChangeArrowheads="1"/>
            </p:cNvSpPr>
            <p:nvPr/>
          </p:nvSpPr>
          <p:spPr bwMode="auto">
            <a:xfrm>
              <a:off x="4681538" y="472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3" name="Rectangle 432"/>
            <p:cNvSpPr>
              <a:spLocks noChangeArrowheads="1"/>
            </p:cNvSpPr>
            <p:nvPr/>
          </p:nvSpPr>
          <p:spPr bwMode="auto">
            <a:xfrm>
              <a:off x="4233863" y="506208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4" name="Rectangle 433"/>
            <p:cNvSpPr>
              <a:spLocks noChangeArrowheads="1"/>
            </p:cNvSpPr>
            <p:nvPr/>
          </p:nvSpPr>
          <p:spPr bwMode="auto">
            <a:xfrm>
              <a:off x="4295775" y="50620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5" name="Rectangle 434"/>
            <p:cNvSpPr>
              <a:spLocks noChangeArrowheads="1"/>
            </p:cNvSpPr>
            <p:nvPr/>
          </p:nvSpPr>
          <p:spPr bwMode="auto">
            <a:xfrm>
              <a:off x="4344988" y="50620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6" name="Rectangle 435"/>
            <p:cNvSpPr>
              <a:spLocks noChangeArrowheads="1"/>
            </p:cNvSpPr>
            <p:nvPr/>
          </p:nvSpPr>
          <p:spPr bwMode="auto">
            <a:xfrm>
              <a:off x="4370388" y="50620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7" name="Rectangle 436"/>
            <p:cNvSpPr>
              <a:spLocks noChangeArrowheads="1"/>
            </p:cNvSpPr>
            <p:nvPr/>
          </p:nvSpPr>
          <p:spPr bwMode="auto">
            <a:xfrm>
              <a:off x="4432300" y="506208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8" name="Rectangle 437"/>
            <p:cNvSpPr>
              <a:spLocks noChangeArrowheads="1"/>
            </p:cNvSpPr>
            <p:nvPr/>
          </p:nvSpPr>
          <p:spPr bwMode="auto">
            <a:xfrm>
              <a:off x="4457700" y="506208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09" name="Rectangle 438"/>
            <p:cNvSpPr>
              <a:spLocks noChangeArrowheads="1"/>
            </p:cNvSpPr>
            <p:nvPr/>
          </p:nvSpPr>
          <p:spPr bwMode="auto">
            <a:xfrm>
              <a:off x="4519613" y="50620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0" name="Rectangle 439"/>
            <p:cNvSpPr>
              <a:spLocks noChangeArrowheads="1"/>
            </p:cNvSpPr>
            <p:nvPr/>
          </p:nvSpPr>
          <p:spPr bwMode="auto">
            <a:xfrm>
              <a:off x="4606925" y="50620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1" name="Rectangle 440"/>
            <p:cNvSpPr>
              <a:spLocks noChangeArrowheads="1"/>
            </p:cNvSpPr>
            <p:nvPr/>
          </p:nvSpPr>
          <p:spPr bwMode="auto">
            <a:xfrm>
              <a:off x="4657725" y="50620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2" name="Rectangle 441"/>
            <p:cNvSpPr>
              <a:spLocks noChangeArrowheads="1"/>
            </p:cNvSpPr>
            <p:nvPr/>
          </p:nvSpPr>
          <p:spPr bwMode="auto">
            <a:xfrm>
              <a:off x="4681538" y="50620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3" name="Rectangle 442"/>
            <p:cNvSpPr>
              <a:spLocks noChangeArrowheads="1"/>
            </p:cNvSpPr>
            <p:nvPr/>
          </p:nvSpPr>
          <p:spPr bwMode="auto">
            <a:xfrm>
              <a:off x="4233863" y="5174795"/>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4" name="Rectangle 443"/>
            <p:cNvSpPr>
              <a:spLocks noChangeArrowheads="1"/>
            </p:cNvSpPr>
            <p:nvPr/>
          </p:nvSpPr>
          <p:spPr bwMode="auto">
            <a:xfrm>
              <a:off x="4295775" y="51747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5" name="Rectangle 444"/>
            <p:cNvSpPr>
              <a:spLocks noChangeArrowheads="1"/>
            </p:cNvSpPr>
            <p:nvPr/>
          </p:nvSpPr>
          <p:spPr bwMode="auto">
            <a:xfrm>
              <a:off x="4344988" y="5174795"/>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6" name="Rectangle 445"/>
            <p:cNvSpPr>
              <a:spLocks noChangeArrowheads="1"/>
            </p:cNvSpPr>
            <p:nvPr/>
          </p:nvSpPr>
          <p:spPr bwMode="auto">
            <a:xfrm>
              <a:off x="4370388" y="51747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7" name="Rectangle 446"/>
            <p:cNvSpPr>
              <a:spLocks noChangeArrowheads="1"/>
            </p:cNvSpPr>
            <p:nvPr/>
          </p:nvSpPr>
          <p:spPr bwMode="auto">
            <a:xfrm>
              <a:off x="4432300" y="5174795"/>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8" name="Rectangle 447"/>
            <p:cNvSpPr>
              <a:spLocks noChangeArrowheads="1"/>
            </p:cNvSpPr>
            <p:nvPr/>
          </p:nvSpPr>
          <p:spPr bwMode="auto">
            <a:xfrm>
              <a:off x="4457700" y="5174795"/>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19" name="Rectangle 448"/>
            <p:cNvSpPr>
              <a:spLocks noChangeArrowheads="1"/>
            </p:cNvSpPr>
            <p:nvPr/>
          </p:nvSpPr>
          <p:spPr bwMode="auto">
            <a:xfrm>
              <a:off x="4519613" y="5174795"/>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0" name="Rectangle 449"/>
            <p:cNvSpPr>
              <a:spLocks noChangeArrowheads="1"/>
            </p:cNvSpPr>
            <p:nvPr/>
          </p:nvSpPr>
          <p:spPr bwMode="auto">
            <a:xfrm>
              <a:off x="4606925" y="51747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1" name="Rectangle 450"/>
            <p:cNvSpPr>
              <a:spLocks noChangeArrowheads="1"/>
            </p:cNvSpPr>
            <p:nvPr/>
          </p:nvSpPr>
          <p:spPr bwMode="auto">
            <a:xfrm>
              <a:off x="4657725" y="5174795"/>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2" name="Rectangle 451"/>
            <p:cNvSpPr>
              <a:spLocks noChangeArrowheads="1"/>
            </p:cNvSpPr>
            <p:nvPr/>
          </p:nvSpPr>
          <p:spPr bwMode="auto">
            <a:xfrm>
              <a:off x="4681538" y="51747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3" name="Rectangle 452"/>
            <p:cNvSpPr>
              <a:spLocks noChangeArrowheads="1"/>
            </p:cNvSpPr>
            <p:nvPr/>
          </p:nvSpPr>
          <p:spPr bwMode="auto">
            <a:xfrm>
              <a:off x="4370388" y="5287507"/>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4" name="Rectangle 453"/>
            <p:cNvSpPr>
              <a:spLocks noChangeArrowheads="1"/>
            </p:cNvSpPr>
            <p:nvPr/>
          </p:nvSpPr>
          <p:spPr bwMode="auto">
            <a:xfrm>
              <a:off x="4432300" y="52875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5" name="Rectangle 454"/>
            <p:cNvSpPr>
              <a:spLocks noChangeArrowheads="1"/>
            </p:cNvSpPr>
            <p:nvPr/>
          </p:nvSpPr>
          <p:spPr bwMode="auto">
            <a:xfrm>
              <a:off x="4495800" y="528750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6" name="Rectangle 455"/>
            <p:cNvSpPr>
              <a:spLocks noChangeArrowheads="1"/>
            </p:cNvSpPr>
            <p:nvPr/>
          </p:nvSpPr>
          <p:spPr bwMode="auto">
            <a:xfrm>
              <a:off x="4519613" y="52875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7" name="Rectangle 456"/>
            <p:cNvSpPr>
              <a:spLocks noChangeArrowheads="1"/>
            </p:cNvSpPr>
            <p:nvPr/>
          </p:nvSpPr>
          <p:spPr bwMode="auto">
            <a:xfrm>
              <a:off x="4570413" y="528750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8" name="Rectangle 457"/>
            <p:cNvSpPr>
              <a:spLocks noChangeArrowheads="1"/>
            </p:cNvSpPr>
            <p:nvPr/>
          </p:nvSpPr>
          <p:spPr bwMode="auto">
            <a:xfrm>
              <a:off x="4606925" y="528750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29" name="Rectangle 458"/>
            <p:cNvSpPr>
              <a:spLocks noChangeArrowheads="1"/>
            </p:cNvSpPr>
            <p:nvPr/>
          </p:nvSpPr>
          <p:spPr bwMode="auto">
            <a:xfrm>
              <a:off x="4681538" y="52875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0" name="Rectangle 459"/>
            <p:cNvSpPr>
              <a:spLocks noChangeArrowheads="1"/>
            </p:cNvSpPr>
            <p:nvPr/>
          </p:nvSpPr>
          <p:spPr bwMode="auto">
            <a:xfrm>
              <a:off x="4370388" y="539863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1" name="Rectangle 460"/>
            <p:cNvSpPr>
              <a:spLocks noChangeArrowheads="1"/>
            </p:cNvSpPr>
            <p:nvPr/>
          </p:nvSpPr>
          <p:spPr bwMode="auto">
            <a:xfrm>
              <a:off x="4432300" y="53986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2" name="Rectangle 461"/>
            <p:cNvSpPr>
              <a:spLocks noChangeArrowheads="1"/>
            </p:cNvSpPr>
            <p:nvPr/>
          </p:nvSpPr>
          <p:spPr bwMode="auto">
            <a:xfrm>
              <a:off x="4495800" y="539863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3" name="Rectangle 462"/>
            <p:cNvSpPr>
              <a:spLocks noChangeArrowheads="1"/>
            </p:cNvSpPr>
            <p:nvPr/>
          </p:nvSpPr>
          <p:spPr bwMode="auto">
            <a:xfrm>
              <a:off x="4519613" y="53986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4" name="Rectangle 463"/>
            <p:cNvSpPr>
              <a:spLocks noChangeArrowheads="1"/>
            </p:cNvSpPr>
            <p:nvPr/>
          </p:nvSpPr>
          <p:spPr bwMode="auto">
            <a:xfrm>
              <a:off x="4570413" y="539863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5" name="Rectangle 464"/>
            <p:cNvSpPr>
              <a:spLocks noChangeArrowheads="1"/>
            </p:cNvSpPr>
            <p:nvPr/>
          </p:nvSpPr>
          <p:spPr bwMode="auto">
            <a:xfrm>
              <a:off x="4606925" y="539863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6" name="Rectangle 465"/>
            <p:cNvSpPr>
              <a:spLocks noChangeArrowheads="1"/>
            </p:cNvSpPr>
            <p:nvPr/>
          </p:nvSpPr>
          <p:spPr bwMode="auto">
            <a:xfrm>
              <a:off x="4681538" y="53986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7" name="Rectangle 466"/>
            <p:cNvSpPr>
              <a:spLocks noChangeArrowheads="1"/>
            </p:cNvSpPr>
            <p:nvPr/>
          </p:nvSpPr>
          <p:spPr bwMode="auto">
            <a:xfrm>
              <a:off x="4370388" y="5511345"/>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8" name="Rectangle 467"/>
            <p:cNvSpPr>
              <a:spLocks noChangeArrowheads="1"/>
            </p:cNvSpPr>
            <p:nvPr/>
          </p:nvSpPr>
          <p:spPr bwMode="auto">
            <a:xfrm>
              <a:off x="4432300" y="551134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39" name="Rectangle 468"/>
            <p:cNvSpPr>
              <a:spLocks noChangeArrowheads="1"/>
            </p:cNvSpPr>
            <p:nvPr/>
          </p:nvSpPr>
          <p:spPr bwMode="auto">
            <a:xfrm>
              <a:off x="4495800" y="5511345"/>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0" name="Rectangle 469"/>
            <p:cNvSpPr>
              <a:spLocks noChangeArrowheads="1"/>
            </p:cNvSpPr>
            <p:nvPr/>
          </p:nvSpPr>
          <p:spPr bwMode="auto">
            <a:xfrm>
              <a:off x="4519613" y="551134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1" name="Rectangle 470"/>
            <p:cNvSpPr>
              <a:spLocks noChangeArrowheads="1"/>
            </p:cNvSpPr>
            <p:nvPr/>
          </p:nvSpPr>
          <p:spPr bwMode="auto">
            <a:xfrm>
              <a:off x="4570413" y="5511345"/>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2" name="Rectangle 471"/>
            <p:cNvSpPr>
              <a:spLocks noChangeArrowheads="1"/>
            </p:cNvSpPr>
            <p:nvPr/>
          </p:nvSpPr>
          <p:spPr bwMode="auto">
            <a:xfrm>
              <a:off x="4606925" y="5511345"/>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3" name="Rectangle 472"/>
            <p:cNvSpPr>
              <a:spLocks noChangeArrowheads="1"/>
            </p:cNvSpPr>
            <p:nvPr/>
          </p:nvSpPr>
          <p:spPr bwMode="auto">
            <a:xfrm>
              <a:off x="4681538" y="551134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4" name="Rectangle 473"/>
            <p:cNvSpPr>
              <a:spLocks noChangeArrowheads="1"/>
            </p:cNvSpPr>
            <p:nvPr/>
          </p:nvSpPr>
          <p:spPr bwMode="auto">
            <a:xfrm>
              <a:off x="4370388" y="5622470"/>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5" name="Rectangle 474"/>
            <p:cNvSpPr>
              <a:spLocks noChangeArrowheads="1"/>
            </p:cNvSpPr>
            <p:nvPr/>
          </p:nvSpPr>
          <p:spPr bwMode="auto">
            <a:xfrm>
              <a:off x="4432300" y="562247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6" name="Rectangle 475"/>
            <p:cNvSpPr>
              <a:spLocks noChangeArrowheads="1"/>
            </p:cNvSpPr>
            <p:nvPr/>
          </p:nvSpPr>
          <p:spPr bwMode="auto">
            <a:xfrm>
              <a:off x="4495800" y="5622470"/>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7" name="Rectangle 476"/>
            <p:cNvSpPr>
              <a:spLocks noChangeArrowheads="1"/>
            </p:cNvSpPr>
            <p:nvPr/>
          </p:nvSpPr>
          <p:spPr bwMode="auto">
            <a:xfrm>
              <a:off x="4519613" y="562247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8" name="Rectangle 477"/>
            <p:cNvSpPr>
              <a:spLocks noChangeArrowheads="1"/>
            </p:cNvSpPr>
            <p:nvPr/>
          </p:nvSpPr>
          <p:spPr bwMode="auto">
            <a:xfrm>
              <a:off x="4570413" y="5622470"/>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49" name="Rectangle 478"/>
            <p:cNvSpPr>
              <a:spLocks noChangeArrowheads="1"/>
            </p:cNvSpPr>
            <p:nvPr/>
          </p:nvSpPr>
          <p:spPr bwMode="auto">
            <a:xfrm>
              <a:off x="4606925" y="562247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0" name="Rectangle 479"/>
            <p:cNvSpPr>
              <a:spLocks noChangeArrowheads="1"/>
            </p:cNvSpPr>
            <p:nvPr/>
          </p:nvSpPr>
          <p:spPr bwMode="auto">
            <a:xfrm>
              <a:off x="4681538" y="562247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1" name="Rectangle 480"/>
            <p:cNvSpPr>
              <a:spLocks noChangeArrowheads="1"/>
            </p:cNvSpPr>
            <p:nvPr/>
          </p:nvSpPr>
          <p:spPr bwMode="auto">
            <a:xfrm>
              <a:off x="4370388" y="573518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2" name="Rectangle 481"/>
            <p:cNvSpPr>
              <a:spLocks noChangeArrowheads="1"/>
            </p:cNvSpPr>
            <p:nvPr/>
          </p:nvSpPr>
          <p:spPr bwMode="auto">
            <a:xfrm>
              <a:off x="4432300" y="57351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3" name="Rectangle 482"/>
            <p:cNvSpPr>
              <a:spLocks noChangeArrowheads="1"/>
            </p:cNvSpPr>
            <p:nvPr/>
          </p:nvSpPr>
          <p:spPr bwMode="auto">
            <a:xfrm>
              <a:off x="4495800" y="57351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4" name="Rectangle 483"/>
            <p:cNvSpPr>
              <a:spLocks noChangeArrowheads="1"/>
            </p:cNvSpPr>
            <p:nvPr/>
          </p:nvSpPr>
          <p:spPr bwMode="auto">
            <a:xfrm>
              <a:off x="4519613" y="57351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5" name="Rectangle 484"/>
            <p:cNvSpPr>
              <a:spLocks noChangeArrowheads="1"/>
            </p:cNvSpPr>
            <p:nvPr/>
          </p:nvSpPr>
          <p:spPr bwMode="auto">
            <a:xfrm>
              <a:off x="4570413" y="573518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6" name="Rectangle 485"/>
            <p:cNvSpPr>
              <a:spLocks noChangeArrowheads="1"/>
            </p:cNvSpPr>
            <p:nvPr/>
          </p:nvSpPr>
          <p:spPr bwMode="auto">
            <a:xfrm>
              <a:off x="4606925" y="57351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7" name="Rectangle 486"/>
            <p:cNvSpPr>
              <a:spLocks noChangeArrowheads="1"/>
            </p:cNvSpPr>
            <p:nvPr/>
          </p:nvSpPr>
          <p:spPr bwMode="auto">
            <a:xfrm>
              <a:off x="4681538" y="57351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8" name="Rectangle 487"/>
            <p:cNvSpPr>
              <a:spLocks noChangeArrowheads="1"/>
            </p:cNvSpPr>
            <p:nvPr/>
          </p:nvSpPr>
          <p:spPr bwMode="auto">
            <a:xfrm>
              <a:off x="4370388" y="5846307"/>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59" name="Rectangle 488"/>
            <p:cNvSpPr>
              <a:spLocks noChangeArrowheads="1"/>
            </p:cNvSpPr>
            <p:nvPr/>
          </p:nvSpPr>
          <p:spPr bwMode="auto">
            <a:xfrm>
              <a:off x="4432300" y="58463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0" name="Rectangle 489"/>
            <p:cNvSpPr>
              <a:spLocks noChangeArrowheads="1"/>
            </p:cNvSpPr>
            <p:nvPr/>
          </p:nvSpPr>
          <p:spPr bwMode="auto">
            <a:xfrm>
              <a:off x="4495800" y="584630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1" name="Rectangle 490"/>
            <p:cNvSpPr>
              <a:spLocks noChangeArrowheads="1"/>
            </p:cNvSpPr>
            <p:nvPr/>
          </p:nvSpPr>
          <p:spPr bwMode="auto">
            <a:xfrm>
              <a:off x="4519613" y="58463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2" name="Rectangle 491"/>
            <p:cNvSpPr>
              <a:spLocks noChangeArrowheads="1"/>
            </p:cNvSpPr>
            <p:nvPr/>
          </p:nvSpPr>
          <p:spPr bwMode="auto">
            <a:xfrm>
              <a:off x="4570413" y="584630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3" name="Rectangle 492"/>
            <p:cNvSpPr>
              <a:spLocks noChangeArrowheads="1"/>
            </p:cNvSpPr>
            <p:nvPr/>
          </p:nvSpPr>
          <p:spPr bwMode="auto">
            <a:xfrm>
              <a:off x="4606925" y="584630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4" name="Rectangle 493"/>
            <p:cNvSpPr>
              <a:spLocks noChangeArrowheads="1"/>
            </p:cNvSpPr>
            <p:nvPr/>
          </p:nvSpPr>
          <p:spPr bwMode="auto">
            <a:xfrm>
              <a:off x="4681538" y="584630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65" name="Line 494"/>
            <p:cNvSpPr>
              <a:spLocks noChangeShapeType="1"/>
            </p:cNvSpPr>
            <p:nvPr/>
          </p:nvSpPr>
          <p:spPr bwMode="auto">
            <a:xfrm>
              <a:off x="5081588" y="4714420"/>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66" name="Freeform 495"/>
            <p:cNvSpPr>
              <a:spLocks/>
            </p:cNvSpPr>
            <p:nvPr/>
          </p:nvSpPr>
          <p:spPr bwMode="auto">
            <a:xfrm>
              <a:off x="5267325" y="4689020"/>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67" name="Line 496"/>
            <p:cNvSpPr>
              <a:spLocks noChangeShapeType="1"/>
            </p:cNvSpPr>
            <p:nvPr/>
          </p:nvSpPr>
          <p:spPr bwMode="auto">
            <a:xfrm>
              <a:off x="5081588" y="4825545"/>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68" name="Freeform 497"/>
            <p:cNvSpPr>
              <a:spLocks/>
            </p:cNvSpPr>
            <p:nvPr/>
          </p:nvSpPr>
          <p:spPr bwMode="auto">
            <a:xfrm>
              <a:off x="5267325" y="4801732"/>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69" name="Line 498"/>
            <p:cNvSpPr>
              <a:spLocks noChangeShapeType="1"/>
            </p:cNvSpPr>
            <p:nvPr/>
          </p:nvSpPr>
          <p:spPr bwMode="auto">
            <a:xfrm>
              <a:off x="5081588" y="4041320"/>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70" name="Freeform 499"/>
            <p:cNvSpPr>
              <a:spLocks/>
            </p:cNvSpPr>
            <p:nvPr/>
          </p:nvSpPr>
          <p:spPr bwMode="auto">
            <a:xfrm>
              <a:off x="5267325" y="4017507"/>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71" name="Line 500"/>
            <p:cNvSpPr>
              <a:spLocks noChangeShapeType="1"/>
            </p:cNvSpPr>
            <p:nvPr/>
          </p:nvSpPr>
          <p:spPr bwMode="auto">
            <a:xfrm>
              <a:off x="5081588" y="4154032"/>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72" name="Freeform 501"/>
            <p:cNvSpPr>
              <a:spLocks/>
            </p:cNvSpPr>
            <p:nvPr/>
          </p:nvSpPr>
          <p:spPr bwMode="auto">
            <a:xfrm>
              <a:off x="5267325" y="4128632"/>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573" name="Rectangle 502"/>
            <p:cNvSpPr>
              <a:spLocks noChangeArrowheads="1"/>
            </p:cNvSpPr>
            <p:nvPr/>
          </p:nvSpPr>
          <p:spPr bwMode="auto">
            <a:xfrm>
              <a:off x="5367338" y="1752145"/>
              <a:ext cx="673100" cy="4222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4" name="Rectangle 503"/>
            <p:cNvSpPr>
              <a:spLocks noChangeArrowheads="1"/>
            </p:cNvSpPr>
            <p:nvPr/>
          </p:nvSpPr>
          <p:spPr bwMode="auto">
            <a:xfrm>
              <a:off x="5373688" y="1758495"/>
              <a:ext cx="660400" cy="409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5" name="Rectangle 504"/>
            <p:cNvSpPr>
              <a:spLocks noChangeArrowheads="1"/>
            </p:cNvSpPr>
            <p:nvPr/>
          </p:nvSpPr>
          <p:spPr bwMode="auto">
            <a:xfrm>
              <a:off x="5367338" y="5100182"/>
              <a:ext cx="673100" cy="2238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6" name="Rectangle 505"/>
            <p:cNvSpPr>
              <a:spLocks noChangeArrowheads="1"/>
            </p:cNvSpPr>
            <p:nvPr/>
          </p:nvSpPr>
          <p:spPr bwMode="auto">
            <a:xfrm>
              <a:off x="5373688" y="5106532"/>
              <a:ext cx="660400" cy="211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7" name="Rectangle 506"/>
            <p:cNvSpPr>
              <a:spLocks noChangeArrowheads="1"/>
            </p:cNvSpPr>
            <p:nvPr/>
          </p:nvSpPr>
          <p:spPr bwMode="auto">
            <a:xfrm>
              <a:off x="5367338" y="2212520"/>
              <a:ext cx="673100" cy="38576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8" name="Rectangle 507"/>
            <p:cNvSpPr>
              <a:spLocks noChangeArrowheads="1"/>
            </p:cNvSpPr>
            <p:nvPr/>
          </p:nvSpPr>
          <p:spPr bwMode="auto">
            <a:xfrm>
              <a:off x="5373688" y="2218870"/>
              <a:ext cx="660400" cy="3730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79" name="Rectangle 508"/>
            <p:cNvSpPr>
              <a:spLocks noChangeArrowheads="1"/>
            </p:cNvSpPr>
            <p:nvPr/>
          </p:nvSpPr>
          <p:spPr bwMode="auto">
            <a:xfrm>
              <a:off x="5541963" y="231253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80" name="Rectangle 509"/>
            <p:cNvSpPr>
              <a:spLocks noChangeArrowheads="1"/>
            </p:cNvSpPr>
            <p:nvPr/>
          </p:nvSpPr>
          <p:spPr bwMode="auto">
            <a:xfrm>
              <a:off x="5591175" y="23125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81" name="Rectangle 510"/>
            <p:cNvSpPr>
              <a:spLocks noChangeArrowheads="1"/>
            </p:cNvSpPr>
            <p:nvPr/>
          </p:nvSpPr>
          <p:spPr bwMode="auto">
            <a:xfrm>
              <a:off x="5691188" y="2312532"/>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82" name="Rectangle 511"/>
            <p:cNvSpPr>
              <a:spLocks noChangeArrowheads="1"/>
            </p:cNvSpPr>
            <p:nvPr/>
          </p:nvSpPr>
          <p:spPr bwMode="auto">
            <a:xfrm>
              <a:off x="5753100" y="23125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83" name="Rectangle 512"/>
            <p:cNvSpPr>
              <a:spLocks noChangeArrowheads="1"/>
            </p:cNvSpPr>
            <p:nvPr/>
          </p:nvSpPr>
          <p:spPr bwMode="auto">
            <a:xfrm>
              <a:off x="5840413" y="2312532"/>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584" name="Rectangle 513"/>
            <p:cNvSpPr>
              <a:spLocks noChangeArrowheads="1"/>
            </p:cNvSpPr>
            <p:nvPr/>
          </p:nvSpPr>
          <p:spPr bwMode="auto">
            <a:xfrm>
              <a:off x="8034338" y="582157"/>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85" name="Rectangle 514"/>
            <p:cNvSpPr>
              <a:spLocks noChangeArrowheads="1"/>
            </p:cNvSpPr>
            <p:nvPr/>
          </p:nvSpPr>
          <p:spPr bwMode="auto">
            <a:xfrm>
              <a:off x="8096250" y="5821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86" name="Rectangle 515"/>
            <p:cNvSpPr>
              <a:spLocks noChangeArrowheads="1"/>
            </p:cNvSpPr>
            <p:nvPr/>
          </p:nvSpPr>
          <p:spPr bwMode="auto">
            <a:xfrm>
              <a:off x="8158163" y="58215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87" name="Rectangle 516"/>
            <p:cNvSpPr>
              <a:spLocks noChangeArrowheads="1"/>
            </p:cNvSpPr>
            <p:nvPr/>
          </p:nvSpPr>
          <p:spPr bwMode="auto">
            <a:xfrm>
              <a:off x="8183563" y="5821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88" name="Rectangle 517"/>
            <p:cNvSpPr>
              <a:spLocks noChangeArrowheads="1"/>
            </p:cNvSpPr>
            <p:nvPr/>
          </p:nvSpPr>
          <p:spPr bwMode="auto">
            <a:xfrm>
              <a:off x="8245475" y="58215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89" name="Rectangle 518"/>
            <p:cNvSpPr>
              <a:spLocks noChangeArrowheads="1"/>
            </p:cNvSpPr>
            <p:nvPr/>
          </p:nvSpPr>
          <p:spPr bwMode="auto">
            <a:xfrm>
              <a:off x="8270875" y="5821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0" name="Rectangle 519"/>
            <p:cNvSpPr>
              <a:spLocks noChangeArrowheads="1"/>
            </p:cNvSpPr>
            <p:nvPr/>
          </p:nvSpPr>
          <p:spPr bwMode="auto">
            <a:xfrm>
              <a:off x="8332788" y="5821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1" name="Rectangle 520"/>
            <p:cNvSpPr>
              <a:spLocks noChangeArrowheads="1"/>
            </p:cNvSpPr>
            <p:nvPr/>
          </p:nvSpPr>
          <p:spPr bwMode="auto">
            <a:xfrm>
              <a:off x="8420100" y="5821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2" name="Rectangle 521"/>
            <p:cNvSpPr>
              <a:spLocks noChangeArrowheads="1"/>
            </p:cNvSpPr>
            <p:nvPr/>
          </p:nvSpPr>
          <p:spPr bwMode="auto">
            <a:xfrm>
              <a:off x="8470900" y="58215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3" name="Rectangle 522"/>
            <p:cNvSpPr>
              <a:spLocks noChangeArrowheads="1"/>
            </p:cNvSpPr>
            <p:nvPr/>
          </p:nvSpPr>
          <p:spPr bwMode="auto">
            <a:xfrm>
              <a:off x="8494713" y="5821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4" name="Rectangle 523"/>
            <p:cNvSpPr>
              <a:spLocks noChangeArrowheads="1"/>
            </p:cNvSpPr>
            <p:nvPr/>
          </p:nvSpPr>
          <p:spPr bwMode="auto">
            <a:xfrm>
              <a:off x="8558213" y="58215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5" name="Rectangle 524"/>
            <p:cNvSpPr>
              <a:spLocks noChangeArrowheads="1"/>
            </p:cNvSpPr>
            <p:nvPr/>
          </p:nvSpPr>
          <p:spPr bwMode="auto">
            <a:xfrm>
              <a:off x="8582025" y="58215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6" name="Rectangle 525"/>
            <p:cNvSpPr>
              <a:spLocks noChangeArrowheads="1"/>
            </p:cNvSpPr>
            <p:nvPr/>
          </p:nvSpPr>
          <p:spPr bwMode="auto">
            <a:xfrm>
              <a:off x="8620125" y="58215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7" name="Rectangle 526"/>
            <p:cNvSpPr>
              <a:spLocks noChangeArrowheads="1"/>
            </p:cNvSpPr>
            <p:nvPr/>
          </p:nvSpPr>
          <p:spPr bwMode="auto">
            <a:xfrm>
              <a:off x="8645525" y="5821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8" name="Rectangle 527"/>
            <p:cNvSpPr>
              <a:spLocks noChangeArrowheads="1"/>
            </p:cNvSpPr>
            <p:nvPr/>
          </p:nvSpPr>
          <p:spPr bwMode="auto">
            <a:xfrm>
              <a:off x="8732838" y="5821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599" name="Rectangle 528"/>
            <p:cNvSpPr>
              <a:spLocks noChangeArrowheads="1"/>
            </p:cNvSpPr>
            <p:nvPr/>
          </p:nvSpPr>
          <p:spPr bwMode="auto">
            <a:xfrm>
              <a:off x="8807450" y="5821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0" name="Rectangle 529"/>
            <p:cNvSpPr>
              <a:spLocks noChangeArrowheads="1"/>
            </p:cNvSpPr>
            <p:nvPr/>
          </p:nvSpPr>
          <p:spPr bwMode="auto">
            <a:xfrm>
              <a:off x="8882063" y="5821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1" name="Rectangle 530"/>
            <p:cNvSpPr>
              <a:spLocks noChangeArrowheads="1"/>
            </p:cNvSpPr>
            <p:nvPr/>
          </p:nvSpPr>
          <p:spPr bwMode="auto">
            <a:xfrm>
              <a:off x="8931275" y="582157"/>
              <a:ext cx="635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2" name="Rectangle 531"/>
            <p:cNvSpPr>
              <a:spLocks noChangeArrowheads="1"/>
            </p:cNvSpPr>
            <p:nvPr/>
          </p:nvSpPr>
          <p:spPr bwMode="auto">
            <a:xfrm>
              <a:off x="8993188" y="5821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3" name="Rectangle 532"/>
            <p:cNvSpPr>
              <a:spLocks noChangeArrowheads="1"/>
            </p:cNvSpPr>
            <p:nvPr/>
          </p:nvSpPr>
          <p:spPr bwMode="auto">
            <a:xfrm>
              <a:off x="9067800" y="5821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4" name="Rectangle 533"/>
            <p:cNvSpPr>
              <a:spLocks noChangeArrowheads="1"/>
            </p:cNvSpPr>
            <p:nvPr/>
          </p:nvSpPr>
          <p:spPr bwMode="auto">
            <a:xfrm>
              <a:off x="8034338" y="69328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5" name="Rectangle 534"/>
            <p:cNvSpPr>
              <a:spLocks noChangeArrowheads="1"/>
            </p:cNvSpPr>
            <p:nvPr/>
          </p:nvSpPr>
          <p:spPr bwMode="auto">
            <a:xfrm>
              <a:off x="8096250" y="69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6" name="Rectangle 535"/>
            <p:cNvSpPr>
              <a:spLocks noChangeArrowheads="1"/>
            </p:cNvSpPr>
            <p:nvPr/>
          </p:nvSpPr>
          <p:spPr bwMode="auto">
            <a:xfrm>
              <a:off x="8158163" y="6932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7" name="Rectangle 536"/>
            <p:cNvSpPr>
              <a:spLocks noChangeArrowheads="1"/>
            </p:cNvSpPr>
            <p:nvPr/>
          </p:nvSpPr>
          <p:spPr bwMode="auto">
            <a:xfrm>
              <a:off x="8183563" y="69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8" name="Rectangle 537"/>
            <p:cNvSpPr>
              <a:spLocks noChangeArrowheads="1"/>
            </p:cNvSpPr>
            <p:nvPr/>
          </p:nvSpPr>
          <p:spPr bwMode="auto">
            <a:xfrm>
              <a:off x="8245475" y="69328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09" name="Rectangle 538"/>
            <p:cNvSpPr>
              <a:spLocks noChangeArrowheads="1"/>
            </p:cNvSpPr>
            <p:nvPr/>
          </p:nvSpPr>
          <p:spPr bwMode="auto">
            <a:xfrm>
              <a:off x="8270875" y="69328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0" name="Rectangle 539"/>
            <p:cNvSpPr>
              <a:spLocks noChangeArrowheads="1"/>
            </p:cNvSpPr>
            <p:nvPr/>
          </p:nvSpPr>
          <p:spPr bwMode="auto">
            <a:xfrm>
              <a:off x="8332788" y="69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1" name="Rectangle 540"/>
            <p:cNvSpPr>
              <a:spLocks noChangeArrowheads="1"/>
            </p:cNvSpPr>
            <p:nvPr/>
          </p:nvSpPr>
          <p:spPr bwMode="auto">
            <a:xfrm>
              <a:off x="8420100" y="69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2" name="Rectangle 541"/>
            <p:cNvSpPr>
              <a:spLocks noChangeArrowheads="1"/>
            </p:cNvSpPr>
            <p:nvPr/>
          </p:nvSpPr>
          <p:spPr bwMode="auto">
            <a:xfrm>
              <a:off x="8470900" y="6932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3" name="Rectangle 542"/>
            <p:cNvSpPr>
              <a:spLocks noChangeArrowheads="1"/>
            </p:cNvSpPr>
            <p:nvPr/>
          </p:nvSpPr>
          <p:spPr bwMode="auto">
            <a:xfrm>
              <a:off x="8494713" y="69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4" name="Rectangle 543"/>
            <p:cNvSpPr>
              <a:spLocks noChangeArrowheads="1"/>
            </p:cNvSpPr>
            <p:nvPr/>
          </p:nvSpPr>
          <p:spPr bwMode="auto">
            <a:xfrm>
              <a:off x="8558213" y="69328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5" name="Rectangle 544"/>
            <p:cNvSpPr>
              <a:spLocks noChangeArrowheads="1"/>
            </p:cNvSpPr>
            <p:nvPr/>
          </p:nvSpPr>
          <p:spPr bwMode="auto">
            <a:xfrm>
              <a:off x="8582025" y="69328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6" name="Rectangle 545"/>
            <p:cNvSpPr>
              <a:spLocks noChangeArrowheads="1"/>
            </p:cNvSpPr>
            <p:nvPr/>
          </p:nvSpPr>
          <p:spPr bwMode="auto">
            <a:xfrm>
              <a:off x="8620125" y="69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7" name="Rectangle 546"/>
            <p:cNvSpPr>
              <a:spLocks noChangeArrowheads="1"/>
            </p:cNvSpPr>
            <p:nvPr/>
          </p:nvSpPr>
          <p:spPr bwMode="auto">
            <a:xfrm>
              <a:off x="8694738" y="69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8" name="Rectangle 547"/>
            <p:cNvSpPr>
              <a:spLocks noChangeArrowheads="1"/>
            </p:cNvSpPr>
            <p:nvPr/>
          </p:nvSpPr>
          <p:spPr bwMode="auto">
            <a:xfrm>
              <a:off x="8769350" y="69328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19" name="Rectangle 548"/>
            <p:cNvSpPr>
              <a:spLocks noChangeArrowheads="1"/>
            </p:cNvSpPr>
            <p:nvPr/>
          </p:nvSpPr>
          <p:spPr bwMode="auto">
            <a:xfrm>
              <a:off x="8843963" y="69328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0" name="Rectangle 549"/>
            <p:cNvSpPr>
              <a:spLocks noChangeArrowheads="1"/>
            </p:cNvSpPr>
            <p:nvPr/>
          </p:nvSpPr>
          <p:spPr bwMode="auto">
            <a:xfrm>
              <a:off x="8905875" y="693282"/>
              <a:ext cx="635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1" name="Rectangle 550"/>
            <p:cNvSpPr>
              <a:spLocks noChangeArrowheads="1"/>
            </p:cNvSpPr>
            <p:nvPr/>
          </p:nvSpPr>
          <p:spPr bwMode="auto">
            <a:xfrm>
              <a:off x="8969375" y="69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2" name="Rectangle 551"/>
            <p:cNvSpPr>
              <a:spLocks noChangeArrowheads="1"/>
            </p:cNvSpPr>
            <p:nvPr/>
          </p:nvSpPr>
          <p:spPr bwMode="auto">
            <a:xfrm>
              <a:off x="9043988" y="69328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3" name="Rectangle 552"/>
            <p:cNvSpPr>
              <a:spLocks noChangeArrowheads="1"/>
            </p:cNvSpPr>
            <p:nvPr/>
          </p:nvSpPr>
          <p:spPr bwMode="auto">
            <a:xfrm>
              <a:off x="8034338" y="805995"/>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4" name="Rectangle 553"/>
            <p:cNvSpPr>
              <a:spLocks noChangeArrowheads="1"/>
            </p:cNvSpPr>
            <p:nvPr/>
          </p:nvSpPr>
          <p:spPr bwMode="auto">
            <a:xfrm>
              <a:off x="8096250" y="8059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5" name="Rectangle 554"/>
            <p:cNvSpPr>
              <a:spLocks noChangeArrowheads="1"/>
            </p:cNvSpPr>
            <p:nvPr/>
          </p:nvSpPr>
          <p:spPr bwMode="auto">
            <a:xfrm>
              <a:off x="8158163" y="805995"/>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6" name="Rectangle 555"/>
            <p:cNvSpPr>
              <a:spLocks noChangeArrowheads="1"/>
            </p:cNvSpPr>
            <p:nvPr/>
          </p:nvSpPr>
          <p:spPr bwMode="auto">
            <a:xfrm>
              <a:off x="8183563" y="8059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7" name="Rectangle 556"/>
            <p:cNvSpPr>
              <a:spLocks noChangeArrowheads="1"/>
            </p:cNvSpPr>
            <p:nvPr/>
          </p:nvSpPr>
          <p:spPr bwMode="auto">
            <a:xfrm>
              <a:off x="8245475" y="805995"/>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8" name="Rectangle 557"/>
            <p:cNvSpPr>
              <a:spLocks noChangeArrowheads="1"/>
            </p:cNvSpPr>
            <p:nvPr/>
          </p:nvSpPr>
          <p:spPr bwMode="auto">
            <a:xfrm>
              <a:off x="8270875" y="805995"/>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29" name="Rectangle 558"/>
            <p:cNvSpPr>
              <a:spLocks noChangeArrowheads="1"/>
            </p:cNvSpPr>
            <p:nvPr/>
          </p:nvSpPr>
          <p:spPr bwMode="auto">
            <a:xfrm>
              <a:off x="8296275" y="805995"/>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0" name="Rectangle 559"/>
            <p:cNvSpPr>
              <a:spLocks noChangeArrowheads="1"/>
            </p:cNvSpPr>
            <p:nvPr/>
          </p:nvSpPr>
          <p:spPr bwMode="auto">
            <a:xfrm>
              <a:off x="8383588" y="805995"/>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1" name="Rectangle 560"/>
            <p:cNvSpPr>
              <a:spLocks noChangeArrowheads="1"/>
            </p:cNvSpPr>
            <p:nvPr/>
          </p:nvSpPr>
          <p:spPr bwMode="auto">
            <a:xfrm>
              <a:off x="8458200" y="805995"/>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2" name="Rectangle 561"/>
            <p:cNvSpPr>
              <a:spLocks noChangeArrowheads="1"/>
            </p:cNvSpPr>
            <p:nvPr/>
          </p:nvSpPr>
          <p:spPr bwMode="auto">
            <a:xfrm>
              <a:off x="8532813" y="805995"/>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3" name="Rectangle 562"/>
            <p:cNvSpPr>
              <a:spLocks noChangeArrowheads="1"/>
            </p:cNvSpPr>
            <p:nvPr/>
          </p:nvSpPr>
          <p:spPr bwMode="auto">
            <a:xfrm>
              <a:off x="8582025" y="805995"/>
              <a:ext cx="635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4" name="Rectangle 563"/>
            <p:cNvSpPr>
              <a:spLocks noChangeArrowheads="1"/>
            </p:cNvSpPr>
            <p:nvPr/>
          </p:nvSpPr>
          <p:spPr bwMode="auto">
            <a:xfrm>
              <a:off x="8645525" y="805995"/>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5" name="Rectangle 564"/>
            <p:cNvSpPr>
              <a:spLocks noChangeArrowheads="1"/>
            </p:cNvSpPr>
            <p:nvPr/>
          </p:nvSpPr>
          <p:spPr bwMode="auto">
            <a:xfrm>
              <a:off x="8720138" y="805995"/>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6" name="Rectangle 565"/>
            <p:cNvSpPr>
              <a:spLocks noChangeArrowheads="1"/>
            </p:cNvSpPr>
            <p:nvPr/>
          </p:nvSpPr>
          <p:spPr bwMode="auto">
            <a:xfrm>
              <a:off x="8034338" y="917120"/>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7" name="Rectangle 566"/>
            <p:cNvSpPr>
              <a:spLocks noChangeArrowheads="1"/>
            </p:cNvSpPr>
            <p:nvPr/>
          </p:nvSpPr>
          <p:spPr bwMode="auto">
            <a:xfrm>
              <a:off x="8096250" y="91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8" name="Rectangle 567"/>
            <p:cNvSpPr>
              <a:spLocks noChangeArrowheads="1"/>
            </p:cNvSpPr>
            <p:nvPr/>
          </p:nvSpPr>
          <p:spPr bwMode="auto">
            <a:xfrm>
              <a:off x="8158163" y="917120"/>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39" name="Rectangle 568"/>
            <p:cNvSpPr>
              <a:spLocks noChangeArrowheads="1"/>
            </p:cNvSpPr>
            <p:nvPr/>
          </p:nvSpPr>
          <p:spPr bwMode="auto">
            <a:xfrm>
              <a:off x="8183563" y="91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0" name="Rectangle 569"/>
            <p:cNvSpPr>
              <a:spLocks noChangeArrowheads="1"/>
            </p:cNvSpPr>
            <p:nvPr/>
          </p:nvSpPr>
          <p:spPr bwMode="auto">
            <a:xfrm>
              <a:off x="8245475" y="917120"/>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1" name="Rectangle 570"/>
            <p:cNvSpPr>
              <a:spLocks noChangeArrowheads="1"/>
            </p:cNvSpPr>
            <p:nvPr/>
          </p:nvSpPr>
          <p:spPr bwMode="auto">
            <a:xfrm>
              <a:off x="8270875" y="917120"/>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2" name="Rectangle 571"/>
            <p:cNvSpPr>
              <a:spLocks noChangeArrowheads="1"/>
            </p:cNvSpPr>
            <p:nvPr/>
          </p:nvSpPr>
          <p:spPr bwMode="auto">
            <a:xfrm>
              <a:off x="8296275" y="91712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3" name="Rectangle 572"/>
            <p:cNvSpPr>
              <a:spLocks noChangeArrowheads="1"/>
            </p:cNvSpPr>
            <p:nvPr/>
          </p:nvSpPr>
          <p:spPr bwMode="auto">
            <a:xfrm>
              <a:off x="8383588" y="91712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4" name="Rectangle 573"/>
            <p:cNvSpPr>
              <a:spLocks noChangeArrowheads="1"/>
            </p:cNvSpPr>
            <p:nvPr/>
          </p:nvSpPr>
          <p:spPr bwMode="auto">
            <a:xfrm>
              <a:off x="8458200" y="917120"/>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5" name="Rectangle 574"/>
            <p:cNvSpPr>
              <a:spLocks noChangeArrowheads="1"/>
            </p:cNvSpPr>
            <p:nvPr/>
          </p:nvSpPr>
          <p:spPr bwMode="auto">
            <a:xfrm>
              <a:off x="8532813" y="91712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6" name="Rectangle 575"/>
            <p:cNvSpPr>
              <a:spLocks noChangeArrowheads="1"/>
            </p:cNvSpPr>
            <p:nvPr/>
          </p:nvSpPr>
          <p:spPr bwMode="auto">
            <a:xfrm>
              <a:off x="8582025" y="917120"/>
              <a:ext cx="635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7" name="Rectangle 576"/>
            <p:cNvSpPr>
              <a:spLocks noChangeArrowheads="1"/>
            </p:cNvSpPr>
            <p:nvPr/>
          </p:nvSpPr>
          <p:spPr bwMode="auto">
            <a:xfrm>
              <a:off x="8645525" y="91712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8" name="Rectangle 577"/>
            <p:cNvSpPr>
              <a:spLocks noChangeArrowheads="1"/>
            </p:cNvSpPr>
            <p:nvPr/>
          </p:nvSpPr>
          <p:spPr bwMode="auto">
            <a:xfrm>
              <a:off x="8732838" y="917120"/>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49" name="Rectangle 578"/>
            <p:cNvSpPr>
              <a:spLocks noChangeArrowheads="1"/>
            </p:cNvSpPr>
            <p:nvPr/>
          </p:nvSpPr>
          <p:spPr bwMode="auto">
            <a:xfrm>
              <a:off x="8034338" y="1029832"/>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0" name="Rectangle 579"/>
            <p:cNvSpPr>
              <a:spLocks noChangeArrowheads="1"/>
            </p:cNvSpPr>
            <p:nvPr/>
          </p:nvSpPr>
          <p:spPr bwMode="auto">
            <a:xfrm>
              <a:off x="8096250" y="10298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1" name="Rectangle 580"/>
            <p:cNvSpPr>
              <a:spLocks noChangeArrowheads="1"/>
            </p:cNvSpPr>
            <p:nvPr/>
          </p:nvSpPr>
          <p:spPr bwMode="auto">
            <a:xfrm>
              <a:off x="8158163" y="1029832"/>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2" name="Rectangle 581"/>
            <p:cNvSpPr>
              <a:spLocks noChangeArrowheads="1"/>
            </p:cNvSpPr>
            <p:nvPr/>
          </p:nvSpPr>
          <p:spPr bwMode="auto">
            <a:xfrm>
              <a:off x="8183563" y="10298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3" name="Rectangle 582"/>
            <p:cNvSpPr>
              <a:spLocks noChangeArrowheads="1"/>
            </p:cNvSpPr>
            <p:nvPr/>
          </p:nvSpPr>
          <p:spPr bwMode="auto">
            <a:xfrm>
              <a:off x="8245475" y="1029832"/>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4" name="Rectangle 583"/>
            <p:cNvSpPr>
              <a:spLocks noChangeArrowheads="1"/>
            </p:cNvSpPr>
            <p:nvPr/>
          </p:nvSpPr>
          <p:spPr bwMode="auto">
            <a:xfrm>
              <a:off x="8270875" y="102983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5" name="Rectangle 584"/>
            <p:cNvSpPr>
              <a:spLocks noChangeArrowheads="1"/>
            </p:cNvSpPr>
            <p:nvPr/>
          </p:nvSpPr>
          <p:spPr bwMode="auto">
            <a:xfrm>
              <a:off x="8358188" y="102983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6" name="Rectangle 585"/>
            <p:cNvSpPr>
              <a:spLocks noChangeArrowheads="1"/>
            </p:cNvSpPr>
            <p:nvPr/>
          </p:nvSpPr>
          <p:spPr bwMode="auto">
            <a:xfrm>
              <a:off x="8432800" y="102983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7" name="Rectangle 586"/>
            <p:cNvSpPr>
              <a:spLocks noChangeArrowheads="1"/>
            </p:cNvSpPr>
            <p:nvPr/>
          </p:nvSpPr>
          <p:spPr bwMode="auto">
            <a:xfrm>
              <a:off x="8507413" y="1029832"/>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8" name="Rectangle 587"/>
            <p:cNvSpPr>
              <a:spLocks noChangeArrowheads="1"/>
            </p:cNvSpPr>
            <p:nvPr/>
          </p:nvSpPr>
          <p:spPr bwMode="auto">
            <a:xfrm>
              <a:off x="8558213" y="1029832"/>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59" name="Rectangle 588"/>
            <p:cNvSpPr>
              <a:spLocks noChangeArrowheads="1"/>
            </p:cNvSpPr>
            <p:nvPr/>
          </p:nvSpPr>
          <p:spPr bwMode="auto">
            <a:xfrm>
              <a:off x="8632825" y="1029832"/>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0" name="Rectangle 589"/>
            <p:cNvSpPr>
              <a:spLocks noChangeArrowheads="1"/>
            </p:cNvSpPr>
            <p:nvPr/>
          </p:nvSpPr>
          <p:spPr bwMode="auto">
            <a:xfrm>
              <a:off x="8707438" y="1029832"/>
              <a:ext cx="9048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1" name="Rectangle 590"/>
            <p:cNvSpPr>
              <a:spLocks noChangeArrowheads="1"/>
            </p:cNvSpPr>
            <p:nvPr/>
          </p:nvSpPr>
          <p:spPr bwMode="auto">
            <a:xfrm>
              <a:off x="8034338" y="1140957"/>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2" name="Rectangle 591"/>
            <p:cNvSpPr>
              <a:spLocks noChangeArrowheads="1"/>
            </p:cNvSpPr>
            <p:nvPr/>
          </p:nvSpPr>
          <p:spPr bwMode="auto">
            <a:xfrm>
              <a:off x="8096250" y="11409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3" name="Rectangle 592"/>
            <p:cNvSpPr>
              <a:spLocks noChangeArrowheads="1"/>
            </p:cNvSpPr>
            <p:nvPr/>
          </p:nvSpPr>
          <p:spPr bwMode="auto">
            <a:xfrm>
              <a:off x="8158163" y="1140957"/>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4" name="Rectangle 593"/>
            <p:cNvSpPr>
              <a:spLocks noChangeArrowheads="1"/>
            </p:cNvSpPr>
            <p:nvPr/>
          </p:nvSpPr>
          <p:spPr bwMode="auto">
            <a:xfrm>
              <a:off x="8183563" y="11409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5" name="Rectangle 594"/>
            <p:cNvSpPr>
              <a:spLocks noChangeArrowheads="1"/>
            </p:cNvSpPr>
            <p:nvPr/>
          </p:nvSpPr>
          <p:spPr bwMode="auto">
            <a:xfrm>
              <a:off x="8245475" y="1140957"/>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6" name="Rectangle 595"/>
            <p:cNvSpPr>
              <a:spLocks noChangeArrowheads="1"/>
            </p:cNvSpPr>
            <p:nvPr/>
          </p:nvSpPr>
          <p:spPr bwMode="auto">
            <a:xfrm>
              <a:off x="8270875" y="11409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7" name="Rectangle 596"/>
            <p:cNvSpPr>
              <a:spLocks noChangeArrowheads="1"/>
            </p:cNvSpPr>
            <p:nvPr/>
          </p:nvSpPr>
          <p:spPr bwMode="auto">
            <a:xfrm>
              <a:off x="8358188" y="1140957"/>
              <a:ext cx="841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8" name="Rectangle 597"/>
            <p:cNvSpPr>
              <a:spLocks noChangeArrowheads="1"/>
            </p:cNvSpPr>
            <p:nvPr/>
          </p:nvSpPr>
          <p:spPr bwMode="auto">
            <a:xfrm>
              <a:off x="8432800" y="11409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69" name="Rectangle 598"/>
            <p:cNvSpPr>
              <a:spLocks noChangeArrowheads="1"/>
            </p:cNvSpPr>
            <p:nvPr/>
          </p:nvSpPr>
          <p:spPr bwMode="auto">
            <a:xfrm>
              <a:off x="8507413" y="1140957"/>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0" name="Rectangle 599"/>
            <p:cNvSpPr>
              <a:spLocks noChangeArrowheads="1"/>
            </p:cNvSpPr>
            <p:nvPr/>
          </p:nvSpPr>
          <p:spPr bwMode="auto">
            <a:xfrm>
              <a:off x="8558213" y="1140957"/>
              <a:ext cx="635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1" name="Rectangle 600"/>
            <p:cNvSpPr>
              <a:spLocks noChangeArrowheads="1"/>
            </p:cNvSpPr>
            <p:nvPr/>
          </p:nvSpPr>
          <p:spPr bwMode="auto">
            <a:xfrm>
              <a:off x="8620125" y="11409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2" name="Rectangle 601"/>
            <p:cNvSpPr>
              <a:spLocks noChangeArrowheads="1"/>
            </p:cNvSpPr>
            <p:nvPr/>
          </p:nvSpPr>
          <p:spPr bwMode="auto">
            <a:xfrm>
              <a:off x="8694738" y="1140957"/>
              <a:ext cx="762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3" name="Rectangle 602"/>
            <p:cNvSpPr>
              <a:spLocks noChangeArrowheads="1"/>
            </p:cNvSpPr>
            <p:nvPr/>
          </p:nvSpPr>
          <p:spPr bwMode="auto">
            <a:xfrm>
              <a:off x="8034338" y="1253670"/>
              <a:ext cx="69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4" name="Rectangle 603"/>
            <p:cNvSpPr>
              <a:spLocks noChangeArrowheads="1"/>
            </p:cNvSpPr>
            <p:nvPr/>
          </p:nvSpPr>
          <p:spPr bwMode="auto">
            <a:xfrm>
              <a:off x="8096250" y="125367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5" name="Rectangle 604"/>
            <p:cNvSpPr>
              <a:spLocks noChangeArrowheads="1"/>
            </p:cNvSpPr>
            <p:nvPr/>
          </p:nvSpPr>
          <p:spPr bwMode="auto">
            <a:xfrm>
              <a:off x="8158163" y="1253670"/>
              <a:ext cx="285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6" name="Rectangle 605"/>
            <p:cNvSpPr>
              <a:spLocks noChangeArrowheads="1"/>
            </p:cNvSpPr>
            <p:nvPr/>
          </p:nvSpPr>
          <p:spPr bwMode="auto">
            <a:xfrm>
              <a:off x="8183563" y="1253670"/>
              <a:ext cx="571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77" name="Rectangle 606"/>
            <p:cNvSpPr>
              <a:spLocks noChangeArrowheads="1"/>
            </p:cNvSpPr>
            <p:nvPr/>
          </p:nvSpPr>
          <p:spPr bwMode="auto">
            <a:xfrm>
              <a:off x="8245475" y="1253670"/>
              <a:ext cx="31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nvGrpSpPr>
            <p:cNvPr id="54678" name="Group 808"/>
            <p:cNvGrpSpPr>
              <a:grpSpLocks/>
            </p:cNvGrpSpPr>
            <p:nvPr/>
          </p:nvGrpSpPr>
          <p:grpSpPr bwMode="auto">
            <a:xfrm>
              <a:off x="8034337" y="1253670"/>
              <a:ext cx="1062038" cy="2378075"/>
              <a:chOff x="2716" y="824"/>
              <a:chExt cx="669" cy="1498"/>
            </a:xfrm>
          </p:grpSpPr>
          <p:sp>
            <p:nvSpPr>
              <p:cNvPr id="55463" name="Rectangle 608"/>
              <p:cNvSpPr>
                <a:spLocks noChangeArrowheads="1"/>
              </p:cNvSpPr>
              <p:nvPr/>
            </p:nvSpPr>
            <p:spPr bwMode="auto">
              <a:xfrm>
                <a:off x="2865" y="82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4" name="Rectangle 609"/>
              <p:cNvSpPr>
                <a:spLocks noChangeArrowheads="1"/>
              </p:cNvSpPr>
              <p:nvPr/>
            </p:nvSpPr>
            <p:spPr bwMode="auto">
              <a:xfrm>
                <a:off x="2920" y="8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5" name="Rectangle 610"/>
              <p:cNvSpPr>
                <a:spLocks noChangeArrowheads="1"/>
              </p:cNvSpPr>
              <p:nvPr/>
            </p:nvSpPr>
            <p:spPr bwMode="auto">
              <a:xfrm>
                <a:off x="2951" y="8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6" name="Rectangle 611"/>
              <p:cNvSpPr>
                <a:spLocks noChangeArrowheads="1"/>
              </p:cNvSpPr>
              <p:nvPr/>
            </p:nvSpPr>
            <p:spPr bwMode="auto">
              <a:xfrm>
                <a:off x="2716" y="895"/>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7" name="Rectangle 612"/>
              <p:cNvSpPr>
                <a:spLocks noChangeArrowheads="1"/>
              </p:cNvSpPr>
              <p:nvPr/>
            </p:nvSpPr>
            <p:spPr bwMode="auto">
              <a:xfrm>
                <a:off x="2755" y="89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8" name="Rectangle 613"/>
              <p:cNvSpPr>
                <a:spLocks noChangeArrowheads="1"/>
              </p:cNvSpPr>
              <p:nvPr/>
            </p:nvSpPr>
            <p:spPr bwMode="auto">
              <a:xfrm>
                <a:off x="2794" y="895"/>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9" name="Rectangle 614"/>
              <p:cNvSpPr>
                <a:spLocks noChangeArrowheads="1"/>
              </p:cNvSpPr>
              <p:nvPr/>
            </p:nvSpPr>
            <p:spPr bwMode="auto">
              <a:xfrm>
                <a:off x="2810" y="89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0" name="Rectangle 615"/>
              <p:cNvSpPr>
                <a:spLocks noChangeArrowheads="1"/>
              </p:cNvSpPr>
              <p:nvPr/>
            </p:nvSpPr>
            <p:spPr bwMode="auto">
              <a:xfrm>
                <a:off x="2849" y="895"/>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1" name="Rectangle 616"/>
              <p:cNvSpPr>
                <a:spLocks noChangeArrowheads="1"/>
              </p:cNvSpPr>
              <p:nvPr/>
            </p:nvSpPr>
            <p:spPr bwMode="auto">
              <a:xfrm>
                <a:off x="2865" y="895"/>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2" name="Rectangle 617"/>
              <p:cNvSpPr>
                <a:spLocks noChangeArrowheads="1"/>
              </p:cNvSpPr>
              <p:nvPr/>
            </p:nvSpPr>
            <p:spPr bwMode="auto">
              <a:xfrm>
                <a:off x="2920" y="89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3" name="Rectangle 618"/>
              <p:cNvSpPr>
                <a:spLocks noChangeArrowheads="1"/>
              </p:cNvSpPr>
              <p:nvPr/>
            </p:nvSpPr>
            <p:spPr bwMode="auto">
              <a:xfrm>
                <a:off x="2951" y="89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4" name="Rectangle 619"/>
              <p:cNvSpPr>
                <a:spLocks noChangeArrowheads="1"/>
              </p:cNvSpPr>
              <p:nvPr/>
            </p:nvSpPr>
            <p:spPr bwMode="auto">
              <a:xfrm>
                <a:off x="2716" y="1106"/>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5" name="Rectangle 620"/>
              <p:cNvSpPr>
                <a:spLocks noChangeArrowheads="1"/>
              </p:cNvSpPr>
              <p:nvPr/>
            </p:nvSpPr>
            <p:spPr bwMode="auto">
              <a:xfrm>
                <a:off x="2755"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6" name="Rectangle 621"/>
              <p:cNvSpPr>
                <a:spLocks noChangeArrowheads="1"/>
              </p:cNvSpPr>
              <p:nvPr/>
            </p:nvSpPr>
            <p:spPr bwMode="auto">
              <a:xfrm>
                <a:off x="2794" y="1106"/>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7" name="Rectangle 622"/>
              <p:cNvSpPr>
                <a:spLocks noChangeArrowheads="1"/>
              </p:cNvSpPr>
              <p:nvPr/>
            </p:nvSpPr>
            <p:spPr bwMode="auto">
              <a:xfrm>
                <a:off x="2810"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8" name="Rectangle 623"/>
              <p:cNvSpPr>
                <a:spLocks noChangeArrowheads="1"/>
              </p:cNvSpPr>
              <p:nvPr/>
            </p:nvSpPr>
            <p:spPr bwMode="auto">
              <a:xfrm>
                <a:off x="2849" y="1106"/>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79" name="Rectangle 624"/>
              <p:cNvSpPr>
                <a:spLocks noChangeArrowheads="1"/>
              </p:cNvSpPr>
              <p:nvPr/>
            </p:nvSpPr>
            <p:spPr bwMode="auto">
              <a:xfrm>
                <a:off x="2865" y="1106"/>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0" name="Rectangle 625"/>
              <p:cNvSpPr>
                <a:spLocks noChangeArrowheads="1"/>
              </p:cNvSpPr>
              <p:nvPr/>
            </p:nvSpPr>
            <p:spPr bwMode="auto">
              <a:xfrm>
                <a:off x="2904" y="1106"/>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1" name="Rectangle 626"/>
              <p:cNvSpPr>
                <a:spLocks noChangeArrowheads="1"/>
              </p:cNvSpPr>
              <p:nvPr/>
            </p:nvSpPr>
            <p:spPr bwMode="auto">
              <a:xfrm>
                <a:off x="2959"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2" name="Rectangle 627"/>
              <p:cNvSpPr>
                <a:spLocks noChangeArrowheads="1"/>
              </p:cNvSpPr>
              <p:nvPr/>
            </p:nvSpPr>
            <p:spPr bwMode="auto">
              <a:xfrm>
                <a:off x="2991" y="1106"/>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3" name="Rectangle 628"/>
              <p:cNvSpPr>
                <a:spLocks noChangeArrowheads="1"/>
              </p:cNvSpPr>
              <p:nvPr/>
            </p:nvSpPr>
            <p:spPr bwMode="auto">
              <a:xfrm>
                <a:off x="3006"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4" name="Rectangle 629"/>
              <p:cNvSpPr>
                <a:spLocks noChangeArrowheads="1"/>
              </p:cNvSpPr>
              <p:nvPr/>
            </p:nvSpPr>
            <p:spPr bwMode="auto">
              <a:xfrm>
                <a:off x="3046" y="1106"/>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5" name="Rectangle 630"/>
              <p:cNvSpPr>
                <a:spLocks noChangeArrowheads="1"/>
              </p:cNvSpPr>
              <p:nvPr/>
            </p:nvSpPr>
            <p:spPr bwMode="auto">
              <a:xfrm>
                <a:off x="3061" y="1106"/>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6" name="Rectangle 631"/>
              <p:cNvSpPr>
                <a:spLocks noChangeArrowheads="1"/>
              </p:cNvSpPr>
              <p:nvPr/>
            </p:nvSpPr>
            <p:spPr bwMode="auto">
              <a:xfrm>
                <a:off x="3108"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7" name="Rectangle 632"/>
              <p:cNvSpPr>
                <a:spLocks noChangeArrowheads="1"/>
              </p:cNvSpPr>
              <p:nvPr/>
            </p:nvSpPr>
            <p:spPr bwMode="auto">
              <a:xfrm>
                <a:off x="3148" y="1106"/>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8" name="Rectangle 633"/>
              <p:cNvSpPr>
                <a:spLocks noChangeArrowheads="1"/>
              </p:cNvSpPr>
              <p:nvPr/>
            </p:nvSpPr>
            <p:spPr bwMode="auto">
              <a:xfrm>
                <a:off x="3163" y="1106"/>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89" name="Rectangle 634"/>
              <p:cNvSpPr>
                <a:spLocks noChangeArrowheads="1"/>
              </p:cNvSpPr>
              <p:nvPr/>
            </p:nvSpPr>
            <p:spPr bwMode="auto">
              <a:xfrm>
                <a:off x="2716" y="1177"/>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0" name="Rectangle 635"/>
              <p:cNvSpPr>
                <a:spLocks noChangeArrowheads="1"/>
              </p:cNvSpPr>
              <p:nvPr/>
            </p:nvSpPr>
            <p:spPr bwMode="auto">
              <a:xfrm>
                <a:off x="2755"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1" name="Rectangle 636"/>
              <p:cNvSpPr>
                <a:spLocks noChangeArrowheads="1"/>
              </p:cNvSpPr>
              <p:nvPr/>
            </p:nvSpPr>
            <p:spPr bwMode="auto">
              <a:xfrm>
                <a:off x="2794" y="117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2" name="Rectangle 637"/>
              <p:cNvSpPr>
                <a:spLocks noChangeArrowheads="1"/>
              </p:cNvSpPr>
              <p:nvPr/>
            </p:nvSpPr>
            <p:spPr bwMode="auto">
              <a:xfrm>
                <a:off x="2810"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3" name="Rectangle 638"/>
              <p:cNvSpPr>
                <a:spLocks noChangeArrowheads="1"/>
              </p:cNvSpPr>
              <p:nvPr/>
            </p:nvSpPr>
            <p:spPr bwMode="auto">
              <a:xfrm>
                <a:off x="2849" y="1177"/>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4" name="Rectangle 639"/>
              <p:cNvSpPr>
                <a:spLocks noChangeArrowheads="1"/>
              </p:cNvSpPr>
              <p:nvPr/>
            </p:nvSpPr>
            <p:spPr bwMode="auto">
              <a:xfrm>
                <a:off x="2865" y="1177"/>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5" name="Rectangle 640"/>
              <p:cNvSpPr>
                <a:spLocks noChangeArrowheads="1"/>
              </p:cNvSpPr>
              <p:nvPr/>
            </p:nvSpPr>
            <p:spPr bwMode="auto">
              <a:xfrm>
                <a:off x="2904" y="1177"/>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6" name="Rectangle 641"/>
              <p:cNvSpPr>
                <a:spLocks noChangeArrowheads="1"/>
              </p:cNvSpPr>
              <p:nvPr/>
            </p:nvSpPr>
            <p:spPr bwMode="auto">
              <a:xfrm>
                <a:off x="2959"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7" name="Rectangle 642"/>
              <p:cNvSpPr>
                <a:spLocks noChangeArrowheads="1"/>
              </p:cNvSpPr>
              <p:nvPr/>
            </p:nvSpPr>
            <p:spPr bwMode="auto">
              <a:xfrm>
                <a:off x="2991" y="117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8" name="Rectangle 643"/>
              <p:cNvSpPr>
                <a:spLocks noChangeArrowheads="1"/>
              </p:cNvSpPr>
              <p:nvPr/>
            </p:nvSpPr>
            <p:spPr bwMode="auto">
              <a:xfrm>
                <a:off x="3006"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99" name="Rectangle 644"/>
              <p:cNvSpPr>
                <a:spLocks noChangeArrowheads="1"/>
              </p:cNvSpPr>
              <p:nvPr/>
            </p:nvSpPr>
            <p:spPr bwMode="auto">
              <a:xfrm>
                <a:off x="3046" y="1177"/>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0" name="Rectangle 645"/>
              <p:cNvSpPr>
                <a:spLocks noChangeArrowheads="1"/>
              </p:cNvSpPr>
              <p:nvPr/>
            </p:nvSpPr>
            <p:spPr bwMode="auto">
              <a:xfrm>
                <a:off x="3061" y="1177"/>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1" name="Rectangle 646"/>
              <p:cNvSpPr>
                <a:spLocks noChangeArrowheads="1"/>
              </p:cNvSpPr>
              <p:nvPr/>
            </p:nvSpPr>
            <p:spPr bwMode="auto">
              <a:xfrm>
                <a:off x="3108"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2" name="Rectangle 647"/>
              <p:cNvSpPr>
                <a:spLocks noChangeArrowheads="1"/>
              </p:cNvSpPr>
              <p:nvPr/>
            </p:nvSpPr>
            <p:spPr bwMode="auto">
              <a:xfrm>
                <a:off x="3148" y="117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3" name="Rectangle 648"/>
              <p:cNvSpPr>
                <a:spLocks noChangeArrowheads="1"/>
              </p:cNvSpPr>
              <p:nvPr/>
            </p:nvSpPr>
            <p:spPr bwMode="auto">
              <a:xfrm>
                <a:off x="3163" y="117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4" name="Rectangle 649"/>
              <p:cNvSpPr>
                <a:spLocks noChangeArrowheads="1"/>
              </p:cNvSpPr>
              <p:nvPr/>
            </p:nvSpPr>
            <p:spPr bwMode="auto">
              <a:xfrm>
                <a:off x="2716" y="1247"/>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5" name="Rectangle 650"/>
              <p:cNvSpPr>
                <a:spLocks noChangeArrowheads="1"/>
              </p:cNvSpPr>
              <p:nvPr/>
            </p:nvSpPr>
            <p:spPr bwMode="auto">
              <a:xfrm>
                <a:off x="2755"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6" name="Rectangle 651"/>
              <p:cNvSpPr>
                <a:spLocks noChangeArrowheads="1"/>
              </p:cNvSpPr>
              <p:nvPr/>
            </p:nvSpPr>
            <p:spPr bwMode="auto">
              <a:xfrm>
                <a:off x="2794" y="124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7" name="Rectangle 652"/>
              <p:cNvSpPr>
                <a:spLocks noChangeArrowheads="1"/>
              </p:cNvSpPr>
              <p:nvPr/>
            </p:nvSpPr>
            <p:spPr bwMode="auto">
              <a:xfrm>
                <a:off x="2810"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8" name="Rectangle 653"/>
              <p:cNvSpPr>
                <a:spLocks noChangeArrowheads="1"/>
              </p:cNvSpPr>
              <p:nvPr/>
            </p:nvSpPr>
            <p:spPr bwMode="auto">
              <a:xfrm>
                <a:off x="2849" y="1247"/>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09" name="Rectangle 654"/>
              <p:cNvSpPr>
                <a:spLocks noChangeArrowheads="1"/>
              </p:cNvSpPr>
              <p:nvPr/>
            </p:nvSpPr>
            <p:spPr bwMode="auto">
              <a:xfrm>
                <a:off x="2865" y="1247"/>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0" name="Rectangle 655"/>
              <p:cNvSpPr>
                <a:spLocks noChangeArrowheads="1"/>
              </p:cNvSpPr>
              <p:nvPr/>
            </p:nvSpPr>
            <p:spPr bwMode="auto">
              <a:xfrm>
                <a:off x="2904" y="1247"/>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1" name="Rectangle 656"/>
              <p:cNvSpPr>
                <a:spLocks noChangeArrowheads="1"/>
              </p:cNvSpPr>
              <p:nvPr/>
            </p:nvSpPr>
            <p:spPr bwMode="auto">
              <a:xfrm>
                <a:off x="2959"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2" name="Rectangle 657"/>
              <p:cNvSpPr>
                <a:spLocks noChangeArrowheads="1"/>
              </p:cNvSpPr>
              <p:nvPr/>
            </p:nvSpPr>
            <p:spPr bwMode="auto">
              <a:xfrm>
                <a:off x="2991" y="124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3" name="Rectangle 658"/>
              <p:cNvSpPr>
                <a:spLocks noChangeArrowheads="1"/>
              </p:cNvSpPr>
              <p:nvPr/>
            </p:nvSpPr>
            <p:spPr bwMode="auto">
              <a:xfrm>
                <a:off x="3006"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4" name="Rectangle 659"/>
              <p:cNvSpPr>
                <a:spLocks noChangeArrowheads="1"/>
              </p:cNvSpPr>
              <p:nvPr/>
            </p:nvSpPr>
            <p:spPr bwMode="auto">
              <a:xfrm>
                <a:off x="3046" y="1247"/>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5" name="Rectangle 660"/>
              <p:cNvSpPr>
                <a:spLocks noChangeArrowheads="1"/>
              </p:cNvSpPr>
              <p:nvPr/>
            </p:nvSpPr>
            <p:spPr bwMode="auto">
              <a:xfrm>
                <a:off x="3061" y="1247"/>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6" name="Rectangle 661"/>
              <p:cNvSpPr>
                <a:spLocks noChangeArrowheads="1"/>
              </p:cNvSpPr>
              <p:nvPr/>
            </p:nvSpPr>
            <p:spPr bwMode="auto">
              <a:xfrm>
                <a:off x="3108"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7" name="Rectangle 662"/>
              <p:cNvSpPr>
                <a:spLocks noChangeArrowheads="1"/>
              </p:cNvSpPr>
              <p:nvPr/>
            </p:nvSpPr>
            <p:spPr bwMode="auto">
              <a:xfrm>
                <a:off x="3148" y="1247"/>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8" name="Rectangle 663"/>
              <p:cNvSpPr>
                <a:spLocks noChangeArrowheads="1"/>
              </p:cNvSpPr>
              <p:nvPr/>
            </p:nvSpPr>
            <p:spPr bwMode="auto">
              <a:xfrm>
                <a:off x="3163" y="1247"/>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19" name="Rectangle 664"/>
              <p:cNvSpPr>
                <a:spLocks noChangeArrowheads="1"/>
              </p:cNvSpPr>
              <p:nvPr/>
            </p:nvSpPr>
            <p:spPr bwMode="auto">
              <a:xfrm>
                <a:off x="2716" y="1318"/>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0" name="Rectangle 665"/>
              <p:cNvSpPr>
                <a:spLocks noChangeArrowheads="1"/>
              </p:cNvSpPr>
              <p:nvPr/>
            </p:nvSpPr>
            <p:spPr bwMode="auto">
              <a:xfrm>
                <a:off x="2755"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1" name="Rectangle 666"/>
              <p:cNvSpPr>
                <a:spLocks noChangeArrowheads="1"/>
              </p:cNvSpPr>
              <p:nvPr/>
            </p:nvSpPr>
            <p:spPr bwMode="auto">
              <a:xfrm>
                <a:off x="2794" y="1318"/>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2" name="Rectangle 667"/>
              <p:cNvSpPr>
                <a:spLocks noChangeArrowheads="1"/>
              </p:cNvSpPr>
              <p:nvPr/>
            </p:nvSpPr>
            <p:spPr bwMode="auto">
              <a:xfrm>
                <a:off x="2810"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3" name="Rectangle 668"/>
              <p:cNvSpPr>
                <a:spLocks noChangeArrowheads="1"/>
              </p:cNvSpPr>
              <p:nvPr/>
            </p:nvSpPr>
            <p:spPr bwMode="auto">
              <a:xfrm>
                <a:off x="2849" y="1318"/>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4" name="Rectangle 669"/>
              <p:cNvSpPr>
                <a:spLocks noChangeArrowheads="1"/>
              </p:cNvSpPr>
              <p:nvPr/>
            </p:nvSpPr>
            <p:spPr bwMode="auto">
              <a:xfrm>
                <a:off x="2865" y="1318"/>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5" name="Rectangle 670"/>
              <p:cNvSpPr>
                <a:spLocks noChangeArrowheads="1"/>
              </p:cNvSpPr>
              <p:nvPr/>
            </p:nvSpPr>
            <p:spPr bwMode="auto">
              <a:xfrm>
                <a:off x="2904" y="1318"/>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6" name="Rectangle 671"/>
              <p:cNvSpPr>
                <a:spLocks noChangeArrowheads="1"/>
              </p:cNvSpPr>
              <p:nvPr/>
            </p:nvSpPr>
            <p:spPr bwMode="auto">
              <a:xfrm>
                <a:off x="2959"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7" name="Rectangle 672"/>
              <p:cNvSpPr>
                <a:spLocks noChangeArrowheads="1"/>
              </p:cNvSpPr>
              <p:nvPr/>
            </p:nvSpPr>
            <p:spPr bwMode="auto">
              <a:xfrm>
                <a:off x="2991" y="1318"/>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8" name="Rectangle 673"/>
              <p:cNvSpPr>
                <a:spLocks noChangeArrowheads="1"/>
              </p:cNvSpPr>
              <p:nvPr/>
            </p:nvSpPr>
            <p:spPr bwMode="auto">
              <a:xfrm>
                <a:off x="3006"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29" name="Rectangle 674"/>
              <p:cNvSpPr>
                <a:spLocks noChangeArrowheads="1"/>
              </p:cNvSpPr>
              <p:nvPr/>
            </p:nvSpPr>
            <p:spPr bwMode="auto">
              <a:xfrm>
                <a:off x="3046" y="1318"/>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0" name="Rectangle 675"/>
              <p:cNvSpPr>
                <a:spLocks noChangeArrowheads="1"/>
              </p:cNvSpPr>
              <p:nvPr/>
            </p:nvSpPr>
            <p:spPr bwMode="auto">
              <a:xfrm>
                <a:off x="3061" y="1318"/>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1" name="Rectangle 676"/>
              <p:cNvSpPr>
                <a:spLocks noChangeArrowheads="1"/>
              </p:cNvSpPr>
              <p:nvPr/>
            </p:nvSpPr>
            <p:spPr bwMode="auto">
              <a:xfrm>
                <a:off x="3108"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2" name="Rectangle 677"/>
              <p:cNvSpPr>
                <a:spLocks noChangeArrowheads="1"/>
              </p:cNvSpPr>
              <p:nvPr/>
            </p:nvSpPr>
            <p:spPr bwMode="auto">
              <a:xfrm>
                <a:off x="3148" y="1318"/>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3" name="Rectangle 678"/>
              <p:cNvSpPr>
                <a:spLocks noChangeArrowheads="1"/>
              </p:cNvSpPr>
              <p:nvPr/>
            </p:nvSpPr>
            <p:spPr bwMode="auto">
              <a:xfrm>
                <a:off x="3163" y="1318"/>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4" name="Rectangle 679"/>
              <p:cNvSpPr>
                <a:spLocks noChangeArrowheads="1"/>
              </p:cNvSpPr>
              <p:nvPr/>
            </p:nvSpPr>
            <p:spPr bwMode="auto">
              <a:xfrm>
                <a:off x="2716" y="1389"/>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5" name="Rectangle 680"/>
              <p:cNvSpPr>
                <a:spLocks noChangeArrowheads="1"/>
              </p:cNvSpPr>
              <p:nvPr/>
            </p:nvSpPr>
            <p:spPr bwMode="auto">
              <a:xfrm>
                <a:off x="2755" y="138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6" name="Rectangle 681"/>
              <p:cNvSpPr>
                <a:spLocks noChangeArrowheads="1"/>
              </p:cNvSpPr>
              <p:nvPr/>
            </p:nvSpPr>
            <p:spPr bwMode="auto">
              <a:xfrm>
                <a:off x="2794" y="1389"/>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7" name="Rectangle 682"/>
              <p:cNvSpPr>
                <a:spLocks noChangeArrowheads="1"/>
              </p:cNvSpPr>
              <p:nvPr/>
            </p:nvSpPr>
            <p:spPr bwMode="auto">
              <a:xfrm>
                <a:off x="2810" y="138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8" name="Rectangle 683"/>
              <p:cNvSpPr>
                <a:spLocks noChangeArrowheads="1"/>
              </p:cNvSpPr>
              <p:nvPr/>
            </p:nvSpPr>
            <p:spPr bwMode="auto">
              <a:xfrm>
                <a:off x="2849" y="1389"/>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39" name="Rectangle 684"/>
              <p:cNvSpPr>
                <a:spLocks noChangeArrowheads="1"/>
              </p:cNvSpPr>
              <p:nvPr/>
            </p:nvSpPr>
            <p:spPr bwMode="auto">
              <a:xfrm>
                <a:off x="2865" y="1389"/>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0" name="Rectangle 685"/>
              <p:cNvSpPr>
                <a:spLocks noChangeArrowheads="1"/>
              </p:cNvSpPr>
              <p:nvPr/>
            </p:nvSpPr>
            <p:spPr bwMode="auto">
              <a:xfrm>
                <a:off x="2904" y="1389"/>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1" name="Rectangle 686"/>
              <p:cNvSpPr>
                <a:spLocks noChangeArrowheads="1"/>
              </p:cNvSpPr>
              <p:nvPr/>
            </p:nvSpPr>
            <p:spPr bwMode="auto">
              <a:xfrm>
                <a:off x="2959" y="138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2" name="Rectangle 687"/>
              <p:cNvSpPr>
                <a:spLocks noChangeArrowheads="1"/>
              </p:cNvSpPr>
              <p:nvPr/>
            </p:nvSpPr>
            <p:spPr bwMode="auto">
              <a:xfrm>
                <a:off x="2991" y="1389"/>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3" name="Rectangle 688"/>
              <p:cNvSpPr>
                <a:spLocks noChangeArrowheads="1"/>
              </p:cNvSpPr>
              <p:nvPr/>
            </p:nvSpPr>
            <p:spPr bwMode="auto">
              <a:xfrm>
                <a:off x="3006" y="138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4" name="Rectangle 689"/>
              <p:cNvSpPr>
                <a:spLocks noChangeArrowheads="1"/>
              </p:cNvSpPr>
              <p:nvPr/>
            </p:nvSpPr>
            <p:spPr bwMode="auto">
              <a:xfrm>
                <a:off x="2716" y="1459"/>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5" name="Rectangle 690"/>
              <p:cNvSpPr>
                <a:spLocks noChangeArrowheads="1"/>
              </p:cNvSpPr>
              <p:nvPr/>
            </p:nvSpPr>
            <p:spPr bwMode="auto">
              <a:xfrm>
                <a:off x="2755" y="145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6" name="Rectangle 691"/>
              <p:cNvSpPr>
                <a:spLocks noChangeArrowheads="1"/>
              </p:cNvSpPr>
              <p:nvPr/>
            </p:nvSpPr>
            <p:spPr bwMode="auto">
              <a:xfrm>
                <a:off x="2794" y="1459"/>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7" name="Rectangle 692"/>
              <p:cNvSpPr>
                <a:spLocks noChangeArrowheads="1"/>
              </p:cNvSpPr>
              <p:nvPr/>
            </p:nvSpPr>
            <p:spPr bwMode="auto">
              <a:xfrm>
                <a:off x="2810" y="145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8" name="Rectangle 693"/>
              <p:cNvSpPr>
                <a:spLocks noChangeArrowheads="1"/>
              </p:cNvSpPr>
              <p:nvPr/>
            </p:nvSpPr>
            <p:spPr bwMode="auto">
              <a:xfrm>
                <a:off x="2849" y="1459"/>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49" name="Rectangle 694"/>
              <p:cNvSpPr>
                <a:spLocks noChangeArrowheads="1"/>
              </p:cNvSpPr>
              <p:nvPr/>
            </p:nvSpPr>
            <p:spPr bwMode="auto">
              <a:xfrm>
                <a:off x="2865" y="1459"/>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0" name="Rectangle 695"/>
              <p:cNvSpPr>
                <a:spLocks noChangeArrowheads="1"/>
              </p:cNvSpPr>
              <p:nvPr/>
            </p:nvSpPr>
            <p:spPr bwMode="auto">
              <a:xfrm>
                <a:off x="2912" y="145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1" name="Rectangle 696"/>
              <p:cNvSpPr>
                <a:spLocks noChangeArrowheads="1"/>
              </p:cNvSpPr>
              <p:nvPr/>
            </p:nvSpPr>
            <p:spPr bwMode="auto">
              <a:xfrm>
                <a:off x="2951" y="1459"/>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2" name="Rectangle 697"/>
              <p:cNvSpPr>
                <a:spLocks noChangeArrowheads="1"/>
              </p:cNvSpPr>
              <p:nvPr/>
            </p:nvSpPr>
            <p:spPr bwMode="auto">
              <a:xfrm>
                <a:off x="2999" y="1459"/>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3" name="Rectangle 698"/>
              <p:cNvSpPr>
                <a:spLocks noChangeArrowheads="1"/>
              </p:cNvSpPr>
              <p:nvPr/>
            </p:nvSpPr>
            <p:spPr bwMode="auto">
              <a:xfrm>
                <a:off x="3053" y="1459"/>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4" name="Rectangle 699"/>
              <p:cNvSpPr>
                <a:spLocks noChangeArrowheads="1"/>
              </p:cNvSpPr>
              <p:nvPr/>
            </p:nvSpPr>
            <p:spPr bwMode="auto">
              <a:xfrm>
                <a:off x="3093" y="1459"/>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5" name="Rectangle 700"/>
              <p:cNvSpPr>
                <a:spLocks noChangeArrowheads="1"/>
              </p:cNvSpPr>
              <p:nvPr/>
            </p:nvSpPr>
            <p:spPr bwMode="auto">
              <a:xfrm>
                <a:off x="3116" y="1459"/>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6" name="Rectangle 701"/>
              <p:cNvSpPr>
                <a:spLocks noChangeArrowheads="1"/>
              </p:cNvSpPr>
              <p:nvPr/>
            </p:nvSpPr>
            <p:spPr bwMode="auto">
              <a:xfrm>
                <a:off x="3156" y="1459"/>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7" name="Rectangle 702"/>
              <p:cNvSpPr>
                <a:spLocks noChangeArrowheads="1"/>
              </p:cNvSpPr>
              <p:nvPr/>
            </p:nvSpPr>
            <p:spPr bwMode="auto">
              <a:xfrm>
                <a:off x="3203" y="1459"/>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8" name="Rectangle 703"/>
              <p:cNvSpPr>
                <a:spLocks noChangeArrowheads="1"/>
              </p:cNvSpPr>
              <p:nvPr/>
            </p:nvSpPr>
            <p:spPr bwMode="auto">
              <a:xfrm>
                <a:off x="3242" y="1459"/>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59" name="Rectangle 704"/>
              <p:cNvSpPr>
                <a:spLocks noChangeArrowheads="1"/>
              </p:cNvSpPr>
              <p:nvPr/>
            </p:nvSpPr>
            <p:spPr bwMode="auto">
              <a:xfrm>
                <a:off x="3289" y="1459"/>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0" name="Rectangle 705"/>
              <p:cNvSpPr>
                <a:spLocks noChangeArrowheads="1"/>
              </p:cNvSpPr>
              <p:nvPr/>
            </p:nvSpPr>
            <p:spPr bwMode="auto">
              <a:xfrm>
                <a:off x="3328" y="1459"/>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1" name="Rectangle 706"/>
              <p:cNvSpPr>
                <a:spLocks noChangeArrowheads="1"/>
              </p:cNvSpPr>
              <p:nvPr/>
            </p:nvSpPr>
            <p:spPr bwMode="auto">
              <a:xfrm>
                <a:off x="2716" y="1530"/>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2" name="Rectangle 707"/>
              <p:cNvSpPr>
                <a:spLocks noChangeArrowheads="1"/>
              </p:cNvSpPr>
              <p:nvPr/>
            </p:nvSpPr>
            <p:spPr bwMode="auto">
              <a:xfrm>
                <a:off x="2755" y="153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3" name="Rectangle 708"/>
              <p:cNvSpPr>
                <a:spLocks noChangeArrowheads="1"/>
              </p:cNvSpPr>
              <p:nvPr/>
            </p:nvSpPr>
            <p:spPr bwMode="auto">
              <a:xfrm>
                <a:off x="2794" y="1530"/>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4" name="Rectangle 709"/>
              <p:cNvSpPr>
                <a:spLocks noChangeArrowheads="1"/>
              </p:cNvSpPr>
              <p:nvPr/>
            </p:nvSpPr>
            <p:spPr bwMode="auto">
              <a:xfrm>
                <a:off x="2810" y="153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5" name="Rectangle 710"/>
              <p:cNvSpPr>
                <a:spLocks noChangeArrowheads="1"/>
              </p:cNvSpPr>
              <p:nvPr/>
            </p:nvSpPr>
            <p:spPr bwMode="auto">
              <a:xfrm>
                <a:off x="2849" y="1530"/>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6" name="Rectangle 711"/>
              <p:cNvSpPr>
                <a:spLocks noChangeArrowheads="1"/>
              </p:cNvSpPr>
              <p:nvPr/>
            </p:nvSpPr>
            <p:spPr bwMode="auto">
              <a:xfrm>
                <a:off x="2865" y="153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7" name="Rectangle 712"/>
              <p:cNvSpPr>
                <a:spLocks noChangeArrowheads="1"/>
              </p:cNvSpPr>
              <p:nvPr/>
            </p:nvSpPr>
            <p:spPr bwMode="auto">
              <a:xfrm>
                <a:off x="2912" y="153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8" name="Rectangle 713"/>
              <p:cNvSpPr>
                <a:spLocks noChangeArrowheads="1"/>
              </p:cNvSpPr>
              <p:nvPr/>
            </p:nvSpPr>
            <p:spPr bwMode="auto">
              <a:xfrm>
                <a:off x="2951" y="1530"/>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69" name="Rectangle 714"/>
              <p:cNvSpPr>
                <a:spLocks noChangeArrowheads="1"/>
              </p:cNvSpPr>
              <p:nvPr/>
            </p:nvSpPr>
            <p:spPr bwMode="auto">
              <a:xfrm>
                <a:off x="2999" y="153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0" name="Rectangle 715"/>
              <p:cNvSpPr>
                <a:spLocks noChangeArrowheads="1"/>
              </p:cNvSpPr>
              <p:nvPr/>
            </p:nvSpPr>
            <p:spPr bwMode="auto">
              <a:xfrm>
                <a:off x="3053" y="1530"/>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1" name="Rectangle 716"/>
              <p:cNvSpPr>
                <a:spLocks noChangeArrowheads="1"/>
              </p:cNvSpPr>
              <p:nvPr/>
            </p:nvSpPr>
            <p:spPr bwMode="auto">
              <a:xfrm>
                <a:off x="3093" y="1530"/>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2" name="Rectangle 717"/>
              <p:cNvSpPr>
                <a:spLocks noChangeArrowheads="1"/>
              </p:cNvSpPr>
              <p:nvPr/>
            </p:nvSpPr>
            <p:spPr bwMode="auto">
              <a:xfrm>
                <a:off x="3116" y="1530"/>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3" name="Rectangle 718"/>
              <p:cNvSpPr>
                <a:spLocks noChangeArrowheads="1"/>
              </p:cNvSpPr>
              <p:nvPr/>
            </p:nvSpPr>
            <p:spPr bwMode="auto">
              <a:xfrm>
                <a:off x="3156" y="153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4" name="Rectangle 719"/>
              <p:cNvSpPr>
                <a:spLocks noChangeArrowheads="1"/>
              </p:cNvSpPr>
              <p:nvPr/>
            </p:nvSpPr>
            <p:spPr bwMode="auto">
              <a:xfrm>
                <a:off x="3203" y="153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5" name="Rectangle 720"/>
              <p:cNvSpPr>
                <a:spLocks noChangeArrowheads="1"/>
              </p:cNvSpPr>
              <p:nvPr/>
            </p:nvSpPr>
            <p:spPr bwMode="auto">
              <a:xfrm>
                <a:off x="3242" y="153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6" name="Rectangle 721"/>
              <p:cNvSpPr>
                <a:spLocks noChangeArrowheads="1"/>
              </p:cNvSpPr>
              <p:nvPr/>
            </p:nvSpPr>
            <p:spPr bwMode="auto">
              <a:xfrm>
                <a:off x="3289" y="1530"/>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7" name="Rectangle 722"/>
              <p:cNvSpPr>
                <a:spLocks noChangeArrowheads="1"/>
              </p:cNvSpPr>
              <p:nvPr/>
            </p:nvSpPr>
            <p:spPr bwMode="auto">
              <a:xfrm>
                <a:off x="3328" y="1530"/>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8" name="Rectangle 723"/>
              <p:cNvSpPr>
                <a:spLocks noChangeArrowheads="1"/>
              </p:cNvSpPr>
              <p:nvPr/>
            </p:nvSpPr>
            <p:spPr bwMode="auto">
              <a:xfrm>
                <a:off x="2716" y="1600"/>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79" name="Rectangle 724"/>
              <p:cNvSpPr>
                <a:spLocks noChangeArrowheads="1"/>
              </p:cNvSpPr>
              <p:nvPr/>
            </p:nvSpPr>
            <p:spPr bwMode="auto">
              <a:xfrm>
                <a:off x="2755" y="160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0" name="Rectangle 725"/>
              <p:cNvSpPr>
                <a:spLocks noChangeArrowheads="1"/>
              </p:cNvSpPr>
              <p:nvPr/>
            </p:nvSpPr>
            <p:spPr bwMode="auto">
              <a:xfrm>
                <a:off x="2794" y="1600"/>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1" name="Rectangle 726"/>
              <p:cNvSpPr>
                <a:spLocks noChangeArrowheads="1"/>
              </p:cNvSpPr>
              <p:nvPr/>
            </p:nvSpPr>
            <p:spPr bwMode="auto">
              <a:xfrm>
                <a:off x="2810" y="160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2" name="Rectangle 727"/>
              <p:cNvSpPr>
                <a:spLocks noChangeArrowheads="1"/>
              </p:cNvSpPr>
              <p:nvPr/>
            </p:nvSpPr>
            <p:spPr bwMode="auto">
              <a:xfrm>
                <a:off x="2849" y="1600"/>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3" name="Rectangle 728"/>
              <p:cNvSpPr>
                <a:spLocks noChangeArrowheads="1"/>
              </p:cNvSpPr>
              <p:nvPr/>
            </p:nvSpPr>
            <p:spPr bwMode="auto">
              <a:xfrm>
                <a:off x="2865" y="1600"/>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4" name="Rectangle 729"/>
              <p:cNvSpPr>
                <a:spLocks noChangeArrowheads="1"/>
              </p:cNvSpPr>
              <p:nvPr/>
            </p:nvSpPr>
            <p:spPr bwMode="auto">
              <a:xfrm>
                <a:off x="2904" y="1600"/>
                <a:ext cx="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5" name="Rectangle 730"/>
              <p:cNvSpPr>
                <a:spLocks noChangeArrowheads="1"/>
              </p:cNvSpPr>
              <p:nvPr/>
            </p:nvSpPr>
            <p:spPr bwMode="auto">
              <a:xfrm>
                <a:off x="2967" y="160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6" name="Rectangle 731"/>
              <p:cNvSpPr>
                <a:spLocks noChangeArrowheads="1"/>
              </p:cNvSpPr>
              <p:nvPr/>
            </p:nvSpPr>
            <p:spPr bwMode="auto">
              <a:xfrm>
                <a:off x="3014" y="1600"/>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7" name="Rectangle 732"/>
              <p:cNvSpPr>
                <a:spLocks noChangeArrowheads="1"/>
              </p:cNvSpPr>
              <p:nvPr/>
            </p:nvSpPr>
            <p:spPr bwMode="auto">
              <a:xfrm>
                <a:off x="3061" y="1600"/>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8" name="Rectangle 733"/>
              <p:cNvSpPr>
                <a:spLocks noChangeArrowheads="1"/>
              </p:cNvSpPr>
              <p:nvPr/>
            </p:nvSpPr>
            <p:spPr bwMode="auto">
              <a:xfrm>
                <a:off x="3108" y="1600"/>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89" name="Rectangle 734"/>
              <p:cNvSpPr>
                <a:spLocks noChangeArrowheads="1"/>
              </p:cNvSpPr>
              <p:nvPr/>
            </p:nvSpPr>
            <p:spPr bwMode="auto">
              <a:xfrm>
                <a:off x="3132" y="160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0" name="Rectangle 735"/>
              <p:cNvSpPr>
                <a:spLocks noChangeArrowheads="1"/>
              </p:cNvSpPr>
              <p:nvPr/>
            </p:nvSpPr>
            <p:spPr bwMode="auto">
              <a:xfrm>
                <a:off x="3179" y="1600"/>
                <a:ext cx="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1" name="Rectangle 736"/>
              <p:cNvSpPr>
                <a:spLocks noChangeArrowheads="1"/>
              </p:cNvSpPr>
              <p:nvPr/>
            </p:nvSpPr>
            <p:spPr bwMode="auto">
              <a:xfrm>
                <a:off x="3242" y="1600"/>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2" name="Rectangle 737"/>
              <p:cNvSpPr>
                <a:spLocks noChangeArrowheads="1"/>
              </p:cNvSpPr>
              <p:nvPr/>
            </p:nvSpPr>
            <p:spPr bwMode="auto">
              <a:xfrm>
                <a:off x="3297" y="1600"/>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3" name="Rectangle 738"/>
              <p:cNvSpPr>
                <a:spLocks noChangeArrowheads="1"/>
              </p:cNvSpPr>
              <p:nvPr/>
            </p:nvSpPr>
            <p:spPr bwMode="auto">
              <a:xfrm>
                <a:off x="3336" y="1600"/>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4" name="Rectangle 739"/>
              <p:cNvSpPr>
                <a:spLocks noChangeArrowheads="1"/>
              </p:cNvSpPr>
              <p:nvPr/>
            </p:nvSpPr>
            <p:spPr bwMode="auto">
              <a:xfrm>
                <a:off x="2716" y="1812"/>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5" name="Rectangle 740"/>
              <p:cNvSpPr>
                <a:spLocks noChangeArrowheads="1"/>
              </p:cNvSpPr>
              <p:nvPr/>
            </p:nvSpPr>
            <p:spPr bwMode="auto">
              <a:xfrm>
                <a:off x="2755" y="1812"/>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6" name="Rectangle 741"/>
              <p:cNvSpPr>
                <a:spLocks noChangeArrowheads="1"/>
              </p:cNvSpPr>
              <p:nvPr/>
            </p:nvSpPr>
            <p:spPr bwMode="auto">
              <a:xfrm>
                <a:off x="2794" y="1812"/>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7" name="Rectangle 742"/>
              <p:cNvSpPr>
                <a:spLocks noChangeArrowheads="1"/>
              </p:cNvSpPr>
              <p:nvPr/>
            </p:nvSpPr>
            <p:spPr bwMode="auto">
              <a:xfrm>
                <a:off x="2810" y="1812"/>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8" name="Rectangle 743"/>
              <p:cNvSpPr>
                <a:spLocks noChangeArrowheads="1"/>
              </p:cNvSpPr>
              <p:nvPr/>
            </p:nvSpPr>
            <p:spPr bwMode="auto">
              <a:xfrm>
                <a:off x="2849" y="1812"/>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599" name="Rectangle 744"/>
              <p:cNvSpPr>
                <a:spLocks noChangeArrowheads="1"/>
              </p:cNvSpPr>
              <p:nvPr/>
            </p:nvSpPr>
            <p:spPr bwMode="auto">
              <a:xfrm>
                <a:off x="2865" y="1812"/>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0" name="Rectangle 745"/>
              <p:cNvSpPr>
                <a:spLocks noChangeArrowheads="1"/>
              </p:cNvSpPr>
              <p:nvPr/>
            </p:nvSpPr>
            <p:spPr bwMode="auto">
              <a:xfrm>
                <a:off x="2920" y="1812"/>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1" name="Rectangle 746"/>
              <p:cNvSpPr>
                <a:spLocks noChangeArrowheads="1"/>
              </p:cNvSpPr>
              <p:nvPr/>
            </p:nvSpPr>
            <p:spPr bwMode="auto">
              <a:xfrm>
                <a:off x="2951" y="1812"/>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2" name="Rectangle 747"/>
              <p:cNvSpPr>
                <a:spLocks noChangeArrowheads="1"/>
              </p:cNvSpPr>
              <p:nvPr/>
            </p:nvSpPr>
            <p:spPr bwMode="auto">
              <a:xfrm>
                <a:off x="2716" y="1883"/>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3" name="Rectangle 748"/>
              <p:cNvSpPr>
                <a:spLocks noChangeArrowheads="1"/>
              </p:cNvSpPr>
              <p:nvPr/>
            </p:nvSpPr>
            <p:spPr bwMode="auto">
              <a:xfrm>
                <a:off x="2755" y="188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4" name="Rectangle 749"/>
              <p:cNvSpPr>
                <a:spLocks noChangeArrowheads="1"/>
              </p:cNvSpPr>
              <p:nvPr/>
            </p:nvSpPr>
            <p:spPr bwMode="auto">
              <a:xfrm>
                <a:off x="2794" y="1883"/>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5" name="Rectangle 750"/>
              <p:cNvSpPr>
                <a:spLocks noChangeArrowheads="1"/>
              </p:cNvSpPr>
              <p:nvPr/>
            </p:nvSpPr>
            <p:spPr bwMode="auto">
              <a:xfrm>
                <a:off x="2810" y="188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6" name="Rectangle 751"/>
              <p:cNvSpPr>
                <a:spLocks noChangeArrowheads="1"/>
              </p:cNvSpPr>
              <p:nvPr/>
            </p:nvSpPr>
            <p:spPr bwMode="auto">
              <a:xfrm>
                <a:off x="2849" y="1883"/>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7" name="Rectangle 752"/>
              <p:cNvSpPr>
                <a:spLocks noChangeArrowheads="1"/>
              </p:cNvSpPr>
              <p:nvPr/>
            </p:nvSpPr>
            <p:spPr bwMode="auto">
              <a:xfrm>
                <a:off x="2865" y="1883"/>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8" name="Rectangle 753"/>
              <p:cNvSpPr>
                <a:spLocks noChangeArrowheads="1"/>
              </p:cNvSpPr>
              <p:nvPr/>
            </p:nvSpPr>
            <p:spPr bwMode="auto">
              <a:xfrm>
                <a:off x="2920" y="188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09" name="Rectangle 754"/>
              <p:cNvSpPr>
                <a:spLocks noChangeArrowheads="1"/>
              </p:cNvSpPr>
              <p:nvPr/>
            </p:nvSpPr>
            <p:spPr bwMode="auto">
              <a:xfrm>
                <a:off x="2951" y="188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0" name="Rectangle 755"/>
              <p:cNvSpPr>
                <a:spLocks noChangeArrowheads="1"/>
              </p:cNvSpPr>
              <p:nvPr/>
            </p:nvSpPr>
            <p:spPr bwMode="auto">
              <a:xfrm>
                <a:off x="2716" y="1953"/>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1" name="Rectangle 756"/>
              <p:cNvSpPr>
                <a:spLocks noChangeArrowheads="1"/>
              </p:cNvSpPr>
              <p:nvPr/>
            </p:nvSpPr>
            <p:spPr bwMode="auto">
              <a:xfrm>
                <a:off x="2755" y="195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2" name="Rectangle 757"/>
              <p:cNvSpPr>
                <a:spLocks noChangeArrowheads="1"/>
              </p:cNvSpPr>
              <p:nvPr/>
            </p:nvSpPr>
            <p:spPr bwMode="auto">
              <a:xfrm>
                <a:off x="2794" y="1953"/>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3" name="Rectangle 758"/>
              <p:cNvSpPr>
                <a:spLocks noChangeArrowheads="1"/>
              </p:cNvSpPr>
              <p:nvPr/>
            </p:nvSpPr>
            <p:spPr bwMode="auto">
              <a:xfrm>
                <a:off x="2810" y="195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4" name="Rectangle 759"/>
              <p:cNvSpPr>
                <a:spLocks noChangeArrowheads="1"/>
              </p:cNvSpPr>
              <p:nvPr/>
            </p:nvSpPr>
            <p:spPr bwMode="auto">
              <a:xfrm>
                <a:off x="2849" y="1953"/>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5" name="Rectangle 760"/>
              <p:cNvSpPr>
                <a:spLocks noChangeArrowheads="1"/>
              </p:cNvSpPr>
              <p:nvPr/>
            </p:nvSpPr>
            <p:spPr bwMode="auto">
              <a:xfrm>
                <a:off x="2865" y="1953"/>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6" name="Rectangle 761"/>
              <p:cNvSpPr>
                <a:spLocks noChangeArrowheads="1"/>
              </p:cNvSpPr>
              <p:nvPr/>
            </p:nvSpPr>
            <p:spPr bwMode="auto">
              <a:xfrm>
                <a:off x="2920" y="195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7" name="Rectangle 762"/>
              <p:cNvSpPr>
                <a:spLocks noChangeArrowheads="1"/>
              </p:cNvSpPr>
              <p:nvPr/>
            </p:nvSpPr>
            <p:spPr bwMode="auto">
              <a:xfrm>
                <a:off x="2951" y="1953"/>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8" name="Rectangle 763"/>
              <p:cNvSpPr>
                <a:spLocks noChangeArrowheads="1"/>
              </p:cNvSpPr>
              <p:nvPr/>
            </p:nvSpPr>
            <p:spPr bwMode="auto">
              <a:xfrm>
                <a:off x="2716" y="2024"/>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19" name="Rectangle 764"/>
              <p:cNvSpPr>
                <a:spLocks noChangeArrowheads="1"/>
              </p:cNvSpPr>
              <p:nvPr/>
            </p:nvSpPr>
            <p:spPr bwMode="auto">
              <a:xfrm>
                <a:off x="2755" y="20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0" name="Rectangle 765"/>
              <p:cNvSpPr>
                <a:spLocks noChangeArrowheads="1"/>
              </p:cNvSpPr>
              <p:nvPr/>
            </p:nvSpPr>
            <p:spPr bwMode="auto">
              <a:xfrm>
                <a:off x="2794" y="2024"/>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1" name="Rectangle 766"/>
              <p:cNvSpPr>
                <a:spLocks noChangeArrowheads="1"/>
              </p:cNvSpPr>
              <p:nvPr/>
            </p:nvSpPr>
            <p:spPr bwMode="auto">
              <a:xfrm>
                <a:off x="2810" y="20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2" name="Rectangle 767"/>
              <p:cNvSpPr>
                <a:spLocks noChangeArrowheads="1"/>
              </p:cNvSpPr>
              <p:nvPr/>
            </p:nvSpPr>
            <p:spPr bwMode="auto">
              <a:xfrm>
                <a:off x="2849" y="2024"/>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3" name="Rectangle 768"/>
              <p:cNvSpPr>
                <a:spLocks noChangeArrowheads="1"/>
              </p:cNvSpPr>
              <p:nvPr/>
            </p:nvSpPr>
            <p:spPr bwMode="auto">
              <a:xfrm>
                <a:off x="2865" y="202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4" name="Rectangle 769"/>
              <p:cNvSpPr>
                <a:spLocks noChangeArrowheads="1"/>
              </p:cNvSpPr>
              <p:nvPr/>
            </p:nvSpPr>
            <p:spPr bwMode="auto">
              <a:xfrm>
                <a:off x="2920" y="20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5" name="Rectangle 770"/>
              <p:cNvSpPr>
                <a:spLocks noChangeArrowheads="1"/>
              </p:cNvSpPr>
              <p:nvPr/>
            </p:nvSpPr>
            <p:spPr bwMode="auto">
              <a:xfrm>
                <a:off x="2951" y="202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6" name="Rectangle 771"/>
              <p:cNvSpPr>
                <a:spLocks noChangeArrowheads="1"/>
              </p:cNvSpPr>
              <p:nvPr/>
            </p:nvSpPr>
            <p:spPr bwMode="auto">
              <a:xfrm>
                <a:off x="2716" y="2094"/>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7" name="Rectangle 772"/>
              <p:cNvSpPr>
                <a:spLocks noChangeArrowheads="1"/>
              </p:cNvSpPr>
              <p:nvPr/>
            </p:nvSpPr>
            <p:spPr bwMode="auto">
              <a:xfrm>
                <a:off x="2755" y="209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8" name="Rectangle 773"/>
              <p:cNvSpPr>
                <a:spLocks noChangeArrowheads="1"/>
              </p:cNvSpPr>
              <p:nvPr/>
            </p:nvSpPr>
            <p:spPr bwMode="auto">
              <a:xfrm>
                <a:off x="2794" y="2094"/>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29" name="Rectangle 774"/>
              <p:cNvSpPr>
                <a:spLocks noChangeArrowheads="1"/>
              </p:cNvSpPr>
              <p:nvPr/>
            </p:nvSpPr>
            <p:spPr bwMode="auto">
              <a:xfrm>
                <a:off x="2810" y="209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0" name="Rectangle 775"/>
              <p:cNvSpPr>
                <a:spLocks noChangeArrowheads="1"/>
              </p:cNvSpPr>
              <p:nvPr/>
            </p:nvSpPr>
            <p:spPr bwMode="auto">
              <a:xfrm>
                <a:off x="2849" y="2094"/>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1" name="Rectangle 776"/>
              <p:cNvSpPr>
                <a:spLocks noChangeArrowheads="1"/>
              </p:cNvSpPr>
              <p:nvPr/>
            </p:nvSpPr>
            <p:spPr bwMode="auto">
              <a:xfrm>
                <a:off x="2865" y="2094"/>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2" name="Rectangle 777"/>
              <p:cNvSpPr>
                <a:spLocks noChangeArrowheads="1"/>
              </p:cNvSpPr>
              <p:nvPr/>
            </p:nvSpPr>
            <p:spPr bwMode="auto">
              <a:xfrm>
                <a:off x="2904" y="209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3" name="Rectangle 778"/>
              <p:cNvSpPr>
                <a:spLocks noChangeArrowheads="1"/>
              </p:cNvSpPr>
              <p:nvPr/>
            </p:nvSpPr>
            <p:spPr bwMode="auto">
              <a:xfrm>
                <a:off x="2959" y="209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4" name="Rectangle 779"/>
              <p:cNvSpPr>
                <a:spLocks noChangeArrowheads="1"/>
              </p:cNvSpPr>
              <p:nvPr/>
            </p:nvSpPr>
            <p:spPr bwMode="auto">
              <a:xfrm>
                <a:off x="2991" y="209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5" name="Rectangle 780"/>
              <p:cNvSpPr>
                <a:spLocks noChangeArrowheads="1"/>
              </p:cNvSpPr>
              <p:nvPr/>
            </p:nvSpPr>
            <p:spPr bwMode="auto">
              <a:xfrm>
                <a:off x="3038" y="2094"/>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6" name="Rectangle 781"/>
              <p:cNvSpPr>
                <a:spLocks noChangeArrowheads="1"/>
              </p:cNvSpPr>
              <p:nvPr/>
            </p:nvSpPr>
            <p:spPr bwMode="auto">
              <a:xfrm>
                <a:off x="3085" y="2094"/>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7" name="Rectangle 782"/>
              <p:cNvSpPr>
                <a:spLocks noChangeArrowheads="1"/>
              </p:cNvSpPr>
              <p:nvPr/>
            </p:nvSpPr>
            <p:spPr bwMode="auto">
              <a:xfrm>
                <a:off x="3132" y="2094"/>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8" name="Rectangle 783"/>
              <p:cNvSpPr>
                <a:spLocks noChangeArrowheads="1"/>
              </p:cNvSpPr>
              <p:nvPr/>
            </p:nvSpPr>
            <p:spPr bwMode="auto">
              <a:xfrm>
                <a:off x="3156" y="209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39" name="Rectangle 784"/>
              <p:cNvSpPr>
                <a:spLocks noChangeArrowheads="1"/>
              </p:cNvSpPr>
              <p:nvPr/>
            </p:nvSpPr>
            <p:spPr bwMode="auto">
              <a:xfrm>
                <a:off x="3203" y="209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0" name="Rectangle 785"/>
              <p:cNvSpPr>
                <a:spLocks noChangeArrowheads="1"/>
              </p:cNvSpPr>
              <p:nvPr/>
            </p:nvSpPr>
            <p:spPr bwMode="auto">
              <a:xfrm>
                <a:off x="3242" y="2094"/>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1" name="Rectangle 786"/>
              <p:cNvSpPr>
                <a:spLocks noChangeArrowheads="1"/>
              </p:cNvSpPr>
              <p:nvPr/>
            </p:nvSpPr>
            <p:spPr bwMode="auto">
              <a:xfrm>
                <a:off x="2716" y="2165"/>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2" name="Rectangle 787"/>
              <p:cNvSpPr>
                <a:spLocks noChangeArrowheads="1"/>
              </p:cNvSpPr>
              <p:nvPr/>
            </p:nvSpPr>
            <p:spPr bwMode="auto">
              <a:xfrm>
                <a:off x="2755"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3" name="Rectangle 788"/>
              <p:cNvSpPr>
                <a:spLocks noChangeArrowheads="1"/>
              </p:cNvSpPr>
              <p:nvPr/>
            </p:nvSpPr>
            <p:spPr bwMode="auto">
              <a:xfrm>
                <a:off x="2794" y="2165"/>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4" name="Rectangle 789"/>
              <p:cNvSpPr>
                <a:spLocks noChangeArrowheads="1"/>
              </p:cNvSpPr>
              <p:nvPr/>
            </p:nvSpPr>
            <p:spPr bwMode="auto">
              <a:xfrm>
                <a:off x="2810"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5" name="Rectangle 790"/>
              <p:cNvSpPr>
                <a:spLocks noChangeArrowheads="1"/>
              </p:cNvSpPr>
              <p:nvPr/>
            </p:nvSpPr>
            <p:spPr bwMode="auto">
              <a:xfrm>
                <a:off x="2849" y="2165"/>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6" name="Rectangle 791"/>
              <p:cNvSpPr>
                <a:spLocks noChangeArrowheads="1"/>
              </p:cNvSpPr>
              <p:nvPr/>
            </p:nvSpPr>
            <p:spPr bwMode="auto">
              <a:xfrm>
                <a:off x="2865" y="2165"/>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7" name="Rectangle 792"/>
              <p:cNvSpPr>
                <a:spLocks noChangeArrowheads="1"/>
              </p:cNvSpPr>
              <p:nvPr/>
            </p:nvSpPr>
            <p:spPr bwMode="auto">
              <a:xfrm>
                <a:off x="2904" y="2165"/>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8" name="Rectangle 793"/>
              <p:cNvSpPr>
                <a:spLocks noChangeArrowheads="1"/>
              </p:cNvSpPr>
              <p:nvPr/>
            </p:nvSpPr>
            <p:spPr bwMode="auto">
              <a:xfrm>
                <a:off x="2959"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49" name="Rectangle 794"/>
              <p:cNvSpPr>
                <a:spLocks noChangeArrowheads="1"/>
              </p:cNvSpPr>
              <p:nvPr/>
            </p:nvSpPr>
            <p:spPr bwMode="auto">
              <a:xfrm>
                <a:off x="2991" y="2165"/>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0" name="Rectangle 795"/>
              <p:cNvSpPr>
                <a:spLocks noChangeArrowheads="1"/>
              </p:cNvSpPr>
              <p:nvPr/>
            </p:nvSpPr>
            <p:spPr bwMode="auto">
              <a:xfrm>
                <a:off x="3006"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1" name="Rectangle 796"/>
              <p:cNvSpPr>
                <a:spLocks noChangeArrowheads="1"/>
              </p:cNvSpPr>
              <p:nvPr/>
            </p:nvSpPr>
            <p:spPr bwMode="auto">
              <a:xfrm>
                <a:off x="3046" y="2165"/>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2" name="Rectangle 797"/>
              <p:cNvSpPr>
                <a:spLocks noChangeArrowheads="1"/>
              </p:cNvSpPr>
              <p:nvPr/>
            </p:nvSpPr>
            <p:spPr bwMode="auto">
              <a:xfrm>
                <a:off x="3061" y="2165"/>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3" name="Rectangle 798"/>
              <p:cNvSpPr>
                <a:spLocks noChangeArrowheads="1"/>
              </p:cNvSpPr>
              <p:nvPr/>
            </p:nvSpPr>
            <p:spPr bwMode="auto">
              <a:xfrm>
                <a:off x="3116"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4" name="Rectangle 799"/>
              <p:cNvSpPr>
                <a:spLocks noChangeArrowheads="1"/>
              </p:cNvSpPr>
              <p:nvPr/>
            </p:nvSpPr>
            <p:spPr bwMode="auto">
              <a:xfrm>
                <a:off x="3148" y="216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5" name="Rectangle 800"/>
              <p:cNvSpPr>
                <a:spLocks noChangeArrowheads="1"/>
              </p:cNvSpPr>
              <p:nvPr/>
            </p:nvSpPr>
            <p:spPr bwMode="auto">
              <a:xfrm>
                <a:off x="2716" y="2235"/>
                <a:ext cx="4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6" name="Rectangle 801"/>
              <p:cNvSpPr>
                <a:spLocks noChangeArrowheads="1"/>
              </p:cNvSpPr>
              <p:nvPr/>
            </p:nvSpPr>
            <p:spPr bwMode="auto">
              <a:xfrm>
                <a:off x="2755" y="223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7" name="Rectangle 802"/>
              <p:cNvSpPr>
                <a:spLocks noChangeArrowheads="1"/>
              </p:cNvSpPr>
              <p:nvPr/>
            </p:nvSpPr>
            <p:spPr bwMode="auto">
              <a:xfrm>
                <a:off x="2794" y="2235"/>
                <a:ext cx="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8" name="Rectangle 803"/>
              <p:cNvSpPr>
                <a:spLocks noChangeArrowheads="1"/>
              </p:cNvSpPr>
              <p:nvPr/>
            </p:nvSpPr>
            <p:spPr bwMode="auto">
              <a:xfrm>
                <a:off x="2810" y="2235"/>
                <a:ext cx="3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59" name="Rectangle 804"/>
              <p:cNvSpPr>
                <a:spLocks noChangeArrowheads="1"/>
              </p:cNvSpPr>
              <p:nvPr/>
            </p:nvSpPr>
            <p:spPr bwMode="auto">
              <a:xfrm>
                <a:off x="2849" y="2235"/>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60" name="Rectangle 805"/>
              <p:cNvSpPr>
                <a:spLocks noChangeArrowheads="1"/>
              </p:cNvSpPr>
              <p:nvPr/>
            </p:nvSpPr>
            <p:spPr bwMode="auto">
              <a:xfrm>
                <a:off x="2865" y="2235"/>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61" name="Rectangle 806"/>
              <p:cNvSpPr>
                <a:spLocks noChangeArrowheads="1"/>
              </p:cNvSpPr>
              <p:nvPr/>
            </p:nvSpPr>
            <p:spPr bwMode="auto">
              <a:xfrm>
                <a:off x="2920" y="2235"/>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662" name="Rectangle 807"/>
              <p:cNvSpPr>
                <a:spLocks noChangeArrowheads="1"/>
              </p:cNvSpPr>
              <p:nvPr/>
            </p:nvSpPr>
            <p:spPr bwMode="auto">
              <a:xfrm>
                <a:off x="2967" y="2235"/>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sp>
          <p:nvSpPr>
            <p:cNvPr id="54679" name="Rectangle 809"/>
            <p:cNvSpPr>
              <a:spLocks noChangeArrowheads="1"/>
            </p:cNvSpPr>
            <p:nvPr/>
          </p:nvSpPr>
          <p:spPr bwMode="auto">
            <a:xfrm>
              <a:off x="8507413" y="3493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0" name="Rectangle 810"/>
            <p:cNvSpPr>
              <a:spLocks noChangeArrowheads="1"/>
            </p:cNvSpPr>
            <p:nvPr/>
          </p:nvSpPr>
          <p:spPr bwMode="auto">
            <a:xfrm>
              <a:off x="8558213" y="3493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1" name="Rectangle 811"/>
            <p:cNvSpPr>
              <a:spLocks noChangeArrowheads="1"/>
            </p:cNvSpPr>
            <p:nvPr/>
          </p:nvSpPr>
          <p:spPr bwMode="auto">
            <a:xfrm>
              <a:off x="8632825" y="349363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2" name="Rectangle 812"/>
            <p:cNvSpPr>
              <a:spLocks noChangeArrowheads="1"/>
            </p:cNvSpPr>
            <p:nvPr/>
          </p:nvSpPr>
          <p:spPr bwMode="auto">
            <a:xfrm>
              <a:off x="8707438" y="3493632"/>
              <a:ext cx="897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3" name="Rectangle 813"/>
            <p:cNvSpPr>
              <a:spLocks noChangeArrowheads="1"/>
            </p:cNvSpPr>
            <p:nvPr/>
          </p:nvSpPr>
          <p:spPr bwMode="auto">
            <a:xfrm>
              <a:off x="8782050" y="349363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4" name="Rectangle 814"/>
            <p:cNvSpPr>
              <a:spLocks noChangeArrowheads="1"/>
            </p:cNvSpPr>
            <p:nvPr/>
          </p:nvSpPr>
          <p:spPr bwMode="auto">
            <a:xfrm>
              <a:off x="8818563" y="349363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5" name="Rectangle 815"/>
            <p:cNvSpPr>
              <a:spLocks noChangeArrowheads="1"/>
            </p:cNvSpPr>
            <p:nvPr/>
          </p:nvSpPr>
          <p:spPr bwMode="auto">
            <a:xfrm>
              <a:off x="8882063" y="3493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6" name="Rectangle 816"/>
            <p:cNvSpPr>
              <a:spLocks noChangeArrowheads="1"/>
            </p:cNvSpPr>
            <p:nvPr/>
          </p:nvSpPr>
          <p:spPr bwMode="auto">
            <a:xfrm>
              <a:off x="8956675" y="3493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7" name="Rectangle 817"/>
            <p:cNvSpPr>
              <a:spLocks noChangeArrowheads="1"/>
            </p:cNvSpPr>
            <p:nvPr/>
          </p:nvSpPr>
          <p:spPr bwMode="auto">
            <a:xfrm>
              <a:off x="9018588" y="349363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8" name="Rectangle 818"/>
            <p:cNvSpPr>
              <a:spLocks noChangeArrowheads="1"/>
            </p:cNvSpPr>
            <p:nvPr/>
          </p:nvSpPr>
          <p:spPr bwMode="auto">
            <a:xfrm>
              <a:off x="9043988" y="3493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89" name="Rectangle 819"/>
            <p:cNvSpPr>
              <a:spLocks noChangeArrowheads="1"/>
            </p:cNvSpPr>
            <p:nvPr/>
          </p:nvSpPr>
          <p:spPr bwMode="auto">
            <a:xfrm>
              <a:off x="8034338" y="360634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0" name="Rectangle 820"/>
            <p:cNvSpPr>
              <a:spLocks noChangeArrowheads="1"/>
            </p:cNvSpPr>
            <p:nvPr/>
          </p:nvSpPr>
          <p:spPr bwMode="auto">
            <a:xfrm>
              <a:off x="8096250" y="3606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1" name="Rectangle 821"/>
            <p:cNvSpPr>
              <a:spLocks noChangeArrowheads="1"/>
            </p:cNvSpPr>
            <p:nvPr/>
          </p:nvSpPr>
          <p:spPr bwMode="auto">
            <a:xfrm>
              <a:off x="8158163" y="360634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2" name="Rectangle 822"/>
            <p:cNvSpPr>
              <a:spLocks noChangeArrowheads="1"/>
            </p:cNvSpPr>
            <p:nvPr/>
          </p:nvSpPr>
          <p:spPr bwMode="auto">
            <a:xfrm>
              <a:off x="8183563" y="3606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3" name="Rectangle 823"/>
            <p:cNvSpPr>
              <a:spLocks noChangeArrowheads="1"/>
            </p:cNvSpPr>
            <p:nvPr/>
          </p:nvSpPr>
          <p:spPr bwMode="auto">
            <a:xfrm>
              <a:off x="8245475" y="360634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4" name="Rectangle 824"/>
            <p:cNvSpPr>
              <a:spLocks noChangeArrowheads="1"/>
            </p:cNvSpPr>
            <p:nvPr/>
          </p:nvSpPr>
          <p:spPr bwMode="auto">
            <a:xfrm>
              <a:off x="8270875" y="3606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5" name="Rectangle 825"/>
            <p:cNvSpPr>
              <a:spLocks noChangeArrowheads="1"/>
            </p:cNvSpPr>
            <p:nvPr/>
          </p:nvSpPr>
          <p:spPr bwMode="auto">
            <a:xfrm>
              <a:off x="8358188" y="3606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6" name="Rectangle 826"/>
            <p:cNvSpPr>
              <a:spLocks noChangeArrowheads="1"/>
            </p:cNvSpPr>
            <p:nvPr/>
          </p:nvSpPr>
          <p:spPr bwMode="auto">
            <a:xfrm>
              <a:off x="8432800" y="3606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7" name="Rectangle 827"/>
            <p:cNvSpPr>
              <a:spLocks noChangeArrowheads="1"/>
            </p:cNvSpPr>
            <p:nvPr/>
          </p:nvSpPr>
          <p:spPr bwMode="auto">
            <a:xfrm>
              <a:off x="8507413" y="3606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8" name="Rectangle 828"/>
            <p:cNvSpPr>
              <a:spLocks noChangeArrowheads="1"/>
            </p:cNvSpPr>
            <p:nvPr/>
          </p:nvSpPr>
          <p:spPr bwMode="auto">
            <a:xfrm>
              <a:off x="8558213" y="3606345"/>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699" name="Rectangle 829"/>
            <p:cNvSpPr>
              <a:spLocks noChangeArrowheads="1"/>
            </p:cNvSpPr>
            <p:nvPr/>
          </p:nvSpPr>
          <p:spPr bwMode="auto">
            <a:xfrm>
              <a:off x="8620125" y="3606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0" name="Rectangle 830"/>
            <p:cNvSpPr>
              <a:spLocks noChangeArrowheads="1"/>
            </p:cNvSpPr>
            <p:nvPr/>
          </p:nvSpPr>
          <p:spPr bwMode="auto">
            <a:xfrm>
              <a:off x="8694738" y="3606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1" name="Rectangle 831"/>
            <p:cNvSpPr>
              <a:spLocks noChangeArrowheads="1"/>
            </p:cNvSpPr>
            <p:nvPr/>
          </p:nvSpPr>
          <p:spPr bwMode="auto">
            <a:xfrm>
              <a:off x="8756650" y="360634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2" name="Rectangle 832"/>
            <p:cNvSpPr>
              <a:spLocks noChangeArrowheads="1"/>
            </p:cNvSpPr>
            <p:nvPr/>
          </p:nvSpPr>
          <p:spPr bwMode="auto">
            <a:xfrm>
              <a:off x="8794750" y="3606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3" name="Rectangle 833"/>
            <p:cNvSpPr>
              <a:spLocks noChangeArrowheads="1"/>
            </p:cNvSpPr>
            <p:nvPr/>
          </p:nvSpPr>
          <p:spPr bwMode="auto">
            <a:xfrm>
              <a:off x="8843963" y="3606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4" name="Rectangle 834"/>
            <p:cNvSpPr>
              <a:spLocks noChangeArrowheads="1"/>
            </p:cNvSpPr>
            <p:nvPr/>
          </p:nvSpPr>
          <p:spPr bwMode="auto">
            <a:xfrm>
              <a:off x="8931275" y="3606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5" name="Rectangle 835"/>
            <p:cNvSpPr>
              <a:spLocks noChangeArrowheads="1"/>
            </p:cNvSpPr>
            <p:nvPr/>
          </p:nvSpPr>
          <p:spPr bwMode="auto">
            <a:xfrm>
              <a:off x="8993188" y="360634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6" name="Rectangle 836"/>
            <p:cNvSpPr>
              <a:spLocks noChangeArrowheads="1"/>
            </p:cNvSpPr>
            <p:nvPr/>
          </p:nvSpPr>
          <p:spPr bwMode="auto">
            <a:xfrm>
              <a:off x="9018588" y="3606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7" name="Rectangle 837"/>
            <p:cNvSpPr>
              <a:spLocks noChangeArrowheads="1"/>
            </p:cNvSpPr>
            <p:nvPr/>
          </p:nvSpPr>
          <p:spPr bwMode="auto">
            <a:xfrm>
              <a:off x="8034338" y="394289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8" name="Rectangle 838"/>
            <p:cNvSpPr>
              <a:spLocks noChangeArrowheads="1"/>
            </p:cNvSpPr>
            <p:nvPr/>
          </p:nvSpPr>
          <p:spPr bwMode="auto">
            <a:xfrm>
              <a:off x="8096250" y="3942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09" name="Rectangle 839"/>
            <p:cNvSpPr>
              <a:spLocks noChangeArrowheads="1"/>
            </p:cNvSpPr>
            <p:nvPr/>
          </p:nvSpPr>
          <p:spPr bwMode="auto">
            <a:xfrm>
              <a:off x="8158163" y="39428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0" name="Rectangle 840"/>
            <p:cNvSpPr>
              <a:spLocks noChangeArrowheads="1"/>
            </p:cNvSpPr>
            <p:nvPr/>
          </p:nvSpPr>
          <p:spPr bwMode="auto">
            <a:xfrm>
              <a:off x="8183563" y="3942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1" name="Rectangle 841"/>
            <p:cNvSpPr>
              <a:spLocks noChangeArrowheads="1"/>
            </p:cNvSpPr>
            <p:nvPr/>
          </p:nvSpPr>
          <p:spPr bwMode="auto">
            <a:xfrm>
              <a:off x="8245475" y="394289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2" name="Rectangle 842"/>
            <p:cNvSpPr>
              <a:spLocks noChangeArrowheads="1"/>
            </p:cNvSpPr>
            <p:nvPr/>
          </p:nvSpPr>
          <p:spPr bwMode="auto">
            <a:xfrm>
              <a:off x="8270875" y="3942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3" name="Rectangle 843"/>
            <p:cNvSpPr>
              <a:spLocks noChangeArrowheads="1"/>
            </p:cNvSpPr>
            <p:nvPr/>
          </p:nvSpPr>
          <p:spPr bwMode="auto">
            <a:xfrm>
              <a:off x="8358188" y="3942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4" name="Rectangle 844"/>
            <p:cNvSpPr>
              <a:spLocks noChangeArrowheads="1"/>
            </p:cNvSpPr>
            <p:nvPr/>
          </p:nvSpPr>
          <p:spPr bwMode="auto">
            <a:xfrm>
              <a:off x="8432800" y="3942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5" name="Rectangle 845"/>
            <p:cNvSpPr>
              <a:spLocks noChangeArrowheads="1"/>
            </p:cNvSpPr>
            <p:nvPr/>
          </p:nvSpPr>
          <p:spPr bwMode="auto">
            <a:xfrm>
              <a:off x="8507413" y="39428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6" name="Rectangle 846"/>
            <p:cNvSpPr>
              <a:spLocks noChangeArrowheads="1"/>
            </p:cNvSpPr>
            <p:nvPr/>
          </p:nvSpPr>
          <p:spPr bwMode="auto">
            <a:xfrm>
              <a:off x="8569325" y="394289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7" name="Rectangle 847"/>
            <p:cNvSpPr>
              <a:spLocks noChangeArrowheads="1"/>
            </p:cNvSpPr>
            <p:nvPr/>
          </p:nvSpPr>
          <p:spPr bwMode="auto">
            <a:xfrm>
              <a:off x="8632825" y="3942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8" name="Rectangle 848"/>
            <p:cNvSpPr>
              <a:spLocks noChangeArrowheads="1"/>
            </p:cNvSpPr>
            <p:nvPr/>
          </p:nvSpPr>
          <p:spPr bwMode="auto">
            <a:xfrm>
              <a:off x="8720138" y="39428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19" name="Rectangle 849"/>
            <p:cNvSpPr>
              <a:spLocks noChangeArrowheads="1"/>
            </p:cNvSpPr>
            <p:nvPr/>
          </p:nvSpPr>
          <p:spPr bwMode="auto">
            <a:xfrm>
              <a:off x="8034338" y="405402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0" name="Rectangle 850"/>
            <p:cNvSpPr>
              <a:spLocks noChangeArrowheads="1"/>
            </p:cNvSpPr>
            <p:nvPr/>
          </p:nvSpPr>
          <p:spPr bwMode="auto">
            <a:xfrm>
              <a:off x="8096250" y="40540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1" name="Rectangle 851"/>
            <p:cNvSpPr>
              <a:spLocks noChangeArrowheads="1"/>
            </p:cNvSpPr>
            <p:nvPr/>
          </p:nvSpPr>
          <p:spPr bwMode="auto">
            <a:xfrm>
              <a:off x="8158163" y="405402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2" name="Rectangle 852"/>
            <p:cNvSpPr>
              <a:spLocks noChangeArrowheads="1"/>
            </p:cNvSpPr>
            <p:nvPr/>
          </p:nvSpPr>
          <p:spPr bwMode="auto">
            <a:xfrm>
              <a:off x="8183563" y="40540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3" name="Rectangle 853"/>
            <p:cNvSpPr>
              <a:spLocks noChangeArrowheads="1"/>
            </p:cNvSpPr>
            <p:nvPr/>
          </p:nvSpPr>
          <p:spPr bwMode="auto">
            <a:xfrm>
              <a:off x="8245475" y="405402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4" name="Rectangle 854"/>
            <p:cNvSpPr>
              <a:spLocks noChangeArrowheads="1"/>
            </p:cNvSpPr>
            <p:nvPr/>
          </p:nvSpPr>
          <p:spPr bwMode="auto">
            <a:xfrm>
              <a:off x="8270875"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5" name="Rectangle 855"/>
            <p:cNvSpPr>
              <a:spLocks noChangeArrowheads="1"/>
            </p:cNvSpPr>
            <p:nvPr/>
          </p:nvSpPr>
          <p:spPr bwMode="auto">
            <a:xfrm>
              <a:off x="8358188"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6" name="Rectangle 856"/>
            <p:cNvSpPr>
              <a:spLocks noChangeArrowheads="1"/>
            </p:cNvSpPr>
            <p:nvPr/>
          </p:nvSpPr>
          <p:spPr bwMode="auto">
            <a:xfrm>
              <a:off x="8432800"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7" name="Rectangle 857"/>
            <p:cNvSpPr>
              <a:spLocks noChangeArrowheads="1"/>
            </p:cNvSpPr>
            <p:nvPr/>
          </p:nvSpPr>
          <p:spPr bwMode="auto">
            <a:xfrm>
              <a:off x="8507413" y="40540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8" name="Rectangle 858"/>
            <p:cNvSpPr>
              <a:spLocks noChangeArrowheads="1"/>
            </p:cNvSpPr>
            <p:nvPr/>
          </p:nvSpPr>
          <p:spPr bwMode="auto">
            <a:xfrm>
              <a:off x="8569325"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29" name="Rectangle 859"/>
            <p:cNvSpPr>
              <a:spLocks noChangeArrowheads="1"/>
            </p:cNvSpPr>
            <p:nvPr/>
          </p:nvSpPr>
          <p:spPr bwMode="auto">
            <a:xfrm>
              <a:off x="8645525"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0" name="Rectangle 860"/>
            <p:cNvSpPr>
              <a:spLocks noChangeArrowheads="1"/>
            </p:cNvSpPr>
            <p:nvPr/>
          </p:nvSpPr>
          <p:spPr bwMode="auto">
            <a:xfrm>
              <a:off x="8720138" y="40540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1" name="Rectangle 861"/>
            <p:cNvSpPr>
              <a:spLocks noChangeArrowheads="1"/>
            </p:cNvSpPr>
            <p:nvPr/>
          </p:nvSpPr>
          <p:spPr bwMode="auto">
            <a:xfrm>
              <a:off x="8034338" y="416673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2" name="Rectangle 862"/>
            <p:cNvSpPr>
              <a:spLocks noChangeArrowheads="1"/>
            </p:cNvSpPr>
            <p:nvPr/>
          </p:nvSpPr>
          <p:spPr bwMode="auto">
            <a:xfrm>
              <a:off x="8096250" y="41667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3" name="Rectangle 863"/>
            <p:cNvSpPr>
              <a:spLocks noChangeArrowheads="1"/>
            </p:cNvSpPr>
            <p:nvPr/>
          </p:nvSpPr>
          <p:spPr bwMode="auto">
            <a:xfrm>
              <a:off x="8158163" y="416673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4" name="Rectangle 864"/>
            <p:cNvSpPr>
              <a:spLocks noChangeArrowheads="1"/>
            </p:cNvSpPr>
            <p:nvPr/>
          </p:nvSpPr>
          <p:spPr bwMode="auto">
            <a:xfrm>
              <a:off x="8183563" y="41667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5" name="Rectangle 865"/>
            <p:cNvSpPr>
              <a:spLocks noChangeArrowheads="1"/>
            </p:cNvSpPr>
            <p:nvPr/>
          </p:nvSpPr>
          <p:spPr bwMode="auto">
            <a:xfrm>
              <a:off x="8245475" y="416673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6" name="Rectangle 866"/>
            <p:cNvSpPr>
              <a:spLocks noChangeArrowheads="1"/>
            </p:cNvSpPr>
            <p:nvPr/>
          </p:nvSpPr>
          <p:spPr bwMode="auto">
            <a:xfrm>
              <a:off x="8270875" y="41667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7" name="Rectangle 867"/>
            <p:cNvSpPr>
              <a:spLocks noChangeArrowheads="1"/>
            </p:cNvSpPr>
            <p:nvPr/>
          </p:nvSpPr>
          <p:spPr bwMode="auto">
            <a:xfrm>
              <a:off x="8358188" y="41667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8" name="Rectangle 868"/>
            <p:cNvSpPr>
              <a:spLocks noChangeArrowheads="1"/>
            </p:cNvSpPr>
            <p:nvPr/>
          </p:nvSpPr>
          <p:spPr bwMode="auto">
            <a:xfrm>
              <a:off x="8432800" y="41667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39" name="Rectangle 869"/>
            <p:cNvSpPr>
              <a:spLocks noChangeArrowheads="1"/>
            </p:cNvSpPr>
            <p:nvPr/>
          </p:nvSpPr>
          <p:spPr bwMode="auto">
            <a:xfrm>
              <a:off x="8507413" y="41667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0" name="Rectangle 870"/>
            <p:cNvSpPr>
              <a:spLocks noChangeArrowheads="1"/>
            </p:cNvSpPr>
            <p:nvPr/>
          </p:nvSpPr>
          <p:spPr bwMode="auto">
            <a:xfrm>
              <a:off x="8569325" y="41667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1" name="Rectangle 871"/>
            <p:cNvSpPr>
              <a:spLocks noChangeArrowheads="1"/>
            </p:cNvSpPr>
            <p:nvPr/>
          </p:nvSpPr>
          <p:spPr bwMode="auto">
            <a:xfrm>
              <a:off x="8645525" y="416673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2" name="Rectangle 872"/>
            <p:cNvSpPr>
              <a:spLocks noChangeArrowheads="1"/>
            </p:cNvSpPr>
            <p:nvPr/>
          </p:nvSpPr>
          <p:spPr bwMode="auto">
            <a:xfrm>
              <a:off x="8707438" y="4166732"/>
              <a:ext cx="897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3" name="Rectangle 873"/>
            <p:cNvSpPr>
              <a:spLocks noChangeArrowheads="1"/>
            </p:cNvSpPr>
            <p:nvPr/>
          </p:nvSpPr>
          <p:spPr bwMode="auto">
            <a:xfrm>
              <a:off x="8034338" y="427785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4" name="Rectangle 874"/>
            <p:cNvSpPr>
              <a:spLocks noChangeArrowheads="1"/>
            </p:cNvSpPr>
            <p:nvPr/>
          </p:nvSpPr>
          <p:spPr bwMode="auto">
            <a:xfrm>
              <a:off x="8096250" y="42778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5" name="Rectangle 875"/>
            <p:cNvSpPr>
              <a:spLocks noChangeArrowheads="1"/>
            </p:cNvSpPr>
            <p:nvPr/>
          </p:nvSpPr>
          <p:spPr bwMode="auto">
            <a:xfrm>
              <a:off x="8158163" y="427785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6" name="Rectangle 876"/>
            <p:cNvSpPr>
              <a:spLocks noChangeArrowheads="1"/>
            </p:cNvSpPr>
            <p:nvPr/>
          </p:nvSpPr>
          <p:spPr bwMode="auto">
            <a:xfrm>
              <a:off x="8183563" y="42778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7" name="Rectangle 877"/>
            <p:cNvSpPr>
              <a:spLocks noChangeArrowheads="1"/>
            </p:cNvSpPr>
            <p:nvPr/>
          </p:nvSpPr>
          <p:spPr bwMode="auto">
            <a:xfrm>
              <a:off x="8245475" y="427785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8" name="Rectangle 878"/>
            <p:cNvSpPr>
              <a:spLocks noChangeArrowheads="1"/>
            </p:cNvSpPr>
            <p:nvPr/>
          </p:nvSpPr>
          <p:spPr bwMode="auto">
            <a:xfrm>
              <a:off x="8270875" y="42778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49" name="Rectangle 879"/>
            <p:cNvSpPr>
              <a:spLocks noChangeArrowheads="1"/>
            </p:cNvSpPr>
            <p:nvPr/>
          </p:nvSpPr>
          <p:spPr bwMode="auto">
            <a:xfrm>
              <a:off x="8358188" y="42778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0" name="Rectangle 880"/>
            <p:cNvSpPr>
              <a:spLocks noChangeArrowheads="1"/>
            </p:cNvSpPr>
            <p:nvPr/>
          </p:nvSpPr>
          <p:spPr bwMode="auto">
            <a:xfrm>
              <a:off x="8432800" y="427785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1" name="Rectangle 881"/>
            <p:cNvSpPr>
              <a:spLocks noChangeArrowheads="1"/>
            </p:cNvSpPr>
            <p:nvPr/>
          </p:nvSpPr>
          <p:spPr bwMode="auto">
            <a:xfrm>
              <a:off x="8507413" y="427785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2" name="Rectangle 882"/>
            <p:cNvSpPr>
              <a:spLocks noChangeArrowheads="1"/>
            </p:cNvSpPr>
            <p:nvPr/>
          </p:nvSpPr>
          <p:spPr bwMode="auto">
            <a:xfrm>
              <a:off x="8569325" y="4277857"/>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3" name="Rectangle 883"/>
            <p:cNvSpPr>
              <a:spLocks noChangeArrowheads="1"/>
            </p:cNvSpPr>
            <p:nvPr/>
          </p:nvSpPr>
          <p:spPr bwMode="auto">
            <a:xfrm>
              <a:off x="8632825" y="427785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4" name="Rectangle 884"/>
            <p:cNvSpPr>
              <a:spLocks noChangeArrowheads="1"/>
            </p:cNvSpPr>
            <p:nvPr/>
          </p:nvSpPr>
          <p:spPr bwMode="auto">
            <a:xfrm>
              <a:off x="8694738" y="427785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5" name="Rectangle 885"/>
            <p:cNvSpPr>
              <a:spLocks noChangeArrowheads="1"/>
            </p:cNvSpPr>
            <p:nvPr/>
          </p:nvSpPr>
          <p:spPr bwMode="auto">
            <a:xfrm>
              <a:off x="8034338" y="439057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6" name="Rectangle 886"/>
            <p:cNvSpPr>
              <a:spLocks noChangeArrowheads="1"/>
            </p:cNvSpPr>
            <p:nvPr/>
          </p:nvSpPr>
          <p:spPr bwMode="auto">
            <a:xfrm>
              <a:off x="8096250" y="43905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7" name="Rectangle 887"/>
            <p:cNvSpPr>
              <a:spLocks noChangeArrowheads="1"/>
            </p:cNvSpPr>
            <p:nvPr/>
          </p:nvSpPr>
          <p:spPr bwMode="auto">
            <a:xfrm>
              <a:off x="8158163" y="439057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8" name="Rectangle 888"/>
            <p:cNvSpPr>
              <a:spLocks noChangeArrowheads="1"/>
            </p:cNvSpPr>
            <p:nvPr/>
          </p:nvSpPr>
          <p:spPr bwMode="auto">
            <a:xfrm>
              <a:off x="8183563" y="43905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59" name="Rectangle 889"/>
            <p:cNvSpPr>
              <a:spLocks noChangeArrowheads="1"/>
            </p:cNvSpPr>
            <p:nvPr/>
          </p:nvSpPr>
          <p:spPr bwMode="auto">
            <a:xfrm>
              <a:off x="8245475" y="439057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0" name="Rectangle 890"/>
            <p:cNvSpPr>
              <a:spLocks noChangeArrowheads="1"/>
            </p:cNvSpPr>
            <p:nvPr/>
          </p:nvSpPr>
          <p:spPr bwMode="auto">
            <a:xfrm>
              <a:off x="8270875" y="439057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1" name="Rectangle 891"/>
            <p:cNvSpPr>
              <a:spLocks noChangeArrowheads="1"/>
            </p:cNvSpPr>
            <p:nvPr/>
          </p:nvSpPr>
          <p:spPr bwMode="auto">
            <a:xfrm>
              <a:off x="8332788" y="43905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2" name="Rectangle 892"/>
            <p:cNvSpPr>
              <a:spLocks noChangeArrowheads="1"/>
            </p:cNvSpPr>
            <p:nvPr/>
          </p:nvSpPr>
          <p:spPr bwMode="auto">
            <a:xfrm>
              <a:off x="8420100" y="43905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3" name="Rectangle 893"/>
            <p:cNvSpPr>
              <a:spLocks noChangeArrowheads="1"/>
            </p:cNvSpPr>
            <p:nvPr/>
          </p:nvSpPr>
          <p:spPr bwMode="auto">
            <a:xfrm>
              <a:off x="8470900" y="439057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4" name="Rectangle 894"/>
            <p:cNvSpPr>
              <a:spLocks noChangeArrowheads="1"/>
            </p:cNvSpPr>
            <p:nvPr/>
          </p:nvSpPr>
          <p:spPr bwMode="auto">
            <a:xfrm>
              <a:off x="8494713" y="43905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5" name="Rectangle 895"/>
            <p:cNvSpPr>
              <a:spLocks noChangeArrowheads="1"/>
            </p:cNvSpPr>
            <p:nvPr/>
          </p:nvSpPr>
          <p:spPr bwMode="auto">
            <a:xfrm>
              <a:off x="8034338" y="450328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6" name="Rectangle 896"/>
            <p:cNvSpPr>
              <a:spLocks noChangeArrowheads="1"/>
            </p:cNvSpPr>
            <p:nvPr/>
          </p:nvSpPr>
          <p:spPr bwMode="auto">
            <a:xfrm>
              <a:off x="8096250" y="450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7" name="Rectangle 897"/>
            <p:cNvSpPr>
              <a:spLocks noChangeArrowheads="1"/>
            </p:cNvSpPr>
            <p:nvPr/>
          </p:nvSpPr>
          <p:spPr bwMode="auto">
            <a:xfrm>
              <a:off x="8158163" y="45032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8" name="Rectangle 898"/>
            <p:cNvSpPr>
              <a:spLocks noChangeArrowheads="1"/>
            </p:cNvSpPr>
            <p:nvPr/>
          </p:nvSpPr>
          <p:spPr bwMode="auto">
            <a:xfrm>
              <a:off x="8183563" y="450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69" name="Rectangle 899"/>
            <p:cNvSpPr>
              <a:spLocks noChangeArrowheads="1"/>
            </p:cNvSpPr>
            <p:nvPr/>
          </p:nvSpPr>
          <p:spPr bwMode="auto">
            <a:xfrm>
              <a:off x="8245475" y="45032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0" name="Rectangle 900"/>
            <p:cNvSpPr>
              <a:spLocks noChangeArrowheads="1"/>
            </p:cNvSpPr>
            <p:nvPr/>
          </p:nvSpPr>
          <p:spPr bwMode="auto">
            <a:xfrm>
              <a:off x="8270875" y="45032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1" name="Rectangle 901"/>
            <p:cNvSpPr>
              <a:spLocks noChangeArrowheads="1"/>
            </p:cNvSpPr>
            <p:nvPr/>
          </p:nvSpPr>
          <p:spPr bwMode="auto">
            <a:xfrm>
              <a:off x="8332788" y="45032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2" name="Rectangle 902"/>
            <p:cNvSpPr>
              <a:spLocks noChangeArrowheads="1"/>
            </p:cNvSpPr>
            <p:nvPr/>
          </p:nvSpPr>
          <p:spPr bwMode="auto">
            <a:xfrm>
              <a:off x="8420100" y="450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3" name="Rectangle 903"/>
            <p:cNvSpPr>
              <a:spLocks noChangeArrowheads="1"/>
            </p:cNvSpPr>
            <p:nvPr/>
          </p:nvSpPr>
          <p:spPr bwMode="auto">
            <a:xfrm>
              <a:off x="8470900" y="45032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4" name="Rectangle 904"/>
            <p:cNvSpPr>
              <a:spLocks noChangeArrowheads="1"/>
            </p:cNvSpPr>
            <p:nvPr/>
          </p:nvSpPr>
          <p:spPr bwMode="auto">
            <a:xfrm>
              <a:off x="8494713" y="45032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5" name="Rectangle 905"/>
            <p:cNvSpPr>
              <a:spLocks noChangeArrowheads="1"/>
            </p:cNvSpPr>
            <p:nvPr/>
          </p:nvSpPr>
          <p:spPr bwMode="auto">
            <a:xfrm>
              <a:off x="8034338" y="461440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6" name="Rectangle 906"/>
            <p:cNvSpPr>
              <a:spLocks noChangeArrowheads="1"/>
            </p:cNvSpPr>
            <p:nvPr/>
          </p:nvSpPr>
          <p:spPr bwMode="auto">
            <a:xfrm>
              <a:off x="8096250" y="46144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7" name="Rectangle 907"/>
            <p:cNvSpPr>
              <a:spLocks noChangeArrowheads="1"/>
            </p:cNvSpPr>
            <p:nvPr/>
          </p:nvSpPr>
          <p:spPr bwMode="auto">
            <a:xfrm>
              <a:off x="8158163" y="461440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8" name="Rectangle 908"/>
            <p:cNvSpPr>
              <a:spLocks noChangeArrowheads="1"/>
            </p:cNvSpPr>
            <p:nvPr/>
          </p:nvSpPr>
          <p:spPr bwMode="auto">
            <a:xfrm>
              <a:off x="8183563" y="46144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79" name="Rectangle 909"/>
            <p:cNvSpPr>
              <a:spLocks noChangeArrowheads="1"/>
            </p:cNvSpPr>
            <p:nvPr/>
          </p:nvSpPr>
          <p:spPr bwMode="auto">
            <a:xfrm>
              <a:off x="8245475" y="461440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0" name="Rectangle 910"/>
            <p:cNvSpPr>
              <a:spLocks noChangeArrowheads="1"/>
            </p:cNvSpPr>
            <p:nvPr/>
          </p:nvSpPr>
          <p:spPr bwMode="auto">
            <a:xfrm>
              <a:off x="8270875" y="461440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1" name="Rectangle 911"/>
            <p:cNvSpPr>
              <a:spLocks noChangeArrowheads="1"/>
            </p:cNvSpPr>
            <p:nvPr/>
          </p:nvSpPr>
          <p:spPr bwMode="auto">
            <a:xfrm>
              <a:off x="8358188" y="46144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2" name="Rectangle 912"/>
            <p:cNvSpPr>
              <a:spLocks noChangeArrowheads="1"/>
            </p:cNvSpPr>
            <p:nvPr/>
          </p:nvSpPr>
          <p:spPr bwMode="auto">
            <a:xfrm>
              <a:off x="8407400" y="46144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3" name="Rectangle 913"/>
            <p:cNvSpPr>
              <a:spLocks noChangeArrowheads="1"/>
            </p:cNvSpPr>
            <p:nvPr/>
          </p:nvSpPr>
          <p:spPr bwMode="auto">
            <a:xfrm>
              <a:off x="8034338" y="472712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4" name="Rectangle 914"/>
            <p:cNvSpPr>
              <a:spLocks noChangeArrowheads="1"/>
            </p:cNvSpPr>
            <p:nvPr/>
          </p:nvSpPr>
          <p:spPr bwMode="auto">
            <a:xfrm>
              <a:off x="8096250" y="472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5" name="Rectangle 915"/>
            <p:cNvSpPr>
              <a:spLocks noChangeArrowheads="1"/>
            </p:cNvSpPr>
            <p:nvPr/>
          </p:nvSpPr>
          <p:spPr bwMode="auto">
            <a:xfrm>
              <a:off x="8158163" y="472712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6" name="Rectangle 916"/>
            <p:cNvSpPr>
              <a:spLocks noChangeArrowheads="1"/>
            </p:cNvSpPr>
            <p:nvPr/>
          </p:nvSpPr>
          <p:spPr bwMode="auto">
            <a:xfrm>
              <a:off x="8183563" y="472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7" name="Rectangle 917"/>
            <p:cNvSpPr>
              <a:spLocks noChangeArrowheads="1"/>
            </p:cNvSpPr>
            <p:nvPr/>
          </p:nvSpPr>
          <p:spPr bwMode="auto">
            <a:xfrm>
              <a:off x="8245475" y="472712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8" name="Rectangle 918"/>
            <p:cNvSpPr>
              <a:spLocks noChangeArrowheads="1"/>
            </p:cNvSpPr>
            <p:nvPr/>
          </p:nvSpPr>
          <p:spPr bwMode="auto">
            <a:xfrm>
              <a:off x="8270875" y="472712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89" name="Rectangle 919"/>
            <p:cNvSpPr>
              <a:spLocks noChangeArrowheads="1"/>
            </p:cNvSpPr>
            <p:nvPr/>
          </p:nvSpPr>
          <p:spPr bwMode="auto">
            <a:xfrm>
              <a:off x="8358188" y="472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0" name="Rectangle 920"/>
            <p:cNvSpPr>
              <a:spLocks noChangeArrowheads="1"/>
            </p:cNvSpPr>
            <p:nvPr/>
          </p:nvSpPr>
          <p:spPr bwMode="auto">
            <a:xfrm>
              <a:off x="8407400" y="472712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1" name="Rectangle 921"/>
            <p:cNvSpPr>
              <a:spLocks noChangeArrowheads="1"/>
            </p:cNvSpPr>
            <p:nvPr/>
          </p:nvSpPr>
          <p:spPr bwMode="auto">
            <a:xfrm>
              <a:off x="8034338" y="506208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2" name="Rectangle 922"/>
            <p:cNvSpPr>
              <a:spLocks noChangeArrowheads="1"/>
            </p:cNvSpPr>
            <p:nvPr/>
          </p:nvSpPr>
          <p:spPr bwMode="auto">
            <a:xfrm>
              <a:off x="8096250"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3" name="Rectangle 923"/>
            <p:cNvSpPr>
              <a:spLocks noChangeArrowheads="1"/>
            </p:cNvSpPr>
            <p:nvPr/>
          </p:nvSpPr>
          <p:spPr bwMode="auto">
            <a:xfrm>
              <a:off x="8158163"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4" name="Rectangle 924"/>
            <p:cNvSpPr>
              <a:spLocks noChangeArrowheads="1"/>
            </p:cNvSpPr>
            <p:nvPr/>
          </p:nvSpPr>
          <p:spPr bwMode="auto">
            <a:xfrm>
              <a:off x="8208963" y="50620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5" name="Rectangle 925"/>
            <p:cNvSpPr>
              <a:spLocks noChangeArrowheads="1"/>
            </p:cNvSpPr>
            <p:nvPr/>
          </p:nvSpPr>
          <p:spPr bwMode="auto">
            <a:xfrm>
              <a:off x="8245475"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6" name="Rectangle 926"/>
            <p:cNvSpPr>
              <a:spLocks noChangeArrowheads="1"/>
            </p:cNvSpPr>
            <p:nvPr/>
          </p:nvSpPr>
          <p:spPr bwMode="auto">
            <a:xfrm>
              <a:off x="8296275" y="50620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7" name="Rectangle 927"/>
            <p:cNvSpPr>
              <a:spLocks noChangeArrowheads="1"/>
            </p:cNvSpPr>
            <p:nvPr/>
          </p:nvSpPr>
          <p:spPr bwMode="auto">
            <a:xfrm>
              <a:off x="8332788" y="506208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8" name="Rectangle 928"/>
            <p:cNvSpPr>
              <a:spLocks noChangeArrowheads="1"/>
            </p:cNvSpPr>
            <p:nvPr/>
          </p:nvSpPr>
          <p:spPr bwMode="auto">
            <a:xfrm>
              <a:off x="8396288" y="50620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799" name="Rectangle 929"/>
            <p:cNvSpPr>
              <a:spLocks noChangeArrowheads="1"/>
            </p:cNvSpPr>
            <p:nvPr/>
          </p:nvSpPr>
          <p:spPr bwMode="auto">
            <a:xfrm>
              <a:off x="8470900"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0" name="Rectangle 930"/>
            <p:cNvSpPr>
              <a:spLocks noChangeArrowheads="1"/>
            </p:cNvSpPr>
            <p:nvPr/>
          </p:nvSpPr>
          <p:spPr bwMode="auto">
            <a:xfrm>
              <a:off x="8532813" y="50620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1" name="Rectangle 931"/>
            <p:cNvSpPr>
              <a:spLocks noChangeArrowheads="1"/>
            </p:cNvSpPr>
            <p:nvPr/>
          </p:nvSpPr>
          <p:spPr bwMode="auto">
            <a:xfrm>
              <a:off x="8558213"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2" name="Rectangle 932"/>
            <p:cNvSpPr>
              <a:spLocks noChangeArrowheads="1"/>
            </p:cNvSpPr>
            <p:nvPr/>
          </p:nvSpPr>
          <p:spPr bwMode="auto">
            <a:xfrm>
              <a:off x="8607425" y="506208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3" name="Rectangle 933"/>
            <p:cNvSpPr>
              <a:spLocks noChangeArrowheads="1"/>
            </p:cNvSpPr>
            <p:nvPr/>
          </p:nvSpPr>
          <p:spPr bwMode="auto">
            <a:xfrm>
              <a:off x="8645525" y="506208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4" name="Rectangle 934"/>
            <p:cNvSpPr>
              <a:spLocks noChangeArrowheads="1"/>
            </p:cNvSpPr>
            <p:nvPr/>
          </p:nvSpPr>
          <p:spPr bwMode="auto">
            <a:xfrm>
              <a:off x="8720138"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5" name="Rectangle 935"/>
            <p:cNvSpPr>
              <a:spLocks noChangeArrowheads="1"/>
            </p:cNvSpPr>
            <p:nvPr/>
          </p:nvSpPr>
          <p:spPr bwMode="auto">
            <a:xfrm>
              <a:off x="8769350" y="506208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6" name="Rectangle 936"/>
            <p:cNvSpPr>
              <a:spLocks noChangeArrowheads="1"/>
            </p:cNvSpPr>
            <p:nvPr/>
          </p:nvSpPr>
          <p:spPr bwMode="auto">
            <a:xfrm>
              <a:off x="8807450" y="506208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7" name="Rectangle 937"/>
            <p:cNvSpPr>
              <a:spLocks noChangeArrowheads="1"/>
            </p:cNvSpPr>
            <p:nvPr/>
          </p:nvSpPr>
          <p:spPr bwMode="auto">
            <a:xfrm>
              <a:off x="8034338" y="517479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8" name="Rectangle 938"/>
            <p:cNvSpPr>
              <a:spLocks noChangeArrowheads="1"/>
            </p:cNvSpPr>
            <p:nvPr/>
          </p:nvSpPr>
          <p:spPr bwMode="auto">
            <a:xfrm>
              <a:off x="8096250"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09" name="Rectangle 939"/>
            <p:cNvSpPr>
              <a:spLocks noChangeArrowheads="1"/>
            </p:cNvSpPr>
            <p:nvPr/>
          </p:nvSpPr>
          <p:spPr bwMode="auto">
            <a:xfrm>
              <a:off x="8158163"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0" name="Rectangle 940"/>
            <p:cNvSpPr>
              <a:spLocks noChangeArrowheads="1"/>
            </p:cNvSpPr>
            <p:nvPr/>
          </p:nvSpPr>
          <p:spPr bwMode="auto">
            <a:xfrm>
              <a:off x="8208963" y="51747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1" name="Rectangle 941"/>
            <p:cNvSpPr>
              <a:spLocks noChangeArrowheads="1"/>
            </p:cNvSpPr>
            <p:nvPr/>
          </p:nvSpPr>
          <p:spPr bwMode="auto">
            <a:xfrm>
              <a:off x="8245475"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2" name="Rectangle 942"/>
            <p:cNvSpPr>
              <a:spLocks noChangeArrowheads="1"/>
            </p:cNvSpPr>
            <p:nvPr/>
          </p:nvSpPr>
          <p:spPr bwMode="auto">
            <a:xfrm>
              <a:off x="8296275" y="517479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3" name="Rectangle 943"/>
            <p:cNvSpPr>
              <a:spLocks noChangeArrowheads="1"/>
            </p:cNvSpPr>
            <p:nvPr/>
          </p:nvSpPr>
          <p:spPr bwMode="auto">
            <a:xfrm>
              <a:off x="8332788" y="517479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4" name="Rectangle 944"/>
            <p:cNvSpPr>
              <a:spLocks noChangeArrowheads="1"/>
            </p:cNvSpPr>
            <p:nvPr/>
          </p:nvSpPr>
          <p:spPr bwMode="auto">
            <a:xfrm>
              <a:off x="8396288" y="51747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5" name="Rectangle 945"/>
            <p:cNvSpPr>
              <a:spLocks noChangeArrowheads="1"/>
            </p:cNvSpPr>
            <p:nvPr/>
          </p:nvSpPr>
          <p:spPr bwMode="auto">
            <a:xfrm>
              <a:off x="8470900"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6" name="Rectangle 946"/>
            <p:cNvSpPr>
              <a:spLocks noChangeArrowheads="1"/>
            </p:cNvSpPr>
            <p:nvPr/>
          </p:nvSpPr>
          <p:spPr bwMode="auto">
            <a:xfrm>
              <a:off x="8532813" y="51747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7" name="Rectangle 947"/>
            <p:cNvSpPr>
              <a:spLocks noChangeArrowheads="1"/>
            </p:cNvSpPr>
            <p:nvPr/>
          </p:nvSpPr>
          <p:spPr bwMode="auto">
            <a:xfrm>
              <a:off x="8558213"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8" name="Rectangle 948"/>
            <p:cNvSpPr>
              <a:spLocks noChangeArrowheads="1"/>
            </p:cNvSpPr>
            <p:nvPr/>
          </p:nvSpPr>
          <p:spPr bwMode="auto">
            <a:xfrm>
              <a:off x="8607425" y="517479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19" name="Rectangle 949"/>
            <p:cNvSpPr>
              <a:spLocks noChangeArrowheads="1"/>
            </p:cNvSpPr>
            <p:nvPr/>
          </p:nvSpPr>
          <p:spPr bwMode="auto">
            <a:xfrm>
              <a:off x="8645525" y="517479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0" name="Rectangle 950"/>
            <p:cNvSpPr>
              <a:spLocks noChangeArrowheads="1"/>
            </p:cNvSpPr>
            <p:nvPr/>
          </p:nvSpPr>
          <p:spPr bwMode="auto">
            <a:xfrm>
              <a:off x="8720138"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1" name="Rectangle 951"/>
            <p:cNvSpPr>
              <a:spLocks noChangeArrowheads="1"/>
            </p:cNvSpPr>
            <p:nvPr/>
          </p:nvSpPr>
          <p:spPr bwMode="auto">
            <a:xfrm>
              <a:off x="8769350" y="517479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2" name="Rectangle 952"/>
            <p:cNvSpPr>
              <a:spLocks noChangeArrowheads="1"/>
            </p:cNvSpPr>
            <p:nvPr/>
          </p:nvSpPr>
          <p:spPr bwMode="auto">
            <a:xfrm>
              <a:off x="8807450" y="517479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3" name="Rectangle 953"/>
            <p:cNvSpPr>
              <a:spLocks noChangeArrowheads="1"/>
            </p:cNvSpPr>
            <p:nvPr/>
          </p:nvSpPr>
          <p:spPr bwMode="auto">
            <a:xfrm>
              <a:off x="8034338" y="5287507"/>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4" name="Rectangle 954"/>
            <p:cNvSpPr>
              <a:spLocks noChangeArrowheads="1"/>
            </p:cNvSpPr>
            <p:nvPr/>
          </p:nvSpPr>
          <p:spPr bwMode="auto">
            <a:xfrm>
              <a:off x="8096250" y="52875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5" name="Rectangle 955"/>
            <p:cNvSpPr>
              <a:spLocks noChangeArrowheads="1"/>
            </p:cNvSpPr>
            <p:nvPr/>
          </p:nvSpPr>
          <p:spPr bwMode="auto">
            <a:xfrm>
              <a:off x="8158163" y="52875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6" name="Rectangle 956"/>
            <p:cNvSpPr>
              <a:spLocks noChangeArrowheads="1"/>
            </p:cNvSpPr>
            <p:nvPr/>
          </p:nvSpPr>
          <p:spPr bwMode="auto">
            <a:xfrm>
              <a:off x="8208963" y="528750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7" name="Rectangle 957"/>
            <p:cNvSpPr>
              <a:spLocks noChangeArrowheads="1"/>
            </p:cNvSpPr>
            <p:nvPr/>
          </p:nvSpPr>
          <p:spPr bwMode="auto">
            <a:xfrm>
              <a:off x="8245475" y="52875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8" name="Rectangle 958"/>
            <p:cNvSpPr>
              <a:spLocks noChangeArrowheads="1"/>
            </p:cNvSpPr>
            <p:nvPr/>
          </p:nvSpPr>
          <p:spPr bwMode="auto">
            <a:xfrm>
              <a:off x="8296275" y="5287507"/>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29" name="Rectangle 959"/>
            <p:cNvSpPr>
              <a:spLocks noChangeArrowheads="1"/>
            </p:cNvSpPr>
            <p:nvPr/>
          </p:nvSpPr>
          <p:spPr bwMode="auto">
            <a:xfrm>
              <a:off x="8320088" y="5287507"/>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0" name="Rectangle 960"/>
            <p:cNvSpPr>
              <a:spLocks noChangeArrowheads="1"/>
            </p:cNvSpPr>
            <p:nvPr/>
          </p:nvSpPr>
          <p:spPr bwMode="auto">
            <a:xfrm>
              <a:off x="8358188" y="528750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1" name="Rectangle 961"/>
            <p:cNvSpPr>
              <a:spLocks noChangeArrowheads="1"/>
            </p:cNvSpPr>
            <p:nvPr/>
          </p:nvSpPr>
          <p:spPr bwMode="auto">
            <a:xfrm>
              <a:off x="8432800" y="528750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2" name="Rectangle 962"/>
            <p:cNvSpPr>
              <a:spLocks noChangeArrowheads="1"/>
            </p:cNvSpPr>
            <p:nvPr/>
          </p:nvSpPr>
          <p:spPr bwMode="auto">
            <a:xfrm>
              <a:off x="8507413" y="528750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3" name="Rectangle 963"/>
            <p:cNvSpPr>
              <a:spLocks noChangeArrowheads="1"/>
            </p:cNvSpPr>
            <p:nvPr/>
          </p:nvSpPr>
          <p:spPr bwMode="auto">
            <a:xfrm>
              <a:off x="8582025" y="5287507"/>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4" name="Rectangle 964"/>
            <p:cNvSpPr>
              <a:spLocks noChangeArrowheads="1"/>
            </p:cNvSpPr>
            <p:nvPr/>
          </p:nvSpPr>
          <p:spPr bwMode="auto">
            <a:xfrm>
              <a:off x="8645525" y="5287507"/>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5" name="Rectangle 965"/>
            <p:cNvSpPr>
              <a:spLocks noChangeArrowheads="1"/>
            </p:cNvSpPr>
            <p:nvPr/>
          </p:nvSpPr>
          <p:spPr bwMode="auto">
            <a:xfrm>
              <a:off x="8707438" y="5287507"/>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6" name="Rectangle 966"/>
            <p:cNvSpPr>
              <a:spLocks noChangeArrowheads="1"/>
            </p:cNvSpPr>
            <p:nvPr/>
          </p:nvSpPr>
          <p:spPr bwMode="auto">
            <a:xfrm>
              <a:off x="8782050" y="5287507"/>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7" name="Rectangle 967"/>
            <p:cNvSpPr>
              <a:spLocks noChangeArrowheads="1"/>
            </p:cNvSpPr>
            <p:nvPr/>
          </p:nvSpPr>
          <p:spPr bwMode="auto">
            <a:xfrm>
              <a:off x="8034338" y="5398632"/>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8" name="Rectangle 968"/>
            <p:cNvSpPr>
              <a:spLocks noChangeArrowheads="1"/>
            </p:cNvSpPr>
            <p:nvPr/>
          </p:nvSpPr>
          <p:spPr bwMode="auto">
            <a:xfrm>
              <a:off x="8096250" y="5398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39" name="Rectangle 969"/>
            <p:cNvSpPr>
              <a:spLocks noChangeArrowheads="1"/>
            </p:cNvSpPr>
            <p:nvPr/>
          </p:nvSpPr>
          <p:spPr bwMode="auto">
            <a:xfrm>
              <a:off x="8158163" y="5398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0" name="Rectangle 970"/>
            <p:cNvSpPr>
              <a:spLocks noChangeArrowheads="1"/>
            </p:cNvSpPr>
            <p:nvPr/>
          </p:nvSpPr>
          <p:spPr bwMode="auto">
            <a:xfrm>
              <a:off x="8208963" y="539863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1" name="Rectangle 971"/>
            <p:cNvSpPr>
              <a:spLocks noChangeArrowheads="1"/>
            </p:cNvSpPr>
            <p:nvPr/>
          </p:nvSpPr>
          <p:spPr bwMode="auto">
            <a:xfrm>
              <a:off x="8245475" y="5398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2" name="Rectangle 972"/>
            <p:cNvSpPr>
              <a:spLocks noChangeArrowheads="1"/>
            </p:cNvSpPr>
            <p:nvPr/>
          </p:nvSpPr>
          <p:spPr bwMode="auto">
            <a:xfrm>
              <a:off x="8296275" y="5398632"/>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3" name="Rectangle 973"/>
            <p:cNvSpPr>
              <a:spLocks noChangeArrowheads="1"/>
            </p:cNvSpPr>
            <p:nvPr/>
          </p:nvSpPr>
          <p:spPr bwMode="auto">
            <a:xfrm>
              <a:off x="8320088" y="5398632"/>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4" name="Rectangle 974"/>
            <p:cNvSpPr>
              <a:spLocks noChangeArrowheads="1"/>
            </p:cNvSpPr>
            <p:nvPr/>
          </p:nvSpPr>
          <p:spPr bwMode="auto">
            <a:xfrm>
              <a:off x="8358188" y="5398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5" name="Rectangle 975"/>
            <p:cNvSpPr>
              <a:spLocks noChangeArrowheads="1"/>
            </p:cNvSpPr>
            <p:nvPr/>
          </p:nvSpPr>
          <p:spPr bwMode="auto">
            <a:xfrm>
              <a:off x="8432800" y="5398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6" name="Rectangle 976"/>
            <p:cNvSpPr>
              <a:spLocks noChangeArrowheads="1"/>
            </p:cNvSpPr>
            <p:nvPr/>
          </p:nvSpPr>
          <p:spPr bwMode="auto">
            <a:xfrm>
              <a:off x="8507413" y="5398632"/>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7" name="Rectangle 977"/>
            <p:cNvSpPr>
              <a:spLocks noChangeArrowheads="1"/>
            </p:cNvSpPr>
            <p:nvPr/>
          </p:nvSpPr>
          <p:spPr bwMode="auto">
            <a:xfrm>
              <a:off x="8582025" y="5398632"/>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8" name="Rectangle 978"/>
            <p:cNvSpPr>
              <a:spLocks noChangeArrowheads="1"/>
            </p:cNvSpPr>
            <p:nvPr/>
          </p:nvSpPr>
          <p:spPr bwMode="auto">
            <a:xfrm>
              <a:off x="8645525" y="5398632"/>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49" name="Rectangle 979"/>
            <p:cNvSpPr>
              <a:spLocks noChangeArrowheads="1"/>
            </p:cNvSpPr>
            <p:nvPr/>
          </p:nvSpPr>
          <p:spPr bwMode="auto">
            <a:xfrm>
              <a:off x="8707438" y="5398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0" name="Rectangle 980"/>
            <p:cNvSpPr>
              <a:spLocks noChangeArrowheads="1"/>
            </p:cNvSpPr>
            <p:nvPr/>
          </p:nvSpPr>
          <p:spPr bwMode="auto">
            <a:xfrm>
              <a:off x="8782050" y="5398632"/>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1" name="Rectangle 981"/>
            <p:cNvSpPr>
              <a:spLocks noChangeArrowheads="1"/>
            </p:cNvSpPr>
            <p:nvPr/>
          </p:nvSpPr>
          <p:spPr bwMode="auto">
            <a:xfrm>
              <a:off x="8034338" y="5511345"/>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2" name="Rectangle 982"/>
            <p:cNvSpPr>
              <a:spLocks noChangeArrowheads="1"/>
            </p:cNvSpPr>
            <p:nvPr/>
          </p:nvSpPr>
          <p:spPr bwMode="auto">
            <a:xfrm>
              <a:off x="8096250" y="551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3" name="Rectangle 983"/>
            <p:cNvSpPr>
              <a:spLocks noChangeArrowheads="1"/>
            </p:cNvSpPr>
            <p:nvPr/>
          </p:nvSpPr>
          <p:spPr bwMode="auto">
            <a:xfrm>
              <a:off x="8158163" y="551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4" name="Rectangle 984"/>
            <p:cNvSpPr>
              <a:spLocks noChangeArrowheads="1"/>
            </p:cNvSpPr>
            <p:nvPr/>
          </p:nvSpPr>
          <p:spPr bwMode="auto">
            <a:xfrm>
              <a:off x="8208963" y="5511345"/>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5" name="Rectangle 985"/>
            <p:cNvSpPr>
              <a:spLocks noChangeArrowheads="1"/>
            </p:cNvSpPr>
            <p:nvPr/>
          </p:nvSpPr>
          <p:spPr bwMode="auto">
            <a:xfrm>
              <a:off x="8245475" y="551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6" name="Rectangle 986"/>
            <p:cNvSpPr>
              <a:spLocks noChangeArrowheads="1"/>
            </p:cNvSpPr>
            <p:nvPr/>
          </p:nvSpPr>
          <p:spPr bwMode="auto">
            <a:xfrm>
              <a:off x="8296275" y="5511345"/>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7" name="Rectangle 987"/>
            <p:cNvSpPr>
              <a:spLocks noChangeArrowheads="1"/>
            </p:cNvSpPr>
            <p:nvPr/>
          </p:nvSpPr>
          <p:spPr bwMode="auto">
            <a:xfrm>
              <a:off x="8332788" y="5511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8" name="Rectangle 988"/>
            <p:cNvSpPr>
              <a:spLocks noChangeArrowheads="1"/>
            </p:cNvSpPr>
            <p:nvPr/>
          </p:nvSpPr>
          <p:spPr bwMode="auto">
            <a:xfrm>
              <a:off x="8407400" y="5511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59" name="Rectangle 989"/>
            <p:cNvSpPr>
              <a:spLocks noChangeArrowheads="1"/>
            </p:cNvSpPr>
            <p:nvPr/>
          </p:nvSpPr>
          <p:spPr bwMode="auto">
            <a:xfrm>
              <a:off x="8483600" y="5511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0" name="Rectangle 990"/>
            <p:cNvSpPr>
              <a:spLocks noChangeArrowheads="1"/>
            </p:cNvSpPr>
            <p:nvPr/>
          </p:nvSpPr>
          <p:spPr bwMode="auto">
            <a:xfrm>
              <a:off x="8558213" y="5511345"/>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1" name="Rectangle 991"/>
            <p:cNvSpPr>
              <a:spLocks noChangeArrowheads="1"/>
            </p:cNvSpPr>
            <p:nvPr/>
          </p:nvSpPr>
          <p:spPr bwMode="auto">
            <a:xfrm>
              <a:off x="8620125" y="5511345"/>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2" name="Rectangle 992"/>
            <p:cNvSpPr>
              <a:spLocks noChangeArrowheads="1"/>
            </p:cNvSpPr>
            <p:nvPr/>
          </p:nvSpPr>
          <p:spPr bwMode="auto">
            <a:xfrm>
              <a:off x="8694738" y="5511345"/>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3" name="Rectangle 993"/>
            <p:cNvSpPr>
              <a:spLocks noChangeArrowheads="1"/>
            </p:cNvSpPr>
            <p:nvPr/>
          </p:nvSpPr>
          <p:spPr bwMode="auto">
            <a:xfrm>
              <a:off x="8756650" y="5511345"/>
              <a:ext cx="897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4" name="Rectangle 994"/>
            <p:cNvSpPr>
              <a:spLocks noChangeArrowheads="1"/>
            </p:cNvSpPr>
            <p:nvPr/>
          </p:nvSpPr>
          <p:spPr bwMode="auto">
            <a:xfrm>
              <a:off x="8034338" y="5622470"/>
              <a:ext cx="705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5" name="Rectangle 995"/>
            <p:cNvSpPr>
              <a:spLocks noChangeArrowheads="1"/>
            </p:cNvSpPr>
            <p:nvPr/>
          </p:nvSpPr>
          <p:spPr bwMode="auto">
            <a:xfrm>
              <a:off x="8096250" y="56224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6" name="Rectangle 996"/>
            <p:cNvSpPr>
              <a:spLocks noChangeArrowheads="1"/>
            </p:cNvSpPr>
            <p:nvPr/>
          </p:nvSpPr>
          <p:spPr bwMode="auto">
            <a:xfrm>
              <a:off x="8158163" y="56224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7" name="Rectangle 997"/>
            <p:cNvSpPr>
              <a:spLocks noChangeArrowheads="1"/>
            </p:cNvSpPr>
            <p:nvPr/>
          </p:nvSpPr>
          <p:spPr bwMode="auto">
            <a:xfrm>
              <a:off x="8208963" y="5622470"/>
              <a:ext cx="288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8" name="Rectangle 998"/>
            <p:cNvSpPr>
              <a:spLocks noChangeArrowheads="1"/>
            </p:cNvSpPr>
            <p:nvPr/>
          </p:nvSpPr>
          <p:spPr bwMode="auto">
            <a:xfrm>
              <a:off x="8245475" y="56224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69" name="Rectangle 999"/>
            <p:cNvSpPr>
              <a:spLocks noChangeArrowheads="1"/>
            </p:cNvSpPr>
            <p:nvPr/>
          </p:nvSpPr>
          <p:spPr bwMode="auto">
            <a:xfrm>
              <a:off x="8296275" y="5622470"/>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0" name="Rectangle 1000"/>
            <p:cNvSpPr>
              <a:spLocks noChangeArrowheads="1"/>
            </p:cNvSpPr>
            <p:nvPr/>
          </p:nvSpPr>
          <p:spPr bwMode="auto">
            <a:xfrm>
              <a:off x="8332788" y="56224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1" name="Rectangle 1001"/>
            <p:cNvSpPr>
              <a:spLocks noChangeArrowheads="1"/>
            </p:cNvSpPr>
            <p:nvPr/>
          </p:nvSpPr>
          <p:spPr bwMode="auto">
            <a:xfrm>
              <a:off x="8407400" y="5622470"/>
              <a:ext cx="833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2" name="Rectangle 1002"/>
            <p:cNvSpPr>
              <a:spLocks noChangeArrowheads="1"/>
            </p:cNvSpPr>
            <p:nvPr/>
          </p:nvSpPr>
          <p:spPr bwMode="auto">
            <a:xfrm>
              <a:off x="8483600" y="562247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3" name="Rectangle 1003"/>
            <p:cNvSpPr>
              <a:spLocks noChangeArrowheads="1"/>
            </p:cNvSpPr>
            <p:nvPr/>
          </p:nvSpPr>
          <p:spPr bwMode="auto">
            <a:xfrm>
              <a:off x="8558213" y="5622470"/>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3</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4" name="Rectangle 1004"/>
            <p:cNvSpPr>
              <a:spLocks noChangeArrowheads="1"/>
            </p:cNvSpPr>
            <p:nvPr/>
          </p:nvSpPr>
          <p:spPr bwMode="auto">
            <a:xfrm>
              <a:off x="8620125" y="5622470"/>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5" name="Rectangle 1005"/>
            <p:cNvSpPr>
              <a:spLocks noChangeArrowheads="1"/>
            </p:cNvSpPr>
            <p:nvPr/>
          </p:nvSpPr>
          <p:spPr bwMode="auto">
            <a:xfrm>
              <a:off x="8682038" y="562247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6" name="Rectangle 1006"/>
            <p:cNvSpPr>
              <a:spLocks noChangeArrowheads="1"/>
            </p:cNvSpPr>
            <p:nvPr/>
          </p:nvSpPr>
          <p:spPr bwMode="auto">
            <a:xfrm>
              <a:off x="8743950" y="5622470"/>
              <a:ext cx="769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877" name="Rectangle 1007"/>
            <p:cNvSpPr>
              <a:spLocks noChangeArrowheads="1"/>
            </p:cNvSpPr>
            <p:nvPr/>
          </p:nvSpPr>
          <p:spPr bwMode="auto">
            <a:xfrm>
              <a:off x="6056311" y="0"/>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78" name="Rectangle 1008"/>
            <p:cNvSpPr>
              <a:spLocks noChangeArrowheads="1"/>
            </p:cNvSpPr>
            <p:nvPr/>
          </p:nvSpPr>
          <p:spPr bwMode="auto">
            <a:xfrm>
              <a:off x="6156324" y="0"/>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79" name="Rectangle 1010"/>
            <p:cNvSpPr>
              <a:spLocks noChangeArrowheads="1"/>
            </p:cNvSpPr>
            <p:nvPr/>
          </p:nvSpPr>
          <p:spPr bwMode="auto">
            <a:xfrm>
              <a:off x="6230936" y="0"/>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0" name="Rectangle 1011"/>
            <p:cNvSpPr>
              <a:spLocks noChangeArrowheads="1"/>
            </p:cNvSpPr>
            <p:nvPr/>
          </p:nvSpPr>
          <p:spPr bwMode="auto">
            <a:xfrm>
              <a:off x="6305548" y="0"/>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1" name="Rectangle 1012"/>
            <p:cNvSpPr>
              <a:spLocks noChangeArrowheads="1"/>
            </p:cNvSpPr>
            <p:nvPr/>
          </p:nvSpPr>
          <p:spPr bwMode="auto">
            <a:xfrm>
              <a:off x="6356348" y="0"/>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2" name="Rectangle 1013"/>
            <p:cNvSpPr>
              <a:spLocks noChangeArrowheads="1"/>
            </p:cNvSpPr>
            <p:nvPr/>
          </p:nvSpPr>
          <p:spPr bwMode="auto">
            <a:xfrm>
              <a:off x="6418261" y="0"/>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x</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3" name="Rectangle 1014"/>
            <p:cNvSpPr>
              <a:spLocks noChangeArrowheads="1"/>
            </p:cNvSpPr>
            <p:nvPr/>
          </p:nvSpPr>
          <p:spPr bwMode="auto">
            <a:xfrm>
              <a:off x="6492873" y="0"/>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4" name="Rectangle 1015"/>
            <p:cNvSpPr>
              <a:spLocks noChangeArrowheads="1"/>
            </p:cNvSpPr>
            <p:nvPr/>
          </p:nvSpPr>
          <p:spPr bwMode="auto">
            <a:xfrm>
              <a:off x="6529386" y="0"/>
              <a:ext cx="1458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5" name="Rectangle 1016"/>
            <p:cNvSpPr>
              <a:spLocks noChangeArrowheads="1"/>
            </p:cNvSpPr>
            <p:nvPr/>
          </p:nvSpPr>
          <p:spPr bwMode="auto">
            <a:xfrm>
              <a:off x="6667498" y="0"/>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6" name="Rectangle 1017"/>
            <p:cNvSpPr>
              <a:spLocks noChangeArrowheads="1"/>
            </p:cNvSpPr>
            <p:nvPr/>
          </p:nvSpPr>
          <p:spPr bwMode="auto">
            <a:xfrm>
              <a:off x="7402511" y="72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7" name="Rectangle 1018"/>
            <p:cNvSpPr>
              <a:spLocks noChangeArrowheads="1"/>
            </p:cNvSpPr>
            <p:nvPr/>
          </p:nvSpPr>
          <p:spPr bwMode="auto">
            <a:xfrm>
              <a:off x="7464423" y="7258"/>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y</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8" name="Rectangle 1019"/>
            <p:cNvSpPr>
              <a:spLocks noChangeArrowheads="1"/>
            </p:cNvSpPr>
            <p:nvPr/>
          </p:nvSpPr>
          <p:spPr bwMode="auto">
            <a:xfrm>
              <a:off x="7526336" y="7258"/>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89" name="Rectangle 1020"/>
            <p:cNvSpPr>
              <a:spLocks noChangeArrowheads="1"/>
            </p:cNvSpPr>
            <p:nvPr/>
          </p:nvSpPr>
          <p:spPr bwMode="auto">
            <a:xfrm>
              <a:off x="7577136" y="7258"/>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0" name="Rectangle 1021"/>
            <p:cNvSpPr>
              <a:spLocks noChangeArrowheads="1"/>
            </p:cNvSpPr>
            <p:nvPr/>
          </p:nvSpPr>
          <p:spPr bwMode="auto">
            <a:xfrm>
              <a:off x="7613648" y="7258"/>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1" name="Rectangle 1022"/>
            <p:cNvSpPr>
              <a:spLocks noChangeArrowheads="1"/>
            </p:cNvSpPr>
            <p:nvPr/>
          </p:nvSpPr>
          <p:spPr bwMode="auto">
            <a:xfrm>
              <a:off x="7651748" y="725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2" name="Rectangle 1023"/>
            <p:cNvSpPr>
              <a:spLocks noChangeArrowheads="1"/>
            </p:cNvSpPr>
            <p:nvPr/>
          </p:nvSpPr>
          <p:spPr bwMode="auto">
            <a:xfrm>
              <a:off x="7700961" y="725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k</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3" name="Rectangle 1024"/>
            <p:cNvSpPr>
              <a:spLocks noChangeArrowheads="1"/>
            </p:cNvSpPr>
            <p:nvPr/>
          </p:nvSpPr>
          <p:spPr bwMode="auto">
            <a:xfrm>
              <a:off x="7427911" y="192996"/>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4" name="Rectangle 1025"/>
            <p:cNvSpPr>
              <a:spLocks noChangeArrowheads="1"/>
            </p:cNvSpPr>
            <p:nvPr/>
          </p:nvSpPr>
          <p:spPr bwMode="auto">
            <a:xfrm>
              <a:off x="7515223" y="192996"/>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V</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5" name="Rectangle 1026"/>
            <p:cNvSpPr>
              <a:spLocks noChangeArrowheads="1"/>
            </p:cNvSpPr>
            <p:nvPr/>
          </p:nvSpPr>
          <p:spPr bwMode="auto">
            <a:xfrm>
              <a:off x="7613648" y="192996"/>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6" name="Rectangle 1027"/>
            <p:cNvSpPr>
              <a:spLocks noChangeArrowheads="1"/>
            </p:cNvSpPr>
            <p:nvPr/>
          </p:nvSpPr>
          <p:spPr bwMode="auto">
            <a:xfrm>
              <a:off x="7651748" y="192996"/>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7" name="Line 1028"/>
            <p:cNvSpPr>
              <a:spLocks noChangeShapeType="1"/>
            </p:cNvSpPr>
            <p:nvPr/>
          </p:nvSpPr>
          <p:spPr bwMode="auto">
            <a:xfrm flipV="1">
              <a:off x="6389687" y="394832"/>
              <a:ext cx="0" cy="5775325"/>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898" name="Rectangle 1031"/>
            <p:cNvSpPr>
              <a:spLocks noChangeArrowheads="1"/>
            </p:cNvSpPr>
            <p:nvPr/>
          </p:nvSpPr>
          <p:spPr bwMode="auto">
            <a:xfrm>
              <a:off x="5480050" y="6033632"/>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899" name="Rectangle 1032"/>
            <p:cNvSpPr>
              <a:spLocks noChangeArrowheads="1"/>
            </p:cNvSpPr>
            <p:nvPr/>
          </p:nvSpPr>
          <p:spPr bwMode="auto">
            <a:xfrm>
              <a:off x="5567362" y="6033632"/>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0" name="Rectangle 1033"/>
            <p:cNvSpPr>
              <a:spLocks noChangeArrowheads="1"/>
            </p:cNvSpPr>
            <p:nvPr/>
          </p:nvSpPr>
          <p:spPr bwMode="auto">
            <a:xfrm>
              <a:off x="5629275" y="6033632"/>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1" name="Rectangle 1034"/>
            <p:cNvSpPr>
              <a:spLocks noChangeArrowheads="1"/>
            </p:cNvSpPr>
            <p:nvPr/>
          </p:nvSpPr>
          <p:spPr bwMode="auto">
            <a:xfrm>
              <a:off x="5678487" y="603363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2" name="Rectangle 1035"/>
            <p:cNvSpPr>
              <a:spLocks noChangeArrowheads="1"/>
            </p:cNvSpPr>
            <p:nvPr/>
          </p:nvSpPr>
          <p:spPr bwMode="auto">
            <a:xfrm>
              <a:off x="5716587" y="603363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3" name="Rectangle 1036"/>
            <p:cNvSpPr>
              <a:spLocks noChangeArrowheads="1"/>
            </p:cNvSpPr>
            <p:nvPr/>
          </p:nvSpPr>
          <p:spPr bwMode="auto">
            <a:xfrm>
              <a:off x="5791200" y="603363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h</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4" name="Rectangle 1037"/>
            <p:cNvSpPr>
              <a:spLocks noChangeArrowheads="1"/>
            </p:cNvSpPr>
            <p:nvPr/>
          </p:nvSpPr>
          <p:spPr bwMode="auto">
            <a:xfrm>
              <a:off x="5865812" y="6033632"/>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5" name="Rectangle 1038"/>
            <p:cNvSpPr>
              <a:spLocks noChangeArrowheads="1"/>
            </p:cNvSpPr>
            <p:nvPr/>
          </p:nvSpPr>
          <p:spPr bwMode="auto">
            <a:xfrm>
              <a:off x="5940425" y="6033632"/>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6" name="Rectangle 1039"/>
            <p:cNvSpPr>
              <a:spLocks noChangeArrowheads="1"/>
            </p:cNvSpPr>
            <p:nvPr/>
          </p:nvSpPr>
          <p:spPr bwMode="auto">
            <a:xfrm>
              <a:off x="5991225" y="603363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7" name="Rectangle 1040"/>
            <p:cNvSpPr>
              <a:spLocks noChangeArrowheads="1"/>
            </p:cNvSpPr>
            <p:nvPr/>
          </p:nvSpPr>
          <p:spPr bwMode="auto">
            <a:xfrm>
              <a:off x="6053137" y="603363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l</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8" name="Rectangle 1041"/>
            <p:cNvSpPr>
              <a:spLocks noChangeArrowheads="1"/>
            </p:cNvSpPr>
            <p:nvPr/>
          </p:nvSpPr>
          <p:spPr bwMode="auto">
            <a:xfrm>
              <a:off x="6089650" y="6033632"/>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09" name="Rectangle 1042"/>
            <p:cNvSpPr>
              <a:spLocks noChangeArrowheads="1"/>
            </p:cNvSpPr>
            <p:nvPr/>
          </p:nvSpPr>
          <p:spPr bwMode="auto">
            <a:xfrm>
              <a:off x="6127750" y="6033632"/>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10" name="Rectangle 1043"/>
            <p:cNvSpPr>
              <a:spLocks noChangeArrowheads="1"/>
            </p:cNvSpPr>
            <p:nvPr/>
          </p:nvSpPr>
          <p:spPr bwMode="auto">
            <a:xfrm>
              <a:off x="6227762" y="603363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11" name="Rectangle 1044"/>
            <p:cNvSpPr>
              <a:spLocks noChangeArrowheads="1"/>
            </p:cNvSpPr>
            <p:nvPr/>
          </p:nvSpPr>
          <p:spPr bwMode="auto">
            <a:xfrm>
              <a:off x="6302375" y="6033632"/>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12" name="Line 1045"/>
            <p:cNvSpPr>
              <a:spLocks noChangeShapeType="1"/>
            </p:cNvSpPr>
            <p:nvPr/>
          </p:nvSpPr>
          <p:spPr bwMode="auto">
            <a:xfrm>
              <a:off x="6072187" y="241095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3" name="Line 1048"/>
            <p:cNvSpPr>
              <a:spLocks noChangeShapeType="1"/>
            </p:cNvSpPr>
            <p:nvPr/>
          </p:nvSpPr>
          <p:spPr bwMode="auto">
            <a:xfrm>
              <a:off x="5081587" y="4266745"/>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4" name="Freeform 1049"/>
            <p:cNvSpPr>
              <a:spLocks/>
            </p:cNvSpPr>
            <p:nvPr/>
          </p:nvSpPr>
          <p:spPr bwMode="auto">
            <a:xfrm>
              <a:off x="5267325" y="4241345"/>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5" name="Line 1050"/>
            <p:cNvSpPr>
              <a:spLocks noChangeShapeType="1"/>
            </p:cNvSpPr>
            <p:nvPr/>
          </p:nvSpPr>
          <p:spPr bwMode="auto">
            <a:xfrm>
              <a:off x="5081587" y="4377870"/>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6" name="Freeform 1051"/>
            <p:cNvSpPr>
              <a:spLocks/>
            </p:cNvSpPr>
            <p:nvPr/>
          </p:nvSpPr>
          <p:spPr bwMode="auto">
            <a:xfrm>
              <a:off x="5267325" y="4352470"/>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7" name="Line 1052"/>
            <p:cNvSpPr>
              <a:spLocks noChangeShapeType="1"/>
            </p:cNvSpPr>
            <p:nvPr/>
          </p:nvSpPr>
          <p:spPr bwMode="auto">
            <a:xfrm>
              <a:off x="5081587" y="4490582"/>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8" name="Freeform 1053"/>
            <p:cNvSpPr>
              <a:spLocks/>
            </p:cNvSpPr>
            <p:nvPr/>
          </p:nvSpPr>
          <p:spPr bwMode="auto">
            <a:xfrm>
              <a:off x="5267325" y="4465182"/>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19" name="Line 1054"/>
            <p:cNvSpPr>
              <a:spLocks noChangeShapeType="1"/>
            </p:cNvSpPr>
            <p:nvPr/>
          </p:nvSpPr>
          <p:spPr bwMode="auto">
            <a:xfrm>
              <a:off x="5081587" y="4601707"/>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20" name="Freeform 1055"/>
            <p:cNvSpPr>
              <a:spLocks/>
            </p:cNvSpPr>
            <p:nvPr/>
          </p:nvSpPr>
          <p:spPr bwMode="auto">
            <a:xfrm>
              <a:off x="5267325" y="4577895"/>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21" name="Rectangle 1056"/>
            <p:cNvSpPr>
              <a:spLocks noChangeArrowheads="1"/>
            </p:cNvSpPr>
            <p:nvPr/>
          </p:nvSpPr>
          <p:spPr bwMode="auto">
            <a:xfrm>
              <a:off x="5516562" y="1875970"/>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2" name="Rectangle 1057"/>
            <p:cNvSpPr>
              <a:spLocks noChangeArrowheads="1"/>
            </p:cNvSpPr>
            <p:nvPr/>
          </p:nvSpPr>
          <p:spPr bwMode="auto">
            <a:xfrm>
              <a:off x="5591175" y="187597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3" name="Rectangle 1058"/>
            <p:cNvSpPr>
              <a:spLocks noChangeArrowheads="1"/>
            </p:cNvSpPr>
            <p:nvPr/>
          </p:nvSpPr>
          <p:spPr bwMode="auto">
            <a:xfrm>
              <a:off x="5616575" y="1875970"/>
              <a:ext cx="1074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4" name="Rectangle 1059"/>
            <p:cNvSpPr>
              <a:spLocks noChangeArrowheads="1"/>
            </p:cNvSpPr>
            <p:nvPr/>
          </p:nvSpPr>
          <p:spPr bwMode="auto">
            <a:xfrm>
              <a:off x="5716587" y="187597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5" name="Rectangle 1060"/>
            <p:cNvSpPr>
              <a:spLocks noChangeArrowheads="1"/>
            </p:cNvSpPr>
            <p:nvPr/>
          </p:nvSpPr>
          <p:spPr bwMode="auto">
            <a:xfrm>
              <a:off x="5778500" y="187597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6" name="Rectangle 1061"/>
            <p:cNvSpPr>
              <a:spLocks noChangeArrowheads="1"/>
            </p:cNvSpPr>
            <p:nvPr/>
          </p:nvSpPr>
          <p:spPr bwMode="auto">
            <a:xfrm>
              <a:off x="5816600" y="187597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7" name="Line 1062"/>
            <p:cNvSpPr>
              <a:spLocks noChangeShapeType="1"/>
            </p:cNvSpPr>
            <p:nvPr/>
          </p:nvSpPr>
          <p:spPr bwMode="auto">
            <a:xfrm>
              <a:off x="6072187" y="196328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28" name="Rectangle 1065"/>
            <p:cNvSpPr>
              <a:spLocks noChangeArrowheads="1"/>
            </p:cNvSpPr>
            <p:nvPr/>
          </p:nvSpPr>
          <p:spPr bwMode="auto">
            <a:xfrm>
              <a:off x="5894386" y="16033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29" name="Rectangle 1066"/>
            <p:cNvSpPr>
              <a:spLocks noChangeArrowheads="1"/>
            </p:cNvSpPr>
            <p:nvPr/>
          </p:nvSpPr>
          <p:spPr bwMode="auto">
            <a:xfrm>
              <a:off x="5956298" y="160338"/>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y</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0" name="Rectangle 1067"/>
            <p:cNvSpPr>
              <a:spLocks noChangeArrowheads="1"/>
            </p:cNvSpPr>
            <p:nvPr/>
          </p:nvSpPr>
          <p:spPr bwMode="auto">
            <a:xfrm>
              <a:off x="6019798" y="160338"/>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1" name="Rectangle 1068"/>
            <p:cNvSpPr>
              <a:spLocks noChangeArrowheads="1"/>
            </p:cNvSpPr>
            <p:nvPr/>
          </p:nvSpPr>
          <p:spPr bwMode="auto">
            <a:xfrm>
              <a:off x="6069011" y="160338"/>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2" name="Rectangle 1069"/>
            <p:cNvSpPr>
              <a:spLocks noChangeArrowheads="1"/>
            </p:cNvSpPr>
            <p:nvPr/>
          </p:nvSpPr>
          <p:spPr bwMode="auto">
            <a:xfrm>
              <a:off x="6107111" y="16033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3" name="Rectangle 1070"/>
            <p:cNvSpPr>
              <a:spLocks noChangeArrowheads="1"/>
            </p:cNvSpPr>
            <p:nvPr/>
          </p:nvSpPr>
          <p:spPr bwMode="auto">
            <a:xfrm>
              <a:off x="6169023" y="160338"/>
              <a:ext cx="1074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4" name="Rectangle 1071"/>
            <p:cNvSpPr>
              <a:spLocks noChangeArrowheads="1"/>
            </p:cNvSpPr>
            <p:nvPr/>
          </p:nvSpPr>
          <p:spPr bwMode="auto">
            <a:xfrm>
              <a:off x="6256336" y="160338"/>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5" name="Rectangle 1072"/>
            <p:cNvSpPr>
              <a:spLocks noChangeArrowheads="1"/>
            </p:cNvSpPr>
            <p:nvPr/>
          </p:nvSpPr>
          <p:spPr bwMode="auto">
            <a:xfrm>
              <a:off x="6292848" y="160338"/>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B</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6" name="Rectangle 1073"/>
            <p:cNvSpPr>
              <a:spLocks noChangeArrowheads="1"/>
            </p:cNvSpPr>
            <p:nvPr/>
          </p:nvSpPr>
          <p:spPr bwMode="auto">
            <a:xfrm>
              <a:off x="6367461" y="16033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7" name="Rectangle 1074"/>
            <p:cNvSpPr>
              <a:spLocks noChangeArrowheads="1"/>
            </p:cNvSpPr>
            <p:nvPr/>
          </p:nvSpPr>
          <p:spPr bwMode="auto">
            <a:xfrm>
              <a:off x="6430961" y="160338"/>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8" name="Rectangle 1075"/>
            <p:cNvSpPr>
              <a:spLocks noChangeArrowheads="1"/>
            </p:cNvSpPr>
            <p:nvPr/>
          </p:nvSpPr>
          <p:spPr bwMode="auto">
            <a:xfrm>
              <a:off x="6480173" y="160338"/>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39" name="Rectangle 1076"/>
            <p:cNvSpPr>
              <a:spLocks noChangeArrowheads="1"/>
            </p:cNvSpPr>
            <p:nvPr/>
          </p:nvSpPr>
          <p:spPr bwMode="auto">
            <a:xfrm>
              <a:off x="6518273" y="160338"/>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0" name="Rectangle 1077"/>
            <p:cNvSpPr>
              <a:spLocks noChangeArrowheads="1"/>
            </p:cNvSpPr>
            <p:nvPr/>
          </p:nvSpPr>
          <p:spPr bwMode="auto">
            <a:xfrm>
              <a:off x="6554786" y="160338"/>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1" name="Rectangle 1078"/>
            <p:cNvSpPr>
              <a:spLocks noChangeArrowheads="1"/>
            </p:cNvSpPr>
            <p:nvPr/>
          </p:nvSpPr>
          <p:spPr bwMode="auto">
            <a:xfrm>
              <a:off x="6616698" y="160338"/>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2" name="Rectangle 1079"/>
            <p:cNvSpPr>
              <a:spLocks noChangeArrowheads="1"/>
            </p:cNvSpPr>
            <p:nvPr/>
          </p:nvSpPr>
          <p:spPr bwMode="auto">
            <a:xfrm>
              <a:off x="6654798" y="16033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3" name="Rectangle 1080"/>
            <p:cNvSpPr>
              <a:spLocks noChangeArrowheads="1"/>
            </p:cNvSpPr>
            <p:nvPr/>
          </p:nvSpPr>
          <p:spPr bwMode="auto">
            <a:xfrm>
              <a:off x="6704011" y="16033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4" name="Rectangle 1081"/>
            <p:cNvSpPr>
              <a:spLocks noChangeArrowheads="1"/>
            </p:cNvSpPr>
            <p:nvPr/>
          </p:nvSpPr>
          <p:spPr bwMode="auto">
            <a:xfrm>
              <a:off x="6754811" y="160338"/>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f</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5" name="Rectangle 1082"/>
            <p:cNvSpPr>
              <a:spLocks noChangeArrowheads="1"/>
            </p:cNvSpPr>
            <p:nvPr/>
          </p:nvSpPr>
          <p:spPr bwMode="auto">
            <a:xfrm>
              <a:off x="6791323" y="160338"/>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6" name="Rectangle 1083"/>
            <p:cNvSpPr>
              <a:spLocks noChangeArrowheads="1"/>
            </p:cNvSpPr>
            <p:nvPr/>
          </p:nvSpPr>
          <p:spPr bwMode="auto">
            <a:xfrm>
              <a:off x="6853236" y="16033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7" name="Rectangle 1084"/>
            <p:cNvSpPr>
              <a:spLocks noChangeArrowheads="1"/>
            </p:cNvSpPr>
            <p:nvPr/>
          </p:nvSpPr>
          <p:spPr bwMode="auto">
            <a:xfrm>
              <a:off x="6904036" y="160338"/>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8" name="Rectangle 1085"/>
            <p:cNvSpPr>
              <a:spLocks noChangeArrowheads="1"/>
            </p:cNvSpPr>
            <p:nvPr/>
          </p:nvSpPr>
          <p:spPr bwMode="auto">
            <a:xfrm>
              <a:off x="5367337" y="618670"/>
              <a:ext cx="673100" cy="846138"/>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49" name="Rectangle 1086"/>
            <p:cNvSpPr>
              <a:spLocks noChangeArrowheads="1"/>
            </p:cNvSpPr>
            <p:nvPr/>
          </p:nvSpPr>
          <p:spPr bwMode="auto">
            <a:xfrm>
              <a:off x="5373687" y="625020"/>
              <a:ext cx="660400" cy="833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0" name="Freeform 1087"/>
            <p:cNvSpPr>
              <a:spLocks/>
            </p:cNvSpPr>
            <p:nvPr/>
          </p:nvSpPr>
          <p:spPr bwMode="auto">
            <a:xfrm>
              <a:off x="4906962" y="382132"/>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51" name="Freeform 1088"/>
            <p:cNvSpPr>
              <a:spLocks/>
            </p:cNvSpPr>
            <p:nvPr/>
          </p:nvSpPr>
          <p:spPr bwMode="auto">
            <a:xfrm>
              <a:off x="4906962" y="382132"/>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52" name="Rectangle 1089"/>
            <p:cNvSpPr>
              <a:spLocks noChangeArrowheads="1"/>
            </p:cNvSpPr>
            <p:nvPr/>
          </p:nvSpPr>
          <p:spPr bwMode="auto">
            <a:xfrm>
              <a:off x="5081587" y="394832"/>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3" name="Rectangle 1090"/>
            <p:cNvSpPr>
              <a:spLocks noChangeArrowheads="1"/>
            </p:cNvSpPr>
            <p:nvPr/>
          </p:nvSpPr>
          <p:spPr bwMode="auto">
            <a:xfrm>
              <a:off x="5168900" y="394832"/>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4" name="Rectangle 1091"/>
            <p:cNvSpPr>
              <a:spLocks noChangeArrowheads="1"/>
            </p:cNvSpPr>
            <p:nvPr/>
          </p:nvSpPr>
          <p:spPr bwMode="auto">
            <a:xfrm>
              <a:off x="5243512" y="394832"/>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5" name="Rectangle 1092"/>
            <p:cNvSpPr>
              <a:spLocks noChangeArrowheads="1"/>
            </p:cNvSpPr>
            <p:nvPr/>
          </p:nvSpPr>
          <p:spPr bwMode="auto">
            <a:xfrm>
              <a:off x="5280025" y="394832"/>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6" name="Rectangle 1093"/>
            <p:cNvSpPr>
              <a:spLocks noChangeArrowheads="1"/>
            </p:cNvSpPr>
            <p:nvPr/>
          </p:nvSpPr>
          <p:spPr bwMode="auto">
            <a:xfrm>
              <a:off x="5380037" y="394832"/>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7" name="Rectangle 1094"/>
            <p:cNvSpPr>
              <a:spLocks noChangeArrowheads="1"/>
            </p:cNvSpPr>
            <p:nvPr/>
          </p:nvSpPr>
          <p:spPr bwMode="auto">
            <a:xfrm>
              <a:off x="5405437" y="394832"/>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8" name="Rectangle 1095"/>
            <p:cNvSpPr>
              <a:spLocks noChangeArrowheads="1"/>
            </p:cNvSpPr>
            <p:nvPr/>
          </p:nvSpPr>
          <p:spPr bwMode="auto">
            <a:xfrm>
              <a:off x="5480050" y="39483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59" name="Rectangle 1096"/>
            <p:cNvSpPr>
              <a:spLocks noChangeArrowheads="1"/>
            </p:cNvSpPr>
            <p:nvPr/>
          </p:nvSpPr>
          <p:spPr bwMode="auto">
            <a:xfrm>
              <a:off x="5541962" y="394832"/>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0" name="Rectangle 1097"/>
            <p:cNvSpPr>
              <a:spLocks noChangeArrowheads="1"/>
            </p:cNvSpPr>
            <p:nvPr/>
          </p:nvSpPr>
          <p:spPr bwMode="auto">
            <a:xfrm>
              <a:off x="5580062" y="394832"/>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1" name="Rectangle 1098"/>
            <p:cNvSpPr>
              <a:spLocks noChangeArrowheads="1"/>
            </p:cNvSpPr>
            <p:nvPr/>
          </p:nvSpPr>
          <p:spPr bwMode="auto">
            <a:xfrm>
              <a:off x="5616575" y="394832"/>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2" name="Rectangle 1099"/>
            <p:cNvSpPr>
              <a:spLocks noChangeArrowheads="1"/>
            </p:cNvSpPr>
            <p:nvPr/>
          </p:nvSpPr>
          <p:spPr bwMode="auto">
            <a:xfrm>
              <a:off x="5641975" y="39483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3" name="Rectangle 1100"/>
            <p:cNvSpPr>
              <a:spLocks noChangeArrowheads="1"/>
            </p:cNvSpPr>
            <p:nvPr/>
          </p:nvSpPr>
          <p:spPr bwMode="auto">
            <a:xfrm>
              <a:off x="5541962" y="91712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4" name="Rectangle 1101"/>
            <p:cNvSpPr>
              <a:spLocks noChangeArrowheads="1"/>
            </p:cNvSpPr>
            <p:nvPr/>
          </p:nvSpPr>
          <p:spPr bwMode="auto">
            <a:xfrm>
              <a:off x="5591175" y="91712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5" name="Rectangle 1102"/>
            <p:cNvSpPr>
              <a:spLocks noChangeArrowheads="1"/>
            </p:cNvSpPr>
            <p:nvPr/>
          </p:nvSpPr>
          <p:spPr bwMode="auto">
            <a:xfrm>
              <a:off x="5691187" y="91712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6" name="Rectangle 1103"/>
            <p:cNvSpPr>
              <a:spLocks noChangeArrowheads="1"/>
            </p:cNvSpPr>
            <p:nvPr/>
          </p:nvSpPr>
          <p:spPr bwMode="auto">
            <a:xfrm>
              <a:off x="5753100" y="91712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7" name="Rectangle 1104"/>
            <p:cNvSpPr>
              <a:spLocks noChangeArrowheads="1"/>
            </p:cNvSpPr>
            <p:nvPr/>
          </p:nvSpPr>
          <p:spPr bwMode="auto">
            <a:xfrm>
              <a:off x="5840412" y="917120"/>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4968" name="Line 1105"/>
            <p:cNvSpPr>
              <a:spLocks noChangeShapeType="1"/>
            </p:cNvSpPr>
            <p:nvPr/>
          </p:nvSpPr>
          <p:spPr bwMode="auto">
            <a:xfrm>
              <a:off x="5156200" y="111714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69" name="Freeform 1106"/>
            <p:cNvSpPr>
              <a:spLocks/>
            </p:cNvSpPr>
            <p:nvPr/>
          </p:nvSpPr>
          <p:spPr bwMode="auto">
            <a:xfrm>
              <a:off x="5092700" y="1079045"/>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0" name="Freeform 1107"/>
            <p:cNvSpPr>
              <a:spLocks/>
            </p:cNvSpPr>
            <p:nvPr/>
          </p:nvSpPr>
          <p:spPr bwMode="auto">
            <a:xfrm>
              <a:off x="5267325" y="1079045"/>
              <a:ext cx="74613" cy="61913"/>
            </a:xfrm>
            <a:custGeom>
              <a:avLst/>
              <a:gdLst>
                <a:gd name="T0" fmla="*/ 12700 w 47"/>
                <a:gd name="T1" fmla="*/ 38100 h 39"/>
                <a:gd name="T2" fmla="*/ 0 w 47"/>
                <a:gd name="T3" fmla="*/ 0 h 39"/>
                <a:gd name="T4" fmla="*/ 74613 w 47"/>
                <a:gd name="T5" fmla="*/ 38100 h 39"/>
                <a:gd name="T6" fmla="*/ 0 w 47"/>
                <a:gd name="T7" fmla="*/ 61913 h 39"/>
                <a:gd name="T8" fmla="*/ 12700 w 47"/>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4"/>
                  </a:moveTo>
                  <a:lnTo>
                    <a:pt x="0" y="0"/>
                  </a:lnTo>
                  <a:lnTo>
                    <a:pt x="47" y="24"/>
                  </a:lnTo>
                  <a:lnTo>
                    <a:pt x="0" y="39"/>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1" name="Line 1108"/>
            <p:cNvSpPr>
              <a:spLocks noChangeShapeType="1"/>
            </p:cNvSpPr>
            <p:nvPr/>
          </p:nvSpPr>
          <p:spPr bwMode="auto">
            <a:xfrm>
              <a:off x="5156200" y="1215570"/>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2" name="Freeform 1109"/>
            <p:cNvSpPr>
              <a:spLocks/>
            </p:cNvSpPr>
            <p:nvPr/>
          </p:nvSpPr>
          <p:spPr bwMode="auto">
            <a:xfrm>
              <a:off x="5092700" y="1191757"/>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3" name="Freeform 1110"/>
            <p:cNvSpPr>
              <a:spLocks/>
            </p:cNvSpPr>
            <p:nvPr/>
          </p:nvSpPr>
          <p:spPr bwMode="auto">
            <a:xfrm>
              <a:off x="5267325" y="1191757"/>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4" name="Line 1111"/>
            <p:cNvSpPr>
              <a:spLocks noChangeShapeType="1"/>
            </p:cNvSpPr>
            <p:nvPr/>
          </p:nvSpPr>
          <p:spPr bwMode="auto">
            <a:xfrm>
              <a:off x="6059487" y="49484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5" name="Line 1114"/>
            <p:cNvSpPr>
              <a:spLocks noChangeShapeType="1"/>
            </p:cNvSpPr>
            <p:nvPr/>
          </p:nvSpPr>
          <p:spPr bwMode="auto">
            <a:xfrm>
              <a:off x="6059487" y="104253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6" name="Line 1117"/>
            <p:cNvSpPr>
              <a:spLocks noChangeShapeType="1"/>
            </p:cNvSpPr>
            <p:nvPr/>
          </p:nvSpPr>
          <p:spPr bwMode="auto">
            <a:xfrm>
              <a:off x="4757737" y="66788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7" name="Line 1118"/>
            <p:cNvSpPr>
              <a:spLocks noChangeShapeType="1"/>
            </p:cNvSpPr>
            <p:nvPr/>
          </p:nvSpPr>
          <p:spPr bwMode="auto">
            <a:xfrm>
              <a:off x="4757737" y="7805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8" name="Line 1119"/>
            <p:cNvSpPr>
              <a:spLocks noChangeShapeType="1"/>
            </p:cNvSpPr>
            <p:nvPr/>
          </p:nvSpPr>
          <p:spPr bwMode="auto">
            <a:xfrm>
              <a:off x="4757737" y="89330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79" name="Line 1120"/>
            <p:cNvSpPr>
              <a:spLocks noChangeShapeType="1"/>
            </p:cNvSpPr>
            <p:nvPr/>
          </p:nvSpPr>
          <p:spPr bwMode="auto">
            <a:xfrm>
              <a:off x="4757737" y="10044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0" name="Line 1121"/>
            <p:cNvSpPr>
              <a:spLocks noChangeShapeType="1"/>
            </p:cNvSpPr>
            <p:nvPr/>
          </p:nvSpPr>
          <p:spPr bwMode="auto">
            <a:xfrm>
              <a:off x="4757737" y="111714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1" name="Line 1122"/>
            <p:cNvSpPr>
              <a:spLocks noChangeShapeType="1"/>
            </p:cNvSpPr>
            <p:nvPr/>
          </p:nvSpPr>
          <p:spPr bwMode="auto">
            <a:xfrm>
              <a:off x="4757737" y="121557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2" name="Line 1123"/>
            <p:cNvSpPr>
              <a:spLocks noChangeShapeType="1"/>
            </p:cNvSpPr>
            <p:nvPr/>
          </p:nvSpPr>
          <p:spPr bwMode="auto">
            <a:xfrm>
              <a:off x="4757737" y="132828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3" name="Line 1124"/>
            <p:cNvSpPr>
              <a:spLocks noChangeShapeType="1"/>
            </p:cNvSpPr>
            <p:nvPr/>
          </p:nvSpPr>
          <p:spPr bwMode="auto">
            <a:xfrm>
              <a:off x="4757737" y="14409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4" name="Line 1125"/>
            <p:cNvSpPr>
              <a:spLocks noChangeShapeType="1"/>
            </p:cNvSpPr>
            <p:nvPr/>
          </p:nvSpPr>
          <p:spPr bwMode="auto">
            <a:xfrm>
              <a:off x="5156200" y="66788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5" name="Freeform 1126"/>
            <p:cNvSpPr>
              <a:spLocks/>
            </p:cNvSpPr>
            <p:nvPr/>
          </p:nvSpPr>
          <p:spPr bwMode="auto">
            <a:xfrm>
              <a:off x="5092700" y="644070"/>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6" name="Freeform 1127"/>
            <p:cNvSpPr>
              <a:spLocks/>
            </p:cNvSpPr>
            <p:nvPr/>
          </p:nvSpPr>
          <p:spPr bwMode="auto">
            <a:xfrm>
              <a:off x="5267325" y="644070"/>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7" name="Line 1128"/>
            <p:cNvSpPr>
              <a:spLocks noChangeShapeType="1"/>
            </p:cNvSpPr>
            <p:nvPr/>
          </p:nvSpPr>
          <p:spPr bwMode="auto">
            <a:xfrm>
              <a:off x="5156200" y="78059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8" name="Freeform 1129"/>
            <p:cNvSpPr>
              <a:spLocks/>
            </p:cNvSpPr>
            <p:nvPr/>
          </p:nvSpPr>
          <p:spPr bwMode="auto">
            <a:xfrm>
              <a:off x="5092700" y="744082"/>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89" name="Freeform 1130"/>
            <p:cNvSpPr>
              <a:spLocks/>
            </p:cNvSpPr>
            <p:nvPr/>
          </p:nvSpPr>
          <p:spPr bwMode="auto">
            <a:xfrm>
              <a:off x="5267325" y="744082"/>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0" name="Line 1131"/>
            <p:cNvSpPr>
              <a:spLocks noChangeShapeType="1"/>
            </p:cNvSpPr>
            <p:nvPr/>
          </p:nvSpPr>
          <p:spPr bwMode="auto">
            <a:xfrm>
              <a:off x="5156200" y="89330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1" name="Freeform 1132"/>
            <p:cNvSpPr>
              <a:spLocks/>
            </p:cNvSpPr>
            <p:nvPr/>
          </p:nvSpPr>
          <p:spPr bwMode="auto">
            <a:xfrm>
              <a:off x="5092700" y="855207"/>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2" name="Freeform 1133"/>
            <p:cNvSpPr>
              <a:spLocks/>
            </p:cNvSpPr>
            <p:nvPr/>
          </p:nvSpPr>
          <p:spPr bwMode="auto">
            <a:xfrm>
              <a:off x="5267325" y="855207"/>
              <a:ext cx="74613" cy="61913"/>
            </a:xfrm>
            <a:custGeom>
              <a:avLst/>
              <a:gdLst>
                <a:gd name="T0" fmla="*/ 12700 w 47"/>
                <a:gd name="T1" fmla="*/ 38100 h 39"/>
                <a:gd name="T2" fmla="*/ 0 w 47"/>
                <a:gd name="T3" fmla="*/ 0 h 39"/>
                <a:gd name="T4" fmla="*/ 74613 w 47"/>
                <a:gd name="T5" fmla="*/ 38100 h 39"/>
                <a:gd name="T6" fmla="*/ 0 w 47"/>
                <a:gd name="T7" fmla="*/ 61913 h 39"/>
                <a:gd name="T8" fmla="*/ 12700 w 47"/>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4"/>
                  </a:moveTo>
                  <a:lnTo>
                    <a:pt x="0" y="0"/>
                  </a:lnTo>
                  <a:lnTo>
                    <a:pt x="47" y="24"/>
                  </a:lnTo>
                  <a:lnTo>
                    <a:pt x="0" y="39"/>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3" name="Line 1134"/>
            <p:cNvSpPr>
              <a:spLocks noChangeShapeType="1"/>
            </p:cNvSpPr>
            <p:nvPr/>
          </p:nvSpPr>
          <p:spPr bwMode="auto">
            <a:xfrm>
              <a:off x="5156200" y="100443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4" name="Freeform 1135"/>
            <p:cNvSpPr>
              <a:spLocks/>
            </p:cNvSpPr>
            <p:nvPr/>
          </p:nvSpPr>
          <p:spPr bwMode="auto">
            <a:xfrm>
              <a:off x="5092700" y="96792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5" name="Freeform 1136"/>
            <p:cNvSpPr>
              <a:spLocks/>
            </p:cNvSpPr>
            <p:nvPr/>
          </p:nvSpPr>
          <p:spPr bwMode="auto">
            <a:xfrm>
              <a:off x="5267325" y="967920"/>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6" name="Line 1137"/>
            <p:cNvSpPr>
              <a:spLocks noChangeShapeType="1"/>
            </p:cNvSpPr>
            <p:nvPr/>
          </p:nvSpPr>
          <p:spPr bwMode="auto">
            <a:xfrm>
              <a:off x="5156200" y="144099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7" name="Freeform 1138"/>
            <p:cNvSpPr>
              <a:spLocks/>
            </p:cNvSpPr>
            <p:nvPr/>
          </p:nvSpPr>
          <p:spPr bwMode="auto">
            <a:xfrm>
              <a:off x="5092700" y="1415595"/>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8" name="Freeform 1139"/>
            <p:cNvSpPr>
              <a:spLocks/>
            </p:cNvSpPr>
            <p:nvPr/>
          </p:nvSpPr>
          <p:spPr bwMode="auto">
            <a:xfrm>
              <a:off x="5267325" y="1415595"/>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999" name="Line 1140"/>
            <p:cNvSpPr>
              <a:spLocks noChangeShapeType="1"/>
            </p:cNvSpPr>
            <p:nvPr/>
          </p:nvSpPr>
          <p:spPr bwMode="auto">
            <a:xfrm>
              <a:off x="5156200" y="132828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00" name="Freeform 1141"/>
            <p:cNvSpPr>
              <a:spLocks/>
            </p:cNvSpPr>
            <p:nvPr/>
          </p:nvSpPr>
          <p:spPr bwMode="auto">
            <a:xfrm>
              <a:off x="5092700" y="1302882"/>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01" name="Freeform 1142"/>
            <p:cNvSpPr>
              <a:spLocks/>
            </p:cNvSpPr>
            <p:nvPr/>
          </p:nvSpPr>
          <p:spPr bwMode="auto">
            <a:xfrm>
              <a:off x="5267325" y="1302882"/>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02" name="Rectangle 1143"/>
            <p:cNvSpPr>
              <a:spLocks noChangeArrowheads="1"/>
            </p:cNvSpPr>
            <p:nvPr/>
          </p:nvSpPr>
          <p:spPr bwMode="auto">
            <a:xfrm>
              <a:off x="5367337" y="5349420"/>
              <a:ext cx="673100" cy="635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03" name="Rectangle 1144"/>
            <p:cNvSpPr>
              <a:spLocks noChangeArrowheads="1"/>
            </p:cNvSpPr>
            <p:nvPr/>
          </p:nvSpPr>
          <p:spPr bwMode="auto">
            <a:xfrm>
              <a:off x="5373687" y="5355770"/>
              <a:ext cx="660400" cy="622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04" name="Freeform 1145"/>
            <p:cNvSpPr>
              <a:spLocks/>
            </p:cNvSpPr>
            <p:nvPr/>
          </p:nvSpPr>
          <p:spPr bwMode="auto">
            <a:xfrm>
              <a:off x="4906962" y="4900157"/>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05" name="Freeform 1146"/>
            <p:cNvSpPr>
              <a:spLocks/>
            </p:cNvSpPr>
            <p:nvPr/>
          </p:nvSpPr>
          <p:spPr bwMode="auto">
            <a:xfrm>
              <a:off x="4906962" y="4900157"/>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path>
              </a:pathLst>
            </a:custGeom>
            <a:solidFill>
              <a:srgbClr val="66FF99"/>
            </a:solidFill>
            <a:ln w="1270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06" name="Rectangle 1147"/>
            <p:cNvSpPr>
              <a:spLocks noChangeArrowheads="1"/>
            </p:cNvSpPr>
            <p:nvPr/>
          </p:nvSpPr>
          <p:spPr bwMode="auto">
            <a:xfrm>
              <a:off x="5081587" y="4900157"/>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07" name="Rectangle 1148"/>
            <p:cNvSpPr>
              <a:spLocks noChangeArrowheads="1"/>
            </p:cNvSpPr>
            <p:nvPr/>
          </p:nvSpPr>
          <p:spPr bwMode="auto">
            <a:xfrm>
              <a:off x="5168900" y="4900157"/>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08" name="Rectangle 1149"/>
            <p:cNvSpPr>
              <a:spLocks noChangeArrowheads="1"/>
            </p:cNvSpPr>
            <p:nvPr/>
          </p:nvSpPr>
          <p:spPr bwMode="auto">
            <a:xfrm>
              <a:off x="5243512" y="4900157"/>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09" name="Rectangle 1150"/>
            <p:cNvSpPr>
              <a:spLocks noChangeArrowheads="1"/>
            </p:cNvSpPr>
            <p:nvPr/>
          </p:nvSpPr>
          <p:spPr bwMode="auto">
            <a:xfrm>
              <a:off x="5280025" y="4900157"/>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0" name="Rectangle 1151"/>
            <p:cNvSpPr>
              <a:spLocks noChangeArrowheads="1"/>
            </p:cNvSpPr>
            <p:nvPr/>
          </p:nvSpPr>
          <p:spPr bwMode="auto">
            <a:xfrm>
              <a:off x="5380037" y="4900157"/>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1" name="Rectangle 1152"/>
            <p:cNvSpPr>
              <a:spLocks noChangeArrowheads="1"/>
            </p:cNvSpPr>
            <p:nvPr/>
          </p:nvSpPr>
          <p:spPr bwMode="auto">
            <a:xfrm>
              <a:off x="5405437" y="4900157"/>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2" name="Rectangle 1153"/>
            <p:cNvSpPr>
              <a:spLocks noChangeArrowheads="1"/>
            </p:cNvSpPr>
            <p:nvPr/>
          </p:nvSpPr>
          <p:spPr bwMode="auto">
            <a:xfrm>
              <a:off x="5480050" y="490015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3" name="Rectangle 1154"/>
            <p:cNvSpPr>
              <a:spLocks noChangeArrowheads="1"/>
            </p:cNvSpPr>
            <p:nvPr/>
          </p:nvSpPr>
          <p:spPr bwMode="auto">
            <a:xfrm>
              <a:off x="5541962" y="4900157"/>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4" name="Rectangle 1155"/>
            <p:cNvSpPr>
              <a:spLocks noChangeArrowheads="1"/>
            </p:cNvSpPr>
            <p:nvPr/>
          </p:nvSpPr>
          <p:spPr bwMode="auto">
            <a:xfrm>
              <a:off x="5580062" y="4900157"/>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5" name="Rectangle 1156"/>
            <p:cNvSpPr>
              <a:spLocks noChangeArrowheads="1"/>
            </p:cNvSpPr>
            <p:nvPr/>
          </p:nvSpPr>
          <p:spPr bwMode="auto">
            <a:xfrm>
              <a:off x="5616575" y="4900157"/>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6" name="Rectangle 1157"/>
            <p:cNvSpPr>
              <a:spLocks noChangeArrowheads="1"/>
            </p:cNvSpPr>
            <p:nvPr/>
          </p:nvSpPr>
          <p:spPr bwMode="auto">
            <a:xfrm>
              <a:off x="5641975" y="490015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5</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7" name="Rectangle 1158"/>
            <p:cNvSpPr>
              <a:spLocks noChangeArrowheads="1"/>
            </p:cNvSpPr>
            <p:nvPr/>
          </p:nvSpPr>
          <p:spPr bwMode="auto">
            <a:xfrm>
              <a:off x="5516562" y="554785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8" name="Rectangle 1159"/>
            <p:cNvSpPr>
              <a:spLocks noChangeArrowheads="1"/>
            </p:cNvSpPr>
            <p:nvPr/>
          </p:nvSpPr>
          <p:spPr bwMode="auto">
            <a:xfrm>
              <a:off x="5603875" y="554785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19" name="Rectangle 1160"/>
            <p:cNvSpPr>
              <a:spLocks noChangeArrowheads="1"/>
            </p:cNvSpPr>
            <p:nvPr/>
          </p:nvSpPr>
          <p:spPr bwMode="auto">
            <a:xfrm>
              <a:off x="5691187" y="554785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20" name="Rectangle 1161"/>
            <p:cNvSpPr>
              <a:spLocks noChangeArrowheads="1"/>
            </p:cNvSpPr>
            <p:nvPr/>
          </p:nvSpPr>
          <p:spPr bwMode="auto">
            <a:xfrm>
              <a:off x="5778500" y="554785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21" name="Rectangle 1162"/>
            <p:cNvSpPr>
              <a:spLocks noChangeArrowheads="1"/>
            </p:cNvSpPr>
            <p:nvPr/>
          </p:nvSpPr>
          <p:spPr bwMode="auto">
            <a:xfrm>
              <a:off x="5840412" y="554785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22" name="Line 1163"/>
            <p:cNvSpPr>
              <a:spLocks noChangeShapeType="1"/>
            </p:cNvSpPr>
            <p:nvPr/>
          </p:nvSpPr>
          <p:spPr bwMode="auto">
            <a:xfrm>
              <a:off x="5081587" y="5622470"/>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3" name="Freeform 1164"/>
            <p:cNvSpPr>
              <a:spLocks/>
            </p:cNvSpPr>
            <p:nvPr/>
          </p:nvSpPr>
          <p:spPr bwMode="auto">
            <a:xfrm>
              <a:off x="5267325" y="5585957"/>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4" name="Line 1165"/>
            <p:cNvSpPr>
              <a:spLocks noChangeShapeType="1"/>
            </p:cNvSpPr>
            <p:nvPr/>
          </p:nvSpPr>
          <p:spPr bwMode="auto">
            <a:xfrm>
              <a:off x="5081587" y="5735182"/>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5" name="Freeform 1166"/>
            <p:cNvSpPr>
              <a:spLocks/>
            </p:cNvSpPr>
            <p:nvPr/>
          </p:nvSpPr>
          <p:spPr bwMode="auto">
            <a:xfrm>
              <a:off x="5267325" y="5697082"/>
              <a:ext cx="74613" cy="63500"/>
            </a:xfrm>
            <a:custGeom>
              <a:avLst/>
              <a:gdLst>
                <a:gd name="T0" fmla="*/ 12700 w 47"/>
                <a:gd name="T1" fmla="*/ 38100 h 40"/>
                <a:gd name="T2" fmla="*/ 0 w 47"/>
                <a:gd name="T3" fmla="*/ 0 h 40"/>
                <a:gd name="T4" fmla="*/ 74613 w 47"/>
                <a:gd name="T5" fmla="*/ 38100 h 40"/>
                <a:gd name="T6" fmla="*/ 0 w 47"/>
                <a:gd name="T7" fmla="*/ 63500 h 40"/>
                <a:gd name="T8" fmla="*/ 12700 w 47"/>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24"/>
                  </a:moveTo>
                  <a:lnTo>
                    <a:pt x="0" y="0"/>
                  </a:lnTo>
                  <a:lnTo>
                    <a:pt x="47" y="24"/>
                  </a:lnTo>
                  <a:lnTo>
                    <a:pt x="0" y="40"/>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6" name="Line 1167"/>
            <p:cNvSpPr>
              <a:spLocks noChangeShapeType="1"/>
            </p:cNvSpPr>
            <p:nvPr/>
          </p:nvSpPr>
          <p:spPr bwMode="auto">
            <a:xfrm>
              <a:off x="6059487" y="497635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7" name="Line 1170"/>
            <p:cNvSpPr>
              <a:spLocks noChangeShapeType="1"/>
            </p:cNvSpPr>
            <p:nvPr/>
          </p:nvSpPr>
          <p:spPr bwMode="auto">
            <a:xfrm>
              <a:off x="6059487" y="5647870"/>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8" name="Line 1173"/>
            <p:cNvSpPr>
              <a:spLocks noChangeShapeType="1"/>
            </p:cNvSpPr>
            <p:nvPr/>
          </p:nvSpPr>
          <p:spPr bwMode="auto">
            <a:xfrm>
              <a:off x="4757737" y="51747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29" name="Line 1174"/>
            <p:cNvSpPr>
              <a:spLocks noChangeShapeType="1"/>
            </p:cNvSpPr>
            <p:nvPr/>
          </p:nvSpPr>
          <p:spPr bwMode="auto">
            <a:xfrm>
              <a:off x="4757737" y="528750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0" name="Line 1175"/>
            <p:cNvSpPr>
              <a:spLocks noChangeShapeType="1"/>
            </p:cNvSpPr>
            <p:nvPr/>
          </p:nvSpPr>
          <p:spPr bwMode="auto">
            <a:xfrm>
              <a:off x="4757737" y="54113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1" name="Line 1176"/>
            <p:cNvSpPr>
              <a:spLocks noChangeShapeType="1"/>
            </p:cNvSpPr>
            <p:nvPr/>
          </p:nvSpPr>
          <p:spPr bwMode="auto">
            <a:xfrm>
              <a:off x="4757737" y="552404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2" name="Line 1177"/>
            <p:cNvSpPr>
              <a:spLocks noChangeShapeType="1"/>
            </p:cNvSpPr>
            <p:nvPr/>
          </p:nvSpPr>
          <p:spPr bwMode="auto">
            <a:xfrm>
              <a:off x="4757737" y="563517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3" name="Line 1178"/>
            <p:cNvSpPr>
              <a:spLocks noChangeShapeType="1"/>
            </p:cNvSpPr>
            <p:nvPr/>
          </p:nvSpPr>
          <p:spPr bwMode="auto">
            <a:xfrm>
              <a:off x="4757737" y="572248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4" name="Line 1179"/>
            <p:cNvSpPr>
              <a:spLocks noChangeShapeType="1"/>
            </p:cNvSpPr>
            <p:nvPr/>
          </p:nvSpPr>
          <p:spPr bwMode="auto">
            <a:xfrm>
              <a:off x="4757737" y="58351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5" name="Line 1180"/>
            <p:cNvSpPr>
              <a:spLocks noChangeShapeType="1"/>
            </p:cNvSpPr>
            <p:nvPr/>
          </p:nvSpPr>
          <p:spPr bwMode="auto">
            <a:xfrm>
              <a:off x="4757737" y="594632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6" name="Line 1181"/>
            <p:cNvSpPr>
              <a:spLocks noChangeShapeType="1"/>
            </p:cNvSpPr>
            <p:nvPr/>
          </p:nvSpPr>
          <p:spPr bwMode="auto">
            <a:xfrm>
              <a:off x="5156200" y="517479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7" name="Freeform 1182"/>
            <p:cNvSpPr>
              <a:spLocks/>
            </p:cNvSpPr>
            <p:nvPr/>
          </p:nvSpPr>
          <p:spPr bwMode="auto">
            <a:xfrm>
              <a:off x="5092700" y="5149395"/>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8" name="Freeform 1183"/>
            <p:cNvSpPr>
              <a:spLocks/>
            </p:cNvSpPr>
            <p:nvPr/>
          </p:nvSpPr>
          <p:spPr bwMode="auto">
            <a:xfrm>
              <a:off x="5267325" y="5149395"/>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39" name="Line 1184"/>
            <p:cNvSpPr>
              <a:spLocks noChangeShapeType="1"/>
            </p:cNvSpPr>
            <p:nvPr/>
          </p:nvSpPr>
          <p:spPr bwMode="auto">
            <a:xfrm>
              <a:off x="5156200" y="528750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0" name="Freeform 1185"/>
            <p:cNvSpPr>
              <a:spLocks/>
            </p:cNvSpPr>
            <p:nvPr/>
          </p:nvSpPr>
          <p:spPr bwMode="auto">
            <a:xfrm>
              <a:off x="5092700" y="526210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1" name="Freeform 1186"/>
            <p:cNvSpPr>
              <a:spLocks/>
            </p:cNvSpPr>
            <p:nvPr/>
          </p:nvSpPr>
          <p:spPr bwMode="auto">
            <a:xfrm>
              <a:off x="5267325" y="5262107"/>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2" name="Line 1187"/>
            <p:cNvSpPr>
              <a:spLocks noChangeShapeType="1"/>
            </p:cNvSpPr>
            <p:nvPr/>
          </p:nvSpPr>
          <p:spPr bwMode="auto">
            <a:xfrm>
              <a:off x="5081587" y="5398632"/>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3" name="Freeform 1188"/>
            <p:cNvSpPr>
              <a:spLocks/>
            </p:cNvSpPr>
            <p:nvPr/>
          </p:nvSpPr>
          <p:spPr bwMode="auto">
            <a:xfrm>
              <a:off x="5267325" y="5373232"/>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4" name="Line 1189"/>
            <p:cNvSpPr>
              <a:spLocks noChangeShapeType="1"/>
            </p:cNvSpPr>
            <p:nvPr/>
          </p:nvSpPr>
          <p:spPr bwMode="auto">
            <a:xfrm>
              <a:off x="5081587" y="5511345"/>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5" name="Freeform 1190"/>
            <p:cNvSpPr>
              <a:spLocks/>
            </p:cNvSpPr>
            <p:nvPr/>
          </p:nvSpPr>
          <p:spPr bwMode="auto">
            <a:xfrm>
              <a:off x="5267325" y="5473245"/>
              <a:ext cx="74613" cy="61913"/>
            </a:xfrm>
            <a:custGeom>
              <a:avLst/>
              <a:gdLst>
                <a:gd name="T0" fmla="*/ 12700 w 47"/>
                <a:gd name="T1" fmla="*/ 38100 h 39"/>
                <a:gd name="T2" fmla="*/ 0 w 47"/>
                <a:gd name="T3" fmla="*/ 0 h 39"/>
                <a:gd name="T4" fmla="*/ 74613 w 47"/>
                <a:gd name="T5" fmla="*/ 38100 h 39"/>
                <a:gd name="T6" fmla="*/ 0 w 47"/>
                <a:gd name="T7" fmla="*/ 61913 h 39"/>
                <a:gd name="T8" fmla="*/ 12700 w 47"/>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4"/>
                  </a:moveTo>
                  <a:lnTo>
                    <a:pt x="0" y="0"/>
                  </a:lnTo>
                  <a:lnTo>
                    <a:pt x="47" y="24"/>
                  </a:lnTo>
                  <a:lnTo>
                    <a:pt x="0" y="39"/>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6" name="Line 1191"/>
            <p:cNvSpPr>
              <a:spLocks noChangeShapeType="1"/>
            </p:cNvSpPr>
            <p:nvPr/>
          </p:nvSpPr>
          <p:spPr bwMode="auto">
            <a:xfrm>
              <a:off x="5081587" y="5946320"/>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7" name="Freeform 1192"/>
            <p:cNvSpPr>
              <a:spLocks/>
            </p:cNvSpPr>
            <p:nvPr/>
          </p:nvSpPr>
          <p:spPr bwMode="auto">
            <a:xfrm>
              <a:off x="5267325" y="5920920"/>
              <a:ext cx="74613" cy="63500"/>
            </a:xfrm>
            <a:custGeom>
              <a:avLst/>
              <a:gdLst>
                <a:gd name="T0" fmla="*/ 12700 w 47"/>
                <a:gd name="T1" fmla="*/ 25400 h 40"/>
                <a:gd name="T2" fmla="*/ 0 w 47"/>
                <a:gd name="T3" fmla="*/ 0 h 40"/>
                <a:gd name="T4" fmla="*/ 74613 w 47"/>
                <a:gd name="T5" fmla="*/ 25400 h 40"/>
                <a:gd name="T6" fmla="*/ 0 w 47"/>
                <a:gd name="T7" fmla="*/ 63500 h 40"/>
                <a:gd name="T8" fmla="*/ 12700 w 47"/>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16"/>
                  </a:moveTo>
                  <a:lnTo>
                    <a:pt x="0" y="0"/>
                  </a:lnTo>
                  <a:lnTo>
                    <a:pt x="47" y="16"/>
                  </a:lnTo>
                  <a:lnTo>
                    <a:pt x="0" y="40"/>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8" name="Line 1193"/>
            <p:cNvSpPr>
              <a:spLocks noChangeShapeType="1"/>
            </p:cNvSpPr>
            <p:nvPr/>
          </p:nvSpPr>
          <p:spPr bwMode="auto">
            <a:xfrm>
              <a:off x="5081587" y="5846307"/>
              <a:ext cx="198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49" name="Freeform 1194"/>
            <p:cNvSpPr>
              <a:spLocks/>
            </p:cNvSpPr>
            <p:nvPr/>
          </p:nvSpPr>
          <p:spPr bwMode="auto">
            <a:xfrm>
              <a:off x="5267325" y="5809795"/>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50" name="Freeform 1195"/>
            <p:cNvSpPr>
              <a:spLocks/>
            </p:cNvSpPr>
            <p:nvPr/>
          </p:nvSpPr>
          <p:spPr bwMode="auto">
            <a:xfrm>
              <a:off x="4906962" y="1502907"/>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51" name="Freeform 1196"/>
            <p:cNvSpPr>
              <a:spLocks/>
            </p:cNvSpPr>
            <p:nvPr/>
          </p:nvSpPr>
          <p:spPr bwMode="auto">
            <a:xfrm>
              <a:off x="4906962" y="1502907"/>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52" name="Rectangle 1197"/>
            <p:cNvSpPr>
              <a:spLocks noChangeArrowheads="1"/>
            </p:cNvSpPr>
            <p:nvPr/>
          </p:nvSpPr>
          <p:spPr bwMode="auto">
            <a:xfrm>
              <a:off x="5081587" y="1515607"/>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3" name="Rectangle 1198"/>
            <p:cNvSpPr>
              <a:spLocks noChangeArrowheads="1"/>
            </p:cNvSpPr>
            <p:nvPr/>
          </p:nvSpPr>
          <p:spPr bwMode="auto">
            <a:xfrm>
              <a:off x="5168900" y="1515607"/>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4" name="Rectangle 1199"/>
            <p:cNvSpPr>
              <a:spLocks noChangeArrowheads="1"/>
            </p:cNvSpPr>
            <p:nvPr/>
          </p:nvSpPr>
          <p:spPr bwMode="auto">
            <a:xfrm>
              <a:off x="5243512" y="1515607"/>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5" name="Rectangle 1200"/>
            <p:cNvSpPr>
              <a:spLocks noChangeArrowheads="1"/>
            </p:cNvSpPr>
            <p:nvPr/>
          </p:nvSpPr>
          <p:spPr bwMode="auto">
            <a:xfrm>
              <a:off x="5280025" y="1515607"/>
              <a:ext cx="9938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6" name="Rectangle 1201"/>
            <p:cNvSpPr>
              <a:spLocks noChangeArrowheads="1"/>
            </p:cNvSpPr>
            <p:nvPr/>
          </p:nvSpPr>
          <p:spPr bwMode="auto">
            <a:xfrm>
              <a:off x="5380037" y="1515607"/>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7" name="Rectangle 1202"/>
            <p:cNvSpPr>
              <a:spLocks noChangeArrowheads="1"/>
            </p:cNvSpPr>
            <p:nvPr/>
          </p:nvSpPr>
          <p:spPr bwMode="auto">
            <a:xfrm>
              <a:off x="5405437" y="1515607"/>
              <a:ext cx="785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8" name="Rectangle 1203"/>
            <p:cNvSpPr>
              <a:spLocks noChangeArrowheads="1"/>
            </p:cNvSpPr>
            <p:nvPr/>
          </p:nvSpPr>
          <p:spPr bwMode="auto">
            <a:xfrm>
              <a:off x="5480050" y="151560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59" name="Rectangle 1204"/>
            <p:cNvSpPr>
              <a:spLocks noChangeArrowheads="1"/>
            </p:cNvSpPr>
            <p:nvPr/>
          </p:nvSpPr>
          <p:spPr bwMode="auto">
            <a:xfrm>
              <a:off x="5541962" y="1515607"/>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60" name="Rectangle 1205"/>
            <p:cNvSpPr>
              <a:spLocks noChangeArrowheads="1"/>
            </p:cNvSpPr>
            <p:nvPr/>
          </p:nvSpPr>
          <p:spPr bwMode="auto">
            <a:xfrm>
              <a:off x="5580062" y="1515607"/>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61" name="Rectangle 1206"/>
            <p:cNvSpPr>
              <a:spLocks noChangeArrowheads="1"/>
            </p:cNvSpPr>
            <p:nvPr/>
          </p:nvSpPr>
          <p:spPr bwMode="auto">
            <a:xfrm>
              <a:off x="5616575" y="1515607"/>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62" name="Rectangle 1207"/>
            <p:cNvSpPr>
              <a:spLocks noChangeArrowheads="1"/>
            </p:cNvSpPr>
            <p:nvPr/>
          </p:nvSpPr>
          <p:spPr bwMode="auto">
            <a:xfrm>
              <a:off x="5641975" y="151560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2</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63" name="Line 1208"/>
            <p:cNvSpPr>
              <a:spLocks noChangeShapeType="1"/>
            </p:cNvSpPr>
            <p:nvPr/>
          </p:nvSpPr>
          <p:spPr bwMode="auto">
            <a:xfrm>
              <a:off x="5156200" y="223633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4" name="Freeform 1209"/>
            <p:cNvSpPr>
              <a:spLocks/>
            </p:cNvSpPr>
            <p:nvPr/>
          </p:nvSpPr>
          <p:spPr bwMode="auto">
            <a:xfrm>
              <a:off x="5092700" y="2212520"/>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5" name="Freeform 1211"/>
            <p:cNvSpPr>
              <a:spLocks/>
            </p:cNvSpPr>
            <p:nvPr/>
          </p:nvSpPr>
          <p:spPr bwMode="auto">
            <a:xfrm>
              <a:off x="5267325" y="2212520"/>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6" name="Line 1212"/>
            <p:cNvSpPr>
              <a:spLocks noChangeShapeType="1"/>
            </p:cNvSpPr>
            <p:nvPr/>
          </p:nvSpPr>
          <p:spPr bwMode="auto">
            <a:xfrm>
              <a:off x="5156200" y="234904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7" name="Freeform 1213"/>
            <p:cNvSpPr>
              <a:spLocks/>
            </p:cNvSpPr>
            <p:nvPr/>
          </p:nvSpPr>
          <p:spPr bwMode="auto">
            <a:xfrm>
              <a:off x="5092700" y="2312532"/>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8" name="Freeform 1214"/>
            <p:cNvSpPr>
              <a:spLocks/>
            </p:cNvSpPr>
            <p:nvPr/>
          </p:nvSpPr>
          <p:spPr bwMode="auto">
            <a:xfrm>
              <a:off x="5267325" y="2312532"/>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69" name="Line 1215"/>
            <p:cNvSpPr>
              <a:spLocks noChangeShapeType="1"/>
            </p:cNvSpPr>
            <p:nvPr/>
          </p:nvSpPr>
          <p:spPr bwMode="auto">
            <a:xfrm>
              <a:off x="6059487" y="1590220"/>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0" name="Line 1218"/>
            <p:cNvSpPr>
              <a:spLocks noChangeShapeType="1"/>
            </p:cNvSpPr>
            <p:nvPr/>
          </p:nvSpPr>
          <p:spPr bwMode="auto">
            <a:xfrm>
              <a:off x="4757737" y="180135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1" name="Line 1219"/>
            <p:cNvSpPr>
              <a:spLocks noChangeShapeType="1"/>
            </p:cNvSpPr>
            <p:nvPr/>
          </p:nvSpPr>
          <p:spPr bwMode="auto">
            <a:xfrm>
              <a:off x="4757737" y="191407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2" name="Line 1220"/>
            <p:cNvSpPr>
              <a:spLocks noChangeShapeType="1"/>
            </p:cNvSpPr>
            <p:nvPr/>
          </p:nvSpPr>
          <p:spPr bwMode="auto">
            <a:xfrm>
              <a:off x="4757737" y="202519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3" name="Line 1221"/>
            <p:cNvSpPr>
              <a:spLocks noChangeShapeType="1"/>
            </p:cNvSpPr>
            <p:nvPr/>
          </p:nvSpPr>
          <p:spPr bwMode="auto">
            <a:xfrm>
              <a:off x="4757737" y="213790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4" name="Line 1222"/>
            <p:cNvSpPr>
              <a:spLocks noChangeShapeType="1"/>
            </p:cNvSpPr>
            <p:nvPr/>
          </p:nvSpPr>
          <p:spPr bwMode="auto">
            <a:xfrm>
              <a:off x="4757737" y="22490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5" name="Line 1223"/>
            <p:cNvSpPr>
              <a:spLocks noChangeShapeType="1"/>
            </p:cNvSpPr>
            <p:nvPr/>
          </p:nvSpPr>
          <p:spPr bwMode="auto">
            <a:xfrm>
              <a:off x="4757737" y="2349045"/>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6" name="Line 1224"/>
            <p:cNvSpPr>
              <a:spLocks noChangeShapeType="1"/>
            </p:cNvSpPr>
            <p:nvPr/>
          </p:nvSpPr>
          <p:spPr bwMode="auto">
            <a:xfrm>
              <a:off x="4757737" y="246175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7" name="Line 1225"/>
            <p:cNvSpPr>
              <a:spLocks noChangeShapeType="1"/>
            </p:cNvSpPr>
            <p:nvPr/>
          </p:nvSpPr>
          <p:spPr bwMode="auto">
            <a:xfrm>
              <a:off x="4757737" y="256018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8" name="Line 1226"/>
            <p:cNvSpPr>
              <a:spLocks noChangeShapeType="1"/>
            </p:cNvSpPr>
            <p:nvPr/>
          </p:nvSpPr>
          <p:spPr bwMode="auto">
            <a:xfrm>
              <a:off x="5156200" y="180135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79" name="Freeform 1227"/>
            <p:cNvSpPr>
              <a:spLocks/>
            </p:cNvSpPr>
            <p:nvPr/>
          </p:nvSpPr>
          <p:spPr bwMode="auto">
            <a:xfrm>
              <a:off x="5092700" y="1763257"/>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0" name="Freeform 1228"/>
            <p:cNvSpPr>
              <a:spLocks/>
            </p:cNvSpPr>
            <p:nvPr/>
          </p:nvSpPr>
          <p:spPr bwMode="auto">
            <a:xfrm>
              <a:off x="5267325" y="1763257"/>
              <a:ext cx="74613" cy="63500"/>
            </a:xfrm>
            <a:custGeom>
              <a:avLst/>
              <a:gdLst>
                <a:gd name="T0" fmla="*/ 12700 w 47"/>
                <a:gd name="T1" fmla="*/ 38100 h 40"/>
                <a:gd name="T2" fmla="*/ 0 w 47"/>
                <a:gd name="T3" fmla="*/ 0 h 40"/>
                <a:gd name="T4" fmla="*/ 74613 w 47"/>
                <a:gd name="T5" fmla="*/ 38100 h 40"/>
                <a:gd name="T6" fmla="*/ 0 w 47"/>
                <a:gd name="T7" fmla="*/ 63500 h 40"/>
                <a:gd name="T8" fmla="*/ 12700 w 47"/>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8" y="24"/>
                  </a:moveTo>
                  <a:lnTo>
                    <a:pt x="0" y="0"/>
                  </a:lnTo>
                  <a:lnTo>
                    <a:pt x="47" y="24"/>
                  </a:lnTo>
                  <a:lnTo>
                    <a:pt x="0" y="40"/>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1" name="Line 1229"/>
            <p:cNvSpPr>
              <a:spLocks noChangeShapeType="1"/>
            </p:cNvSpPr>
            <p:nvPr/>
          </p:nvSpPr>
          <p:spPr bwMode="auto">
            <a:xfrm>
              <a:off x="5156200" y="1901370"/>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2" name="Freeform 1230"/>
            <p:cNvSpPr>
              <a:spLocks/>
            </p:cNvSpPr>
            <p:nvPr/>
          </p:nvSpPr>
          <p:spPr bwMode="auto">
            <a:xfrm>
              <a:off x="5092700" y="1875970"/>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3" name="Freeform 1231"/>
            <p:cNvSpPr>
              <a:spLocks/>
            </p:cNvSpPr>
            <p:nvPr/>
          </p:nvSpPr>
          <p:spPr bwMode="auto">
            <a:xfrm>
              <a:off x="5267325" y="1875970"/>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4" name="Line 1232"/>
            <p:cNvSpPr>
              <a:spLocks noChangeShapeType="1"/>
            </p:cNvSpPr>
            <p:nvPr/>
          </p:nvSpPr>
          <p:spPr bwMode="auto">
            <a:xfrm>
              <a:off x="5156200" y="2012495"/>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5" name="Freeform 1233"/>
            <p:cNvSpPr>
              <a:spLocks/>
            </p:cNvSpPr>
            <p:nvPr/>
          </p:nvSpPr>
          <p:spPr bwMode="auto">
            <a:xfrm>
              <a:off x="5092700" y="1988682"/>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6" name="Freeform 1234"/>
            <p:cNvSpPr>
              <a:spLocks/>
            </p:cNvSpPr>
            <p:nvPr/>
          </p:nvSpPr>
          <p:spPr bwMode="auto">
            <a:xfrm>
              <a:off x="5267325" y="1988682"/>
              <a:ext cx="74613" cy="61913"/>
            </a:xfrm>
            <a:custGeom>
              <a:avLst/>
              <a:gdLst>
                <a:gd name="T0" fmla="*/ 12700 w 47"/>
                <a:gd name="T1" fmla="*/ 23813 h 39"/>
                <a:gd name="T2" fmla="*/ 0 w 47"/>
                <a:gd name="T3" fmla="*/ 0 h 39"/>
                <a:gd name="T4" fmla="*/ 74613 w 47"/>
                <a:gd name="T5" fmla="*/ 23813 h 39"/>
                <a:gd name="T6" fmla="*/ 0 w 47"/>
                <a:gd name="T7" fmla="*/ 61913 h 39"/>
                <a:gd name="T8" fmla="*/ 12700 w 47"/>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5"/>
                  </a:moveTo>
                  <a:lnTo>
                    <a:pt x="0" y="0"/>
                  </a:lnTo>
                  <a:lnTo>
                    <a:pt x="47" y="15"/>
                  </a:lnTo>
                  <a:lnTo>
                    <a:pt x="0" y="39"/>
                  </a:lnTo>
                  <a:lnTo>
                    <a:pt x="8"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7" name="Line 1235"/>
            <p:cNvSpPr>
              <a:spLocks noChangeShapeType="1"/>
            </p:cNvSpPr>
            <p:nvPr/>
          </p:nvSpPr>
          <p:spPr bwMode="auto">
            <a:xfrm>
              <a:off x="5156200" y="212520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8" name="Freeform 1236"/>
            <p:cNvSpPr>
              <a:spLocks/>
            </p:cNvSpPr>
            <p:nvPr/>
          </p:nvSpPr>
          <p:spPr bwMode="auto">
            <a:xfrm>
              <a:off x="5092700" y="209980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89" name="Freeform 1237"/>
            <p:cNvSpPr>
              <a:spLocks/>
            </p:cNvSpPr>
            <p:nvPr/>
          </p:nvSpPr>
          <p:spPr bwMode="auto">
            <a:xfrm>
              <a:off x="5267325" y="2099807"/>
              <a:ext cx="74613" cy="61913"/>
            </a:xfrm>
            <a:custGeom>
              <a:avLst/>
              <a:gdLst>
                <a:gd name="T0" fmla="*/ 12700 w 47"/>
                <a:gd name="T1" fmla="*/ 25400 h 39"/>
                <a:gd name="T2" fmla="*/ 0 w 47"/>
                <a:gd name="T3" fmla="*/ 0 h 39"/>
                <a:gd name="T4" fmla="*/ 74613 w 47"/>
                <a:gd name="T5" fmla="*/ 25400 h 39"/>
                <a:gd name="T6" fmla="*/ 0 w 47"/>
                <a:gd name="T7" fmla="*/ 61913 h 39"/>
                <a:gd name="T8" fmla="*/ 12700 w 47"/>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16"/>
                  </a:moveTo>
                  <a:lnTo>
                    <a:pt x="0" y="0"/>
                  </a:lnTo>
                  <a:lnTo>
                    <a:pt x="47" y="16"/>
                  </a:lnTo>
                  <a:lnTo>
                    <a:pt x="0" y="39"/>
                  </a:lnTo>
                  <a:lnTo>
                    <a:pt x="8"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0" name="Line 1238"/>
            <p:cNvSpPr>
              <a:spLocks noChangeShapeType="1"/>
            </p:cNvSpPr>
            <p:nvPr/>
          </p:nvSpPr>
          <p:spPr bwMode="auto">
            <a:xfrm>
              <a:off x="5156200" y="2572882"/>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1" name="Freeform 1239"/>
            <p:cNvSpPr>
              <a:spLocks/>
            </p:cNvSpPr>
            <p:nvPr/>
          </p:nvSpPr>
          <p:spPr bwMode="auto">
            <a:xfrm>
              <a:off x="5092700" y="253637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2" name="Freeform 1240"/>
            <p:cNvSpPr>
              <a:spLocks/>
            </p:cNvSpPr>
            <p:nvPr/>
          </p:nvSpPr>
          <p:spPr bwMode="auto">
            <a:xfrm>
              <a:off x="5267325" y="2536370"/>
              <a:ext cx="74613" cy="61913"/>
            </a:xfrm>
            <a:custGeom>
              <a:avLst/>
              <a:gdLst>
                <a:gd name="T0" fmla="*/ 12700 w 47"/>
                <a:gd name="T1" fmla="*/ 36513 h 39"/>
                <a:gd name="T2" fmla="*/ 0 w 47"/>
                <a:gd name="T3" fmla="*/ 0 h 39"/>
                <a:gd name="T4" fmla="*/ 74613 w 47"/>
                <a:gd name="T5" fmla="*/ 36513 h 39"/>
                <a:gd name="T6" fmla="*/ 0 w 47"/>
                <a:gd name="T7" fmla="*/ 61913 h 39"/>
                <a:gd name="T8" fmla="*/ 12700 w 47"/>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3"/>
                  </a:moveTo>
                  <a:lnTo>
                    <a:pt x="0" y="0"/>
                  </a:lnTo>
                  <a:lnTo>
                    <a:pt x="47" y="23"/>
                  </a:lnTo>
                  <a:lnTo>
                    <a:pt x="0" y="39"/>
                  </a:lnTo>
                  <a:lnTo>
                    <a:pt x="8"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3" name="Line 1241"/>
            <p:cNvSpPr>
              <a:spLocks noChangeShapeType="1"/>
            </p:cNvSpPr>
            <p:nvPr/>
          </p:nvSpPr>
          <p:spPr bwMode="auto">
            <a:xfrm>
              <a:off x="5156200" y="2461757"/>
              <a:ext cx="123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4" name="Freeform 1242"/>
            <p:cNvSpPr>
              <a:spLocks/>
            </p:cNvSpPr>
            <p:nvPr/>
          </p:nvSpPr>
          <p:spPr bwMode="auto">
            <a:xfrm>
              <a:off x="5092700" y="2423657"/>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5" name="Freeform 1243"/>
            <p:cNvSpPr>
              <a:spLocks/>
            </p:cNvSpPr>
            <p:nvPr/>
          </p:nvSpPr>
          <p:spPr bwMode="auto">
            <a:xfrm>
              <a:off x="5267325" y="2423657"/>
              <a:ext cx="74613" cy="61913"/>
            </a:xfrm>
            <a:custGeom>
              <a:avLst/>
              <a:gdLst>
                <a:gd name="T0" fmla="*/ 12700 w 47"/>
                <a:gd name="T1" fmla="*/ 38100 h 39"/>
                <a:gd name="T2" fmla="*/ 0 w 47"/>
                <a:gd name="T3" fmla="*/ 0 h 39"/>
                <a:gd name="T4" fmla="*/ 74613 w 47"/>
                <a:gd name="T5" fmla="*/ 38100 h 39"/>
                <a:gd name="T6" fmla="*/ 0 w 47"/>
                <a:gd name="T7" fmla="*/ 61913 h 39"/>
                <a:gd name="T8" fmla="*/ 12700 w 47"/>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9">
                  <a:moveTo>
                    <a:pt x="8" y="24"/>
                  </a:moveTo>
                  <a:lnTo>
                    <a:pt x="0" y="0"/>
                  </a:lnTo>
                  <a:lnTo>
                    <a:pt x="47" y="24"/>
                  </a:lnTo>
                  <a:lnTo>
                    <a:pt x="0" y="39"/>
                  </a:lnTo>
                  <a:lnTo>
                    <a:pt x="8"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6" name="Rectangle 1244"/>
            <p:cNvSpPr>
              <a:spLocks noChangeArrowheads="1"/>
            </p:cNvSpPr>
            <p:nvPr/>
          </p:nvSpPr>
          <p:spPr bwMode="auto">
            <a:xfrm>
              <a:off x="5367337" y="4017507"/>
              <a:ext cx="673100" cy="846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97" name="Rectangle 1245"/>
            <p:cNvSpPr>
              <a:spLocks noChangeArrowheads="1"/>
            </p:cNvSpPr>
            <p:nvPr/>
          </p:nvSpPr>
          <p:spPr bwMode="auto">
            <a:xfrm>
              <a:off x="5373687" y="4023857"/>
              <a:ext cx="660400" cy="8334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098" name="Freeform 1246"/>
            <p:cNvSpPr>
              <a:spLocks/>
            </p:cNvSpPr>
            <p:nvPr/>
          </p:nvSpPr>
          <p:spPr bwMode="auto">
            <a:xfrm>
              <a:off x="4906962" y="3768270"/>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099" name="Freeform 1247"/>
            <p:cNvSpPr>
              <a:spLocks/>
            </p:cNvSpPr>
            <p:nvPr/>
          </p:nvSpPr>
          <p:spPr bwMode="auto">
            <a:xfrm>
              <a:off x="4906962" y="3768270"/>
              <a:ext cx="1133475" cy="1095375"/>
            </a:xfrm>
            <a:custGeom>
              <a:avLst/>
              <a:gdLst>
                <a:gd name="T0" fmla="*/ 0 w 714"/>
                <a:gd name="T1" fmla="*/ 1095375 h 690"/>
                <a:gd name="T2" fmla="*/ 174625 w 714"/>
                <a:gd name="T3" fmla="*/ 1095375 h 690"/>
                <a:gd name="T4" fmla="*/ 174625 w 714"/>
                <a:gd name="T5" fmla="*/ 174625 h 690"/>
                <a:gd name="T6" fmla="*/ 1133475 w 714"/>
                <a:gd name="T7" fmla="*/ 174625 h 690"/>
                <a:gd name="T8" fmla="*/ 1133475 w 714"/>
                <a:gd name="T9" fmla="*/ 0 h 690"/>
                <a:gd name="T10" fmla="*/ 0 w 714"/>
                <a:gd name="T11" fmla="*/ 0 h 690"/>
                <a:gd name="T12" fmla="*/ 0 w 714"/>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4" h="690">
                  <a:moveTo>
                    <a:pt x="0" y="690"/>
                  </a:moveTo>
                  <a:lnTo>
                    <a:pt x="110" y="690"/>
                  </a:lnTo>
                  <a:lnTo>
                    <a:pt x="110" y="110"/>
                  </a:lnTo>
                  <a:lnTo>
                    <a:pt x="714" y="110"/>
                  </a:lnTo>
                  <a:lnTo>
                    <a:pt x="714" y="0"/>
                  </a:lnTo>
                  <a:lnTo>
                    <a:pt x="0" y="0"/>
                  </a:lnTo>
                  <a:lnTo>
                    <a:pt x="0" y="690"/>
                  </a:lnTo>
                </a:path>
              </a:pathLst>
            </a:custGeom>
            <a:solidFill>
              <a:srgbClr val="66FF99"/>
            </a:solidFill>
            <a:ln w="12700">
              <a:solidFill>
                <a:schemeClr val="tx1"/>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00" name="Rectangle 1248"/>
            <p:cNvSpPr>
              <a:spLocks noChangeArrowheads="1"/>
            </p:cNvSpPr>
            <p:nvPr/>
          </p:nvSpPr>
          <p:spPr bwMode="auto">
            <a:xfrm>
              <a:off x="5081587" y="3768270"/>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1" name="Rectangle 1249"/>
            <p:cNvSpPr>
              <a:spLocks noChangeArrowheads="1"/>
            </p:cNvSpPr>
            <p:nvPr/>
          </p:nvSpPr>
          <p:spPr bwMode="auto">
            <a:xfrm>
              <a:off x="5168900" y="3768270"/>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2" name="Rectangle 1250"/>
            <p:cNvSpPr>
              <a:spLocks noChangeArrowheads="1"/>
            </p:cNvSpPr>
            <p:nvPr/>
          </p:nvSpPr>
          <p:spPr bwMode="auto">
            <a:xfrm>
              <a:off x="5243512" y="3768270"/>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3" name="Rectangle 1251"/>
            <p:cNvSpPr>
              <a:spLocks noChangeArrowheads="1"/>
            </p:cNvSpPr>
            <p:nvPr/>
          </p:nvSpPr>
          <p:spPr bwMode="auto">
            <a:xfrm>
              <a:off x="5280025" y="3768270"/>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4" name="Rectangle 1252"/>
            <p:cNvSpPr>
              <a:spLocks noChangeArrowheads="1"/>
            </p:cNvSpPr>
            <p:nvPr/>
          </p:nvSpPr>
          <p:spPr bwMode="auto">
            <a:xfrm>
              <a:off x="5380037" y="3768270"/>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5" name="Rectangle 1253"/>
            <p:cNvSpPr>
              <a:spLocks noChangeArrowheads="1"/>
            </p:cNvSpPr>
            <p:nvPr/>
          </p:nvSpPr>
          <p:spPr bwMode="auto">
            <a:xfrm>
              <a:off x="5405437" y="3768270"/>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6" name="Rectangle 1254"/>
            <p:cNvSpPr>
              <a:spLocks noChangeArrowheads="1"/>
            </p:cNvSpPr>
            <p:nvPr/>
          </p:nvSpPr>
          <p:spPr bwMode="auto">
            <a:xfrm>
              <a:off x="5480050" y="376827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7" name="Rectangle 1255"/>
            <p:cNvSpPr>
              <a:spLocks noChangeArrowheads="1"/>
            </p:cNvSpPr>
            <p:nvPr/>
          </p:nvSpPr>
          <p:spPr bwMode="auto">
            <a:xfrm>
              <a:off x="5541962" y="376827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8" name="Rectangle 1256"/>
            <p:cNvSpPr>
              <a:spLocks noChangeArrowheads="1"/>
            </p:cNvSpPr>
            <p:nvPr/>
          </p:nvSpPr>
          <p:spPr bwMode="auto">
            <a:xfrm>
              <a:off x="5580062" y="3768270"/>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09" name="Rectangle 1257"/>
            <p:cNvSpPr>
              <a:spLocks noChangeArrowheads="1"/>
            </p:cNvSpPr>
            <p:nvPr/>
          </p:nvSpPr>
          <p:spPr bwMode="auto">
            <a:xfrm>
              <a:off x="5616575" y="3768270"/>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0" name="Rectangle 1258"/>
            <p:cNvSpPr>
              <a:spLocks noChangeArrowheads="1"/>
            </p:cNvSpPr>
            <p:nvPr/>
          </p:nvSpPr>
          <p:spPr bwMode="auto">
            <a:xfrm>
              <a:off x="5641975" y="376827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1" name="Rectangle 1259"/>
            <p:cNvSpPr>
              <a:spLocks noChangeArrowheads="1"/>
            </p:cNvSpPr>
            <p:nvPr/>
          </p:nvSpPr>
          <p:spPr bwMode="auto">
            <a:xfrm>
              <a:off x="5516562" y="4290557"/>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2" name="Rectangle 1260"/>
            <p:cNvSpPr>
              <a:spLocks noChangeArrowheads="1"/>
            </p:cNvSpPr>
            <p:nvPr/>
          </p:nvSpPr>
          <p:spPr bwMode="auto">
            <a:xfrm>
              <a:off x="5603875" y="4290557"/>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3" name="Rectangle 1261"/>
            <p:cNvSpPr>
              <a:spLocks noChangeArrowheads="1"/>
            </p:cNvSpPr>
            <p:nvPr/>
          </p:nvSpPr>
          <p:spPr bwMode="auto">
            <a:xfrm>
              <a:off x="5691187" y="4290557"/>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4" name="Rectangle 1262"/>
            <p:cNvSpPr>
              <a:spLocks noChangeArrowheads="1"/>
            </p:cNvSpPr>
            <p:nvPr/>
          </p:nvSpPr>
          <p:spPr bwMode="auto">
            <a:xfrm>
              <a:off x="5778500" y="429055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5" name="Rectangle 1263"/>
            <p:cNvSpPr>
              <a:spLocks noChangeArrowheads="1"/>
            </p:cNvSpPr>
            <p:nvPr/>
          </p:nvSpPr>
          <p:spPr bwMode="auto">
            <a:xfrm>
              <a:off x="5840412" y="429055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16" name="Line 1264"/>
            <p:cNvSpPr>
              <a:spLocks noChangeShapeType="1"/>
            </p:cNvSpPr>
            <p:nvPr/>
          </p:nvSpPr>
          <p:spPr bwMode="auto">
            <a:xfrm>
              <a:off x="6059487" y="383018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17" name="Line 1267"/>
            <p:cNvSpPr>
              <a:spLocks noChangeShapeType="1"/>
            </p:cNvSpPr>
            <p:nvPr/>
          </p:nvSpPr>
          <p:spPr bwMode="auto">
            <a:xfrm>
              <a:off x="6059487" y="4428670"/>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18" name="Line 1270"/>
            <p:cNvSpPr>
              <a:spLocks noChangeShapeType="1"/>
            </p:cNvSpPr>
            <p:nvPr/>
          </p:nvSpPr>
          <p:spPr bwMode="auto">
            <a:xfrm>
              <a:off x="4757737" y="405402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19" name="Line 1271"/>
            <p:cNvSpPr>
              <a:spLocks noChangeShapeType="1"/>
            </p:cNvSpPr>
            <p:nvPr/>
          </p:nvSpPr>
          <p:spPr bwMode="auto">
            <a:xfrm>
              <a:off x="4757737" y="41667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0" name="Line 1272"/>
            <p:cNvSpPr>
              <a:spLocks noChangeShapeType="1"/>
            </p:cNvSpPr>
            <p:nvPr/>
          </p:nvSpPr>
          <p:spPr bwMode="auto">
            <a:xfrm>
              <a:off x="4757737" y="427785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1" name="Line 1273"/>
            <p:cNvSpPr>
              <a:spLocks noChangeShapeType="1"/>
            </p:cNvSpPr>
            <p:nvPr/>
          </p:nvSpPr>
          <p:spPr bwMode="auto">
            <a:xfrm>
              <a:off x="4757737" y="439057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2" name="Line 1274"/>
            <p:cNvSpPr>
              <a:spLocks noChangeShapeType="1"/>
            </p:cNvSpPr>
            <p:nvPr/>
          </p:nvSpPr>
          <p:spPr bwMode="auto">
            <a:xfrm>
              <a:off x="4757737" y="450328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3" name="Line 1275"/>
            <p:cNvSpPr>
              <a:spLocks noChangeShapeType="1"/>
            </p:cNvSpPr>
            <p:nvPr/>
          </p:nvSpPr>
          <p:spPr bwMode="auto">
            <a:xfrm>
              <a:off x="4757737" y="4601707"/>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4" name="Line 1276"/>
            <p:cNvSpPr>
              <a:spLocks noChangeShapeType="1"/>
            </p:cNvSpPr>
            <p:nvPr/>
          </p:nvSpPr>
          <p:spPr bwMode="auto">
            <a:xfrm>
              <a:off x="4757737" y="4714420"/>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5" name="Line 1277"/>
            <p:cNvSpPr>
              <a:spLocks noChangeShapeType="1"/>
            </p:cNvSpPr>
            <p:nvPr/>
          </p:nvSpPr>
          <p:spPr bwMode="auto">
            <a:xfrm>
              <a:off x="4757737" y="4814432"/>
              <a:ext cx="14922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6" name="Line 1278"/>
            <p:cNvSpPr>
              <a:spLocks noChangeShapeType="1"/>
            </p:cNvSpPr>
            <p:nvPr/>
          </p:nvSpPr>
          <p:spPr bwMode="auto">
            <a:xfrm>
              <a:off x="6046787" y="522400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27" name="Rectangle 1281"/>
            <p:cNvSpPr>
              <a:spLocks noChangeArrowheads="1"/>
            </p:cNvSpPr>
            <p:nvPr/>
          </p:nvSpPr>
          <p:spPr bwMode="auto">
            <a:xfrm>
              <a:off x="5516562" y="5136695"/>
              <a:ext cx="857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28" name="Rectangle 1282"/>
            <p:cNvSpPr>
              <a:spLocks noChangeArrowheads="1"/>
            </p:cNvSpPr>
            <p:nvPr/>
          </p:nvSpPr>
          <p:spPr bwMode="auto">
            <a:xfrm>
              <a:off x="5591175" y="5136695"/>
              <a:ext cx="34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29" name="Rectangle 1283"/>
            <p:cNvSpPr>
              <a:spLocks noChangeArrowheads="1"/>
            </p:cNvSpPr>
            <p:nvPr/>
          </p:nvSpPr>
          <p:spPr bwMode="auto">
            <a:xfrm>
              <a:off x="5616575" y="5136695"/>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0" name="Rectangle 1284"/>
            <p:cNvSpPr>
              <a:spLocks noChangeArrowheads="1"/>
            </p:cNvSpPr>
            <p:nvPr/>
          </p:nvSpPr>
          <p:spPr bwMode="auto">
            <a:xfrm>
              <a:off x="5716587" y="5136695"/>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1" name="Rectangle 1285"/>
            <p:cNvSpPr>
              <a:spLocks noChangeArrowheads="1"/>
            </p:cNvSpPr>
            <p:nvPr/>
          </p:nvSpPr>
          <p:spPr bwMode="auto">
            <a:xfrm>
              <a:off x="5778500" y="5136695"/>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2" name="Rectangle 1286"/>
            <p:cNvSpPr>
              <a:spLocks noChangeArrowheads="1"/>
            </p:cNvSpPr>
            <p:nvPr/>
          </p:nvSpPr>
          <p:spPr bwMode="auto">
            <a:xfrm>
              <a:off x="5816600" y="5136695"/>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3" name="Freeform 1287"/>
            <p:cNvSpPr>
              <a:spLocks/>
            </p:cNvSpPr>
            <p:nvPr/>
          </p:nvSpPr>
          <p:spPr bwMode="auto">
            <a:xfrm>
              <a:off x="6775450" y="382132"/>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34" name="Freeform 1288"/>
            <p:cNvSpPr>
              <a:spLocks/>
            </p:cNvSpPr>
            <p:nvPr/>
          </p:nvSpPr>
          <p:spPr bwMode="auto">
            <a:xfrm>
              <a:off x="6775450" y="382132"/>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35" name="Rectangle 1289"/>
            <p:cNvSpPr>
              <a:spLocks noChangeArrowheads="1"/>
            </p:cNvSpPr>
            <p:nvPr/>
          </p:nvSpPr>
          <p:spPr bwMode="auto">
            <a:xfrm>
              <a:off x="6837362" y="394832"/>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6" name="Rectangle 1290"/>
            <p:cNvSpPr>
              <a:spLocks noChangeArrowheads="1"/>
            </p:cNvSpPr>
            <p:nvPr/>
          </p:nvSpPr>
          <p:spPr bwMode="auto">
            <a:xfrm>
              <a:off x="6937375" y="394832"/>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7" name="Rectangle 1291"/>
            <p:cNvSpPr>
              <a:spLocks noChangeArrowheads="1"/>
            </p:cNvSpPr>
            <p:nvPr/>
          </p:nvSpPr>
          <p:spPr bwMode="auto">
            <a:xfrm>
              <a:off x="6999287" y="394832"/>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8" name="Rectangle 1292"/>
            <p:cNvSpPr>
              <a:spLocks noChangeArrowheads="1"/>
            </p:cNvSpPr>
            <p:nvPr/>
          </p:nvSpPr>
          <p:spPr bwMode="auto">
            <a:xfrm>
              <a:off x="7037387" y="394832"/>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39" name="Rectangle 1293"/>
            <p:cNvSpPr>
              <a:spLocks noChangeArrowheads="1"/>
            </p:cNvSpPr>
            <p:nvPr/>
          </p:nvSpPr>
          <p:spPr bwMode="auto">
            <a:xfrm>
              <a:off x="7137400" y="394832"/>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0" name="Rectangle 1294"/>
            <p:cNvSpPr>
              <a:spLocks noChangeArrowheads="1"/>
            </p:cNvSpPr>
            <p:nvPr/>
          </p:nvSpPr>
          <p:spPr bwMode="auto">
            <a:xfrm>
              <a:off x="7161212" y="394832"/>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1" name="Rectangle 1295"/>
            <p:cNvSpPr>
              <a:spLocks noChangeArrowheads="1"/>
            </p:cNvSpPr>
            <p:nvPr/>
          </p:nvSpPr>
          <p:spPr bwMode="auto">
            <a:xfrm>
              <a:off x="7237412" y="394832"/>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2" name="Rectangle 1296"/>
            <p:cNvSpPr>
              <a:spLocks noChangeArrowheads="1"/>
            </p:cNvSpPr>
            <p:nvPr/>
          </p:nvSpPr>
          <p:spPr bwMode="auto">
            <a:xfrm>
              <a:off x="7299325" y="39483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3" name="Rectangle 1297"/>
            <p:cNvSpPr>
              <a:spLocks noChangeArrowheads="1"/>
            </p:cNvSpPr>
            <p:nvPr/>
          </p:nvSpPr>
          <p:spPr bwMode="auto">
            <a:xfrm>
              <a:off x="7335837" y="394832"/>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4" name="Rectangle 1298"/>
            <p:cNvSpPr>
              <a:spLocks noChangeArrowheads="1"/>
            </p:cNvSpPr>
            <p:nvPr/>
          </p:nvSpPr>
          <p:spPr bwMode="auto">
            <a:xfrm>
              <a:off x="7373937" y="394832"/>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5" name="Rectangle 1299"/>
            <p:cNvSpPr>
              <a:spLocks noChangeArrowheads="1"/>
            </p:cNvSpPr>
            <p:nvPr/>
          </p:nvSpPr>
          <p:spPr bwMode="auto">
            <a:xfrm>
              <a:off x="7399337" y="394832"/>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6</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6" name="Rectangle 1300"/>
            <p:cNvSpPr>
              <a:spLocks noChangeArrowheads="1"/>
            </p:cNvSpPr>
            <p:nvPr/>
          </p:nvSpPr>
          <p:spPr bwMode="auto">
            <a:xfrm>
              <a:off x="6775450" y="855207"/>
              <a:ext cx="623888" cy="39846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7" name="Rectangle 1301"/>
            <p:cNvSpPr>
              <a:spLocks noChangeArrowheads="1"/>
            </p:cNvSpPr>
            <p:nvPr/>
          </p:nvSpPr>
          <p:spPr bwMode="auto">
            <a:xfrm>
              <a:off x="6781800" y="861557"/>
              <a:ext cx="611188" cy="3857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48" name="Line 1302"/>
            <p:cNvSpPr>
              <a:spLocks noChangeShapeType="1"/>
            </p:cNvSpPr>
            <p:nvPr/>
          </p:nvSpPr>
          <p:spPr bwMode="auto">
            <a:xfrm>
              <a:off x="6465887" y="74408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49" name="Line 1305"/>
            <p:cNvSpPr>
              <a:spLocks noChangeShapeType="1"/>
            </p:cNvSpPr>
            <p:nvPr/>
          </p:nvSpPr>
          <p:spPr bwMode="auto">
            <a:xfrm>
              <a:off x="6465887" y="49484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50" name="Line 1308"/>
            <p:cNvSpPr>
              <a:spLocks noChangeShapeType="1"/>
            </p:cNvSpPr>
            <p:nvPr/>
          </p:nvSpPr>
          <p:spPr bwMode="auto">
            <a:xfrm>
              <a:off x="6465887" y="104253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51" name="Line 1311"/>
            <p:cNvSpPr>
              <a:spLocks noChangeShapeType="1"/>
            </p:cNvSpPr>
            <p:nvPr/>
          </p:nvSpPr>
          <p:spPr bwMode="auto">
            <a:xfrm>
              <a:off x="6465887" y="139019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52" name="Rectangle 1314"/>
            <p:cNvSpPr>
              <a:spLocks noChangeArrowheads="1"/>
            </p:cNvSpPr>
            <p:nvPr/>
          </p:nvSpPr>
          <p:spPr bwMode="auto">
            <a:xfrm>
              <a:off x="6775450" y="1302882"/>
              <a:ext cx="623888" cy="1619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3" name="Rectangle 1315"/>
            <p:cNvSpPr>
              <a:spLocks noChangeArrowheads="1"/>
            </p:cNvSpPr>
            <p:nvPr/>
          </p:nvSpPr>
          <p:spPr bwMode="auto">
            <a:xfrm>
              <a:off x="6781800" y="1309232"/>
              <a:ext cx="611188" cy="1492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4" name="Rectangle 1316"/>
            <p:cNvSpPr>
              <a:spLocks noChangeArrowheads="1"/>
            </p:cNvSpPr>
            <p:nvPr/>
          </p:nvSpPr>
          <p:spPr bwMode="auto">
            <a:xfrm>
              <a:off x="6888162" y="130288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5" name="Rectangle 1317"/>
            <p:cNvSpPr>
              <a:spLocks noChangeArrowheads="1"/>
            </p:cNvSpPr>
            <p:nvPr/>
          </p:nvSpPr>
          <p:spPr bwMode="auto">
            <a:xfrm>
              <a:off x="6975475" y="130288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6" name="Rectangle 1318"/>
            <p:cNvSpPr>
              <a:spLocks noChangeArrowheads="1"/>
            </p:cNvSpPr>
            <p:nvPr/>
          </p:nvSpPr>
          <p:spPr bwMode="auto">
            <a:xfrm>
              <a:off x="7062787" y="130288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7" name="Rectangle 1319"/>
            <p:cNvSpPr>
              <a:spLocks noChangeArrowheads="1"/>
            </p:cNvSpPr>
            <p:nvPr/>
          </p:nvSpPr>
          <p:spPr bwMode="auto">
            <a:xfrm>
              <a:off x="7150100" y="1302882"/>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8" name="Rectangle 1320"/>
            <p:cNvSpPr>
              <a:spLocks noChangeArrowheads="1"/>
            </p:cNvSpPr>
            <p:nvPr/>
          </p:nvSpPr>
          <p:spPr bwMode="auto">
            <a:xfrm>
              <a:off x="7212012" y="1302882"/>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59" name="Line 1321"/>
            <p:cNvSpPr>
              <a:spLocks noChangeShapeType="1"/>
            </p:cNvSpPr>
            <p:nvPr/>
          </p:nvSpPr>
          <p:spPr bwMode="auto">
            <a:xfrm>
              <a:off x="7859712" y="6678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0" name="Line 1322"/>
            <p:cNvSpPr>
              <a:spLocks noChangeShapeType="1"/>
            </p:cNvSpPr>
            <p:nvPr/>
          </p:nvSpPr>
          <p:spPr bwMode="auto">
            <a:xfrm>
              <a:off x="7859712" y="78059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1" name="Line 1323"/>
            <p:cNvSpPr>
              <a:spLocks noChangeShapeType="1"/>
            </p:cNvSpPr>
            <p:nvPr/>
          </p:nvSpPr>
          <p:spPr bwMode="auto">
            <a:xfrm>
              <a:off x="7859712" y="8933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2" name="Line 1324"/>
            <p:cNvSpPr>
              <a:spLocks noChangeShapeType="1"/>
            </p:cNvSpPr>
            <p:nvPr/>
          </p:nvSpPr>
          <p:spPr bwMode="auto">
            <a:xfrm>
              <a:off x="7859712" y="10044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3" name="Line 1325"/>
            <p:cNvSpPr>
              <a:spLocks noChangeShapeType="1"/>
            </p:cNvSpPr>
            <p:nvPr/>
          </p:nvSpPr>
          <p:spPr bwMode="auto">
            <a:xfrm>
              <a:off x="7859712" y="110444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4" name="Line 1326"/>
            <p:cNvSpPr>
              <a:spLocks noChangeShapeType="1"/>
            </p:cNvSpPr>
            <p:nvPr/>
          </p:nvSpPr>
          <p:spPr bwMode="auto">
            <a:xfrm>
              <a:off x="7859712" y="121557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5" name="Line 1327"/>
            <p:cNvSpPr>
              <a:spLocks noChangeShapeType="1"/>
            </p:cNvSpPr>
            <p:nvPr/>
          </p:nvSpPr>
          <p:spPr bwMode="auto">
            <a:xfrm>
              <a:off x="7859712" y="13282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6" name="Line 1328"/>
            <p:cNvSpPr>
              <a:spLocks noChangeShapeType="1"/>
            </p:cNvSpPr>
            <p:nvPr/>
          </p:nvSpPr>
          <p:spPr bwMode="auto">
            <a:xfrm>
              <a:off x="7859712" y="144099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69" name="Rectangle 1331"/>
            <p:cNvSpPr>
              <a:spLocks noChangeArrowheads="1"/>
            </p:cNvSpPr>
            <p:nvPr/>
          </p:nvSpPr>
          <p:spPr bwMode="auto">
            <a:xfrm>
              <a:off x="6875462" y="631370"/>
              <a:ext cx="857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0" name="Rectangle 1332"/>
            <p:cNvSpPr>
              <a:spLocks noChangeArrowheads="1"/>
            </p:cNvSpPr>
            <p:nvPr/>
          </p:nvSpPr>
          <p:spPr bwMode="auto">
            <a:xfrm>
              <a:off x="6950075" y="631370"/>
              <a:ext cx="34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1" name="Rectangle 1333"/>
            <p:cNvSpPr>
              <a:spLocks noChangeArrowheads="1"/>
            </p:cNvSpPr>
            <p:nvPr/>
          </p:nvSpPr>
          <p:spPr bwMode="auto">
            <a:xfrm>
              <a:off x="6988175" y="631370"/>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2" name="Rectangle 1334"/>
            <p:cNvSpPr>
              <a:spLocks noChangeArrowheads="1"/>
            </p:cNvSpPr>
            <p:nvPr/>
          </p:nvSpPr>
          <p:spPr bwMode="auto">
            <a:xfrm>
              <a:off x="7086600" y="63137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3" name="Rectangle 1335"/>
            <p:cNvSpPr>
              <a:spLocks noChangeArrowheads="1"/>
            </p:cNvSpPr>
            <p:nvPr/>
          </p:nvSpPr>
          <p:spPr bwMode="auto">
            <a:xfrm>
              <a:off x="7137400" y="63137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4" name="Rectangle 1336"/>
            <p:cNvSpPr>
              <a:spLocks noChangeArrowheads="1"/>
            </p:cNvSpPr>
            <p:nvPr/>
          </p:nvSpPr>
          <p:spPr bwMode="auto">
            <a:xfrm>
              <a:off x="7186612" y="63137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5" name="Rectangle 1337"/>
            <p:cNvSpPr>
              <a:spLocks noChangeArrowheads="1"/>
            </p:cNvSpPr>
            <p:nvPr/>
          </p:nvSpPr>
          <p:spPr bwMode="auto">
            <a:xfrm>
              <a:off x="6911975" y="94252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6" name="Rectangle 1338"/>
            <p:cNvSpPr>
              <a:spLocks noChangeArrowheads="1"/>
            </p:cNvSpPr>
            <p:nvPr/>
          </p:nvSpPr>
          <p:spPr bwMode="auto">
            <a:xfrm>
              <a:off x="6962775" y="9425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7" name="Rectangle 1339"/>
            <p:cNvSpPr>
              <a:spLocks noChangeArrowheads="1"/>
            </p:cNvSpPr>
            <p:nvPr/>
          </p:nvSpPr>
          <p:spPr bwMode="auto">
            <a:xfrm>
              <a:off x="7050087" y="94252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8" name="Rectangle 1340"/>
            <p:cNvSpPr>
              <a:spLocks noChangeArrowheads="1"/>
            </p:cNvSpPr>
            <p:nvPr/>
          </p:nvSpPr>
          <p:spPr bwMode="auto">
            <a:xfrm>
              <a:off x="7124700" y="9425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79" name="Rectangle 1341"/>
            <p:cNvSpPr>
              <a:spLocks noChangeArrowheads="1"/>
            </p:cNvSpPr>
            <p:nvPr/>
          </p:nvSpPr>
          <p:spPr bwMode="auto">
            <a:xfrm>
              <a:off x="7199312" y="942520"/>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180" name="Line 1342"/>
            <p:cNvSpPr>
              <a:spLocks noChangeShapeType="1"/>
            </p:cNvSpPr>
            <p:nvPr/>
          </p:nvSpPr>
          <p:spPr bwMode="auto">
            <a:xfrm>
              <a:off x="7473950" y="110444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1" name="Freeform 1343"/>
            <p:cNvSpPr>
              <a:spLocks/>
            </p:cNvSpPr>
            <p:nvPr/>
          </p:nvSpPr>
          <p:spPr bwMode="auto">
            <a:xfrm>
              <a:off x="7410450" y="1079045"/>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2" name="Freeform 1344"/>
            <p:cNvSpPr>
              <a:spLocks/>
            </p:cNvSpPr>
            <p:nvPr/>
          </p:nvSpPr>
          <p:spPr bwMode="auto">
            <a:xfrm>
              <a:off x="7585075" y="1079045"/>
              <a:ext cx="87313" cy="61913"/>
            </a:xfrm>
            <a:custGeom>
              <a:avLst/>
              <a:gdLst>
                <a:gd name="T0" fmla="*/ 25400 w 55"/>
                <a:gd name="T1" fmla="*/ 25400 h 39"/>
                <a:gd name="T2" fmla="*/ 0 w 55"/>
                <a:gd name="T3" fmla="*/ 0 h 39"/>
                <a:gd name="T4" fmla="*/ 87313 w 55"/>
                <a:gd name="T5" fmla="*/ 25400 h 39"/>
                <a:gd name="T6" fmla="*/ 0 w 55"/>
                <a:gd name="T7" fmla="*/ 61913 h 39"/>
                <a:gd name="T8" fmla="*/ 254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6"/>
                  </a:moveTo>
                  <a:lnTo>
                    <a:pt x="0" y="0"/>
                  </a:lnTo>
                  <a:lnTo>
                    <a:pt x="55" y="16"/>
                  </a:lnTo>
                  <a:lnTo>
                    <a:pt x="0" y="39"/>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3" name="Line 1345"/>
            <p:cNvSpPr>
              <a:spLocks noChangeShapeType="1"/>
            </p:cNvSpPr>
            <p:nvPr/>
          </p:nvSpPr>
          <p:spPr bwMode="auto">
            <a:xfrm>
              <a:off x="7473950" y="1215570"/>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4" name="Freeform 1346"/>
            <p:cNvSpPr>
              <a:spLocks/>
            </p:cNvSpPr>
            <p:nvPr/>
          </p:nvSpPr>
          <p:spPr bwMode="auto">
            <a:xfrm>
              <a:off x="7410450" y="1191757"/>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5" name="Freeform 1347"/>
            <p:cNvSpPr>
              <a:spLocks/>
            </p:cNvSpPr>
            <p:nvPr/>
          </p:nvSpPr>
          <p:spPr bwMode="auto">
            <a:xfrm>
              <a:off x="7585075" y="1191757"/>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6" name="Line 1348"/>
            <p:cNvSpPr>
              <a:spLocks noChangeShapeType="1"/>
            </p:cNvSpPr>
            <p:nvPr/>
          </p:nvSpPr>
          <p:spPr bwMode="auto">
            <a:xfrm>
              <a:off x="7473950" y="66788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7" name="Freeform 1349"/>
            <p:cNvSpPr>
              <a:spLocks/>
            </p:cNvSpPr>
            <p:nvPr/>
          </p:nvSpPr>
          <p:spPr bwMode="auto">
            <a:xfrm>
              <a:off x="7410450" y="63137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8" name="Freeform 1350"/>
            <p:cNvSpPr>
              <a:spLocks/>
            </p:cNvSpPr>
            <p:nvPr/>
          </p:nvSpPr>
          <p:spPr bwMode="auto">
            <a:xfrm>
              <a:off x="7585075" y="631370"/>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89" name="Line 1351"/>
            <p:cNvSpPr>
              <a:spLocks noChangeShapeType="1"/>
            </p:cNvSpPr>
            <p:nvPr/>
          </p:nvSpPr>
          <p:spPr bwMode="auto">
            <a:xfrm>
              <a:off x="7473950" y="78059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0" name="Freeform 1352"/>
            <p:cNvSpPr>
              <a:spLocks/>
            </p:cNvSpPr>
            <p:nvPr/>
          </p:nvSpPr>
          <p:spPr bwMode="auto">
            <a:xfrm>
              <a:off x="7410450" y="744082"/>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1" name="Freeform 1353"/>
            <p:cNvSpPr>
              <a:spLocks/>
            </p:cNvSpPr>
            <p:nvPr/>
          </p:nvSpPr>
          <p:spPr bwMode="auto">
            <a:xfrm>
              <a:off x="7585075" y="744082"/>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2" name="Line 1354"/>
            <p:cNvSpPr>
              <a:spLocks noChangeShapeType="1"/>
            </p:cNvSpPr>
            <p:nvPr/>
          </p:nvSpPr>
          <p:spPr bwMode="auto">
            <a:xfrm>
              <a:off x="7473950" y="8933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3" name="Freeform 1355"/>
            <p:cNvSpPr>
              <a:spLocks/>
            </p:cNvSpPr>
            <p:nvPr/>
          </p:nvSpPr>
          <p:spPr bwMode="auto">
            <a:xfrm>
              <a:off x="7410450" y="855207"/>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4" name="Freeform 1356"/>
            <p:cNvSpPr>
              <a:spLocks/>
            </p:cNvSpPr>
            <p:nvPr/>
          </p:nvSpPr>
          <p:spPr bwMode="auto">
            <a:xfrm>
              <a:off x="7585075" y="855207"/>
              <a:ext cx="87313" cy="61913"/>
            </a:xfrm>
            <a:custGeom>
              <a:avLst/>
              <a:gdLst>
                <a:gd name="T0" fmla="*/ 25400 w 55"/>
                <a:gd name="T1" fmla="*/ 38100 h 39"/>
                <a:gd name="T2" fmla="*/ 0 w 55"/>
                <a:gd name="T3" fmla="*/ 0 h 39"/>
                <a:gd name="T4" fmla="*/ 87313 w 55"/>
                <a:gd name="T5" fmla="*/ 38100 h 39"/>
                <a:gd name="T6" fmla="*/ 0 w 55"/>
                <a:gd name="T7" fmla="*/ 61913 h 39"/>
                <a:gd name="T8" fmla="*/ 254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4"/>
                  </a:moveTo>
                  <a:lnTo>
                    <a:pt x="0" y="0"/>
                  </a:lnTo>
                  <a:lnTo>
                    <a:pt x="55" y="24"/>
                  </a:lnTo>
                  <a:lnTo>
                    <a:pt x="0" y="39"/>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5" name="Line 1357"/>
            <p:cNvSpPr>
              <a:spLocks noChangeShapeType="1"/>
            </p:cNvSpPr>
            <p:nvPr/>
          </p:nvSpPr>
          <p:spPr bwMode="auto">
            <a:xfrm>
              <a:off x="7473950" y="100443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6" name="Freeform 1358"/>
            <p:cNvSpPr>
              <a:spLocks/>
            </p:cNvSpPr>
            <p:nvPr/>
          </p:nvSpPr>
          <p:spPr bwMode="auto">
            <a:xfrm>
              <a:off x="7410450" y="96792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7" name="Freeform 1359"/>
            <p:cNvSpPr>
              <a:spLocks/>
            </p:cNvSpPr>
            <p:nvPr/>
          </p:nvSpPr>
          <p:spPr bwMode="auto">
            <a:xfrm>
              <a:off x="7585075" y="967920"/>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8" name="Line 1360"/>
            <p:cNvSpPr>
              <a:spLocks noChangeShapeType="1"/>
            </p:cNvSpPr>
            <p:nvPr/>
          </p:nvSpPr>
          <p:spPr bwMode="auto">
            <a:xfrm>
              <a:off x="7473950" y="1440995"/>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199" name="Freeform 1361"/>
            <p:cNvSpPr>
              <a:spLocks/>
            </p:cNvSpPr>
            <p:nvPr/>
          </p:nvSpPr>
          <p:spPr bwMode="auto">
            <a:xfrm>
              <a:off x="7410450" y="1415595"/>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00" name="Line 1362"/>
            <p:cNvSpPr>
              <a:spLocks noChangeShapeType="1"/>
            </p:cNvSpPr>
            <p:nvPr/>
          </p:nvSpPr>
          <p:spPr bwMode="auto">
            <a:xfrm>
              <a:off x="7473950" y="1328282"/>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01" name="Freeform 1363"/>
            <p:cNvSpPr>
              <a:spLocks/>
            </p:cNvSpPr>
            <p:nvPr/>
          </p:nvSpPr>
          <p:spPr bwMode="auto">
            <a:xfrm>
              <a:off x="7410450" y="1302882"/>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02" name="Freeform 1364"/>
            <p:cNvSpPr>
              <a:spLocks/>
            </p:cNvSpPr>
            <p:nvPr/>
          </p:nvSpPr>
          <p:spPr bwMode="auto">
            <a:xfrm>
              <a:off x="6775450" y="1502907"/>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03" name="Freeform 1365"/>
            <p:cNvSpPr>
              <a:spLocks/>
            </p:cNvSpPr>
            <p:nvPr/>
          </p:nvSpPr>
          <p:spPr bwMode="auto">
            <a:xfrm>
              <a:off x="6775450" y="1502907"/>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04" name="Rectangle 1366"/>
            <p:cNvSpPr>
              <a:spLocks noChangeArrowheads="1"/>
            </p:cNvSpPr>
            <p:nvPr/>
          </p:nvSpPr>
          <p:spPr bwMode="auto">
            <a:xfrm>
              <a:off x="6837362" y="1515607"/>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05" name="Rectangle 1367"/>
            <p:cNvSpPr>
              <a:spLocks noChangeArrowheads="1"/>
            </p:cNvSpPr>
            <p:nvPr/>
          </p:nvSpPr>
          <p:spPr bwMode="auto">
            <a:xfrm>
              <a:off x="6937375" y="1515607"/>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06" name="Rectangle 1368"/>
            <p:cNvSpPr>
              <a:spLocks noChangeArrowheads="1"/>
            </p:cNvSpPr>
            <p:nvPr/>
          </p:nvSpPr>
          <p:spPr bwMode="auto">
            <a:xfrm>
              <a:off x="6999287" y="1515607"/>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07" name="Rectangle 1369"/>
            <p:cNvSpPr>
              <a:spLocks noChangeArrowheads="1"/>
            </p:cNvSpPr>
            <p:nvPr/>
          </p:nvSpPr>
          <p:spPr bwMode="auto">
            <a:xfrm>
              <a:off x="7037387" y="1515607"/>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08" name="Rectangle 1370"/>
            <p:cNvSpPr>
              <a:spLocks noChangeArrowheads="1"/>
            </p:cNvSpPr>
            <p:nvPr/>
          </p:nvSpPr>
          <p:spPr bwMode="auto">
            <a:xfrm>
              <a:off x="7137400" y="1515607"/>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09" name="Rectangle 1371"/>
            <p:cNvSpPr>
              <a:spLocks noChangeArrowheads="1"/>
            </p:cNvSpPr>
            <p:nvPr/>
          </p:nvSpPr>
          <p:spPr bwMode="auto">
            <a:xfrm>
              <a:off x="7161212" y="1515607"/>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0" name="Rectangle 1372"/>
            <p:cNvSpPr>
              <a:spLocks noChangeArrowheads="1"/>
            </p:cNvSpPr>
            <p:nvPr/>
          </p:nvSpPr>
          <p:spPr bwMode="auto">
            <a:xfrm>
              <a:off x="7237412" y="151560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1" name="Rectangle 1373"/>
            <p:cNvSpPr>
              <a:spLocks noChangeArrowheads="1"/>
            </p:cNvSpPr>
            <p:nvPr/>
          </p:nvSpPr>
          <p:spPr bwMode="auto">
            <a:xfrm>
              <a:off x="7299325" y="1515607"/>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2" name="Rectangle 1374"/>
            <p:cNvSpPr>
              <a:spLocks noChangeArrowheads="1"/>
            </p:cNvSpPr>
            <p:nvPr/>
          </p:nvSpPr>
          <p:spPr bwMode="auto">
            <a:xfrm>
              <a:off x="7335837" y="1515607"/>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3" name="Rectangle 1375"/>
            <p:cNvSpPr>
              <a:spLocks noChangeArrowheads="1"/>
            </p:cNvSpPr>
            <p:nvPr/>
          </p:nvSpPr>
          <p:spPr bwMode="auto">
            <a:xfrm>
              <a:off x="7373937" y="1515607"/>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4" name="Rectangle 1376"/>
            <p:cNvSpPr>
              <a:spLocks noChangeArrowheads="1"/>
            </p:cNvSpPr>
            <p:nvPr/>
          </p:nvSpPr>
          <p:spPr bwMode="auto">
            <a:xfrm>
              <a:off x="7399337" y="151560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7</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17" name="Line 1379"/>
            <p:cNvSpPr>
              <a:spLocks noChangeShapeType="1"/>
            </p:cNvSpPr>
            <p:nvPr/>
          </p:nvSpPr>
          <p:spPr bwMode="auto">
            <a:xfrm>
              <a:off x="6465887" y="1590220"/>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18" name="Line 1382"/>
            <p:cNvSpPr>
              <a:spLocks noChangeShapeType="1"/>
            </p:cNvSpPr>
            <p:nvPr/>
          </p:nvSpPr>
          <p:spPr bwMode="auto">
            <a:xfrm>
              <a:off x="6465887" y="2161720"/>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19" name="Line 1385"/>
            <p:cNvSpPr>
              <a:spLocks noChangeShapeType="1"/>
            </p:cNvSpPr>
            <p:nvPr/>
          </p:nvSpPr>
          <p:spPr bwMode="auto">
            <a:xfrm>
              <a:off x="7859712" y="178865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0" name="Line 1386"/>
            <p:cNvSpPr>
              <a:spLocks noChangeShapeType="1"/>
            </p:cNvSpPr>
            <p:nvPr/>
          </p:nvSpPr>
          <p:spPr bwMode="auto">
            <a:xfrm>
              <a:off x="7859712" y="190137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1" name="Line 1387"/>
            <p:cNvSpPr>
              <a:spLocks noChangeShapeType="1"/>
            </p:cNvSpPr>
            <p:nvPr/>
          </p:nvSpPr>
          <p:spPr bwMode="auto">
            <a:xfrm>
              <a:off x="7859712" y="201249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2" name="Line 1388"/>
            <p:cNvSpPr>
              <a:spLocks noChangeShapeType="1"/>
            </p:cNvSpPr>
            <p:nvPr/>
          </p:nvSpPr>
          <p:spPr bwMode="auto">
            <a:xfrm>
              <a:off x="7859712" y="21252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3" name="Line 1389"/>
            <p:cNvSpPr>
              <a:spLocks noChangeShapeType="1"/>
            </p:cNvSpPr>
            <p:nvPr/>
          </p:nvSpPr>
          <p:spPr bwMode="auto">
            <a:xfrm>
              <a:off x="7859712" y="22363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4" name="Line 1390"/>
            <p:cNvSpPr>
              <a:spLocks noChangeShapeType="1"/>
            </p:cNvSpPr>
            <p:nvPr/>
          </p:nvSpPr>
          <p:spPr bwMode="auto">
            <a:xfrm>
              <a:off x="7859712" y="233634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5" name="Line 1391"/>
            <p:cNvSpPr>
              <a:spLocks noChangeShapeType="1"/>
            </p:cNvSpPr>
            <p:nvPr/>
          </p:nvSpPr>
          <p:spPr bwMode="auto">
            <a:xfrm>
              <a:off x="7859712" y="244905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6" name="Line 1392"/>
            <p:cNvSpPr>
              <a:spLocks noChangeShapeType="1"/>
            </p:cNvSpPr>
            <p:nvPr/>
          </p:nvSpPr>
          <p:spPr bwMode="auto">
            <a:xfrm>
              <a:off x="7859712" y="25601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27" name="Rectangle 1393"/>
            <p:cNvSpPr>
              <a:spLocks noChangeArrowheads="1"/>
            </p:cNvSpPr>
            <p:nvPr/>
          </p:nvSpPr>
          <p:spPr bwMode="auto">
            <a:xfrm>
              <a:off x="6875462" y="2063295"/>
              <a:ext cx="857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28" name="Rectangle 1394"/>
            <p:cNvSpPr>
              <a:spLocks noChangeArrowheads="1"/>
            </p:cNvSpPr>
            <p:nvPr/>
          </p:nvSpPr>
          <p:spPr bwMode="auto">
            <a:xfrm>
              <a:off x="6950075" y="2063295"/>
              <a:ext cx="34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29" name="Rectangle 1395"/>
            <p:cNvSpPr>
              <a:spLocks noChangeArrowheads="1"/>
            </p:cNvSpPr>
            <p:nvPr/>
          </p:nvSpPr>
          <p:spPr bwMode="auto">
            <a:xfrm>
              <a:off x="6988175" y="2063295"/>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30" name="Rectangle 1396"/>
            <p:cNvSpPr>
              <a:spLocks noChangeArrowheads="1"/>
            </p:cNvSpPr>
            <p:nvPr/>
          </p:nvSpPr>
          <p:spPr bwMode="auto">
            <a:xfrm>
              <a:off x="7086600" y="2063295"/>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31" name="Rectangle 1397"/>
            <p:cNvSpPr>
              <a:spLocks noChangeArrowheads="1"/>
            </p:cNvSpPr>
            <p:nvPr/>
          </p:nvSpPr>
          <p:spPr bwMode="auto">
            <a:xfrm>
              <a:off x="7137400" y="2063295"/>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32" name="Rectangle 1398"/>
            <p:cNvSpPr>
              <a:spLocks noChangeArrowheads="1"/>
            </p:cNvSpPr>
            <p:nvPr/>
          </p:nvSpPr>
          <p:spPr bwMode="auto">
            <a:xfrm>
              <a:off x="7186612" y="2063295"/>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33" name="Line 1399"/>
            <p:cNvSpPr>
              <a:spLocks noChangeShapeType="1"/>
            </p:cNvSpPr>
            <p:nvPr/>
          </p:nvSpPr>
          <p:spPr bwMode="auto">
            <a:xfrm>
              <a:off x="7473950" y="223633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4" name="Freeform 1400"/>
            <p:cNvSpPr>
              <a:spLocks/>
            </p:cNvSpPr>
            <p:nvPr/>
          </p:nvSpPr>
          <p:spPr bwMode="auto">
            <a:xfrm>
              <a:off x="7410450" y="219982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5" name="Freeform 1401"/>
            <p:cNvSpPr>
              <a:spLocks/>
            </p:cNvSpPr>
            <p:nvPr/>
          </p:nvSpPr>
          <p:spPr bwMode="auto">
            <a:xfrm>
              <a:off x="7585075" y="2199820"/>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6" name="Line 1402"/>
            <p:cNvSpPr>
              <a:spLocks noChangeShapeType="1"/>
            </p:cNvSpPr>
            <p:nvPr/>
          </p:nvSpPr>
          <p:spPr bwMode="auto">
            <a:xfrm>
              <a:off x="7473950" y="233634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7" name="Freeform 1403"/>
            <p:cNvSpPr>
              <a:spLocks/>
            </p:cNvSpPr>
            <p:nvPr/>
          </p:nvSpPr>
          <p:spPr bwMode="auto">
            <a:xfrm>
              <a:off x="7410450" y="2312532"/>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8" name="Freeform 1404"/>
            <p:cNvSpPr>
              <a:spLocks/>
            </p:cNvSpPr>
            <p:nvPr/>
          </p:nvSpPr>
          <p:spPr bwMode="auto">
            <a:xfrm>
              <a:off x="7585075" y="2312532"/>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39" name="Line 1405"/>
            <p:cNvSpPr>
              <a:spLocks noChangeShapeType="1"/>
            </p:cNvSpPr>
            <p:nvPr/>
          </p:nvSpPr>
          <p:spPr bwMode="auto">
            <a:xfrm>
              <a:off x="7473950" y="178865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0" name="Freeform 1406"/>
            <p:cNvSpPr>
              <a:spLocks/>
            </p:cNvSpPr>
            <p:nvPr/>
          </p:nvSpPr>
          <p:spPr bwMode="auto">
            <a:xfrm>
              <a:off x="7410450" y="1763257"/>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1" name="Freeform 1407"/>
            <p:cNvSpPr>
              <a:spLocks/>
            </p:cNvSpPr>
            <p:nvPr/>
          </p:nvSpPr>
          <p:spPr bwMode="auto">
            <a:xfrm>
              <a:off x="7585075" y="1763257"/>
              <a:ext cx="87313" cy="63500"/>
            </a:xfrm>
            <a:custGeom>
              <a:avLst/>
              <a:gdLst>
                <a:gd name="T0" fmla="*/ 25400 w 55"/>
                <a:gd name="T1" fmla="*/ 25400 h 40"/>
                <a:gd name="T2" fmla="*/ 0 w 55"/>
                <a:gd name="T3" fmla="*/ 0 h 40"/>
                <a:gd name="T4" fmla="*/ 87313 w 55"/>
                <a:gd name="T5" fmla="*/ 25400 h 40"/>
                <a:gd name="T6" fmla="*/ 0 w 55"/>
                <a:gd name="T7" fmla="*/ 63500 h 40"/>
                <a:gd name="T8" fmla="*/ 254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16"/>
                  </a:moveTo>
                  <a:lnTo>
                    <a:pt x="0" y="0"/>
                  </a:lnTo>
                  <a:lnTo>
                    <a:pt x="55" y="16"/>
                  </a:lnTo>
                  <a:lnTo>
                    <a:pt x="0" y="40"/>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2" name="Line 1408"/>
            <p:cNvSpPr>
              <a:spLocks noChangeShapeType="1"/>
            </p:cNvSpPr>
            <p:nvPr/>
          </p:nvSpPr>
          <p:spPr bwMode="auto">
            <a:xfrm>
              <a:off x="7473950" y="1901370"/>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3" name="Freeform 1409"/>
            <p:cNvSpPr>
              <a:spLocks/>
            </p:cNvSpPr>
            <p:nvPr/>
          </p:nvSpPr>
          <p:spPr bwMode="auto">
            <a:xfrm>
              <a:off x="7410450" y="1863270"/>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4" name="Freeform 1410"/>
            <p:cNvSpPr>
              <a:spLocks/>
            </p:cNvSpPr>
            <p:nvPr/>
          </p:nvSpPr>
          <p:spPr bwMode="auto">
            <a:xfrm>
              <a:off x="7585075" y="1863270"/>
              <a:ext cx="87313" cy="61913"/>
            </a:xfrm>
            <a:custGeom>
              <a:avLst/>
              <a:gdLst>
                <a:gd name="T0" fmla="*/ 25400 w 55"/>
                <a:gd name="T1" fmla="*/ 38100 h 39"/>
                <a:gd name="T2" fmla="*/ 0 w 55"/>
                <a:gd name="T3" fmla="*/ 0 h 39"/>
                <a:gd name="T4" fmla="*/ 87313 w 55"/>
                <a:gd name="T5" fmla="*/ 38100 h 39"/>
                <a:gd name="T6" fmla="*/ 0 w 55"/>
                <a:gd name="T7" fmla="*/ 61913 h 39"/>
                <a:gd name="T8" fmla="*/ 254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4"/>
                  </a:moveTo>
                  <a:lnTo>
                    <a:pt x="0" y="0"/>
                  </a:lnTo>
                  <a:lnTo>
                    <a:pt x="55" y="24"/>
                  </a:lnTo>
                  <a:lnTo>
                    <a:pt x="0" y="39"/>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5" name="Line 1412"/>
            <p:cNvSpPr>
              <a:spLocks noChangeShapeType="1"/>
            </p:cNvSpPr>
            <p:nvPr/>
          </p:nvSpPr>
          <p:spPr bwMode="auto">
            <a:xfrm>
              <a:off x="7473950" y="201249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6" name="Freeform 1413"/>
            <p:cNvSpPr>
              <a:spLocks/>
            </p:cNvSpPr>
            <p:nvPr/>
          </p:nvSpPr>
          <p:spPr bwMode="auto">
            <a:xfrm>
              <a:off x="7410450" y="1975982"/>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7" name="Freeform 1414"/>
            <p:cNvSpPr>
              <a:spLocks/>
            </p:cNvSpPr>
            <p:nvPr/>
          </p:nvSpPr>
          <p:spPr bwMode="auto">
            <a:xfrm>
              <a:off x="7585075" y="1975982"/>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8" name="Line 1415"/>
            <p:cNvSpPr>
              <a:spLocks noChangeShapeType="1"/>
            </p:cNvSpPr>
            <p:nvPr/>
          </p:nvSpPr>
          <p:spPr bwMode="auto">
            <a:xfrm>
              <a:off x="7473950" y="21252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49" name="Freeform 1416"/>
            <p:cNvSpPr>
              <a:spLocks/>
            </p:cNvSpPr>
            <p:nvPr/>
          </p:nvSpPr>
          <p:spPr bwMode="auto">
            <a:xfrm>
              <a:off x="7410450" y="2087107"/>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0" name="Freeform 1417"/>
            <p:cNvSpPr>
              <a:spLocks/>
            </p:cNvSpPr>
            <p:nvPr/>
          </p:nvSpPr>
          <p:spPr bwMode="auto">
            <a:xfrm>
              <a:off x="7585075" y="2087107"/>
              <a:ext cx="87313" cy="63500"/>
            </a:xfrm>
            <a:custGeom>
              <a:avLst/>
              <a:gdLst>
                <a:gd name="T0" fmla="*/ 25400 w 55"/>
                <a:gd name="T1" fmla="*/ 38100 h 40"/>
                <a:gd name="T2" fmla="*/ 0 w 55"/>
                <a:gd name="T3" fmla="*/ 0 h 40"/>
                <a:gd name="T4" fmla="*/ 87313 w 55"/>
                <a:gd name="T5" fmla="*/ 38100 h 40"/>
                <a:gd name="T6" fmla="*/ 0 w 55"/>
                <a:gd name="T7" fmla="*/ 63500 h 40"/>
                <a:gd name="T8" fmla="*/ 254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24"/>
                  </a:moveTo>
                  <a:lnTo>
                    <a:pt x="0" y="0"/>
                  </a:lnTo>
                  <a:lnTo>
                    <a:pt x="55" y="24"/>
                  </a:lnTo>
                  <a:lnTo>
                    <a:pt x="0" y="40"/>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1" name="Line 1418"/>
            <p:cNvSpPr>
              <a:spLocks noChangeShapeType="1"/>
            </p:cNvSpPr>
            <p:nvPr/>
          </p:nvSpPr>
          <p:spPr bwMode="auto">
            <a:xfrm>
              <a:off x="7473950" y="256018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2" name="Freeform 1419"/>
            <p:cNvSpPr>
              <a:spLocks/>
            </p:cNvSpPr>
            <p:nvPr/>
          </p:nvSpPr>
          <p:spPr bwMode="auto">
            <a:xfrm>
              <a:off x="7410450" y="2536370"/>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3" name="Freeform 1420"/>
            <p:cNvSpPr>
              <a:spLocks/>
            </p:cNvSpPr>
            <p:nvPr/>
          </p:nvSpPr>
          <p:spPr bwMode="auto">
            <a:xfrm>
              <a:off x="7585075" y="2536370"/>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4" name="Line 1421"/>
            <p:cNvSpPr>
              <a:spLocks noChangeShapeType="1"/>
            </p:cNvSpPr>
            <p:nvPr/>
          </p:nvSpPr>
          <p:spPr bwMode="auto">
            <a:xfrm>
              <a:off x="7473950" y="244905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5" name="Freeform 1422"/>
            <p:cNvSpPr>
              <a:spLocks/>
            </p:cNvSpPr>
            <p:nvPr/>
          </p:nvSpPr>
          <p:spPr bwMode="auto">
            <a:xfrm>
              <a:off x="7410450" y="242365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6" name="Freeform 1423"/>
            <p:cNvSpPr>
              <a:spLocks/>
            </p:cNvSpPr>
            <p:nvPr/>
          </p:nvSpPr>
          <p:spPr bwMode="auto">
            <a:xfrm>
              <a:off x="7585075" y="2423657"/>
              <a:ext cx="87313" cy="61913"/>
            </a:xfrm>
            <a:custGeom>
              <a:avLst/>
              <a:gdLst>
                <a:gd name="T0" fmla="*/ 25400 w 55"/>
                <a:gd name="T1" fmla="*/ 25400 h 39"/>
                <a:gd name="T2" fmla="*/ 0 w 55"/>
                <a:gd name="T3" fmla="*/ 0 h 39"/>
                <a:gd name="T4" fmla="*/ 87313 w 55"/>
                <a:gd name="T5" fmla="*/ 25400 h 39"/>
                <a:gd name="T6" fmla="*/ 0 w 55"/>
                <a:gd name="T7" fmla="*/ 61913 h 39"/>
                <a:gd name="T8" fmla="*/ 254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6"/>
                  </a:moveTo>
                  <a:lnTo>
                    <a:pt x="0" y="0"/>
                  </a:lnTo>
                  <a:lnTo>
                    <a:pt x="55" y="16"/>
                  </a:lnTo>
                  <a:lnTo>
                    <a:pt x="0" y="39"/>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7" name="Freeform 1424"/>
            <p:cNvSpPr>
              <a:spLocks/>
            </p:cNvSpPr>
            <p:nvPr/>
          </p:nvSpPr>
          <p:spPr bwMode="auto">
            <a:xfrm>
              <a:off x="6775450" y="2634795"/>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8" name="Freeform 1425"/>
            <p:cNvSpPr>
              <a:spLocks/>
            </p:cNvSpPr>
            <p:nvPr/>
          </p:nvSpPr>
          <p:spPr bwMode="auto">
            <a:xfrm>
              <a:off x="6775450" y="2634795"/>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59" name="Rectangle 1426"/>
            <p:cNvSpPr>
              <a:spLocks noChangeArrowheads="1"/>
            </p:cNvSpPr>
            <p:nvPr/>
          </p:nvSpPr>
          <p:spPr bwMode="auto">
            <a:xfrm>
              <a:off x="6837363" y="2647495"/>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0" name="Rectangle 1427"/>
            <p:cNvSpPr>
              <a:spLocks noChangeArrowheads="1"/>
            </p:cNvSpPr>
            <p:nvPr/>
          </p:nvSpPr>
          <p:spPr bwMode="auto">
            <a:xfrm>
              <a:off x="6937375" y="2647495"/>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1" name="Rectangle 1428"/>
            <p:cNvSpPr>
              <a:spLocks noChangeArrowheads="1"/>
            </p:cNvSpPr>
            <p:nvPr/>
          </p:nvSpPr>
          <p:spPr bwMode="auto">
            <a:xfrm>
              <a:off x="6999288" y="2647495"/>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2" name="Rectangle 1429"/>
            <p:cNvSpPr>
              <a:spLocks noChangeArrowheads="1"/>
            </p:cNvSpPr>
            <p:nvPr/>
          </p:nvSpPr>
          <p:spPr bwMode="auto">
            <a:xfrm>
              <a:off x="7037388" y="2647495"/>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3" name="Rectangle 1430"/>
            <p:cNvSpPr>
              <a:spLocks noChangeArrowheads="1"/>
            </p:cNvSpPr>
            <p:nvPr/>
          </p:nvSpPr>
          <p:spPr bwMode="auto">
            <a:xfrm>
              <a:off x="7137400" y="2647495"/>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4" name="Rectangle 1431"/>
            <p:cNvSpPr>
              <a:spLocks noChangeArrowheads="1"/>
            </p:cNvSpPr>
            <p:nvPr/>
          </p:nvSpPr>
          <p:spPr bwMode="auto">
            <a:xfrm>
              <a:off x="7161213" y="2647495"/>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5" name="Rectangle 1432"/>
            <p:cNvSpPr>
              <a:spLocks noChangeArrowheads="1"/>
            </p:cNvSpPr>
            <p:nvPr/>
          </p:nvSpPr>
          <p:spPr bwMode="auto">
            <a:xfrm>
              <a:off x="7237413" y="2647495"/>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6" name="Rectangle 1433"/>
            <p:cNvSpPr>
              <a:spLocks noChangeArrowheads="1"/>
            </p:cNvSpPr>
            <p:nvPr/>
          </p:nvSpPr>
          <p:spPr bwMode="auto">
            <a:xfrm>
              <a:off x="7299325" y="2647495"/>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7" name="Rectangle 1434"/>
            <p:cNvSpPr>
              <a:spLocks noChangeArrowheads="1"/>
            </p:cNvSpPr>
            <p:nvPr/>
          </p:nvSpPr>
          <p:spPr bwMode="auto">
            <a:xfrm>
              <a:off x="7335838" y="2647495"/>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8" name="Rectangle 1435"/>
            <p:cNvSpPr>
              <a:spLocks noChangeArrowheads="1"/>
            </p:cNvSpPr>
            <p:nvPr/>
          </p:nvSpPr>
          <p:spPr bwMode="auto">
            <a:xfrm>
              <a:off x="7373938" y="2647495"/>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69" name="Rectangle 1436"/>
            <p:cNvSpPr>
              <a:spLocks noChangeArrowheads="1"/>
            </p:cNvSpPr>
            <p:nvPr/>
          </p:nvSpPr>
          <p:spPr bwMode="auto">
            <a:xfrm>
              <a:off x="7399338" y="2647495"/>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8</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0" name="Rectangle 1437"/>
            <p:cNvSpPr>
              <a:spLocks noChangeArrowheads="1"/>
            </p:cNvSpPr>
            <p:nvPr/>
          </p:nvSpPr>
          <p:spPr bwMode="auto">
            <a:xfrm>
              <a:off x="6775450" y="2884032"/>
              <a:ext cx="623888" cy="3984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1" name="Rectangle 1438"/>
            <p:cNvSpPr>
              <a:spLocks noChangeArrowheads="1"/>
            </p:cNvSpPr>
            <p:nvPr/>
          </p:nvSpPr>
          <p:spPr bwMode="auto">
            <a:xfrm>
              <a:off x="6781800" y="2890382"/>
              <a:ext cx="611188" cy="3857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2" name="Line 1439"/>
            <p:cNvSpPr>
              <a:spLocks noChangeShapeType="1"/>
            </p:cNvSpPr>
            <p:nvPr/>
          </p:nvSpPr>
          <p:spPr bwMode="auto">
            <a:xfrm>
              <a:off x="6465888" y="309675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73" name="Line 1442"/>
            <p:cNvSpPr>
              <a:spLocks noChangeShapeType="1"/>
            </p:cNvSpPr>
            <p:nvPr/>
          </p:nvSpPr>
          <p:spPr bwMode="auto">
            <a:xfrm>
              <a:off x="6465888" y="272210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74" name="Line 1445"/>
            <p:cNvSpPr>
              <a:spLocks noChangeShapeType="1"/>
            </p:cNvSpPr>
            <p:nvPr/>
          </p:nvSpPr>
          <p:spPr bwMode="auto">
            <a:xfrm>
              <a:off x="6465888" y="339520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75" name="Line 1448"/>
            <p:cNvSpPr>
              <a:spLocks noChangeShapeType="1"/>
            </p:cNvSpPr>
            <p:nvPr/>
          </p:nvSpPr>
          <p:spPr bwMode="auto">
            <a:xfrm>
              <a:off x="6465888" y="363174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76" name="Rectangle 1451"/>
            <p:cNvSpPr>
              <a:spLocks noChangeArrowheads="1"/>
            </p:cNvSpPr>
            <p:nvPr/>
          </p:nvSpPr>
          <p:spPr bwMode="auto">
            <a:xfrm>
              <a:off x="6775450" y="3544432"/>
              <a:ext cx="623888" cy="1619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7" name="Rectangle 1452"/>
            <p:cNvSpPr>
              <a:spLocks noChangeArrowheads="1"/>
            </p:cNvSpPr>
            <p:nvPr/>
          </p:nvSpPr>
          <p:spPr bwMode="auto">
            <a:xfrm>
              <a:off x="6781800" y="3550782"/>
              <a:ext cx="611188" cy="1492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8" name="Rectangle 1453"/>
            <p:cNvSpPr>
              <a:spLocks noChangeArrowheads="1"/>
            </p:cNvSpPr>
            <p:nvPr/>
          </p:nvSpPr>
          <p:spPr bwMode="auto">
            <a:xfrm>
              <a:off x="6888163" y="2996745"/>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79" name="Rectangle 1454"/>
            <p:cNvSpPr>
              <a:spLocks noChangeArrowheads="1"/>
            </p:cNvSpPr>
            <p:nvPr/>
          </p:nvSpPr>
          <p:spPr bwMode="auto">
            <a:xfrm>
              <a:off x="6975475" y="2996745"/>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80" name="Rectangle 1455"/>
            <p:cNvSpPr>
              <a:spLocks noChangeArrowheads="1"/>
            </p:cNvSpPr>
            <p:nvPr/>
          </p:nvSpPr>
          <p:spPr bwMode="auto">
            <a:xfrm>
              <a:off x="7062788" y="2996745"/>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81" name="Rectangle 1456"/>
            <p:cNvSpPr>
              <a:spLocks noChangeArrowheads="1"/>
            </p:cNvSpPr>
            <p:nvPr/>
          </p:nvSpPr>
          <p:spPr bwMode="auto">
            <a:xfrm>
              <a:off x="7150100" y="2996745"/>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82" name="Rectangle 1457"/>
            <p:cNvSpPr>
              <a:spLocks noChangeArrowheads="1"/>
            </p:cNvSpPr>
            <p:nvPr/>
          </p:nvSpPr>
          <p:spPr bwMode="auto">
            <a:xfrm>
              <a:off x="7212013" y="2996745"/>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83" name="Line 1458"/>
            <p:cNvSpPr>
              <a:spLocks noChangeShapeType="1"/>
            </p:cNvSpPr>
            <p:nvPr/>
          </p:nvSpPr>
          <p:spPr bwMode="auto">
            <a:xfrm>
              <a:off x="7859713" y="29094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4" name="Line 1459"/>
            <p:cNvSpPr>
              <a:spLocks noChangeShapeType="1"/>
            </p:cNvSpPr>
            <p:nvPr/>
          </p:nvSpPr>
          <p:spPr bwMode="auto">
            <a:xfrm>
              <a:off x="7859713" y="302055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5" name="Line 1460"/>
            <p:cNvSpPr>
              <a:spLocks noChangeShapeType="1"/>
            </p:cNvSpPr>
            <p:nvPr/>
          </p:nvSpPr>
          <p:spPr bwMode="auto">
            <a:xfrm>
              <a:off x="7859713" y="313327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6" name="Line 1461"/>
            <p:cNvSpPr>
              <a:spLocks noChangeShapeType="1"/>
            </p:cNvSpPr>
            <p:nvPr/>
          </p:nvSpPr>
          <p:spPr bwMode="auto">
            <a:xfrm>
              <a:off x="7859713" y="32459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7" name="Line 1462"/>
            <p:cNvSpPr>
              <a:spLocks noChangeShapeType="1"/>
            </p:cNvSpPr>
            <p:nvPr/>
          </p:nvSpPr>
          <p:spPr bwMode="auto">
            <a:xfrm>
              <a:off x="7859713" y="33571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8" name="Line 1463"/>
            <p:cNvSpPr>
              <a:spLocks noChangeShapeType="1"/>
            </p:cNvSpPr>
            <p:nvPr/>
          </p:nvSpPr>
          <p:spPr bwMode="auto">
            <a:xfrm>
              <a:off x="7859713" y="346982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89" name="Line 1464"/>
            <p:cNvSpPr>
              <a:spLocks noChangeShapeType="1"/>
            </p:cNvSpPr>
            <p:nvPr/>
          </p:nvSpPr>
          <p:spPr bwMode="auto">
            <a:xfrm>
              <a:off x="7859713" y="356824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90" name="Line 1465"/>
            <p:cNvSpPr>
              <a:spLocks noChangeShapeType="1"/>
            </p:cNvSpPr>
            <p:nvPr/>
          </p:nvSpPr>
          <p:spPr bwMode="auto">
            <a:xfrm>
              <a:off x="7859713" y="368095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91" name="Rectangle 1466"/>
            <p:cNvSpPr>
              <a:spLocks noChangeArrowheads="1"/>
            </p:cNvSpPr>
            <p:nvPr/>
          </p:nvSpPr>
          <p:spPr bwMode="auto">
            <a:xfrm>
              <a:off x="6911975" y="354443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92" name="Rectangle 1467"/>
            <p:cNvSpPr>
              <a:spLocks noChangeArrowheads="1"/>
            </p:cNvSpPr>
            <p:nvPr/>
          </p:nvSpPr>
          <p:spPr bwMode="auto">
            <a:xfrm>
              <a:off x="6962775" y="35444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93" name="Rectangle 1468"/>
            <p:cNvSpPr>
              <a:spLocks noChangeArrowheads="1"/>
            </p:cNvSpPr>
            <p:nvPr/>
          </p:nvSpPr>
          <p:spPr bwMode="auto">
            <a:xfrm>
              <a:off x="7050088" y="3544432"/>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94" name="Rectangle 1469"/>
            <p:cNvSpPr>
              <a:spLocks noChangeArrowheads="1"/>
            </p:cNvSpPr>
            <p:nvPr/>
          </p:nvSpPr>
          <p:spPr bwMode="auto">
            <a:xfrm>
              <a:off x="7124700" y="35444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95" name="Rectangle 1470"/>
            <p:cNvSpPr>
              <a:spLocks noChangeArrowheads="1"/>
            </p:cNvSpPr>
            <p:nvPr/>
          </p:nvSpPr>
          <p:spPr bwMode="auto">
            <a:xfrm>
              <a:off x="7199313" y="3544432"/>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296" name="Line 1471"/>
            <p:cNvSpPr>
              <a:spLocks noChangeShapeType="1"/>
            </p:cNvSpPr>
            <p:nvPr/>
          </p:nvSpPr>
          <p:spPr bwMode="auto">
            <a:xfrm>
              <a:off x="7473950" y="33571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97" name="Freeform 1472"/>
            <p:cNvSpPr>
              <a:spLocks/>
            </p:cNvSpPr>
            <p:nvPr/>
          </p:nvSpPr>
          <p:spPr bwMode="auto">
            <a:xfrm>
              <a:off x="7410450" y="3320595"/>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98" name="Freeform 1473"/>
            <p:cNvSpPr>
              <a:spLocks/>
            </p:cNvSpPr>
            <p:nvPr/>
          </p:nvSpPr>
          <p:spPr bwMode="auto">
            <a:xfrm>
              <a:off x="7585075" y="3320595"/>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299" name="Line 1474"/>
            <p:cNvSpPr>
              <a:spLocks noChangeShapeType="1"/>
            </p:cNvSpPr>
            <p:nvPr/>
          </p:nvSpPr>
          <p:spPr bwMode="auto">
            <a:xfrm>
              <a:off x="7473950" y="3469820"/>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0" name="Freeform 1475"/>
            <p:cNvSpPr>
              <a:spLocks/>
            </p:cNvSpPr>
            <p:nvPr/>
          </p:nvSpPr>
          <p:spPr bwMode="auto">
            <a:xfrm>
              <a:off x="7410450" y="3431720"/>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1" name="Freeform 1476"/>
            <p:cNvSpPr>
              <a:spLocks/>
            </p:cNvSpPr>
            <p:nvPr/>
          </p:nvSpPr>
          <p:spPr bwMode="auto">
            <a:xfrm>
              <a:off x="7585075" y="3431720"/>
              <a:ext cx="87313" cy="61913"/>
            </a:xfrm>
            <a:custGeom>
              <a:avLst/>
              <a:gdLst>
                <a:gd name="T0" fmla="*/ 25400 w 55"/>
                <a:gd name="T1" fmla="*/ 38100 h 39"/>
                <a:gd name="T2" fmla="*/ 0 w 55"/>
                <a:gd name="T3" fmla="*/ 0 h 39"/>
                <a:gd name="T4" fmla="*/ 87313 w 55"/>
                <a:gd name="T5" fmla="*/ 38100 h 39"/>
                <a:gd name="T6" fmla="*/ 0 w 55"/>
                <a:gd name="T7" fmla="*/ 61913 h 39"/>
                <a:gd name="T8" fmla="*/ 254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4"/>
                  </a:moveTo>
                  <a:lnTo>
                    <a:pt x="0" y="0"/>
                  </a:lnTo>
                  <a:lnTo>
                    <a:pt x="55" y="24"/>
                  </a:lnTo>
                  <a:lnTo>
                    <a:pt x="0" y="39"/>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2" name="Line 1477"/>
            <p:cNvSpPr>
              <a:spLocks noChangeShapeType="1"/>
            </p:cNvSpPr>
            <p:nvPr/>
          </p:nvSpPr>
          <p:spPr bwMode="auto">
            <a:xfrm>
              <a:off x="7473950" y="2909432"/>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3" name="Freeform 1478"/>
            <p:cNvSpPr>
              <a:spLocks/>
            </p:cNvSpPr>
            <p:nvPr/>
          </p:nvSpPr>
          <p:spPr bwMode="auto">
            <a:xfrm>
              <a:off x="7410450" y="2884032"/>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4" name="Line 1479"/>
            <p:cNvSpPr>
              <a:spLocks noChangeShapeType="1"/>
            </p:cNvSpPr>
            <p:nvPr/>
          </p:nvSpPr>
          <p:spPr bwMode="auto">
            <a:xfrm>
              <a:off x="7473950" y="3020557"/>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5" name="Freeform 1480"/>
            <p:cNvSpPr>
              <a:spLocks/>
            </p:cNvSpPr>
            <p:nvPr/>
          </p:nvSpPr>
          <p:spPr bwMode="auto">
            <a:xfrm>
              <a:off x="7410450" y="2984045"/>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6" name="Line 1481"/>
            <p:cNvSpPr>
              <a:spLocks noChangeShapeType="1"/>
            </p:cNvSpPr>
            <p:nvPr/>
          </p:nvSpPr>
          <p:spPr bwMode="auto">
            <a:xfrm>
              <a:off x="7473950" y="3133270"/>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7" name="Freeform 1482"/>
            <p:cNvSpPr>
              <a:spLocks/>
            </p:cNvSpPr>
            <p:nvPr/>
          </p:nvSpPr>
          <p:spPr bwMode="auto">
            <a:xfrm>
              <a:off x="7410450" y="3096757"/>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8" name="Line 1483"/>
            <p:cNvSpPr>
              <a:spLocks noChangeShapeType="1"/>
            </p:cNvSpPr>
            <p:nvPr/>
          </p:nvSpPr>
          <p:spPr bwMode="auto">
            <a:xfrm>
              <a:off x="7473950" y="3245982"/>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9" name="Freeform 1484"/>
            <p:cNvSpPr>
              <a:spLocks/>
            </p:cNvSpPr>
            <p:nvPr/>
          </p:nvSpPr>
          <p:spPr bwMode="auto">
            <a:xfrm>
              <a:off x="7410450" y="3207882"/>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0" name="Line 1485"/>
            <p:cNvSpPr>
              <a:spLocks noChangeShapeType="1"/>
            </p:cNvSpPr>
            <p:nvPr/>
          </p:nvSpPr>
          <p:spPr bwMode="auto">
            <a:xfrm>
              <a:off x="7473950" y="368095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1" name="Freeform 1486"/>
            <p:cNvSpPr>
              <a:spLocks/>
            </p:cNvSpPr>
            <p:nvPr/>
          </p:nvSpPr>
          <p:spPr bwMode="auto">
            <a:xfrm>
              <a:off x="7410450" y="3655557"/>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2" name="Freeform 1487"/>
            <p:cNvSpPr>
              <a:spLocks/>
            </p:cNvSpPr>
            <p:nvPr/>
          </p:nvSpPr>
          <p:spPr bwMode="auto">
            <a:xfrm>
              <a:off x="7585075" y="3655557"/>
              <a:ext cx="87313" cy="63500"/>
            </a:xfrm>
            <a:custGeom>
              <a:avLst/>
              <a:gdLst>
                <a:gd name="T0" fmla="*/ 25400 w 55"/>
                <a:gd name="T1" fmla="*/ 25400 h 40"/>
                <a:gd name="T2" fmla="*/ 0 w 55"/>
                <a:gd name="T3" fmla="*/ 0 h 40"/>
                <a:gd name="T4" fmla="*/ 87313 w 55"/>
                <a:gd name="T5" fmla="*/ 25400 h 40"/>
                <a:gd name="T6" fmla="*/ 0 w 55"/>
                <a:gd name="T7" fmla="*/ 63500 h 40"/>
                <a:gd name="T8" fmla="*/ 254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16"/>
                  </a:moveTo>
                  <a:lnTo>
                    <a:pt x="0" y="0"/>
                  </a:lnTo>
                  <a:lnTo>
                    <a:pt x="55" y="16"/>
                  </a:lnTo>
                  <a:lnTo>
                    <a:pt x="0" y="40"/>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3" name="Line 1488"/>
            <p:cNvSpPr>
              <a:spLocks noChangeShapeType="1"/>
            </p:cNvSpPr>
            <p:nvPr/>
          </p:nvSpPr>
          <p:spPr bwMode="auto">
            <a:xfrm>
              <a:off x="7473950" y="356824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4" name="Freeform 1489"/>
            <p:cNvSpPr>
              <a:spLocks/>
            </p:cNvSpPr>
            <p:nvPr/>
          </p:nvSpPr>
          <p:spPr bwMode="auto">
            <a:xfrm>
              <a:off x="7410450" y="3544432"/>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5" name="Freeform 1490"/>
            <p:cNvSpPr>
              <a:spLocks/>
            </p:cNvSpPr>
            <p:nvPr/>
          </p:nvSpPr>
          <p:spPr bwMode="auto">
            <a:xfrm>
              <a:off x="7585075" y="3544432"/>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6" name="Freeform 1491"/>
            <p:cNvSpPr>
              <a:spLocks/>
            </p:cNvSpPr>
            <p:nvPr/>
          </p:nvSpPr>
          <p:spPr bwMode="auto">
            <a:xfrm>
              <a:off x="6775450" y="3768270"/>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7" name="Freeform 1492"/>
            <p:cNvSpPr>
              <a:spLocks/>
            </p:cNvSpPr>
            <p:nvPr/>
          </p:nvSpPr>
          <p:spPr bwMode="auto">
            <a:xfrm>
              <a:off x="6775450" y="3768270"/>
              <a:ext cx="1084263" cy="1095375"/>
            </a:xfrm>
            <a:custGeom>
              <a:avLst/>
              <a:gdLst>
                <a:gd name="T0" fmla="*/ 909638 w 683"/>
                <a:gd name="T1" fmla="*/ 1095375 h 690"/>
                <a:gd name="T2" fmla="*/ 1084263 w 683"/>
                <a:gd name="T3" fmla="*/ 1095375 h 690"/>
                <a:gd name="T4" fmla="*/ 1084263 w 683"/>
                <a:gd name="T5" fmla="*/ 0 h 690"/>
                <a:gd name="T6" fmla="*/ 0 w 683"/>
                <a:gd name="T7" fmla="*/ 0 h 690"/>
                <a:gd name="T8" fmla="*/ 0 w 683"/>
                <a:gd name="T9" fmla="*/ 174625 h 690"/>
                <a:gd name="T10" fmla="*/ 909638 w 683"/>
                <a:gd name="T11" fmla="*/ 174625 h 690"/>
                <a:gd name="T12" fmla="*/ 909638 w 683"/>
                <a:gd name="T13" fmla="*/ 1095375 h 6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690">
                  <a:moveTo>
                    <a:pt x="573" y="690"/>
                  </a:moveTo>
                  <a:lnTo>
                    <a:pt x="683" y="690"/>
                  </a:lnTo>
                  <a:lnTo>
                    <a:pt x="683" y="0"/>
                  </a:lnTo>
                  <a:lnTo>
                    <a:pt x="0" y="0"/>
                  </a:lnTo>
                  <a:lnTo>
                    <a:pt x="0" y="110"/>
                  </a:lnTo>
                  <a:lnTo>
                    <a:pt x="573" y="110"/>
                  </a:lnTo>
                  <a:lnTo>
                    <a:pt x="573" y="69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8" name="Rectangle 1493"/>
            <p:cNvSpPr>
              <a:spLocks noChangeArrowheads="1"/>
            </p:cNvSpPr>
            <p:nvPr/>
          </p:nvSpPr>
          <p:spPr bwMode="auto">
            <a:xfrm>
              <a:off x="6837363" y="3768270"/>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19" name="Rectangle 1494"/>
            <p:cNvSpPr>
              <a:spLocks noChangeArrowheads="1"/>
            </p:cNvSpPr>
            <p:nvPr/>
          </p:nvSpPr>
          <p:spPr bwMode="auto">
            <a:xfrm>
              <a:off x="6937375" y="3768270"/>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0" name="Rectangle 1495"/>
            <p:cNvSpPr>
              <a:spLocks noChangeArrowheads="1"/>
            </p:cNvSpPr>
            <p:nvPr/>
          </p:nvSpPr>
          <p:spPr bwMode="auto">
            <a:xfrm>
              <a:off x="6999288" y="3768270"/>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1" name="Rectangle 1496"/>
            <p:cNvSpPr>
              <a:spLocks noChangeArrowheads="1"/>
            </p:cNvSpPr>
            <p:nvPr/>
          </p:nvSpPr>
          <p:spPr bwMode="auto">
            <a:xfrm>
              <a:off x="7037388" y="3768270"/>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2" name="Rectangle 1497"/>
            <p:cNvSpPr>
              <a:spLocks noChangeArrowheads="1"/>
            </p:cNvSpPr>
            <p:nvPr/>
          </p:nvSpPr>
          <p:spPr bwMode="auto">
            <a:xfrm>
              <a:off x="7137400" y="3768270"/>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3" name="Rectangle 1498"/>
            <p:cNvSpPr>
              <a:spLocks noChangeArrowheads="1"/>
            </p:cNvSpPr>
            <p:nvPr/>
          </p:nvSpPr>
          <p:spPr bwMode="auto">
            <a:xfrm>
              <a:off x="7161213" y="3768270"/>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4" name="Rectangle 1499"/>
            <p:cNvSpPr>
              <a:spLocks noChangeArrowheads="1"/>
            </p:cNvSpPr>
            <p:nvPr/>
          </p:nvSpPr>
          <p:spPr bwMode="auto">
            <a:xfrm>
              <a:off x="7237413" y="376827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5" name="Rectangle 1500"/>
            <p:cNvSpPr>
              <a:spLocks noChangeArrowheads="1"/>
            </p:cNvSpPr>
            <p:nvPr/>
          </p:nvSpPr>
          <p:spPr bwMode="auto">
            <a:xfrm>
              <a:off x="7299325" y="376827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6" name="Rectangle 1501"/>
            <p:cNvSpPr>
              <a:spLocks noChangeArrowheads="1"/>
            </p:cNvSpPr>
            <p:nvPr/>
          </p:nvSpPr>
          <p:spPr bwMode="auto">
            <a:xfrm>
              <a:off x="7335838" y="3768270"/>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7" name="Rectangle 1502"/>
            <p:cNvSpPr>
              <a:spLocks noChangeArrowheads="1"/>
            </p:cNvSpPr>
            <p:nvPr/>
          </p:nvSpPr>
          <p:spPr bwMode="auto">
            <a:xfrm>
              <a:off x="7373938" y="3768270"/>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8" name="Rectangle 1503"/>
            <p:cNvSpPr>
              <a:spLocks noChangeArrowheads="1"/>
            </p:cNvSpPr>
            <p:nvPr/>
          </p:nvSpPr>
          <p:spPr bwMode="auto">
            <a:xfrm>
              <a:off x="7399338" y="376827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9</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29" name="Rectangle 1504"/>
            <p:cNvSpPr>
              <a:spLocks noChangeArrowheads="1"/>
            </p:cNvSpPr>
            <p:nvPr/>
          </p:nvSpPr>
          <p:spPr bwMode="auto">
            <a:xfrm>
              <a:off x="6775450" y="3992107"/>
              <a:ext cx="623888" cy="39846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0" name="Rectangle 1505"/>
            <p:cNvSpPr>
              <a:spLocks noChangeArrowheads="1"/>
            </p:cNvSpPr>
            <p:nvPr/>
          </p:nvSpPr>
          <p:spPr bwMode="auto">
            <a:xfrm>
              <a:off x="6781800" y="3998457"/>
              <a:ext cx="611188" cy="3857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1" name="Line 1506"/>
            <p:cNvSpPr>
              <a:spLocks noChangeShapeType="1"/>
            </p:cNvSpPr>
            <p:nvPr/>
          </p:nvSpPr>
          <p:spPr bwMode="auto">
            <a:xfrm>
              <a:off x="6465888" y="417943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32" name="Line 1509"/>
            <p:cNvSpPr>
              <a:spLocks noChangeShapeType="1"/>
            </p:cNvSpPr>
            <p:nvPr/>
          </p:nvSpPr>
          <p:spPr bwMode="auto">
            <a:xfrm>
              <a:off x="6465888" y="383018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33" name="Line 1512"/>
            <p:cNvSpPr>
              <a:spLocks noChangeShapeType="1"/>
            </p:cNvSpPr>
            <p:nvPr/>
          </p:nvSpPr>
          <p:spPr bwMode="auto">
            <a:xfrm>
              <a:off x="6465888" y="451439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34" name="Line 1515"/>
            <p:cNvSpPr>
              <a:spLocks noChangeShapeType="1"/>
            </p:cNvSpPr>
            <p:nvPr/>
          </p:nvSpPr>
          <p:spPr bwMode="auto">
            <a:xfrm>
              <a:off x="6465888" y="4750932"/>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35" name="Rectangle 1518"/>
            <p:cNvSpPr>
              <a:spLocks noChangeArrowheads="1"/>
            </p:cNvSpPr>
            <p:nvPr/>
          </p:nvSpPr>
          <p:spPr bwMode="auto">
            <a:xfrm>
              <a:off x="6775450" y="4663620"/>
              <a:ext cx="623888" cy="1619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6" name="Rectangle 1519"/>
            <p:cNvSpPr>
              <a:spLocks noChangeArrowheads="1"/>
            </p:cNvSpPr>
            <p:nvPr/>
          </p:nvSpPr>
          <p:spPr bwMode="auto">
            <a:xfrm>
              <a:off x="6781800" y="4669970"/>
              <a:ext cx="611188" cy="149225"/>
            </a:xfrm>
            <a:prstGeom prst="rect">
              <a:avLst/>
            </a:prstGeom>
            <a:solidFill>
              <a:srgbClr val="00FFFF"/>
            </a:solidFill>
            <a:ln w="1270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7" name="Rectangle 1520"/>
            <p:cNvSpPr>
              <a:spLocks noChangeArrowheads="1"/>
            </p:cNvSpPr>
            <p:nvPr/>
          </p:nvSpPr>
          <p:spPr bwMode="auto">
            <a:xfrm>
              <a:off x="6888163" y="46636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8" name="Rectangle 1521"/>
            <p:cNvSpPr>
              <a:spLocks noChangeArrowheads="1"/>
            </p:cNvSpPr>
            <p:nvPr/>
          </p:nvSpPr>
          <p:spPr bwMode="auto">
            <a:xfrm>
              <a:off x="6975475" y="46636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39" name="Rectangle 1522"/>
            <p:cNvSpPr>
              <a:spLocks noChangeArrowheads="1"/>
            </p:cNvSpPr>
            <p:nvPr/>
          </p:nvSpPr>
          <p:spPr bwMode="auto">
            <a:xfrm>
              <a:off x="7062788" y="46636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40" name="Rectangle 1523"/>
            <p:cNvSpPr>
              <a:spLocks noChangeArrowheads="1"/>
            </p:cNvSpPr>
            <p:nvPr/>
          </p:nvSpPr>
          <p:spPr bwMode="auto">
            <a:xfrm>
              <a:off x="7150100" y="466362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41" name="Rectangle 1524"/>
            <p:cNvSpPr>
              <a:spLocks noChangeArrowheads="1"/>
            </p:cNvSpPr>
            <p:nvPr/>
          </p:nvSpPr>
          <p:spPr bwMode="auto">
            <a:xfrm>
              <a:off x="7212013" y="4663620"/>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4</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42" name="Line 1525"/>
            <p:cNvSpPr>
              <a:spLocks noChangeShapeType="1"/>
            </p:cNvSpPr>
            <p:nvPr/>
          </p:nvSpPr>
          <p:spPr bwMode="auto">
            <a:xfrm>
              <a:off x="7859713" y="40302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3" name="Line 1526"/>
            <p:cNvSpPr>
              <a:spLocks noChangeShapeType="1"/>
            </p:cNvSpPr>
            <p:nvPr/>
          </p:nvSpPr>
          <p:spPr bwMode="auto">
            <a:xfrm>
              <a:off x="7859713" y="41413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4" name="Line 1527"/>
            <p:cNvSpPr>
              <a:spLocks noChangeShapeType="1"/>
            </p:cNvSpPr>
            <p:nvPr/>
          </p:nvSpPr>
          <p:spPr bwMode="auto">
            <a:xfrm>
              <a:off x="7859713" y="425404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5" name="Line 1528"/>
            <p:cNvSpPr>
              <a:spLocks noChangeShapeType="1"/>
            </p:cNvSpPr>
            <p:nvPr/>
          </p:nvSpPr>
          <p:spPr bwMode="auto">
            <a:xfrm>
              <a:off x="7859713" y="436517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6" name="Line 1529"/>
            <p:cNvSpPr>
              <a:spLocks noChangeShapeType="1"/>
            </p:cNvSpPr>
            <p:nvPr/>
          </p:nvSpPr>
          <p:spPr bwMode="auto">
            <a:xfrm>
              <a:off x="7859713" y="44778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7" name="Line 1530"/>
            <p:cNvSpPr>
              <a:spLocks noChangeShapeType="1"/>
            </p:cNvSpPr>
            <p:nvPr/>
          </p:nvSpPr>
          <p:spPr bwMode="auto">
            <a:xfrm>
              <a:off x="7859713" y="45890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8" name="Line 1531"/>
            <p:cNvSpPr>
              <a:spLocks noChangeShapeType="1"/>
            </p:cNvSpPr>
            <p:nvPr/>
          </p:nvSpPr>
          <p:spPr bwMode="auto">
            <a:xfrm>
              <a:off x="7859713" y="4689020"/>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49" name="Line 1532"/>
            <p:cNvSpPr>
              <a:spLocks noChangeShapeType="1"/>
            </p:cNvSpPr>
            <p:nvPr/>
          </p:nvSpPr>
          <p:spPr bwMode="auto">
            <a:xfrm>
              <a:off x="7859713" y="48017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50" name="Rectangle 1533"/>
            <p:cNvSpPr>
              <a:spLocks noChangeArrowheads="1"/>
            </p:cNvSpPr>
            <p:nvPr/>
          </p:nvSpPr>
          <p:spPr bwMode="auto">
            <a:xfrm>
              <a:off x="6911975" y="4079420"/>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51" name="Rectangle 1534"/>
            <p:cNvSpPr>
              <a:spLocks noChangeArrowheads="1"/>
            </p:cNvSpPr>
            <p:nvPr/>
          </p:nvSpPr>
          <p:spPr bwMode="auto">
            <a:xfrm>
              <a:off x="6962775" y="40794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52" name="Rectangle 1535"/>
            <p:cNvSpPr>
              <a:spLocks noChangeArrowheads="1"/>
            </p:cNvSpPr>
            <p:nvPr/>
          </p:nvSpPr>
          <p:spPr bwMode="auto">
            <a:xfrm>
              <a:off x="7050088" y="4079420"/>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53" name="Rectangle 1536"/>
            <p:cNvSpPr>
              <a:spLocks noChangeArrowheads="1"/>
            </p:cNvSpPr>
            <p:nvPr/>
          </p:nvSpPr>
          <p:spPr bwMode="auto">
            <a:xfrm>
              <a:off x="7124700" y="4079420"/>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54" name="Rectangle 1537"/>
            <p:cNvSpPr>
              <a:spLocks noChangeArrowheads="1"/>
            </p:cNvSpPr>
            <p:nvPr/>
          </p:nvSpPr>
          <p:spPr bwMode="auto">
            <a:xfrm>
              <a:off x="7199313" y="4079420"/>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55" name="Line 1538"/>
            <p:cNvSpPr>
              <a:spLocks noChangeShapeType="1"/>
            </p:cNvSpPr>
            <p:nvPr/>
          </p:nvSpPr>
          <p:spPr bwMode="auto">
            <a:xfrm>
              <a:off x="7473950" y="447788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56" name="Freeform 1539"/>
            <p:cNvSpPr>
              <a:spLocks/>
            </p:cNvSpPr>
            <p:nvPr/>
          </p:nvSpPr>
          <p:spPr bwMode="auto">
            <a:xfrm>
              <a:off x="7410450" y="4439782"/>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57" name="Freeform 1540"/>
            <p:cNvSpPr>
              <a:spLocks/>
            </p:cNvSpPr>
            <p:nvPr/>
          </p:nvSpPr>
          <p:spPr bwMode="auto">
            <a:xfrm>
              <a:off x="7585075" y="4439782"/>
              <a:ext cx="87313" cy="63500"/>
            </a:xfrm>
            <a:custGeom>
              <a:avLst/>
              <a:gdLst>
                <a:gd name="T0" fmla="*/ 25400 w 55"/>
                <a:gd name="T1" fmla="*/ 38100 h 40"/>
                <a:gd name="T2" fmla="*/ 0 w 55"/>
                <a:gd name="T3" fmla="*/ 0 h 40"/>
                <a:gd name="T4" fmla="*/ 87313 w 55"/>
                <a:gd name="T5" fmla="*/ 38100 h 40"/>
                <a:gd name="T6" fmla="*/ 0 w 55"/>
                <a:gd name="T7" fmla="*/ 63500 h 40"/>
                <a:gd name="T8" fmla="*/ 254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24"/>
                  </a:moveTo>
                  <a:lnTo>
                    <a:pt x="0" y="0"/>
                  </a:lnTo>
                  <a:lnTo>
                    <a:pt x="55" y="24"/>
                  </a:lnTo>
                  <a:lnTo>
                    <a:pt x="0" y="40"/>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58" name="Line 1541"/>
            <p:cNvSpPr>
              <a:spLocks noChangeShapeType="1"/>
            </p:cNvSpPr>
            <p:nvPr/>
          </p:nvSpPr>
          <p:spPr bwMode="auto">
            <a:xfrm>
              <a:off x="7473950" y="45890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59" name="Freeform 1542"/>
            <p:cNvSpPr>
              <a:spLocks/>
            </p:cNvSpPr>
            <p:nvPr/>
          </p:nvSpPr>
          <p:spPr bwMode="auto">
            <a:xfrm>
              <a:off x="7410450" y="4552495"/>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0" name="Freeform 1543"/>
            <p:cNvSpPr>
              <a:spLocks/>
            </p:cNvSpPr>
            <p:nvPr/>
          </p:nvSpPr>
          <p:spPr bwMode="auto">
            <a:xfrm>
              <a:off x="7585075" y="4552495"/>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1" name="Line 1544"/>
            <p:cNvSpPr>
              <a:spLocks noChangeShapeType="1"/>
            </p:cNvSpPr>
            <p:nvPr/>
          </p:nvSpPr>
          <p:spPr bwMode="auto">
            <a:xfrm>
              <a:off x="7473950" y="40302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2" name="Freeform 1545"/>
            <p:cNvSpPr>
              <a:spLocks/>
            </p:cNvSpPr>
            <p:nvPr/>
          </p:nvSpPr>
          <p:spPr bwMode="auto">
            <a:xfrm>
              <a:off x="7410450" y="400480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3" name="Freeform 1546"/>
            <p:cNvSpPr>
              <a:spLocks/>
            </p:cNvSpPr>
            <p:nvPr/>
          </p:nvSpPr>
          <p:spPr bwMode="auto">
            <a:xfrm>
              <a:off x="7585075" y="4004807"/>
              <a:ext cx="87313" cy="61913"/>
            </a:xfrm>
            <a:custGeom>
              <a:avLst/>
              <a:gdLst>
                <a:gd name="T0" fmla="*/ 25400 w 55"/>
                <a:gd name="T1" fmla="*/ 25400 h 39"/>
                <a:gd name="T2" fmla="*/ 0 w 55"/>
                <a:gd name="T3" fmla="*/ 0 h 39"/>
                <a:gd name="T4" fmla="*/ 87313 w 55"/>
                <a:gd name="T5" fmla="*/ 25400 h 39"/>
                <a:gd name="T6" fmla="*/ 0 w 55"/>
                <a:gd name="T7" fmla="*/ 61913 h 39"/>
                <a:gd name="T8" fmla="*/ 254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6"/>
                  </a:moveTo>
                  <a:lnTo>
                    <a:pt x="0" y="0"/>
                  </a:lnTo>
                  <a:lnTo>
                    <a:pt x="55" y="16"/>
                  </a:lnTo>
                  <a:lnTo>
                    <a:pt x="0" y="39"/>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4" name="Line 1547"/>
            <p:cNvSpPr>
              <a:spLocks noChangeShapeType="1"/>
            </p:cNvSpPr>
            <p:nvPr/>
          </p:nvSpPr>
          <p:spPr bwMode="auto">
            <a:xfrm>
              <a:off x="7473950" y="414133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5" name="Freeform 1548"/>
            <p:cNvSpPr>
              <a:spLocks/>
            </p:cNvSpPr>
            <p:nvPr/>
          </p:nvSpPr>
          <p:spPr bwMode="auto">
            <a:xfrm>
              <a:off x="7410450" y="4115932"/>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6" name="Freeform 1549"/>
            <p:cNvSpPr>
              <a:spLocks/>
            </p:cNvSpPr>
            <p:nvPr/>
          </p:nvSpPr>
          <p:spPr bwMode="auto">
            <a:xfrm>
              <a:off x="7585075" y="4115932"/>
              <a:ext cx="87313" cy="63500"/>
            </a:xfrm>
            <a:custGeom>
              <a:avLst/>
              <a:gdLst>
                <a:gd name="T0" fmla="*/ 25400 w 55"/>
                <a:gd name="T1" fmla="*/ 25400 h 40"/>
                <a:gd name="T2" fmla="*/ 0 w 55"/>
                <a:gd name="T3" fmla="*/ 0 h 40"/>
                <a:gd name="T4" fmla="*/ 87313 w 55"/>
                <a:gd name="T5" fmla="*/ 25400 h 40"/>
                <a:gd name="T6" fmla="*/ 0 w 55"/>
                <a:gd name="T7" fmla="*/ 63500 h 40"/>
                <a:gd name="T8" fmla="*/ 254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16"/>
                  </a:moveTo>
                  <a:lnTo>
                    <a:pt x="0" y="0"/>
                  </a:lnTo>
                  <a:lnTo>
                    <a:pt x="55" y="16"/>
                  </a:lnTo>
                  <a:lnTo>
                    <a:pt x="0" y="40"/>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7" name="Line 1550"/>
            <p:cNvSpPr>
              <a:spLocks noChangeShapeType="1"/>
            </p:cNvSpPr>
            <p:nvPr/>
          </p:nvSpPr>
          <p:spPr bwMode="auto">
            <a:xfrm>
              <a:off x="7473950" y="425404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8" name="Freeform 1551"/>
            <p:cNvSpPr>
              <a:spLocks/>
            </p:cNvSpPr>
            <p:nvPr/>
          </p:nvSpPr>
          <p:spPr bwMode="auto">
            <a:xfrm>
              <a:off x="7410450" y="4215945"/>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69" name="Freeform 1552"/>
            <p:cNvSpPr>
              <a:spLocks/>
            </p:cNvSpPr>
            <p:nvPr/>
          </p:nvSpPr>
          <p:spPr bwMode="auto">
            <a:xfrm>
              <a:off x="7585075" y="4215945"/>
              <a:ext cx="87313" cy="61913"/>
            </a:xfrm>
            <a:custGeom>
              <a:avLst/>
              <a:gdLst>
                <a:gd name="T0" fmla="*/ 25400 w 55"/>
                <a:gd name="T1" fmla="*/ 38100 h 39"/>
                <a:gd name="T2" fmla="*/ 0 w 55"/>
                <a:gd name="T3" fmla="*/ 0 h 39"/>
                <a:gd name="T4" fmla="*/ 87313 w 55"/>
                <a:gd name="T5" fmla="*/ 38100 h 39"/>
                <a:gd name="T6" fmla="*/ 0 w 55"/>
                <a:gd name="T7" fmla="*/ 61913 h 39"/>
                <a:gd name="T8" fmla="*/ 254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4"/>
                  </a:moveTo>
                  <a:lnTo>
                    <a:pt x="0" y="0"/>
                  </a:lnTo>
                  <a:lnTo>
                    <a:pt x="55" y="24"/>
                  </a:lnTo>
                  <a:lnTo>
                    <a:pt x="0" y="39"/>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0" name="Line 1553"/>
            <p:cNvSpPr>
              <a:spLocks noChangeShapeType="1"/>
            </p:cNvSpPr>
            <p:nvPr/>
          </p:nvSpPr>
          <p:spPr bwMode="auto">
            <a:xfrm>
              <a:off x="7473950" y="4365170"/>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1" name="Freeform 1554"/>
            <p:cNvSpPr>
              <a:spLocks/>
            </p:cNvSpPr>
            <p:nvPr/>
          </p:nvSpPr>
          <p:spPr bwMode="auto">
            <a:xfrm>
              <a:off x="7410450" y="4328657"/>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2" name="Freeform 1555"/>
            <p:cNvSpPr>
              <a:spLocks/>
            </p:cNvSpPr>
            <p:nvPr/>
          </p:nvSpPr>
          <p:spPr bwMode="auto">
            <a:xfrm>
              <a:off x="7585075" y="4328657"/>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3" name="Line 1556"/>
            <p:cNvSpPr>
              <a:spLocks noChangeShapeType="1"/>
            </p:cNvSpPr>
            <p:nvPr/>
          </p:nvSpPr>
          <p:spPr bwMode="auto">
            <a:xfrm>
              <a:off x="7473950" y="4801732"/>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4" name="Freeform 1557"/>
            <p:cNvSpPr>
              <a:spLocks/>
            </p:cNvSpPr>
            <p:nvPr/>
          </p:nvSpPr>
          <p:spPr bwMode="auto">
            <a:xfrm>
              <a:off x="7410450" y="4776332"/>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5" name="Line 1558"/>
            <p:cNvSpPr>
              <a:spLocks noChangeShapeType="1"/>
            </p:cNvSpPr>
            <p:nvPr/>
          </p:nvSpPr>
          <p:spPr bwMode="auto">
            <a:xfrm>
              <a:off x="7473950" y="4689020"/>
              <a:ext cx="2111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6" name="Freeform 1559"/>
            <p:cNvSpPr>
              <a:spLocks/>
            </p:cNvSpPr>
            <p:nvPr/>
          </p:nvSpPr>
          <p:spPr bwMode="auto">
            <a:xfrm>
              <a:off x="7410450" y="4663620"/>
              <a:ext cx="87313" cy="63500"/>
            </a:xfrm>
            <a:custGeom>
              <a:avLst/>
              <a:gdLst>
                <a:gd name="T0" fmla="*/ 63500 w 55"/>
                <a:gd name="T1" fmla="*/ 25400 h 40"/>
                <a:gd name="T2" fmla="*/ 87313 w 55"/>
                <a:gd name="T3" fmla="*/ 63500 h 40"/>
                <a:gd name="T4" fmla="*/ 0 w 55"/>
                <a:gd name="T5" fmla="*/ 25400 h 40"/>
                <a:gd name="T6" fmla="*/ 87313 w 55"/>
                <a:gd name="T7" fmla="*/ 0 h 40"/>
                <a:gd name="T8" fmla="*/ 63500 w 55"/>
                <a:gd name="T9" fmla="*/ 254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16"/>
                  </a:moveTo>
                  <a:lnTo>
                    <a:pt x="55" y="40"/>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7" name="Freeform 1560"/>
            <p:cNvSpPr>
              <a:spLocks/>
            </p:cNvSpPr>
            <p:nvPr/>
          </p:nvSpPr>
          <p:spPr bwMode="auto">
            <a:xfrm>
              <a:off x="6775450" y="4900157"/>
              <a:ext cx="1084263" cy="935038"/>
            </a:xfrm>
            <a:custGeom>
              <a:avLst/>
              <a:gdLst>
                <a:gd name="T0" fmla="*/ 909638 w 683"/>
                <a:gd name="T1" fmla="*/ 935038 h 589"/>
                <a:gd name="T2" fmla="*/ 1084263 w 683"/>
                <a:gd name="T3" fmla="*/ 935038 h 589"/>
                <a:gd name="T4" fmla="*/ 1084263 w 683"/>
                <a:gd name="T5" fmla="*/ 0 h 589"/>
                <a:gd name="T6" fmla="*/ 0 w 683"/>
                <a:gd name="T7" fmla="*/ 0 h 589"/>
                <a:gd name="T8" fmla="*/ 0 w 683"/>
                <a:gd name="T9" fmla="*/ 174625 h 589"/>
                <a:gd name="T10" fmla="*/ 909638 w 683"/>
                <a:gd name="T11" fmla="*/ 174625 h 589"/>
                <a:gd name="T12" fmla="*/ 909638 w 683"/>
                <a:gd name="T13" fmla="*/ 935038 h 5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589">
                  <a:moveTo>
                    <a:pt x="573" y="589"/>
                  </a:moveTo>
                  <a:lnTo>
                    <a:pt x="683" y="589"/>
                  </a:lnTo>
                  <a:lnTo>
                    <a:pt x="683" y="0"/>
                  </a:lnTo>
                  <a:lnTo>
                    <a:pt x="0" y="0"/>
                  </a:lnTo>
                  <a:lnTo>
                    <a:pt x="0" y="110"/>
                  </a:lnTo>
                  <a:lnTo>
                    <a:pt x="573" y="110"/>
                  </a:lnTo>
                  <a:lnTo>
                    <a:pt x="573" y="58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8" name="Freeform 1561"/>
            <p:cNvSpPr>
              <a:spLocks/>
            </p:cNvSpPr>
            <p:nvPr/>
          </p:nvSpPr>
          <p:spPr bwMode="auto">
            <a:xfrm>
              <a:off x="6775450" y="4900157"/>
              <a:ext cx="1084263" cy="935038"/>
            </a:xfrm>
            <a:custGeom>
              <a:avLst/>
              <a:gdLst>
                <a:gd name="T0" fmla="*/ 909638 w 683"/>
                <a:gd name="T1" fmla="*/ 935038 h 589"/>
                <a:gd name="T2" fmla="*/ 1084263 w 683"/>
                <a:gd name="T3" fmla="*/ 935038 h 589"/>
                <a:gd name="T4" fmla="*/ 1084263 w 683"/>
                <a:gd name="T5" fmla="*/ 0 h 589"/>
                <a:gd name="T6" fmla="*/ 0 w 683"/>
                <a:gd name="T7" fmla="*/ 0 h 589"/>
                <a:gd name="T8" fmla="*/ 0 w 683"/>
                <a:gd name="T9" fmla="*/ 174625 h 589"/>
                <a:gd name="T10" fmla="*/ 909638 w 683"/>
                <a:gd name="T11" fmla="*/ 174625 h 589"/>
                <a:gd name="T12" fmla="*/ 909638 w 683"/>
                <a:gd name="T13" fmla="*/ 935038 h 5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3" h="589">
                  <a:moveTo>
                    <a:pt x="573" y="589"/>
                  </a:moveTo>
                  <a:lnTo>
                    <a:pt x="683" y="589"/>
                  </a:lnTo>
                  <a:lnTo>
                    <a:pt x="683" y="0"/>
                  </a:lnTo>
                  <a:lnTo>
                    <a:pt x="0" y="0"/>
                  </a:lnTo>
                  <a:lnTo>
                    <a:pt x="0" y="110"/>
                  </a:lnTo>
                  <a:lnTo>
                    <a:pt x="573" y="110"/>
                  </a:lnTo>
                  <a:lnTo>
                    <a:pt x="573" y="589"/>
                  </a:lnTo>
                </a:path>
              </a:pathLst>
            </a:custGeom>
            <a:solidFill>
              <a:srgbClr val="66FF99"/>
            </a:solidFill>
            <a:ln w="1270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79" name="Rectangle 1562"/>
            <p:cNvSpPr>
              <a:spLocks noChangeArrowheads="1"/>
            </p:cNvSpPr>
            <p:nvPr/>
          </p:nvSpPr>
          <p:spPr bwMode="auto">
            <a:xfrm>
              <a:off x="6837363" y="4900157"/>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0" name="Rectangle 1563"/>
            <p:cNvSpPr>
              <a:spLocks noChangeArrowheads="1"/>
            </p:cNvSpPr>
            <p:nvPr/>
          </p:nvSpPr>
          <p:spPr bwMode="auto">
            <a:xfrm>
              <a:off x="6937375" y="4900157"/>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1" name="Rectangle 1564"/>
            <p:cNvSpPr>
              <a:spLocks noChangeArrowheads="1"/>
            </p:cNvSpPr>
            <p:nvPr/>
          </p:nvSpPr>
          <p:spPr bwMode="auto">
            <a:xfrm>
              <a:off x="6999288" y="4900157"/>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2" name="Rectangle 1565"/>
            <p:cNvSpPr>
              <a:spLocks noChangeArrowheads="1"/>
            </p:cNvSpPr>
            <p:nvPr/>
          </p:nvSpPr>
          <p:spPr bwMode="auto">
            <a:xfrm>
              <a:off x="7037388" y="4900157"/>
              <a:ext cx="1000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3" name="Rectangle 1566"/>
            <p:cNvSpPr>
              <a:spLocks noChangeArrowheads="1"/>
            </p:cNvSpPr>
            <p:nvPr/>
          </p:nvSpPr>
          <p:spPr bwMode="auto">
            <a:xfrm>
              <a:off x="7137400" y="4900157"/>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4" name="Rectangle 1567"/>
            <p:cNvSpPr>
              <a:spLocks noChangeArrowheads="1"/>
            </p:cNvSpPr>
            <p:nvPr/>
          </p:nvSpPr>
          <p:spPr bwMode="auto">
            <a:xfrm>
              <a:off x="7161213" y="4900157"/>
              <a:ext cx="77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5" name="Rectangle 1568"/>
            <p:cNvSpPr>
              <a:spLocks noChangeArrowheads="1"/>
            </p:cNvSpPr>
            <p:nvPr/>
          </p:nvSpPr>
          <p:spPr bwMode="auto">
            <a:xfrm>
              <a:off x="7237413" y="490015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6" name="Rectangle 1569"/>
            <p:cNvSpPr>
              <a:spLocks noChangeArrowheads="1"/>
            </p:cNvSpPr>
            <p:nvPr/>
          </p:nvSpPr>
          <p:spPr bwMode="auto">
            <a:xfrm>
              <a:off x="7299325" y="4900157"/>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7" name="Rectangle 1570"/>
            <p:cNvSpPr>
              <a:spLocks noChangeArrowheads="1"/>
            </p:cNvSpPr>
            <p:nvPr/>
          </p:nvSpPr>
          <p:spPr bwMode="auto">
            <a:xfrm>
              <a:off x="7335838" y="4900157"/>
              <a:ext cx="428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8" name="Rectangle 1571"/>
            <p:cNvSpPr>
              <a:spLocks noChangeArrowheads="1"/>
            </p:cNvSpPr>
            <p:nvPr/>
          </p:nvSpPr>
          <p:spPr bwMode="auto">
            <a:xfrm>
              <a:off x="7373938" y="4900157"/>
              <a:ext cx="317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89" name="Rectangle 1572"/>
            <p:cNvSpPr>
              <a:spLocks noChangeArrowheads="1"/>
            </p:cNvSpPr>
            <p:nvPr/>
          </p:nvSpPr>
          <p:spPr bwMode="auto">
            <a:xfrm>
              <a:off x="7399338" y="490015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90" name="Rectangle 1573"/>
            <p:cNvSpPr>
              <a:spLocks noChangeArrowheads="1"/>
            </p:cNvSpPr>
            <p:nvPr/>
          </p:nvSpPr>
          <p:spPr bwMode="auto">
            <a:xfrm>
              <a:off x="7461250" y="4900157"/>
              <a:ext cx="63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0</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91" name="Rectangle 1574"/>
            <p:cNvSpPr>
              <a:spLocks noChangeArrowheads="1"/>
            </p:cNvSpPr>
            <p:nvPr/>
          </p:nvSpPr>
          <p:spPr bwMode="auto">
            <a:xfrm>
              <a:off x="6775450" y="5336720"/>
              <a:ext cx="623888" cy="39846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92" name="Rectangle 1575"/>
            <p:cNvSpPr>
              <a:spLocks noChangeArrowheads="1"/>
            </p:cNvSpPr>
            <p:nvPr/>
          </p:nvSpPr>
          <p:spPr bwMode="auto">
            <a:xfrm>
              <a:off x="6781800" y="5343070"/>
              <a:ext cx="611188" cy="3857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393" name="Line 1576"/>
            <p:cNvSpPr>
              <a:spLocks noChangeShapeType="1"/>
            </p:cNvSpPr>
            <p:nvPr/>
          </p:nvSpPr>
          <p:spPr bwMode="auto">
            <a:xfrm>
              <a:off x="6465888" y="521289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4" name="Line 1579"/>
            <p:cNvSpPr>
              <a:spLocks noChangeShapeType="1"/>
            </p:cNvSpPr>
            <p:nvPr/>
          </p:nvSpPr>
          <p:spPr bwMode="auto">
            <a:xfrm>
              <a:off x="6465888" y="497635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5" name="Line 1582"/>
            <p:cNvSpPr>
              <a:spLocks noChangeShapeType="1"/>
            </p:cNvSpPr>
            <p:nvPr/>
          </p:nvSpPr>
          <p:spPr bwMode="auto">
            <a:xfrm>
              <a:off x="6465888" y="553515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6" name="Line 1585"/>
            <p:cNvSpPr>
              <a:spLocks noChangeShapeType="1"/>
            </p:cNvSpPr>
            <p:nvPr/>
          </p:nvSpPr>
          <p:spPr bwMode="auto">
            <a:xfrm>
              <a:off x="7859713" y="514939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7" name="Line 1586"/>
            <p:cNvSpPr>
              <a:spLocks noChangeShapeType="1"/>
            </p:cNvSpPr>
            <p:nvPr/>
          </p:nvSpPr>
          <p:spPr bwMode="auto">
            <a:xfrm>
              <a:off x="7859713" y="526210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8" name="Line 1587"/>
            <p:cNvSpPr>
              <a:spLocks noChangeShapeType="1"/>
            </p:cNvSpPr>
            <p:nvPr/>
          </p:nvSpPr>
          <p:spPr bwMode="auto">
            <a:xfrm>
              <a:off x="7859713" y="537323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99" name="Line 1588"/>
            <p:cNvSpPr>
              <a:spLocks noChangeShapeType="1"/>
            </p:cNvSpPr>
            <p:nvPr/>
          </p:nvSpPr>
          <p:spPr bwMode="auto">
            <a:xfrm>
              <a:off x="7859713" y="5485945"/>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00" name="Line 1589"/>
            <p:cNvSpPr>
              <a:spLocks noChangeShapeType="1"/>
            </p:cNvSpPr>
            <p:nvPr/>
          </p:nvSpPr>
          <p:spPr bwMode="auto">
            <a:xfrm>
              <a:off x="7859713" y="5598657"/>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01" name="Line 1590"/>
            <p:cNvSpPr>
              <a:spLocks noChangeShapeType="1"/>
            </p:cNvSpPr>
            <p:nvPr/>
          </p:nvSpPr>
          <p:spPr bwMode="auto">
            <a:xfrm>
              <a:off x="7859713" y="5709782"/>
              <a:ext cx="1492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02" name="Rectangle 1591"/>
            <p:cNvSpPr>
              <a:spLocks noChangeArrowheads="1"/>
            </p:cNvSpPr>
            <p:nvPr/>
          </p:nvSpPr>
          <p:spPr bwMode="auto">
            <a:xfrm>
              <a:off x="6775450" y="5112882"/>
              <a:ext cx="623888" cy="1857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3" name="Rectangle 1592"/>
            <p:cNvSpPr>
              <a:spLocks noChangeArrowheads="1"/>
            </p:cNvSpPr>
            <p:nvPr/>
          </p:nvSpPr>
          <p:spPr bwMode="auto">
            <a:xfrm>
              <a:off x="6781800" y="5119232"/>
              <a:ext cx="611188" cy="1730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4" name="Rectangle 1593"/>
            <p:cNvSpPr>
              <a:spLocks noChangeArrowheads="1"/>
            </p:cNvSpPr>
            <p:nvPr/>
          </p:nvSpPr>
          <p:spPr bwMode="auto">
            <a:xfrm>
              <a:off x="6875463" y="5112882"/>
              <a:ext cx="857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5" name="Rectangle 1594"/>
            <p:cNvSpPr>
              <a:spLocks noChangeArrowheads="1"/>
            </p:cNvSpPr>
            <p:nvPr/>
          </p:nvSpPr>
          <p:spPr bwMode="auto">
            <a:xfrm>
              <a:off x="6950075" y="5112882"/>
              <a:ext cx="34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6" name="Rectangle 1595"/>
            <p:cNvSpPr>
              <a:spLocks noChangeArrowheads="1"/>
            </p:cNvSpPr>
            <p:nvPr/>
          </p:nvSpPr>
          <p:spPr bwMode="auto">
            <a:xfrm>
              <a:off x="6988175" y="5112882"/>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7" name="Rectangle 1596"/>
            <p:cNvSpPr>
              <a:spLocks noChangeArrowheads="1"/>
            </p:cNvSpPr>
            <p:nvPr/>
          </p:nvSpPr>
          <p:spPr bwMode="auto">
            <a:xfrm>
              <a:off x="7086600" y="511288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8" name="Rectangle 1597"/>
            <p:cNvSpPr>
              <a:spLocks noChangeArrowheads="1"/>
            </p:cNvSpPr>
            <p:nvPr/>
          </p:nvSpPr>
          <p:spPr bwMode="auto">
            <a:xfrm>
              <a:off x="7137400" y="511288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09" name="Rectangle 1598"/>
            <p:cNvSpPr>
              <a:spLocks noChangeArrowheads="1"/>
            </p:cNvSpPr>
            <p:nvPr/>
          </p:nvSpPr>
          <p:spPr bwMode="auto">
            <a:xfrm>
              <a:off x="7186613" y="511288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0" name="Rectangle 1599"/>
            <p:cNvSpPr>
              <a:spLocks noChangeArrowheads="1"/>
            </p:cNvSpPr>
            <p:nvPr/>
          </p:nvSpPr>
          <p:spPr bwMode="auto">
            <a:xfrm>
              <a:off x="6911975" y="5424032"/>
              <a:ext cx="571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1" name="Rectangle 1600"/>
            <p:cNvSpPr>
              <a:spLocks noChangeArrowheads="1"/>
            </p:cNvSpPr>
            <p:nvPr/>
          </p:nvSpPr>
          <p:spPr bwMode="auto">
            <a:xfrm>
              <a:off x="6962775" y="54240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U</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2" name="Rectangle 1601"/>
            <p:cNvSpPr>
              <a:spLocks noChangeArrowheads="1"/>
            </p:cNvSpPr>
            <p:nvPr/>
          </p:nvSpPr>
          <p:spPr bwMode="auto">
            <a:xfrm>
              <a:off x="7050088" y="5424032"/>
              <a:ext cx="69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3" name="Rectangle 1602"/>
            <p:cNvSpPr>
              <a:spLocks noChangeArrowheads="1"/>
            </p:cNvSpPr>
            <p:nvPr/>
          </p:nvSpPr>
          <p:spPr bwMode="auto">
            <a:xfrm>
              <a:off x="7124700" y="5424032"/>
              <a:ext cx="93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4" name="Rectangle 1603"/>
            <p:cNvSpPr>
              <a:spLocks noChangeArrowheads="1"/>
            </p:cNvSpPr>
            <p:nvPr/>
          </p:nvSpPr>
          <p:spPr bwMode="auto">
            <a:xfrm>
              <a:off x="7199313" y="5424032"/>
              <a:ext cx="492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15" name="Line 1604"/>
            <p:cNvSpPr>
              <a:spLocks noChangeShapeType="1"/>
            </p:cNvSpPr>
            <p:nvPr/>
          </p:nvSpPr>
          <p:spPr bwMode="auto">
            <a:xfrm>
              <a:off x="7473950" y="559865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16" name="Freeform 1605"/>
            <p:cNvSpPr>
              <a:spLocks/>
            </p:cNvSpPr>
            <p:nvPr/>
          </p:nvSpPr>
          <p:spPr bwMode="auto">
            <a:xfrm>
              <a:off x="7410450" y="5560557"/>
              <a:ext cx="87313" cy="61913"/>
            </a:xfrm>
            <a:custGeom>
              <a:avLst/>
              <a:gdLst>
                <a:gd name="T0" fmla="*/ 63500 w 55"/>
                <a:gd name="T1" fmla="*/ 38100 h 39"/>
                <a:gd name="T2" fmla="*/ 87313 w 55"/>
                <a:gd name="T3" fmla="*/ 61913 h 39"/>
                <a:gd name="T4" fmla="*/ 0 w 55"/>
                <a:gd name="T5" fmla="*/ 38100 h 39"/>
                <a:gd name="T6" fmla="*/ 87313 w 55"/>
                <a:gd name="T7" fmla="*/ 0 h 39"/>
                <a:gd name="T8" fmla="*/ 635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4"/>
                  </a:moveTo>
                  <a:lnTo>
                    <a:pt x="55" y="39"/>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17" name="Freeform 1606"/>
            <p:cNvSpPr>
              <a:spLocks/>
            </p:cNvSpPr>
            <p:nvPr/>
          </p:nvSpPr>
          <p:spPr bwMode="auto">
            <a:xfrm>
              <a:off x="7585075" y="5560557"/>
              <a:ext cx="87313" cy="61913"/>
            </a:xfrm>
            <a:custGeom>
              <a:avLst/>
              <a:gdLst>
                <a:gd name="T0" fmla="*/ 25400 w 55"/>
                <a:gd name="T1" fmla="*/ 38100 h 39"/>
                <a:gd name="T2" fmla="*/ 0 w 55"/>
                <a:gd name="T3" fmla="*/ 0 h 39"/>
                <a:gd name="T4" fmla="*/ 87313 w 55"/>
                <a:gd name="T5" fmla="*/ 38100 h 39"/>
                <a:gd name="T6" fmla="*/ 0 w 55"/>
                <a:gd name="T7" fmla="*/ 61913 h 39"/>
                <a:gd name="T8" fmla="*/ 25400 w 55"/>
                <a:gd name="T9" fmla="*/ 381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4"/>
                  </a:moveTo>
                  <a:lnTo>
                    <a:pt x="0" y="0"/>
                  </a:lnTo>
                  <a:lnTo>
                    <a:pt x="55" y="24"/>
                  </a:lnTo>
                  <a:lnTo>
                    <a:pt x="0" y="39"/>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18" name="Line 1607"/>
            <p:cNvSpPr>
              <a:spLocks noChangeShapeType="1"/>
            </p:cNvSpPr>
            <p:nvPr/>
          </p:nvSpPr>
          <p:spPr bwMode="auto">
            <a:xfrm>
              <a:off x="7473950" y="570978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19" name="Freeform 1608"/>
            <p:cNvSpPr>
              <a:spLocks/>
            </p:cNvSpPr>
            <p:nvPr/>
          </p:nvSpPr>
          <p:spPr bwMode="auto">
            <a:xfrm>
              <a:off x="7410450" y="5673270"/>
              <a:ext cx="87313" cy="61913"/>
            </a:xfrm>
            <a:custGeom>
              <a:avLst/>
              <a:gdLst>
                <a:gd name="T0" fmla="*/ 63500 w 55"/>
                <a:gd name="T1" fmla="*/ 36513 h 39"/>
                <a:gd name="T2" fmla="*/ 87313 w 55"/>
                <a:gd name="T3" fmla="*/ 61913 h 39"/>
                <a:gd name="T4" fmla="*/ 0 w 55"/>
                <a:gd name="T5" fmla="*/ 36513 h 39"/>
                <a:gd name="T6" fmla="*/ 87313 w 55"/>
                <a:gd name="T7" fmla="*/ 0 h 39"/>
                <a:gd name="T8" fmla="*/ 635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23"/>
                  </a:moveTo>
                  <a:lnTo>
                    <a:pt x="55" y="39"/>
                  </a:lnTo>
                  <a:lnTo>
                    <a:pt x="0" y="23"/>
                  </a:lnTo>
                  <a:lnTo>
                    <a:pt x="55" y="0"/>
                  </a:lnTo>
                  <a:lnTo>
                    <a:pt x="40"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0" name="Freeform 1609"/>
            <p:cNvSpPr>
              <a:spLocks/>
            </p:cNvSpPr>
            <p:nvPr/>
          </p:nvSpPr>
          <p:spPr bwMode="auto">
            <a:xfrm>
              <a:off x="7585075" y="5673270"/>
              <a:ext cx="87313" cy="61913"/>
            </a:xfrm>
            <a:custGeom>
              <a:avLst/>
              <a:gdLst>
                <a:gd name="T0" fmla="*/ 25400 w 55"/>
                <a:gd name="T1" fmla="*/ 36513 h 39"/>
                <a:gd name="T2" fmla="*/ 0 w 55"/>
                <a:gd name="T3" fmla="*/ 0 h 39"/>
                <a:gd name="T4" fmla="*/ 87313 w 55"/>
                <a:gd name="T5" fmla="*/ 36513 h 39"/>
                <a:gd name="T6" fmla="*/ 0 w 55"/>
                <a:gd name="T7" fmla="*/ 61913 h 39"/>
                <a:gd name="T8" fmla="*/ 25400 w 55"/>
                <a:gd name="T9" fmla="*/ 365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23"/>
                  </a:moveTo>
                  <a:lnTo>
                    <a:pt x="0" y="0"/>
                  </a:lnTo>
                  <a:lnTo>
                    <a:pt x="55" y="23"/>
                  </a:lnTo>
                  <a:lnTo>
                    <a:pt x="0" y="39"/>
                  </a:lnTo>
                  <a:lnTo>
                    <a:pt x="16" y="23"/>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1" name="Line 1610"/>
            <p:cNvSpPr>
              <a:spLocks noChangeShapeType="1"/>
            </p:cNvSpPr>
            <p:nvPr/>
          </p:nvSpPr>
          <p:spPr bwMode="auto">
            <a:xfrm>
              <a:off x="7473950" y="514939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2" name="Freeform 1611"/>
            <p:cNvSpPr>
              <a:spLocks/>
            </p:cNvSpPr>
            <p:nvPr/>
          </p:nvSpPr>
          <p:spPr bwMode="auto">
            <a:xfrm>
              <a:off x="7410450" y="5125582"/>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3" name="Freeform 1613"/>
            <p:cNvSpPr>
              <a:spLocks/>
            </p:cNvSpPr>
            <p:nvPr/>
          </p:nvSpPr>
          <p:spPr bwMode="auto">
            <a:xfrm>
              <a:off x="7585075" y="5125582"/>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4" name="Line 1614"/>
            <p:cNvSpPr>
              <a:spLocks noChangeShapeType="1"/>
            </p:cNvSpPr>
            <p:nvPr/>
          </p:nvSpPr>
          <p:spPr bwMode="auto">
            <a:xfrm>
              <a:off x="7473950" y="5262107"/>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5" name="Freeform 1615"/>
            <p:cNvSpPr>
              <a:spLocks/>
            </p:cNvSpPr>
            <p:nvPr/>
          </p:nvSpPr>
          <p:spPr bwMode="auto">
            <a:xfrm>
              <a:off x="7410450" y="5236707"/>
              <a:ext cx="87313" cy="61913"/>
            </a:xfrm>
            <a:custGeom>
              <a:avLst/>
              <a:gdLst>
                <a:gd name="T0" fmla="*/ 63500 w 55"/>
                <a:gd name="T1" fmla="*/ 25400 h 39"/>
                <a:gd name="T2" fmla="*/ 87313 w 55"/>
                <a:gd name="T3" fmla="*/ 61913 h 39"/>
                <a:gd name="T4" fmla="*/ 0 w 55"/>
                <a:gd name="T5" fmla="*/ 25400 h 39"/>
                <a:gd name="T6" fmla="*/ 87313 w 55"/>
                <a:gd name="T7" fmla="*/ 0 h 39"/>
                <a:gd name="T8" fmla="*/ 635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6"/>
                  </a:moveTo>
                  <a:lnTo>
                    <a:pt x="55" y="39"/>
                  </a:lnTo>
                  <a:lnTo>
                    <a:pt x="0" y="16"/>
                  </a:lnTo>
                  <a:lnTo>
                    <a:pt x="55" y="0"/>
                  </a:lnTo>
                  <a:lnTo>
                    <a:pt x="40"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6" name="Freeform 1616"/>
            <p:cNvSpPr>
              <a:spLocks/>
            </p:cNvSpPr>
            <p:nvPr/>
          </p:nvSpPr>
          <p:spPr bwMode="auto">
            <a:xfrm>
              <a:off x="7585075" y="5236707"/>
              <a:ext cx="87313" cy="61913"/>
            </a:xfrm>
            <a:custGeom>
              <a:avLst/>
              <a:gdLst>
                <a:gd name="T0" fmla="*/ 25400 w 55"/>
                <a:gd name="T1" fmla="*/ 25400 h 39"/>
                <a:gd name="T2" fmla="*/ 0 w 55"/>
                <a:gd name="T3" fmla="*/ 0 h 39"/>
                <a:gd name="T4" fmla="*/ 87313 w 55"/>
                <a:gd name="T5" fmla="*/ 25400 h 39"/>
                <a:gd name="T6" fmla="*/ 0 w 55"/>
                <a:gd name="T7" fmla="*/ 61913 h 39"/>
                <a:gd name="T8" fmla="*/ 25400 w 55"/>
                <a:gd name="T9" fmla="*/ 254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6"/>
                  </a:moveTo>
                  <a:lnTo>
                    <a:pt x="0" y="0"/>
                  </a:lnTo>
                  <a:lnTo>
                    <a:pt x="55" y="16"/>
                  </a:lnTo>
                  <a:lnTo>
                    <a:pt x="0" y="39"/>
                  </a:lnTo>
                  <a:lnTo>
                    <a:pt x="16" y="16"/>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7" name="Line 1617"/>
            <p:cNvSpPr>
              <a:spLocks noChangeShapeType="1"/>
            </p:cNvSpPr>
            <p:nvPr/>
          </p:nvSpPr>
          <p:spPr bwMode="auto">
            <a:xfrm>
              <a:off x="7473950" y="5373232"/>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8" name="Freeform 1618"/>
            <p:cNvSpPr>
              <a:spLocks/>
            </p:cNvSpPr>
            <p:nvPr/>
          </p:nvSpPr>
          <p:spPr bwMode="auto">
            <a:xfrm>
              <a:off x="7410450" y="5349420"/>
              <a:ext cx="87313" cy="61913"/>
            </a:xfrm>
            <a:custGeom>
              <a:avLst/>
              <a:gdLst>
                <a:gd name="T0" fmla="*/ 63500 w 55"/>
                <a:gd name="T1" fmla="*/ 23813 h 39"/>
                <a:gd name="T2" fmla="*/ 87313 w 55"/>
                <a:gd name="T3" fmla="*/ 61913 h 39"/>
                <a:gd name="T4" fmla="*/ 0 w 55"/>
                <a:gd name="T5" fmla="*/ 23813 h 39"/>
                <a:gd name="T6" fmla="*/ 87313 w 55"/>
                <a:gd name="T7" fmla="*/ 0 h 39"/>
                <a:gd name="T8" fmla="*/ 635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40" y="15"/>
                  </a:moveTo>
                  <a:lnTo>
                    <a:pt x="55" y="39"/>
                  </a:lnTo>
                  <a:lnTo>
                    <a:pt x="0" y="15"/>
                  </a:lnTo>
                  <a:lnTo>
                    <a:pt x="55" y="0"/>
                  </a:lnTo>
                  <a:lnTo>
                    <a:pt x="40"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29" name="Freeform 1619"/>
            <p:cNvSpPr>
              <a:spLocks/>
            </p:cNvSpPr>
            <p:nvPr/>
          </p:nvSpPr>
          <p:spPr bwMode="auto">
            <a:xfrm>
              <a:off x="7585075" y="5349420"/>
              <a:ext cx="87313" cy="61913"/>
            </a:xfrm>
            <a:custGeom>
              <a:avLst/>
              <a:gdLst>
                <a:gd name="T0" fmla="*/ 25400 w 55"/>
                <a:gd name="T1" fmla="*/ 23813 h 39"/>
                <a:gd name="T2" fmla="*/ 0 w 55"/>
                <a:gd name="T3" fmla="*/ 0 h 39"/>
                <a:gd name="T4" fmla="*/ 87313 w 55"/>
                <a:gd name="T5" fmla="*/ 23813 h 39"/>
                <a:gd name="T6" fmla="*/ 0 w 55"/>
                <a:gd name="T7" fmla="*/ 61913 h 39"/>
                <a:gd name="T8" fmla="*/ 25400 w 55"/>
                <a:gd name="T9" fmla="*/ 238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16" y="15"/>
                  </a:moveTo>
                  <a:lnTo>
                    <a:pt x="0" y="0"/>
                  </a:lnTo>
                  <a:lnTo>
                    <a:pt x="55" y="15"/>
                  </a:lnTo>
                  <a:lnTo>
                    <a:pt x="0" y="39"/>
                  </a:lnTo>
                  <a:lnTo>
                    <a:pt x="16" y="15"/>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30" name="Line 1620"/>
            <p:cNvSpPr>
              <a:spLocks noChangeShapeType="1"/>
            </p:cNvSpPr>
            <p:nvPr/>
          </p:nvSpPr>
          <p:spPr bwMode="auto">
            <a:xfrm>
              <a:off x="7473950" y="5485945"/>
              <a:ext cx="1365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31" name="Freeform 1621"/>
            <p:cNvSpPr>
              <a:spLocks/>
            </p:cNvSpPr>
            <p:nvPr/>
          </p:nvSpPr>
          <p:spPr bwMode="auto">
            <a:xfrm>
              <a:off x="7410450" y="5447845"/>
              <a:ext cx="87313" cy="63500"/>
            </a:xfrm>
            <a:custGeom>
              <a:avLst/>
              <a:gdLst>
                <a:gd name="T0" fmla="*/ 63500 w 55"/>
                <a:gd name="T1" fmla="*/ 38100 h 40"/>
                <a:gd name="T2" fmla="*/ 87313 w 55"/>
                <a:gd name="T3" fmla="*/ 63500 h 40"/>
                <a:gd name="T4" fmla="*/ 0 w 55"/>
                <a:gd name="T5" fmla="*/ 38100 h 40"/>
                <a:gd name="T6" fmla="*/ 87313 w 55"/>
                <a:gd name="T7" fmla="*/ 0 h 40"/>
                <a:gd name="T8" fmla="*/ 635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40" y="24"/>
                  </a:moveTo>
                  <a:lnTo>
                    <a:pt x="55" y="40"/>
                  </a:lnTo>
                  <a:lnTo>
                    <a:pt x="0" y="24"/>
                  </a:lnTo>
                  <a:lnTo>
                    <a:pt x="55" y="0"/>
                  </a:lnTo>
                  <a:lnTo>
                    <a:pt x="40"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32" name="Freeform 1622"/>
            <p:cNvSpPr>
              <a:spLocks/>
            </p:cNvSpPr>
            <p:nvPr/>
          </p:nvSpPr>
          <p:spPr bwMode="auto">
            <a:xfrm>
              <a:off x="7585075" y="5447845"/>
              <a:ext cx="87313" cy="63500"/>
            </a:xfrm>
            <a:custGeom>
              <a:avLst/>
              <a:gdLst>
                <a:gd name="T0" fmla="*/ 25400 w 55"/>
                <a:gd name="T1" fmla="*/ 38100 h 40"/>
                <a:gd name="T2" fmla="*/ 0 w 55"/>
                <a:gd name="T3" fmla="*/ 0 h 40"/>
                <a:gd name="T4" fmla="*/ 87313 w 55"/>
                <a:gd name="T5" fmla="*/ 38100 h 40"/>
                <a:gd name="T6" fmla="*/ 0 w 55"/>
                <a:gd name="T7" fmla="*/ 63500 h 40"/>
                <a:gd name="T8" fmla="*/ 25400 w 55"/>
                <a:gd name="T9" fmla="*/ 3810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16" y="24"/>
                  </a:moveTo>
                  <a:lnTo>
                    <a:pt x="0" y="0"/>
                  </a:lnTo>
                  <a:lnTo>
                    <a:pt x="55" y="24"/>
                  </a:lnTo>
                  <a:lnTo>
                    <a:pt x="0" y="40"/>
                  </a:lnTo>
                  <a:lnTo>
                    <a:pt x="16" y="24"/>
                  </a:lnTo>
                  <a:close/>
                </a:path>
              </a:pathLst>
            </a:custGeom>
            <a:solidFill>
              <a:schemeClr val="bg1"/>
            </a:solidFill>
            <a:ln w="9525">
              <a:solidFill>
                <a:schemeClr val="bg1"/>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35" name="Rectangle 1625"/>
            <p:cNvSpPr>
              <a:spLocks noChangeArrowheads="1"/>
            </p:cNvSpPr>
            <p:nvPr/>
          </p:nvSpPr>
          <p:spPr bwMode="auto">
            <a:xfrm>
              <a:off x="6875462" y="4428670"/>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36" name="Rectangle 1626"/>
            <p:cNvSpPr>
              <a:spLocks noChangeArrowheads="1"/>
            </p:cNvSpPr>
            <p:nvPr/>
          </p:nvSpPr>
          <p:spPr bwMode="auto">
            <a:xfrm>
              <a:off x="6950075" y="442867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37" name="Rectangle 1627"/>
            <p:cNvSpPr>
              <a:spLocks noChangeArrowheads="1"/>
            </p:cNvSpPr>
            <p:nvPr/>
          </p:nvSpPr>
          <p:spPr bwMode="auto">
            <a:xfrm>
              <a:off x="6988175" y="4428670"/>
              <a:ext cx="1074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38" name="Rectangle 1628"/>
            <p:cNvSpPr>
              <a:spLocks noChangeArrowheads="1"/>
            </p:cNvSpPr>
            <p:nvPr/>
          </p:nvSpPr>
          <p:spPr bwMode="auto">
            <a:xfrm>
              <a:off x="7086600" y="442867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39" name="Rectangle 1629"/>
            <p:cNvSpPr>
              <a:spLocks noChangeArrowheads="1"/>
            </p:cNvSpPr>
            <p:nvPr/>
          </p:nvSpPr>
          <p:spPr bwMode="auto">
            <a:xfrm>
              <a:off x="7137400" y="4428670"/>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0" name="Rectangle 1630"/>
            <p:cNvSpPr>
              <a:spLocks noChangeArrowheads="1"/>
            </p:cNvSpPr>
            <p:nvPr/>
          </p:nvSpPr>
          <p:spPr bwMode="auto">
            <a:xfrm>
              <a:off x="7186612" y="442867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1" name="Rectangle 1631"/>
            <p:cNvSpPr>
              <a:spLocks noChangeArrowheads="1"/>
            </p:cNvSpPr>
            <p:nvPr/>
          </p:nvSpPr>
          <p:spPr bwMode="auto">
            <a:xfrm>
              <a:off x="6775450" y="3307895"/>
              <a:ext cx="623888" cy="1984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2" name="Rectangle 1632"/>
            <p:cNvSpPr>
              <a:spLocks noChangeArrowheads="1"/>
            </p:cNvSpPr>
            <p:nvPr/>
          </p:nvSpPr>
          <p:spPr bwMode="auto">
            <a:xfrm>
              <a:off x="6781800" y="3314245"/>
              <a:ext cx="611188" cy="1857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3" name="Rectangle 1633"/>
            <p:cNvSpPr>
              <a:spLocks noChangeArrowheads="1"/>
            </p:cNvSpPr>
            <p:nvPr/>
          </p:nvSpPr>
          <p:spPr bwMode="auto">
            <a:xfrm>
              <a:off x="6875462" y="3320595"/>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4" name="Rectangle 1634"/>
            <p:cNvSpPr>
              <a:spLocks noChangeArrowheads="1"/>
            </p:cNvSpPr>
            <p:nvPr/>
          </p:nvSpPr>
          <p:spPr bwMode="auto">
            <a:xfrm>
              <a:off x="6950075" y="3320595"/>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5" name="Rectangle 1635"/>
            <p:cNvSpPr>
              <a:spLocks noChangeArrowheads="1"/>
            </p:cNvSpPr>
            <p:nvPr/>
          </p:nvSpPr>
          <p:spPr bwMode="auto">
            <a:xfrm>
              <a:off x="6988175" y="3320595"/>
              <a:ext cx="1074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6" name="Rectangle 1636"/>
            <p:cNvSpPr>
              <a:spLocks noChangeArrowheads="1"/>
            </p:cNvSpPr>
            <p:nvPr/>
          </p:nvSpPr>
          <p:spPr bwMode="auto">
            <a:xfrm>
              <a:off x="7086600" y="3320595"/>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7" name="Rectangle 1637"/>
            <p:cNvSpPr>
              <a:spLocks noChangeArrowheads="1"/>
            </p:cNvSpPr>
            <p:nvPr/>
          </p:nvSpPr>
          <p:spPr bwMode="auto">
            <a:xfrm>
              <a:off x="7137400" y="3320595"/>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8" name="Rectangle 1638"/>
            <p:cNvSpPr>
              <a:spLocks noChangeArrowheads="1"/>
            </p:cNvSpPr>
            <p:nvPr/>
          </p:nvSpPr>
          <p:spPr bwMode="auto">
            <a:xfrm>
              <a:off x="7186612" y="3320595"/>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49" name="Line 1639"/>
            <p:cNvSpPr>
              <a:spLocks noChangeShapeType="1"/>
            </p:cNvSpPr>
            <p:nvPr/>
          </p:nvSpPr>
          <p:spPr bwMode="auto">
            <a:xfrm>
              <a:off x="6465887" y="5871707"/>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50" name="Rectangle 1642"/>
            <p:cNvSpPr>
              <a:spLocks noChangeArrowheads="1"/>
            </p:cNvSpPr>
            <p:nvPr/>
          </p:nvSpPr>
          <p:spPr bwMode="auto">
            <a:xfrm>
              <a:off x="6775450" y="5771695"/>
              <a:ext cx="623888" cy="1873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1" name="Rectangle 1643"/>
            <p:cNvSpPr>
              <a:spLocks noChangeArrowheads="1"/>
            </p:cNvSpPr>
            <p:nvPr/>
          </p:nvSpPr>
          <p:spPr bwMode="auto">
            <a:xfrm>
              <a:off x="6781800" y="5778045"/>
              <a:ext cx="611188" cy="1746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2" name="Rectangle 1644"/>
            <p:cNvSpPr>
              <a:spLocks noChangeArrowheads="1"/>
            </p:cNvSpPr>
            <p:nvPr/>
          </p:nvSpPr>
          <p:spPr bwMode="auto">
            <a:xfrm>
              <a:off x="6862762" y="5784395"/>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3" name="Rectangle 1645"/>
            <p:cNvSpPr>
              <a:spLocks noChangeArrowheads="1"/>
            </p:cNvSpPr>
            <p:nvPr/>
          </p:nvSpPr>
          <p:spPr bwMode="auto">
            <a:xfrm>
              <a:off x="6937375" y="5784395"/>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4" name="Rectangle 1646"/>
            <p:cNvSpPr>
              <a:spLocks noChangeArrowheads="1"/>
            </p:cNvSpPr>
            <p:nvPr/>
          </p:nvSpPr>
          <p:spPr bwMode="auto">
            <a:xfrm>
              <a:off x="6975475" y="5784395"/>
              <a:ext cx="1074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5" name="Rectangle 1647"/>
            <p:cNvSpPr>
              <a:spLocks noChangeArrowheads="1"/>
            </p:cNvSpPr>
            <p:nvPr/>
          </p:nvSpPr>
          <p:spPr bwMode="auto">
            <a:xfrm>
              <a:off x="7062787" y="5784395"/>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6" name="Rectangle 1648"/>
            <p:cNvSpPr>
              <a:spLocks noChangeArrowheads="1"/>
            </p:cNvSpPr>
            <p:nvPr/>
          </p:nvSpPr>
          <p:spPr bwMode="auto">
            <a:xfrm>
              <a:off x="7124700" y="5784395"/>
              <a:ext cx="18594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r32</a:t>
              </a:r>
              <a:endPar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5457" name="Line 1651"/>
            <p:cNvSpPr>
              <a:spLocks noChangeShapeType="1"/>
            </p:cNvSpPr>
            <p:nvPr/>
          </p:nvSpPr>
          <p:spPr bwMode="auto">
            <a:xfrm>
              <a:off x="6465887" y="6095545"/>
              <a:ext cx="274320" cy="0"/>
            </a:xfrm>
            <a:prstGeom prst="line">
              <a:avLst/>
            </a:prstGeom>
            <a:noFill/>
            <a:ln w="38100">
              <a:solidFill>
                <a:srgbClr val="0000FF"/>
              </a:solidFill>
              <a:round/>
              <a:headEnd type="triangle" w="med" len="sm"/>
              <a:tailEnd type="triangle" w="med"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459" name="Rectangle 1655"/>
            <p:cNvSpPr>
              <a:spLocks noChangeArrowheads="1"/>
            </p:cNvSpPr>
            <p:nvPr/>
          </p:nvSpPr>
          <p:spPr bwMode="auto">
            <a:xfrm>
              <a:off x="7238653" y="6172804"/>
              <a:ext cx="611188" cy="174625"/>
            </a:xfrm>
            <a:prstGeom prst="rect">
              <a:avLst/>
            </a:prstGeom>
            <a:solidFill>
              <a:schemeClr val="tx1"/>
            </a:solidFill>
            <a:ln w="12700">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0" name="Rectangle 1656"/>
            <p:cNvSpPr>
              <a:spLocks noChangeArrowheads="1"/>
            </p:cNvSpPr>
            <p:nvPr/>
          </p:nvSpPr>
          <p:spPr bwMode="auto">
            <a:xfrm>
              <a:off x="6962775" y="6008232"/>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R</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1" name="Rectangle 1657"/>
            <p:cNvSpPr>
              <a:spLocks noChangeArrowheads="1"/>
            </p:cNvSpPr>
            <p:nvPr/>
          </p:nvSpPr>
          <p:spPr bwMode="auto">
            <a:xfrm>
              <a:off x="7037387" y="6008232"/>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T</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462" name="Rectangle 1658"/>
            <p:cNvSpPr>
              <a:spLocks noChangeArrowheads="1"/>
            </p:cNvSpPr>
            <p:nvPr/>
          </p:nvSpPr>
          <p:spPr bwMode="auto">
            <a:xfrm>
              <a:off x="7112000" y="6008232"/>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C</a:t>
              </a:r>
              <a:endParaRPr kumimoji="0" lang="en-US" alt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grpSp>
      <p:sp>
        <p:nvSpPr>
          <p:cNvPr id="4" name="TextBox 3"/>
          <p:cNvSpPr txBox="1"/>
          <p:nvPr/>
        </p:nvSpPr>
        <p:spPr>
          <a:xfrm>
            <a:off x="546335" y="3809367"/>
            <a:ext cx="2162772" cy="83099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Almost 32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 Channels</a:t>
            </a:r>
          </a:p>
        </p:txBody>
      </p:sp>
    </p:spTree>
    <p:extLst>
      <p:ext uri="{BB962C8B-B14F-4D97-AF65-F5344CB8AC3E}">
        <p14:creationId xmlns:p14="http://schemas.microsoft.com/office/powerpoint/2010/main" val="209997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repeatCount="indefinite" fill="hold" grpId="0" nodeType="with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4700"/>
            <a:ext cx="8229600" cy="535531"/>
          </a:xfrm>
        </p:spPr>
        <p:txBody>
          <a:bodyPr vert="horz" lIns="91440" tIns="45720" rIns="91440" bIns="45720" rtlCol="0" anchor="ctr">
            <a:spAutoFit/>
          </a:bodyPr>
          <a:lstStyle/>
          <a:p>
            <a:pPr eaLnBrk="0" hangingPunct="0">
              <a:lnSpc>
                <a:spcPct val="90000"/>
              </a:lnSpc>
            </a:pPr>
            <a:r>
              <a:rPr lang="en-US" sz="3200" b="1" kern="1200" dirty="0">
                <a:solidFill>
                  <a:srgbClr val="FF66FF"/>
                </a:solidFill>
                <a:latin typeface="Times New Roman" panose="02020603050405020304" pitchFamily="18" charset="0"/>
                <a:ea typeface="+mn-ea"/>
                <a:cs typeface="Times New Roman" panose="02020603050405020304" pitchFamily="18" charset="0"/>
              </a:rPr>
              <a:t>How many bits?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7329574"/>
              </p:ext>
            </p:extLst>
          </p:nvPr>
        </p:nvGraphicFramePr>
        <p:xfrm>
          <a:off x="457200" y="1600200"/>
          <a:ext cx="8229600" cy="1940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29825779"/>
                    </a:ext>
                  </a:extLst>
                </a:gridCol>
                <a:gridCol w="2743200">
                  <a:extLst>
                    <a:ext uri="{9D8B030D-6E8A-4147-A177-3AD203B41FA5}">
                      <a16:colId xmlns:a16="http://schemas.microsoft.com/office/drawing/2014/main" val="2567975032"/>
                    </a:ext>
                  </a:extLst>
                </a:gridCol>
                <a:gridCol w="2743200">
                  <a:extLst>
                    <a:ext uri="{9D8B030D-6E8A-4147-A177-3AD203B41FA5}">
                      <a16:colId xmlns:a16="http://schemas.microsoft.com/office/drawing/2014/main" val="2937819147"/>
                    </a:ext>
                  </a:extLst>
                </a:gridCol>
              </a:tblGrid>
              <a:tr h="370840">
                <a:tc>
                  <a:txBody>
                    <a:bodyPr/>
                    <a:lstStyle/>
                    <a:p>
                      <a:r>
                        <a:rPr lang="en-US" sz="2400" b="1" dirty="0">
                          <a:solidFill>
                            <a:schemeClr val="tx1"/>
                          </a:solidFill>
                          <a:latin typeface="Times New Roman" panose="02020603050405020304" pitchFamily="18" charset="0"/>
                          <a:cs typeface="Times New Roman" panose="02020603050405020304" pitchFamily="18" charset="0"/>
                        </a:rPr>
                        <a:t>n-bit</a:t>
                      </a:r>
                    </a:p>
                  </a:txBody>
                  <a:tcPr>
                    <a:solidFill>
                      <a:srgbClr val="FFFF00"/>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 steps</a:t>
                      </a:r>
                    </a:p>
                  </a:txBody>
                  <a:tcPr>
                    <a:solidFill>
                      <a:srgbClr val="FFFF00"/>
                    </a:solidFill>
                  </a:tcPr>
                </a:tc>
                <a:tc>
                  <a:txBody>
                    <a:bodyPr/>
                    <a:lstStyle/>
                    <a:p>
                      <a:r>
                        <a:rPr lang="en-US" sz="2400" b="1" dirty="0">
                          <a:solidFill>
                            <a:schemeClr val="tx1"/>
                          </a:solidFill>
                          <a:latin typeface="Times New Roman" panose="02020603050405020304" pitchFamily="18" charset="0"/>
                          <a:cs typeface="Times New Roman" panose="02020603050405020304" pitchFamily="18" charset="0"/>
                        </a:rPr>
                        <a:t>Step size</a:t>
                      </a:r>
                    </a:p>
                  </a:txBody>
                  <a:tcPr>
                    <a:solidFill>
                      <a:srgbClr val="FFFF00"/>
                    </a:solidFill>
                  </a:tcPr>
                </a:tc>
                <a:extLst>
                  <a:ext uri="{0D108BD9-81ED-4DB2-BD59-A6C34878D82A}">
                    <a16:rowId xmlns:a16="http://schemas.microsoft.com/office/drawing/2014/main" val="1797276441"/>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8</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256</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3.3V/256=</a:t>
                      </a:r>
                      <a:r>
                        <a:rPr lang="en-US" b="1" baseline="0" dirty="0">
                          <a:solidFill>
                            <a:srgbClr val="00FF99"/>
                          </a:solidFill>
                          <a:latin typeface="Times New Roman" panose="02020603050405020304" pitchFamily="18" charset="0"/>
                          <a:cs typeface="Times New Roman" panose="02020603050405020304" pitchFamily="18" charset="0"/>
                        </a:rPr>
                        <a:t> 12.9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52538332"/>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10</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1024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3.3V/1024 = 3.22</a:t>
                      </a:r>
                      <a:r>
                        <a:rPr lang="en-US" b="1" baseline="0" dirty="0">
                          <a:solidFill>
                            <a:srgbClr val="00FF99"/>
                          </a:solidFill>
                          <a:latin typeface="Times New Roman" panose="02020603050405020304" pitchFamily="18" charset="0"/>
                          <a:cs typeface="Times New Roman" panose="02020603050405020304" pitchFamily="18" charset="0"/>
                        </a:rPr>
                        <a:t>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407958328"/>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12</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4096</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3.3V/4096 = .806 mV</a:t>
                      </a:r>
                    </a:p>
                  </a:txBody>
                  <a:tcPr>
                    <a:noFill/>
                  </a:tcPr>
                </a:tc>
                <a:extLst>
                  <a:ext uri="{0D108BD9-81ED-4DB2-BD59-A6C34878D82A}">
                    <a16:rowId xmlns:a16="http://schemas.microsoft.com/office/drawing/2014/main" val="2661642141"/>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16384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3.3V/16384=</a:t>
                      </a:r>
                      <a:r>
                        <a:rPr lang="en-US" b="1" baseline="0" dirty="0">
                          <a:solidFill>
                            <a:srgbClr val="00FF99"/>
                          </a:solidFill>
                          <a:latin typeface="Times New Roman" panose="02020603050405020304" pitchFamily="18" charset="0"/>
                          <a:cs typeface="Times New Roman" panose="02020603050405020304" pitchFamily="18" charset="0"/>
                        </a:rPr>
                        <a:t> .201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8194922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54667138"/>
              </p:ext>
            </p:extLst>
          </p:nvPr>
        </p:nvGraphicFramePr>
        <p:xfrm>
          <a:off x="457200" y="4038600"/>
          <a:ext cx="8229600" cy="1879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29825779"/>
                    </a:ext>
                  </a:extLst>
                </a:gridCol>
                <a:gridCol w="2743200">
                  <a:extLst>
                    <a:ext uri="{9D8B030D-6E8A-4147-A177-3AD203B41FA5}">
                      <a16:colId xmlns:a16="http://schemas.microsoft.com/office/drawing/2014/main" val="2567975032"/>
                    </a:ext>
                  </a:extLst>
                </a:gridCol>
                <a:gridCol w="2743200">
                  <a:extLst>
                    <a:ext uri="{9D8B030D-6E8A-4147-A177-3AD203B41FA5}">
                      <a16:colId xmlns:a16="http://schemas.microsoft.com/office/drawing/2014/main" val="2937819147"/>
                    </a:ext>
                  </a:extLst>
                </a:gridCol>
              </a:tblGrid>
              <a:tr h="370840">
                <a:tc>
                  <a:txBody>
                    <a:bodyPr/>
                    <a:lstStyle/>
                    <a:p>
                      <a:r>
                        <a:rPr lang="en-US" sz="2000" b="1" kern="1200" dirty="0">
                          <a:solidFill>
                            <a:schemeClr val="tx1"/>
                          </a:solidFill>
                          <a:latin typeface="Times New Roman" panose="02020603050405020304" pitchFamily="18" charset="0"/>
                          <a:ea typeface="+mn-ea"/>
                          <a:cs typeface="Times New Roman" panose="02020603050405020304" pitchFamily="18" charset="0"/>
                        </a:rPr>
                        <a:t>n-bit</a:t>
                      </a:r>
                    </a:p>
                  </a:txBody>
                  <a:tcPr>
                    <a:solidFill>
                      <a:srgbClr val="FFFF00"/>
                    </a:solidFill>
                  </a:tcPr>
                </a:tc>
                <a:tc>
                  <a:txBody>
                    <a:bodyPr/>
                    <a:lstStyle/>
                    <a:p>
                      <a:r>
                        <a:rPr lang="en-US" sz="2000" b="1" kern="1200" dirty="0">
                          <a:solidFill>
                            <a:schemeClr val="tx1"/>
                          </a:solidFill>
                          <a:latin typeface="Times New Roman" panose="02020603050405020304" pitchFamily="18" charset="0"/>
                          <a:ea typeface="+mn-ea"/>
                          <a:cs typeface="Times New Roman" panose="02020603050405020304" pitchFamily="18" charset="0"/>
                        </a:rPr>
                        <a:t># steps</a:t>
                      </a:r>
                    </a:p>
                  </a:txBody>
                  <a:tcPr>
                    <a:solidFill>
                      <a:srgbClr val="FFFF00"/>
                    </a:solidFill>
                  </a:tcPr>
                </a:tc>
                <a:tc>
                  <a:txBody>
                    <a:bodyPr/>
                    <a:lstStyle/>
                    <a:p>
                      <a:r>
                        <a:rPr lang="en-US" sz="2000" b="1" kern="1200" dirty="0">
                          <a:solidFill>
                            <a:schemeClr val="tx1"/>
                          </a:solidFill>
                          <a:latin typeface="Times New Roman" panose="02020603050405020304" pitchFamily="18" charset="0"/>
                          <a:ea typeface="+mn-ea"/>
                          <a:cs typeface="Times New Roman" panose="02020603050405020304" pitchFamily="18" charset="0"/>
                        </a:rPr>
                        <a:t>Step size</a:t>
                      </a:r>
                    </a:p>
                  </a:txBody>
                  <a:tcPr>
                    <a:solidFill>
                      <a:srgbClr val="FFFF00"/>
                    </a:solidFill>
                  </a:tcPr>
                </a:tc>
                <a:extLst>
                  <a:ext uri="{0D108BD9-81ED-4DB2-BD59-A6C34878D82A}">
                    <a16:rowId xmlns:a16="http://schemas.microsoft.com/office/drawing/2014/main" val="1797276441"/>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8</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256</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5.0V/256=</a:t>
                      </a:r>
                      <a:r>
                        <a:rPr lang="en-US" b="1" baseline="0" dirty="0">
                          <a:solidFill>
                            <a:srgbClr val="00FF99"/>
                          </a:solidFill>
                          <a:latin typeface="Times New Roman" panose="02020603050405020304" pitchFamily="18" charset="0"/>
                          <a:cs typeface="Times New Roman" panose="02020603050405020304" pitchFamily="18" charset="0"/>
                        </a:rPr>
                        <a:t> 19.53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52538332"/>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10</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1024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5.0V/1024 = 4.88</a:t>
                      </a:r>
                      <a:r>
                        <a:rPr lang="en-US" b="1" baseline="0" dirty="0">
                          <a:solidFill>
                            <a:srgbClr val="00FF99"/>
                          </a:solidFill>
                          <a:latin typeface="Times New Roman" panose="02020603050405020304" pitchFamily="18" charset="0"/>
                          <a:cs typeface="Times New Roman" panose="02020603050405020304" pitchFamily="18" charset="0"/>
                        </a:rPr>
                        <a:t>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407958328"/>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12</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4096</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5.0V/4096 = 1.2 mV</a:t>
                      </a:r>
                    </a:p>
                  </a:txBody>
                  <a:tcPr>
                    <a:noFill/>
                  </a:tcPr>
                </a:tc>
                <a:extLst>
                  <a:ext uri="{0D108BD9-81ED-4DB2-BD59-A6C34878D82A}">
                    <a16:rowId xmlns:a16="http://schemas.microsoft.com/office/drawing/2014/main" val="2661642141"/>
                  </a:ext>
                </a:extLst>
              </a:tr>
              <a:tr h="370840">
                <a:tc>
                  <a:txBody>
                    <a:bodyPr/>
                    <a:lstStyle/>
                    <a:p>
                      <a:r>
                        <a:rPr lang="en-US" b="1" dirty="0">
                          <a:solidFill>
                            <a:srgbClr val="00FF99"/>
                          </a:solidFill>
                          <a:latin typeface="Times New Roman" panose="02020603050405020304" pitchFamily="18" charset="0"/>
                          <a:cs typeface="Times New Roman" panose="02020603050405020304" pitchFamily="18" charset="0"/>
                        </a:rPr>
                        <a:t>14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16384</a:t>
                      </a:r>
                    </a:p>
                  </a:txBody>
                  <a:tcPr>
                    <a:noFill/>
                  </a:tcPr>
                </a:tc>
                <a:tc>
                  <a:txBody>
                    <a:bodyPr/>
                    <a:lstStyle/>
                    <a:p>
                      <a:r>
                        <a:rPr lang="en-US" b="1" dirty="0">
                          <a:solidFill>
                            <a:srgbClr val="00FF99"/>
                          </a:solidFill>
                          <a:latin typeface="Times New Roman" panose="02020603050405020304" pitchFamily="18" charset="0"/>
                          <a:cs typeface="Times New Roman" panose="02020603050405020304" pitchFamily="18" charset="0"/>
                        </a:rPr>
                        <a:t>5.0V/16384=</a:t>
                      </a:r>
                      <a:r>
                        <a:rPr lang="en-US" b="1" baseline="0" dirty="0">
                          <a:solidFill>
                            <a:srgbClr val="00FF99"/>
                          </a:solidFill>
                          <a:latin typeface="Times New Roman" panose="02020603050405020304" pitchFamily="18" charset="0"/>
                          <a:cs typeface="Times New Roman" panose="02020603050405020304" pitchFamily="18" charset="0"/>
                        </a:rPr>
                        <a:t> .305 mV</a:t>
                      </a:r>
                      <a:endParaRPr lang="en-US" b="1" dirty="0">
                        <a:solidFill>
                          <a:srgbClr val="00FF99"/>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81949226"/>
                  </a:ext>
                </a:extLst>
              </a:tr>
            </a:tbl>
          </a:graphicData>
        </a:graphic>
      </p:graphicFrame>
    </p:spTree>
    <p:extLst>
      <p:ext uri="{BB962C8B-B14F-4D97-AF65-F5344CB8AC3E}">
        <p14:creationId xmlns:p14="http://schemas.microsoft.com/office/powerpoint/2010/main" val="68748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381000"/>
            <a:ext cx="8321351" cy="5809087"/>
          </a:xfrm>
          <a:prstGeom prst="rect">
            <a:avLst/>
          </a:prstGeom>
        </p:spPr>
      </p:pic>
      <p:sp>
        <p:nvSpPr>
          <p:cNvPr id="5" name="Rectangle 4"/>
          <p:cNvSpPr/>
          <p:nvPr/>
        </p:nvSpPr>
        <p:spPr>
          <a:xfrm>
            <a:off x="4953000" y="4962331"/>
            <a:ext cx="2133600" cy="114300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667000" y="1782145"/>
            <a:ext cx="762000" cy="152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5458407" y="2142931"/>
            <a:ext cx="762000" cy="152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784134" y="2351317"/>
            <a:ext cx="762000" cy="152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4965032" y="2556547"/>
            <a:ext cx="667138" cy="13918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7391400" y="2686440"/>
            <a:ext cx="762000" cy="952497"/>
          </a:xfrm>
          <a:prstGeom prst="rect">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3981062" y="3904862"/>
            <a:ext cx="762000" cy="152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6621626" y="3886200"/>
            <a:ext cx="7620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p:nvPr/>
        </p:nvSpPr>
        <p:spPr>
          <a:xfrm>
            <a:off x="7756850" y="4085255"/>
            <a:ext cx="762000" cy="152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p:nvPr/>
        </p:nvSpPr>
        <p:spPr>
          <a:xfrm>
            <a:off x="7165134" y="3701680"/>
            <a:ext cx="667138" cy="13918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69850"/>
            <a:ext cx="9144000" cy="6927850"/>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endParaRPr>
          </a:p>
        </p:txBody>
      </p:sp>
      <p:sp>
        <p:nvSpPr>
          <p:cNvPr id="57347" name="Title 1"/>
          <p:cNvSpPr>
            <a:spLocks noGrp="1"/>
          </p:cNvSpPr>
          <p:nvPr>
            <p:ph type="title"/>
          </p:nvPr>
        </p:nvSpPr>
        <p:spPr>
          <a:xfrm>
            <a:off x="31750" y="26988"/>
            <a:ext cx="9036050" cy="381000"/>
          </a:xfrm>
        </p:spPr>
        <p:txBody>
          <a:bodyPr/>
          <a:lstStyle/>
          <a:p>
            <a:r>
              <a:rPr lang="en-US" altLang="en-US" sz="2400" b="1" dirty="0">
                <a:solidFill>
                  <a:srgbClr val="FF00FF"/>
                </a:solidFill>
                <a:latin typeface="Times New Roman" panose="02020603050405020304" pitchFamily="18" charset="0"/>
                <a:cs typeface="Times New Roman" panose="02020603050405020304" pitchFamily="18" charset="0"/>
              </a:rPr>
              <a:t>Simplified Block Diagram of MSP432 ADC</a:t>
            </a:r>
          </a:p>
        </p:txBody>
      </p:sp>
      <p:pic>
        <p:nvPicPr>
          <p:cNvPr id="573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59013" y="911225"/>
            <a:ext cx="5011737" cy="5029200"/>
          </a:xfrm>
        </p:spPr>
      </p:pic>
      <p:sp>
        <p:nvSpPr>
          <p:cNvPr id="4" name="Rectangle 3"/>
          <p:cNvSpPr/>
          <p:nvPr/>
        </p:nvSpPr>
        <p:spPr>
          <a:xfrm>
            <a:off x="0" y="6611938"/>
            <a:ext cx="9144000" cy="254000"/>
          </a:xfrm>
          <a:prstGeom prst="rect">
            <a:avLst/>
          </a:prstGeom>
          <a:solidFill>
            <a:schemeClr val="tx1"/>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sp>
        <p:nvSpPr>
          <p:cNvPr id="6" name="Rectangle 5"/>
          <p:cNvSpPr/>
          <p:nvPr/>
        </p:nvSpPr>
        <p:spPr>
          <a:xfrm>
            <a:off x="1981200" y="914400"/>
            <a:ext cx="685800" cy="5040313"/>
          </a:xfrm>
          <a:prstGeom prst="rect">
            <a:avLst/>
          </a:prstGeom>
          <a:solidFill>
            <a:srgbClr val="FFFF8F"/>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2030413" y="3197225"/>
            <a:ext cx="617537" cy="2743200"/>
          </a:xfrm>
          <a:prstGeom prst="rect">
            <a:avLst/>
          </a:prstGeom>
          <a:solidFill>
            <a:srgbClr val="FFFF8F"/>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A23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battery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rot="5400000">
            <a:off x="4359275" y="-1695450"/>
            <a:ext cx="284163" cy="5040313"/>
          </a:xfrm>
          <a:prstGeom prst="rect">
            <a:avLst/>
          </a:prstGeom>
          <a:solidFill>
            <a:srgbClr val="FFFF8F"/>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rot="10800000">
            <a:off x="6943725" y="682625"/>
            <a:ext cx="762000" cy="5257800"/>
          </a:xfrm>
          <a:prstGeom prst="rect">
            <a:avLst/>
          </a:prstGeom>
          <a:solidFill>
            <a:srgbClr val="FFFF8F"/>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 name="Rectangle 8"/>
          <p:cNvSpPr/>
          <p:nvPr/>
        </p:nvSpPr>
        <p:spPr>
          <a:xfrm rot="5400000">
            <a:off x="4700588" y="3181350"/>
            <a:ext cx="285750" cy="5724525"/>
          </a:xfrm>
          <a:prstGeom prst="rect">
            <a:avLst/>
          </a:prstGeom>
          <a:solidFill>
            <a:srgbClr val="FFFF8F"/>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57355" name="Group 14"/>
          <p:cNvGrpSpPr>
            <a:grpSpLocks/>
          </p:cNvGrpSpPr>
          <p:nvPr/>
        </p:nvGrpSpPr>
        <p:grpSpPr bwMode="auto">
          <a:xfrm>
            <a:off x="5986463" y="3349625"/>
            <a:ext cx="1563687" cy="304800"/>
            <a:chOff x="728328" y="3200400"/>
            <a:chExt cx="1564760" cy="304800"/>
          </a:xfrm>
        </p:grpSpPr>
        <p:cxnSp>
          <p:nvCxnSpPr>
            <p:cNvPr id="11" name="Straight Connector 10"/>
            <p:cNvCxnSpPr/>
            <p:nvPr/>
          </p:nvCxnSpPr>
          <p:spPr>
            <a:xfrm>
              <a:off x="2064331" y="3200400"/>
              <a:ext cx="2287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75532" y="3200400"/>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8328" y="3505200"/>
              <a:ext cx="14630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356" name="TextBox 15"/>
          <p:cNvSpPr txBox="1">
            <a:spLocks noChangeArrowheads="1"/>
          </p:cNvSpPr>
          <p:nvPr/>
        </p:nvSpPr>
        <p:spPr bwMode="auto">
          <a:xfrm>
            <a:off x="7162800" y="3062288"/>
            <a:ext cx="542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+3.3v</a:t>
            </a:r>
          </a:p>
        </p:txBody>
      </p:sp>
      <p:cxnSp>
        <p:nvCxnSpPr>
          <p:cNvPr id="17" name="Straight Connector 16"/>
          <p:cNvCxnSpPr/>
          <p:nvPr/>
        </p:nvCxnSpPr>
        <p:spPr>
          <a:xfrm>
            <a:off x="5978525" y="4506913"/>
            <a:ext cx="14636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34263" y="4506913"/>
            <a:ext cx="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359" name="Group 22"/>
          <p:cNvGrpSpPr>
            <a:grpSpLocks/>
          </p:cNvGrpSpPr>
          <p:nvPr/>
        </p:nvGrpSpPr>
        <p:grpSpPr bwMode="auto">
          <a:xfrm>
            <a:off x="7281863" y="4811713"/>
            <a:ext cx="304800" cy="138112"/>
            <a:chOff x="533400" y="1981200"/>
            <a:chExt cx="304800" cy="138224"/>
          </a:xfrm>
        </p:grpSpPr>
        <p:cxnSp>
          <p:nvCxnSpPr>
            <p:cNvPr id="20" name="Straight Connector 19"/>
            <p:cNvCxnSpPr/>
            <p:nvPr/>
          </p:nvCxnSpPr>
          <p:spPr>
            <a:xfrm>
              <a:off x="533400" y="19812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3725" y="2057462"/>
              <a:ext cx="184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8175" y="2119424"/>
              <a:ext cx="904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6347742" y="1371382"/>
            <a:ext cx="139814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Select  clock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signal</a:t>
            </a:r>
          </a:p>
        </p:txBody>
      </p:sp>
      <p:sp>
        <p:nvSpPr>
          <p:cNvPr id="29" name="TextBox 28"/>
          <p:cNvSpPr txBox="1"/>
          <p:nvPr/>
        </p:nvSpPr>
        <p:spPr>
          <a:xfrm>
            <a:off x="6354154" y="2260602"/>
            <a:ext cx="138531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Select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clock divider</a:t>
            </a:r>
          </a:p>
        </p:txBody>
      </p:sp>
      <p:sp>
        <p:nvSpPr>
          <p:cNvPr id="30" name="TextBox 29"/>
          <p:cNvSpPr txBox="1"/>
          <p:nvPr/>
        </p:nvSpPr>
        <p:spPr>
          <a:xfrm>
            <a:off x="3536447" y="2367445"/>
            <a:ext cx="1571873" cy="584775"/>
          </a:xfrm>
          <a:prstGeom prst="rect">
            <a:avLst/>
          </a:prstGeom>
          <a:solidFill>
            <a:srgbClr val="FFFF8F"/>
          </a:solidFill>
          <a:ln w="571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Select a voltage reference</a:t>
            </a:r>
          </a:p>
        </p:txBody>
      </p:sp>
      <p:sp>
        <p:nvSpPr>
          <p:cNvPr id="31" name="TextBox 30"/>
          <p:cNvSpPr txBox="1"/>
          <p:nvPr/>
        </p:nvSpPr>
        <p:spPr>
          <a:xfrm>
            <a:off x="2317683" y="2925766"/>
            <a:ext cx="1188146" cy="556371"/>
          </a:xfrm>
          <a:prstGeom prst="rect">
            <a:avLst/>
          </a:prstGeom>
          <a:noFill/>
        </p:spPr>
        <p:txBody>
          <a:bodyPr wrap="non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Select </a:t>
            </a:r>
          </a:p>
          <a:p>
            <a:pPr marL="0" marR="0" lvl="0" indent="0" algn="ctr" defTabSz="914400" rtl="0" eaLnBrk="1" fontAlgn="auto" latinLnBrk="0" hangingPunct="1">
              <a:lnSpc>
                <a:spcPts val="18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input pin</a:t>
            </a:r>
          </a:p>
        </p:txBody>
      </p:sp>
      <p:sp>
        <p:nvSpPr>
          <p:cNvPr id="32" name="TextBox 31"/>
          <p:cNvSpPr txBox="1"/>
          <p:nvPr/>
        </p:nvSpPr>
        <p:spPr>
          <a:xfrm>
            <a:off x="7688726" y="3645495"/>
            <a:ext cx="1226673" cy="923330"/>
          </a:xfrm>
          <a:prstGeom prst="rect">
            <a:avLst/>
          </a:prstGeom>
          <a:noFill/>
        </p:spPr>
        <p:txBody>
          <a:bodyPr wrap="squar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a:ln>
                  <a:noFill/>
                </a:ln>
                <a:solidFill>
                  <a:srgbClr val="FF00FF"/>
                </a:solidFill>
                <a:effectLst/>
                <a:uLnTx/>
                <a:uFillTx/>
                <a:latin typeface="Calibri"/>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Output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memory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FF"/>
                </a:solidFill>
                <a:effectLst/>
                <a:uLnTx/>
                <a:uFillTx/>
                <a:latin typeface="Calibri"/>
                <a:ea typeface="+mn-ea"/>
                <a:cs typeface="Arial"/>
              </a:rPr>
              <a:t>location</a:t>
            </a:r>
          </a:p>
        </p:txBody>
      </p:sp>
      <p:cxnSp>
        <p:nvCxnSpPr>
          <p:cNvPr id="5" name="Straight Arrow Connector 4"/>
          <p:cNvCxnSpPr/>
          <p:nvPr/>
        </p:nvCxnSpPr>
        <p:spPr>
          <a:xfrm flipH="1">
            <a:off x="6884370" y="4088018"/>
            <a:ext cx="822960" cy="0"/>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76061" y="5088493"/>
            <a:ext cx="870751" cy="369332"/>
          </a:xfrm>
          <a:prstGeom prst="rect">
            <a:avLst/>
          </a:prstGeom>
          <a:solidFill>
            <a:schemeClr val="tx1"/>
          </a:solidFill>
        </p:spPr>
        <p:txBody>
          <a:bodyPr wrap="none"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a:ln>
                  <a:noFill/>
                </a:ln>
                <a:solidFill>
                  <a:srgbClr val="FF00FF"/>
                </a:solidFill>
                <a:effectLst/>
                <a:uLnTx/>
                <a:uFillTx/>
                <a:latin typeface="Calibri"/>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FF"/>
                </a:solidFill>
                <a:effectLst/>
                <a:uLnTx/>
                <a:uFillTx/>
                <a:latin typeface="Calibri"/>
                <a:ea typeface="+mn-ea"/>
                <a:cs typeface="Arial"/>
              </a:rPr>
              <a:t>Flag Bit</a:t>
            </a:r>
          </a:p>
        </p:txBody>
      </p:sp>
      <p:cxnSp>
        <p:nvCxnSpPr>
          <p:cNvPr id="13" name="Straight Arrow Connector 12"/>
          <p:cNvCxnSpPr/>
          <p:nvPr/>
        </p:nvCxnSpPr>
        <p:spPr>
          <a:xfrm flipV="1">
            <a:off x="6652711" y="4339388"/>
            <a:ext cx="0" cy="7088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50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1" grpId="0"/>
      <p:bldP spid="32" grpId="0"/>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8"/>
          <p:cNvSpPr>
            <a:spLocks noChangeArrowheads="1"/>
          </p:cNvSpPr>
          <p:nvPr/>
        </p:nvSpPr>
        <p:spPr bwMode="auto">
          <a:xfrm>
            <a:off x="-3657600" y="50441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00"/>
              </a:solidFill>
              <a:effectLst/>
              <a:uLnTx/>
              <a:uFillTx/>
              <a:latin typeface="Calibri" panose="020F0502020204030204"/>
              <a:ea typeface="+mn-ea"/>
              <a:cs typeface="Arial" panose="020B0604020202020204" pitchFamily="34" charset="0"/>
            </a:endParaRPr>
          </a:p>
        </p:txBody>
      </p:sp>
      <p:sp>
        <p:nvSpPr>
          <p:cNvPr id="2" name="Rectangle 1"/>
          <p:cNvSpPr/>
          <p:nvPr/>
        </p:nvSpPr>
        <p:spPr>
          <a:xfrm>
            <a:off x="76200" y="2209800"/>
            <a:ext cx="9144000" cy="4278094"/>
          </a:xfrm>
          <a:prstGeom prst="rect">
            <a:avLst/>
          </a:prstGeom>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ADC14CTL0 		Control 0 Register 				Section 20.3.1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ADC14CTL1 		Control 1 Register 				Section 20.3.2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ADC14LO0 		Window Comparator Low Threshold 0 Register 	Section 20.3.3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ADC14HI0 		Window Comparator High Threshold 0 Register 	Section 20.3.4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ADC14LO1 		Window Comparator Low Threshold 1 Register 	Section 20.3.5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ADC14HI1 		Window Comparator High Threshold 1 Register 	Section 20.3.6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ADC14MCTL0 		Memory Control 0 to Memory Control 31 Register	 Section 20.3.7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to ADC14MCTL31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ADC14MEM0 		Memory 0 to Memory 31 Register 		Section 20.3.8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to ADC14MEM31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ADC14IER0 		Interrupt Enable 0 Register 			Section 20.3.9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ADC14IER1 		Interrupt Enable 1 Register 			Section 20.3.10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ADC14IFGR0		Interrupt Flag 0 Register 			Section 20.3.11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ADC14IFGR1 		Interrupt Flag 1 Register 			Section 20.3.12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ADC14CLRIFGR0 		Clear Interrupt Flag 0 Register 		Section 20.3.13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ADC14CLRIFGR1		Clear Interrupt Flag 1 Register 		Section 20.3.14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ADC14IV 			Interrupt Vector Register 			Section 20.3.15</a:t>
            </a:r>
          </a:p>
        </p:txBody>
      </p:sp>
      <p:sp>
        <p:nvSpPr>
          <p:cNvPr id="4" name="Rectangle 3"/>
          <p:cNvSpPr/>
          <p:nvPr/>
        </p:nvSpPr>
        <p:spPr>
          <a:xfrm>
            <a:off x="76200" y="754818"/>
            <a:ext cx="8610600"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Table 20-3 shows the ADC14 registers and the address offset of each register. Refer to the device specific data sheet for the base address of the module.</a:t>
            </a:r>
          </a:p>
        </p:txBody>
      </p:sp>
      <p:sp>
        <p:nvSpPr>
          <p:cNvPr id="5" name="Rectangle 4"/>
          <p:cNvSpPr/>
          <p:nvPr/>
        </p:nvSpPr>
        <p:spPr>
          <a:xfrm>
            <a:off x="0" y="69280"/>
            <a:ext cx="9144000"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ADC14 Registers</a:t>
            </a:r>
          </a:p>
        </p:txBody>
      </p:sp>
      <p:sp>
        <p:nvSpPr>
          <p:cNvPr id="6" name="Rectangle 5"/>
          <p:cNvSpPr/>
          <p:nvPr/>
        </p:nvSpPr>
        <p:spPr>
          <a:xfrm>
            <a:off x="2971800" y="1840468"/>
            <a:ext cx="301050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Table 20-3. ADC14 Registers</a:t>
            </a:r>
            <a:endParaRPr kumimoji="0" lang="en-US" sz="18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76200" y="2209800"/>
            <a:ext cx="8686800" cy="533400"/>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p:nvPr/>
        </p:nvSpPr>
        <p:spPr>
          <a:xfrm>
            <a:off x="76200" y="3733799"/>
            <a:ext cx="8686800" cy="961579"/>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p:cNvSpPr/>
          <p:nvPr/>
        </p:nvSpPr>
        <p:spPr>
          <a:xfrm>
            <a:off x="76200" y="4714637"/>
            <a:ext cx="8686800" cy="257621"/>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p:cNvSpPr/>
          <p:nvPr/>
        </p:nvSpPr>
        <p:spPr>
          <a:xfrm>
            <a:off x="76200" y="5178878"/>
            <a:ext cx="8686800" cy="257621"/>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p:cNvSpPr/>
          <p:nvPr/>
        </p:nvSpPr>
        <p:spPr>
          <a:xfrm>
            <a:off x="76200" y="5652098"/>
            <a:ext cx="8686800" cy="257621"/>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p:nvPr/>
        </p:nvSpPr>
        <p:spPr>
          <a:xfrm>
            <a:off x="0" y="6611779"/>
            <a:ext cx="9144000" cy="253916"/>
          </a:xfrm>
          <a:prstGeom prst="rect">
            <a:avLst/>
          </a:prstGeom>
          <a:solidFill>
            <a:srgbClr val="0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FF00"/>
                </a:solidFill>
                <a:effectLst/>
                <a:uLnTx/>
                <a:uFillTx/>
                <a:latin typeface="Arial Black" panose="020B0A04020102020204" pitchFamily="34" charset="0"/>
                <a:ea typeface="+mn-ea"/>
                <a:cs typeface="Adobe Devanagari" panose="02040503050201020203" pitchFamily="18" charset="0"/>
              </a:rPr>
              <a:t>Dr. Nabeeh Kandalaft		EGR226 Grand valley State University		</a:t>
            </a:r>
          </a:p>
        </p:txBody>
      </p:sp>
      <p:sp>
        <p:nvSpPr>
          <p:cNvPr id="15" name="Rectangle 14"/>
          <p:cNvSpPr/>
          <p:nvPr/>
        </p:nvSpPr>
        <p:spPr>
          <a:xfrm>
            <a:off x="133652" y="6163405"/>
            <a:ext cx="8686800" cy="257621"/>
          </a:xfrm>
          <a:prstGeom prst="rect">
            <a:avLst/>
          </a:prstGeom>
          <a:no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44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2" grpId="0" animBg="1"/>
      <p:bldP spid="24" grpId="0" animBg="1"/>
      <p:bldP spid="25"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72"/>
            <a:ext cx="8229600" cy="524471"/>
          </a:xfrm>
        </p:spPr>
        <p:txBody>
          <a:bodyPr/>
          <a:lstStyle/>
          <a:p>
            <a:r>
              <a:rPr lang="en-US" sz="3200" b="1" dirty="0">
                <a:solidFill>
                  <a:srgbClr val="FF66FF"/>
                </a:solidFill>
                <a:latin typeface="Times New Roman" panose="02020603050405020304" pitchFamily="18" charset="0"/>
                <a:cs typeface="Times New Roman" panose="02020603050405020304" pitchFamily="18" charset="0"/>
              </a:rPr>
              <a:t>First</a:t>
            </a:r>
            <a:r>
              <a:rPr lang="en-US" sz="3200" b="1" dirty="0">
                <a:latin typeface="Times New Roman" panose="02020603050405020304" pitchFamily="18" charset="0"/>
                <a:cs typeface="Times New Roman" panose="02020603050405020304" pitchFamily="18" charset="0"/>
              </a:rPr>
              <a:t> </a:t>
            </a:r>
            <a:r>
              <a:rPr lang="en-US" sz="3200" b="1" dirty="0">
                <a:solidFill>
                  <a:srgbClr val="FFFF00"/>
                </a:solidFill>
                <a:latin typeface="Times New Roman" panose="02020603050405020304" pitchFamily="18" charset="0"/>
                <a:cs typeface="Times New Roman" panose="02020603050405020304" pitchFamily="18" charset="0"/>
              </a:rPr>
              <a:t>ADC control register</a:t>
            </a:r>
            <a:br>
              <a:rPr lang="en-US" sz="3200" b="1" dirty="0">
                <a:solidFill>
                  <a:srgbClr val="FFFF00"/>
                </a:solidFill>
                <a:latin typeface="Times New Roman" panose="02020603050405020304" pitchFamily="18" charset="0"/>
                <a:cs typeface="Times New Roman" panose="02020603050405020304" pitchFamily="18" charset="0"/>
              </a:rPr>
            </a:br>
            <a:r>
              <a:rPr lang="en-US" sz="3200" b="1" dirty="0">
                <a:solidFill>
                  <a:srgbClr val="FF66FF"/>
                </a:solidFill>
                <a:latin typeface="Times New Roman" panose="02020603050405020304" pitchFamily="18" charset="0"/>
                <a:cs typeface="Times New Roman" panose="02020603050405020304" pitchFamily="18" charset="0"/>
              </a:rPr>
              <a:t>(ADC14CTL0)</a:t>
            </a:r>
          </a:p>
        </p:txBody>
      </p:sp>
      <p:pic>
        <p:nvPicPr>
          <p:cNvPr id="4" name="Picture 3"/>
          <p:cNvPicPr>
            <a:picLocks noChangeAspect="1"/>
          </p:cNvPicPr>
          <p:nvPr/>
        </p:nvPicPr>
        <p:blipFill>
          <a:blip r:embed="rId2"/>
          <a:stretch>
            <a:fillRect/>
          </a:stretch>
        </p:blipFill>
        <p:spPr>
          <a:xfrm>
            <a:off x="914400" y="1265795"/>
            <a:ext cx="7239000" cy="2754351"/>
          </a:xfrm>
          <a:prstGeom prst="rect">
            <a:avLst/>
          </a:prstGeom>
        </p:spPr>
      </p:pic>
      <p:sp>
        <p:nvSpPr>
          <p:cNvPr id="5" name="TextBox 4"/>
          <p:cNvSpPr txBox="1"/>
          <p:nvPr/>
        </p:nvSpPr>
        <p:spPr>
          <a:xfrm>
            <a:off x="228600" y="4239161"/>
            <a:ext cx="7772400"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FF00"/>
                </a:solidFill>
                <a:effectLst/>
                <a:uLnTx/>
                <a:uFillTx/>
                <a:latin typeface="Times New Roman" panose="02020603050405020304" pitchFamily="18" charset="0"/>
                <a:cs typeface="Times New Roman" panose="02020603050405020304" pitchFamily="18" charset="0"/>
              </a:rPr>
              <a:t>Enable conversion (ADC14ENC)</a:t>
            </a:r>
          </a:p>
        </p:txBody>
      </p:sp>
      <p:cxnSp>
        <p:nvCxnSpPr>
          <p:cNvPr id="7" name="Straight Arrow Connector 6"/>
          <p:cNvCxnSpPr/>
          <p:nvPr/>
        </p:nvCxnSpPr>
        <p:spPr>
          <a:xfrm>
            <a:off x="2895600" y="4953000"/>
            <a:ext cx="76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324600" y="3124200"/>
            <a:ext cx="990600" cy="409575"/>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8600" y="4752945"/>
            <a:ext cx="2760692"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00FF00"/>
                </a:solidFill>
                <a:latin typeface="Times New Roman" panose="02020603050405020304" pitchFamily="18" charset="0"/>
                <a:cs typeface="Times New Roman" panose="02020603050405020304" pitchFamily="18" charset="0"/>
              </a:rPr>
              <a:t>On/Off bit (ADC14ON)</a:t>
            </a:r>
          </a:p>
        </p:txBody>
      </p:sp>
      <p:sp>
        <p:nvSpPr>
          <p:cNvPr id="13" name="Rectangle 12"/>
          <p:cNvSpPr/>
          <p:nvPr/>
        </p:nvSpPr>
        <p:spPr>
          <a:xfrm>
            <a:off x="3600450" y="3124200"/>
            <a:ext cx="990600" cy="381000"/>
          </a:xfrm>
          <a:prstGeom prst="rect">
            <a:avLst/>
          </a:prstGeom>
          <a:noFill/>
          <a:ln w="76200">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8600" y="5266729"/>
            <a:ext cx="762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00FF00"/>
                </a:solidFill>
                <a:latin typeface="Times New Roman" panose="02020603050405020304" pitchFamily="18" charset="0"/>
                <a:cs typeface="Times New Roman" panose="02020603050405020304" pitchFamily="18" charset="0"/>
              </a:rPr>
              <a:t>Clock source (ADC14SSELx)    (Use MCLK = 011b)</a:t>
            </a:r>
          </a:p>
        </p:txBody>
      </p:sp>
      <p:sp>
        <p:nvSpPr>
          <p:cNvPr id="14" name="Rectangle 13"/>
          <p:cNvSpPr/>
          <p:nvPr/>
        </p:nvSpPr>
        <p:spPr>
          <a:xfrm>
            <a:off x="2743200" y="2014023"/>
            <a:ext cx="2743200" cy="395802"/>
          </a:xfrm>
          <a:prstGeom prst="rect">
            <a:avLst/>
          </a:prstGeom>
          <a:noFill/>
          <a:ln w="76200">
            <a:solidFill>
              <a:srgbClr val="FF33CC"/>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990600" y="2014023"/>
            <a:ext cx="1600200" cy="395802"/>
          </a:xfrm>
          <a:prstGeom prst="rect">
            <a:avLst/>
          </a:prstGeom>
          <a:noFill/>
          <a:ln w="762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28600" y="5780513"/>
            <a:ext cx="4543423" cy="400110"/>
          </a:xfrm>
          <a:prstGeom prst="rect">
            <a:avLst/>
          </a:prstGeom>
        </p:spPr>
        <p:txBody>
          <a:bodyPr wrap="none">
            <a:spAutoFit/>
          </a:bodyPr>
          <a:lstStyle/>
          <a:p>
            <a:pPr lvl="0" eaLnBrk="0" fontAlgn="base" hangingPunct="0">
              <a:spcBef>
                <a:spcPct val="0"/>
              </a:spcBef>
              <a:spcAft>
                <a:spcPct val="0"/>
              </a:spcAft>
              <a:defRPr/>
            </a:pPr>
            <a:r>
              <a:rPr lang="en-US" sz="2000" b="1" dirty="0">
                <a:solidFill>
                  <a:srgbClr val="00FF00"/>
                </a:solidFill>
                <a:latin typeface="Times New Roman" panose="02020603050405020304" pitchFamily="18" charset="0"/>
                <a:cs typeface="Times New Roman" panose="02020603050405020304" pitchFamily="18" charset="0"/>
              </a:rPr>
              <a:t>Clock divider (ADC14DIVx)  (00b = x1)</a:t>
            </a:r>
          </a:p>
        </p:txBody>
      </p:sp>
    </p:spTree>
    <p:extLst>
      <p:ext uri="{BB962C8B-B14F-4D97-AF65-F5344CB8AC3E}">
        <p14:creationId xmlns:p14="http://schemas.microsoft.com/office/powerpoint/2010/main" val="264159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2"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1+#ppt_w/2"/>
                                          </p:val>
                                        </p:tav>
                                        <p:tav tm="100000">
                                          <p:val>
                                            <p:strVal val="#ppt_x"/>
                                          </p:val>
                                        </p:tav>
                                      </p:tavLst>
                                    </p:anim>
                                    <p:anim calcmode="lin" valueType="num">
                                      <p:cBhvr additive="base">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 presetClass="entr" presetSubtype="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p:bldP spid="13" grpId="0" animBg="1"/>
      <p:bldP spid="8" grpId="0"/>
      <p:bldP spid="14" grpId="0" animBg="1"/>
      <p:bldP spid="15"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200" b="1" dirty="0">
                <a:solidFill>
                  <a:srgbClr val="FF66FF"/>
                </a:solidFill>
                <a:latin typeface="Times New Roman" panose="02020603050405020304" pitchFamily="18" charset="0"/>
                <a:cs typeface="Times New Roman" panose="02020603050405020304" pitchFamily="18" charset="0"/>
              </a:rPr>
              <a:t>Conversion Memory control</a:t>
            </a:r>
            <a:br>
              <a:rPr lang="en-US" sz="3200" b="1" dirty="0">
                <a:solidFill>
                  <a:srgbClr val="FF66FF"/>
                </a:solidFill>
                <a:latin typeface="Times New Roman" panose="02020603050405020304" pitchFamily="18" charset="0"/>
                <a:cs typeface="Times New Roman" panose="02020603050405020304" pitchFamily="18" charset="0"/>
              </a:rPr>
            </a:br>
            <a:r>
              <a:rPr lang="en-US" sz="3200" b="1" dirty="0">
                <a:solidFill>
                  <a:srgbClr val="FF66FF"/>
                </a:solidFill>
                <a:latin typeface="Times New Roman" panose="02020603050405020304" pitchFamily="18" charset="0"/>
                <a:cs typeface="Times New Roman" panose="02020603050405020304" pitchFamily="18" charset="0"/>
              </a:rPr>
              <a:t>(ADC14MCTLx)</a:t>
            </a:r>
          </a:p>
        </p:txBody>
      </p:sp>
      <p:pic>
        <p:nvPicPr>
          <p:cNvPr id="4" name="Picture 3"/>
          <p:cNvPicPr>
            <a:picLocks noChangeAspect="1"/>
          </p:cNvPicPr>
          <p:nvPr/>
        </p:nvPicPr>
        <p:blipFill>
          <a:blip r:embed="rId2"/>
          <a:stretch>
            <a:fillRect/>
          </a:stretch>
        </p:blipFill>
        <p:spPr>
          <a:xfrm>
            <a:off x="351837" y="1828800"/>
            <a:ext cx="8440326" cy="1828800"/>
          </a:xfrm>
          <a:prstGeom prst="rect">
            <a:avLst/>
          </a:prstGeom>
        </p:spPr>
      </p:pic>
      <p:sp>
        <p:nvSpPr>
          <p:cNvPr id="6" name="TextBox 5"/>
          <p:cNvSpPr txBox="1"/>
          <p:nvPr/>
        </p:nvSpPr>
        <p:spPr>
          <a:xfrm>
            <a:off x="457200" y="4068762"/>
            <a:ext cx="800100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FF00"/>
                </a:solidFill>
                <a:effectLst/>
                <a:uLnTx/>
                <a:uFillTx/>
                <a:latin typeface="Times New Roman" panose="02020603050405020304" pitchFamily="18" charset="0"/>
                <a:cs typeface="Times New Roman" panose="02020603050405020304" pitchFamily="18" charset="0"/>
              </a:rPr>
              <a:t>Select which ADC channel (A0-A23) to store in this memory register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1" u="none" strike="noStrike" kern="1200" cap="none" spc="0" normalizeH="0" baseline="0" noProof="0" dirty="0">
                <a:ln>
                  <a:noFill/>
                </a:ln>
                <a:solidFill>
                  <a:srgbClr val="FF66FF"/>
                </a:solidFill>
                <a:effectLst/>
                <a:uLnTx/>
                <a:uFillTx/>
                <a:latin typeface="Times New Roman" panose="02020603050405020304" pitchFamily="18" charset="0"/>
                <a:cs typeface="Times New Roman" panose="02020603050405020304" pitchFamily="18" charset="0"/>
              </a:rPr>
              <a:t>NOTE: SEL0 and SEL1 bits must be set to “1” for selected input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00FF00"/>
                </a:solidFill>
                <a:effectLst/>
                <a:uLnTx/>
                <a:uFillTx/>
                <a:latin typeface="Times New Roman" panose="02020603050405020304" pitchFamily="18" charset="0"/>
                <a:cs typeface="Times New Roman" panose="02020603050405020304" pitchFamily="18" charset="0"/>
              </a:rPr>
              <a:t>Vref</a:t>
            </a:r>
            <a:r>
              <a:rPr kumimoji="0" lang="en-US" sz="2000" b="1" i="0" u="none" strike="noStrike" kern="1200" cap="none" spc="0" normalizeH="0" baseline="0" noProof="0" dirty="0">
                <a:ln>
                  <a:noFill/>
                </a:ln>
                <a:solidFill>
                  <a:srgbClr val="00FF00"/>
                </a:solidFill>
                <a:effectLst/>
                <a:uLnTx/>
                <a:uFillTx/>
                <a:latin typeface="Times New Roman" panose="02020603050405020304" pitchFamily="18" charset="0"/>
                <a:cs typeface="Times New Roman" panose="02020603050405020304" pitchFamily="18" charset="0"/>
              </a:rPr>
              <a:t> selection (3.3v?  2.5v?, external pin?)</a:t>
            </a:r>
          </a:p>
        </p:txBody>
      </p:sp>
      <p:sp>
        <p:nvSpPr>
          <p:cNvPr id="8" name="Rectangle 7"/>
          <p:cNvSpPr/>
          <p:nvPr/>
        </p:nvSpPr>
        <p:spPr>
          <a:xfrm>
            <a:off x="3552237" y="2614098"/>
            <a:ext cx="5239926" cy="81490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591050" y="1828801"/>
            <a:ext cx="4201113" cy="785298"/>
          </a:xfrm>
          <a:prstGeom prst="rect">
            <a:avLst/>
          </a:prstGeom>
          <a:noFill/>
          <a:ln w="76200">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04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55" y="3717"/>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FFFF"/>
              </a:solidFill>
            </a:endParaRPr>
          </a:p>
        </p:txBody>
      </p:sp>
      <p:sp>
        <p:nvSpPr>
          <p:cNvPr id="5" name="Rectangle 4"/>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6" name="Title 1"/>
          <p:cNvSpPr>
            <a:spLocks noGrp="1"/>
          </p:cNvSpPr>
          <p:nvPr>
            <p:ph type="title"/>
          </p:nvPr>
        </p:nvSpPr>
        <p:spPr>
          <a:xfrm>
            <a:off x="609600" y="262429"/>
            <a:ext cx="8229600" cy="381000"/>
          </a:xfrm>
        </p:spPr>
        <p:txBody>
          <a:bodyPr vert="horz" lIns="91440" tIns="45720" rIns="91440" bIns="45720" rtlCol="0" anchor="ctr">
            <a:normAutofit fontScale="90000"/>
          </a:bodyPr>
          <a:lstStyle/>
          <a:p>
            <a:pPr algn="ctr"/>
            <a:r>
              <a:rPr lang="en-US" sz="3200" b="1" dirty="0">
                <a:solidFill>
                  <a:srgbClr val="FF66FF"/>
                </a:solidFill>
                <a:latin typeface="Times" panose="02020603050405020304" pitchFamily="18" charset="0"/>
                <a:cs typeface="Times" panose="02020603050405020304" pitchFamily="18" charset="0"/>
              </a:rPr>
              <a:t>Using a Microcontroller for Timing</a:t>
            </a:r>
          </a:p>
        </p:txBody>
      </p:sp>
      <p:sp>
        <p:nvSpPr>
          <p:cNvPr id="48" name="Content Placeholder 2"/>
          <p:cNvSpPr>
            <a:spLocks noGrp="1"/>
          </p:cNvSpPr>
          <p:nvPr>
            <p:ph idx="1"/>
          </p:nvPr>
        </p:nvSpPr>
        <p:spPr>
          <a:xfrm>
            <a:off x="76200" y="990600"/>
            <a:ext cx="8001000" cy="1143000"/>
          </a:xfrm>
        </p:spPr>
        <p:txBody>
          <a:bodyPr>
            <a:normAutofit/>
          </a:bodyPr>
          <a:lstStyle/>
          <a:p>
            <a:pPr marL="457200" lvl="1" indent="0">
              <a:lnSpc>
                <a:spcPct val="110000"/>
              </a:lnSpc>
              <a:buNone/>
            </a:pPr>
            <a:r>
              <a:rPr lang="en-US" sz="2400" b="1" dirty="0">
                <a:solidFill>
                  <a:srgbClr val="FFFF00"/>
                </a:solidFill>
                <a:latin typeface="Times New Roman" panose="02020603050405020304" pitchFamily="18" charset="0"/>
                <a:cs typeface="Times New Roman" panose="02020603050405020304" pitchFamily="18" charset="0"/>
              </a:rPr>
              <a:t>precise input timing</a:t>
            </a:r>
          </a:p>
          <a:p>
            <a:pPr marL="457200" lvl="1" indent="0">
              <a:lnSpc>
                <a:spcPct val="110000"/>
              </a:lnSpc>
              <a:buNone/>
            </a:pPr>
            <a:r>
              <a:rPr lang="en-US" sz="2400" b="1" dirty="0">
                <a:solidFill>
                  <a:srgbClr val="FFFF00"/>
                </a:solidFill>
                <a:latin typeface="Times New Roman" panose="02020603050405020304" pitchFamily="18" charset="0"/>
                <a:cs typeface="Times New Roman" panose="02020603050405020304" pitchFamily="18" charset="0"/>
              </a:rPr>
              <a:t>precise output timing</a:t>
            </a:r>
          </a:p>
          <a:p>
            <a:pPr marL="857250" lvl="2" indent="0">
              <a:lnSpc>
                <a:spcPct val="110000"/>
              </a:lnSpc>
              <a:buNone/>
            </a:pPr>
            <a:endParaRPr lang="en-US" b="1" dirty="0">
              <a:solidFill>
                <a:srgbClr val="FFFF00"/>
              </a:solidFill>
              <a:latin typeface="Times New Roman" panose="02020603050405020304" pitchFamily="18" charset="0"/>
              <a:cs typeface="Times New Roman" panose="02020603050405020304" pitchFamily="18" charset="0"/>
            </a:endParaRPr>
          </a:p>
          <a:p>
            <a:pPr marL="457200" lvl="1" indent="0">
              <a:lnSpc>
                <a:spcPct val="11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marL="457200" lvl="1" indent="0">
              <a:lnSpc>
                <a:spcPct val="11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marL="457200" lvl="1" indent="0">
              <a:lnSpc>
                <a:spcPct val="11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marL="457200" lvl="1" indent="0">
              <a:lnSpc>
                <a:spcPct val="11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marL="57150" indent="0">
              <a:lnSpc>
                <a:spcPct val="110000"/>
              </a:lnSpc>
              <a:buNone/>
            </a:pPr>
            <a:endParaRPr lang="en-US" sz="2400" b="1" dirty="0">
              <a:solidFill>
                <a:srgbClr val="FFFF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05200" y="2410798"/>
            <a:ext cx="1689886" cy="498598"/>
          </a:xfrm>
          <a:prstGeom prst="rect">
            <a:avLst/>
          </a:prstGeom>
        </p:spPr>
        <p:txBody>
          <a:bodyPr wrap="none">
            <a:spAutoFit/>
          </a:bodyPr>
          <a:lstStyle/>
          <a:p>
            <a:pPr lvl="1">
              <a:lnSpc>
                <a:spcPct val="110000"/>
              </a:lnSpc>
            </a:pPr>
            <a:r>
              <a:rPr lang="en-US" sz="2400" b="1" dirty="0">
                <a:solidFill>
                  <a:srgbClr val="FFFF00"/>
                </a:solidFill>
                <a:latin typeface="Times New Roman" panose="02020603050405020304" pitchFamily="18" charset="0"/>
                <a:cs typeface="Times New Roman" panose="02020603050405020304" pitchFamily="18" charset="0"/>
              </a:rPr>
              <a:t>TIMER</a:t>
            </a:r>
          </a:p>
        </p:txBody>
      </p:sp>
      <p:cxnSp>
        <p:nvCxnSpPr>
          <p:cNvPr id="8" name="Straight Arrow Connector 7"/>
          <p:cNvCxnSpPr/>
          <p:nvPr/>
        </p:nvCxnSpPr>
        <p:spPr>
          <a:xfrm flipH="1">
            <a:off x="2990850" y="2861771"/>
            <a:ext cx="1524000" cy="1066800"/>
          </a:xfrm>
          <a:prstGeom prst="straightConnector1">
            <a:avLst/>
          </a:prstGeom>
          <a:ln w="3810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53331" y="3962400"/>
            <a:ext cx="1920240" cy="457200"/>
          </a:xfrm>
          <a:prstGeom prst="rect">
            <a:avLst/>
          </a:prstGeom>
          <a:solidFill>
            <a:srgbClr val="FFFF00"/>
          </a:solidFill>
          <a:ln>
            <a:solidFill>
              <a:srgbClr val="FFFF00"/>
            </a:solidFill>
          </a:ln>
          <a:effectLst>
            <a:glow rad="215900">
              <a:srgbClr val="FF0000"/>
            </a:glow>
            <a:reflection blurRad="6350" stA="50000" endA="300" endPos="9000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Output Compare</a:t>
            </a:r>
          </a:p>
        </p:txBody>
      </p:sp>
      <p:sp>
        <p:nvSpPr>
          <p:cNvPr id="54" name="Rectangle 53"/>
          <p:cNvSpPr/>
          <p:nvPr/>
        </p:nvSpPr>
        <p:spPr>
          <a:xfrm>
            <a:off x="5181600" y="3962400"/>
            <a:ext cx="1920240" cy="457200"/>
          </a:xfrm>
          <a:prstGeom prst="rect">
            <a:avLst/>
          </a:prstGeom>
          <a:solidFill>
            <a:srgbClr val="00FF00"/>
          </a:solidFill>
          <a:ln>
            <a:solidFill>
              <a:srgbClr val="00FF00"/>
            </a:solidFill>
          </a:ln>
          <a:effectLst>
            <a:glow rad="215900">
              <a:srgbClr val="FF0000"/>
            </a:glow>
            <a:reflection blurRad="6350" stA="50000" endA="300" endPos="9000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Input Capture</a:t>
            </a:r>
          </a:p>
        </p:txBody>
      </p:sp>
      <p:cxnSp>
        <p:nvCxnSpPr>
          <p:cNvPr id="55" name="Straight Arrow Connector 54"/>
          <p:cNvCxnSpPr/>
          <p:nvPr/>
        </p:nvCxnSpPr>
        <p:spPr>
          <a:xfrm>
            <a:off x="4514850" y="2872501"/>
            <a:ext cx="1581150" cy="1053004"/>
          </a:xfrm>
          <a:prstGeom prst="straightConnector1">
            <a:avLst/>
          </a:prstGeom>
          <a:ln w="38100">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902726" y="4453429"/>
            <a:ext cx="0" cy="528940"/>
          </a:xfrm>
          <a:prstGeom prst="straightConnector1">
            <a:avLst/>
          </a:prstGeom>
          <a:ln w="38100">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141720" y="4419600"/>
            <a:ext cx="6743" cy="528940"/>
          </a:xfrm>
          <a:prstGeom prst="straightConnector1">
            <a:avLst/>
          </a:prstGeom>
          <a:ln w="3810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10445" y="4980139"/>
            <a:ext cx="1511371" cy="800100"/>
          </a:xfrm>
          <a:prstGeom prst="rect">
            <a:avLst/>
          </a:prstGeom>
          <a:noFill/>
          <a:ln w="57150">
            <a:solidFill>
              <a:srgbClr val="FF6600"/>
            </a:solidFill>
          </a:ln>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latin typeface="Times New Roman" panose="02020603050405020304" pitchFamily="18" charset="0"/>
                <a:cs typeface="Times New Roman" panose="02020603050405020304" pitchFamily="18" charset="0"/>
              </a:rPr>
              <a:t>Generate Delays/PWM</a:t>
            </a:r>
          </a:p>
        </p:txBody>
      </p:sp>
      <p:sp>
        <p:nvSpPr>
          <p:cNvPr id="58" name="Rectangle 57"/>
          <p:cNvSpPr/>
          <p:nvPr/>
        </p:nvSpPr>
        <p:spPr>
          <a:xfrm>
            <a:off x="5618693" y="4948540"/>
            <a:ext cx="1143000" cy="800100"/>
          </a:xfrm>
          <a:prstGeom prst="rect">
            <a:avLst/>
          </a:prstGeom>
          <a:noFill/>
          <a:ln w="57150">
            <a:solidFill>
              <a:srgbClr val="FF6600"/>
            </a:solidFill>
          </a:ln>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FF00"/>
                </a:solidFill>
                <a:latin typeface="Times New Roman" panose="02020603050405020304" pitchFamily="18" charset="0"/>
                <a:cs typeface="Times New Roman" panose="02020603050405020304" pitchFamily="18" charset="0"/>
              </a:rPr>
              <a:t>Measure</a:t>
            </a:r>
          </a:p>
          <a:p>
            <a:pPr algn="ctr"/>
            <a:r>
              <a:rPr lang="en-US" b="1" dirty="0">
                <a:solidFill>
                  <a:srgbClr val="00FF00"/>
                </a:solidFill>
                <a:latin typeface="Times New Roman" panose="02020603050405020304" pitchFamily="18" charset="0"/>
                <a:cs typeface="Times New Roman" panose="02020603050405020304" pitchFamily="18" charset="0"/>
              </a:rPr>
              <a:t>Intervals</a:t>
            </a:r>
          </a:p>
        </p:txBody>
      </p:sp>
    </p:spTree>
    <p:extLst>
      <p:ext uri="{BB962C8B-B14F-4D97-AF65-F5344CB8AC3E}">
        <p14:creationId xmlns:p14="http://schemas.microsoft.com/office/powerpoint/2010/main" val="135378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8800" y="1345829"/>
            <a:ext cx="8153400" cy="3530971"/>
          </a:xfrm>
          <a:prstGeom prst="rect">
            <a:avLst/>
          </a:prstGeom>
        </p:spPr>
      </p:pic>
      <p:sp>
        <p:nvSpPr>
          <p:cNvPr id="2" name="Title 1"/>
          <p:cNvSpPr>
            <a:spLocks noGrp="1"/>
          </p:cNvSpPr>
          <p:nvPr>
            <p:ph type="title"/>
          </p:nvPr>
        </p:nvSpPr>
        <p:spPr>
          <a:xfrm>
            <a:off x="457200" y="427038"/>
            <a:ext cx="8229600" cy="30919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200" b="1" dirty="0">
                <a:solidFill>
                  <a:srgbClr val="FF66FF"/>
                </a:solidFill>
                <a:latin typeface="Times New Roman" panose="02020603050405020304" pitchFamily="18" charset="0"/>
                <a:cs typeface="Times New Roman" panose="02020603050405020304" pitchFamily="18" charset="0"/>
              </a:rPr>
              <a:t>Second </a:t>
            </a:r>
            <a:r>
              <a:rPr lang="en-US" sz="3200" b="1" dirty="0">
                <a:solidFill>
                  <a:srgbClr val="FFFF00"/>
                </a:solidFill>
                <a:latin typeface="Times New Roman" panose="02020603050405020304" pitchFamily="18" charset="0"/>
                <a:cs typeface="Times New Roman" panose="02020603050405020304" pitchFamily="18" charset="0"/>
              </a:rPr>
              <a:t>ADC control register</a:t>
            </a:r>
            <a:br>
              <a:rPr lang="en-US" sz="3200" b="1" dirty="0">
                <a:solidFill>
                  <a:srgbClr val="FF66FF"/>
                </a:solidFill>
                <a:latin typeface="Times New Roman" panose="02020603050405020304" pitchFamily="18" charset="0"/>
                <a:cs typeface="Times New Roman" panose="02020603050405020304" pitchFamily="18" charset="0"/>
              </a:rPr>
            </a:br>
            <a:r>
              <a:rPr lang="en-US" sz="3200" b="1" dirty="0">
                <a:solidFill>
                  <a:srgbClr val="FF66FF"/>
                </a:solidFill>
                <a:latin typeface="Times New Roman" panose="02020603050405020304" pitchFamily="18" charset="0"/>
                <a:cs typeface="Times New Roman" panose="02020603050405020304" pitchFamily="18" charset="0"/>
              </a:rPr>
              <a:t>(ADC14CTL1)</a:t>
            </a:r>
          </a:p>
        </p:txBody>
      </p:sp>
      <p:sp>
        <p:nvSpPr>
          <p:cNvPr id="5" name="TextBox 4"/>
          <p:cNvSpPr txBox="1"/>
          <p:nvPr/>
        </p:nvSpPr>
        <p:spPr>
          <a:xfrm>
            <a:off x="388800" y="5105400"/>
            <a:ext cx="7772400" cy="1292662"/>
          </a:xfrm>
          <a:prstGeom prst="rect">
            <a:avLst/>
          </a:prstGeom>
          <a:noFill/>
        </p:spPr>
        <p:txBody>
          <a:bodyPr wrap="square" rtlCol="0">
            <a:spAutoFit/>
          </a:bodyPr>
          <a:lstStyle/>
          <a:p>
            <a:pPr eaLnBrk="0" fontAlgn="base" hangingPunct="0">
              <a:spcBef>
                <a:spcPct val="0"/>
              </a:spcBef>
              <a:spcAft>
                <a:spcPct val="0"/>
              </a:spcAft>
            </a:pPr>
            <a:r>
              <a:rPr lang="en-US" sz="2000" b="1" dirty="0">
                <a:solidFill>
                  <a:srgbClr val="00FF00"/>
                </a:solidFill>
                <a:latin typeface="Times New Roman" panose="02020603050405020304" pitchFamily="18" charset="0"/>
                <a:cs typeface="Times New Roman" panose="02020603050405020304" pitchFamily="18" charset="0"/>
              </a:rPr>
              <a:t>Regular or low power mode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R="0" lvl="0" indent="0" eaLnBrk="0" fontAlgn="base" hangingPunct="0">
              <a:lnSpc>
                <a:spcPct val="100000"/>
              </a:lnSpc>
              <a:spcBef>
                <a:spcPct val="0"/>
              </a:spcBef>
              <a:spcAft>
                <a:spcPct val="0"/>
              </a:spcAft>
              <a:buClrTx/>
              <a:buSzTx/>
              <a:buFontTx/>
              <a:buNone/>
              <a:tabLst/>
              <a:defRPr/>
            </a:pPr>
            <a:r>
              <a:rPr lang="en-US" sz="2000" b="1" dirty="0">
                <a:solidFill>
                  <a:srgbClr val="00FF00"/>
                </a:solidFill>
                <a:latin typeface="Times New Roman" panose="02020603050405020304" pitchFamily="18" charset="0"/>
                <a:cs typeface="Times New Roman" panose="02020603050405020304" pitchFamily="18" charset="0"/>
              </a:rPr>
              <a:t>8, 10, 12 or 14-bit resolution</a:t>
            </a:r>
          </a:p>
          <a:p>
            <a:pPr marR="0" lvl="0" indent="0" eaLnBrk="0" fontAlgn="base" hangingPunct="0">
              <a:lnSpc>
                <a:spcPct val="100000"/>
              </a:lnSpc>
              <a:spcBef>
                <a:spcPct val="0"/>
              </a:spcBef>
              <a:spcAft>
                <a:spcPct val="0"/>
              </a:spcAft>
              <a:buClrTx/>
              <a:buSzTx/>
              <a:buFontTx/>
              <a:buNone/>
              <a:tabLst/>
              <a:defRPr/>
            </a:pPr>
            <a:endParaRPr lang="en-US" sz="2000" b="1" dirty="0">
              <a:solidFill>
                <a:srgbClr val="00FF00"/>
              </a:solidFill>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2895600" y="5105400"/>
            <a:ext cx="76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53200" y="3717488"/>
            <a:ext cx="1989000" cy="54971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400300" y="3729751"/>
            <a:ext cx="2095500" cy="537449"/>
          </a:xfrm>
          <a:prstGeom prst="rect">
            <a:avLst/>
          </a:prstGeom>
          <a:noFill/>
          <a:ln w="76200">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3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200" b="1" dirty="0">
                <a:solidFill>
                  <a:srgbClr val="FF66FF"/>
                </a:solidFill>
                <a:latin typeface="Times New Roman" panose="02020603050405020304" pitchFamily="18" charset="0"/>
                <a:cs typeface="Times New Roman" panose="02020603050405020304" pitchFamily="18" charset="0"/>
              </a:rPr>
              <a:t>Interrupt Flag</a:t>
            </a:r>
            <a:br>
              <a:rPr lang="en-US" sz="3200" b="1" dirty="0">
                <a:solidFill>
                  <a:srgbClr val="FF66FF"/>
                </a:solidFill>
                <a:latin typeface="Times New Roman" panose="02020603050405020304" pitchFamily="18" charset="0"/>
                <a:cs typeface="Times New Roman" panose="02020603050405020304" pitchFamily="18" charset="0"/>
              </a:rPr>
            </a:br>
            <a:r>
              <a:rPr lang="en-US" sz="3200" b="1" dirty="0">
                <a:solidFill>
                  <a:srgbClr val="FF66FF"/>
                </a:solidFill>
                <a:latin typeface="Times New Roman" panose="02020603050405020304" pitchFamily="18" charset="0"/>
                <a:cs typeface="Times New Roman" panose="02020603050405020304" pitchFamily="18" charset="0"/>
              </a:rPr>
              <a:t>(ADC14IFGx)</a:t>
            </a:r>
            <a:br>
              <a:rPr lang="en-US" sz="3200" b="1" dirty="0">
                <a:solidFill>
                  <a:srgbClr val="FF66FF"/>
                </a:solidFill>
                <a:latin typeface="Times New Roman" panose="02020603050405020304" pitchFamily="18" charset="0"/>
                <a:cs typeface="Times New Roman" panose="02020603050405020304" pitchFamily="18" charset="0"/>
              </a:rPr>
            </a:br>
            <a:endParaRPr lang="en-US" sz="3200" b="1" dirty="0">
              <a:solidFill>
                <a:srgbClr val="FF66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4724400"/>
            <a:ext cx="8362950" cy="1477963"/>
          </a:xfrm>
        </p:spPr>
        <p:txBody>
          <a:bodyPr/>
          <a:lstStyle/>
          <a:p>
            <a:pPr>
              <a:buFont typeface="Wingdings" panose="05000000000000000000" pitchFamily="2" charset="2"/>
              <a:buChar char="Ø"/>
            </a:pPr>
            <a:r>
              <a:rPr lang="en-US" sz="2200" b="1" dirty="0">
                <a:solidFill>
                  <a:srgbClr val="00FF00"/>
                </a:solidFill>
                <a:latin typeface="Times New Roman" panose="02020603050405020304" pitchFamily="18" charset="0"/>
                <a:cs typeface="Times New Roman" panose="02020603050405020304" pitchFamily="18" charset="0"/>
              </a:rPr>
              <a:t>Each ADC input has an interrupt flag.  </a:t>
            </a:r>
          </a:p>
          <a:p>
            <a:pPr>
              <a:buFont typeface="Wingdings" panose="05000000000000000000" pitchFamily="2" charset="2"/>
              <a:buChar char="Ø"/>
            </a:pPr>
            <a:r>
              <a:rPr lang="en-US" sz="2200" b="1" dirty="0">
                <a:solidFill>
                  <a:srgbClr val="00FF00"/>
                </a:solidFill>
                <a:latin typeface="Times New Roman" panose="02020603050405020304" pitchFamily="18" charset="0"/>
                <a:cs typeface="Times New Roman" panose="02020603050405020304" pitchFamily="18" charset="0"/>
              </a:rPr>
              <a:t>This is reset when the ADC14MEMx location is read</a:t>
            </a:r>
          </a:p>
        </p:txBody>
      </p:sp>
      <p:pic>
        <p:nvPicPr>
          <p:cNvPr id="4" name="Picture 3"/>
          <p:cNvPicPr>
            <a:picLocks noChangeAspect="1"/>
          </p:cNvPicPr>
          <p:nvPr/>
        </p:nvPicPr>
        <p:blipFill>
          <a:blip r:embed="rId2"/>
          <a:stretch>
            <a:fillRect/>
          </a:stretch>
        </p:blipFill>
        <p:spPr>
          <a:xfrm>
            <a:off x="457200" y="1524000"/>
            <a:ext cx="8153400" cy="2710572"/>
          </a:xfrm>
          <a:prstGeom prst="rect">
            <a:avLst/>
          </a:prstGeom>
        </p:spPr>
      </p:pic>
    </p:spTree>
    <p:extLst>
      <p:ext uri="{BB962C8B-B14F-4D97-AF65-F5344CB8AC3E}">
        <p14:creationId xmlns:p14="http://schemas.microsoft.com/office/powerpoint/2010/main" val="2459299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6704"/>
            <a:ext cx="8915400" cy="1754326"/>
          </a:xfrm>
          <a:prstGeom prst="rect">
            <a:avLst/>
          </a:prstGeom>
        </p:spPr>
        <p:txBody>
          <a:bodyPr wrap="square">
            <a:spAutoFit/>
          </a:bodyPr>
          <a:lstStyle/>
          <a:p>
            <a:pPr marL="0" marR="0" lvl="0" indent="0" algn="just" defTabSz="914400" rtl="0" eaLnBrk="0" fontAlgn="base" latinLnBrk="0" hangingPunct="0">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Times New Roman" panose="02020603050405020304" pitchFamily="18" charset="0"/>
                <a:cs typeface="Arial" panose="020B0604020202020204" pitchFamily="34" charset="0"/>
              </a:rPr>
              <a:t>Connect a photo conductive cell in a simple analog circuit designed to create a voltage that increases with increased light level. </a:t>
            </a:r>
          </a:p>
          <a:p>
            <a:pPr marL="457200" marR="0" lvl="1" indent="0" algn="just" defTabSz="914400" rtl="0" eaLnBrk="0" fontAlgn="base" latinLnBrk="0" hangingPunct="0">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rPr>
              <a:t>A0 P5.5 …….. </a:t>
            </a:r>
            <a:r>
              <a:rPr kumimoji="0" lang="en-US" sz="1800" b="1" i="1"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rPr>
              <a:t>mem0 </a:t>
            </a:r>
            <a:r>
              <a:rPr kumimoji="0" lang="en-US" sz="1800" b="1" i="1"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 MCTL[0]</a:t>
            </a:r>
          </a:p>
          <a:p>
            <a:pPr marL="457200" marR="0" lvl="1" indent="0" algn="just" defTabSz="914400" rtl="0" eaLnBrk="0" fontAlgn="base" latinLnBrk="0" hangingPunct="0">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rPr>
              <a:t>16 sample clocks per conversion</a:t>
            </a:r>
          </a:p>
          <a:p>
            <a:pPr marL="457200" marR="0" lvl="1" indent="0" algn="just" defTabSz="914400" rtl="0" eaLnBrk="0" fontAlgn="base" latinLnBrk="0" hangingPunct="0">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00"/>
                </a:solidFill>
                <a:effectLst/>
                <a:uLnTx/>
                <a:uFillTx/>
                <a:latin typeface="Times New Roman" panose="02020603050405020304" pitchFamily="18" charset="0"/>
                <a:ea typeface="Times New Roman" panose="02020603050405020304" pitchFamily="18" charset="0"/>
                <a:cs typeface="Arial" panose="020B0604020202020204" pitchFamily="34" charset="0"/>
              </a:rPr>
              <a:t>SMCLK</a:t>
            </a:r>
          </a:p>
          <a:p>
            <a:pPr marL="457200" marR="0" lvl="1" indent="0" algn="just" defTabSz="914400" rtl="0" eaLnBrk="0" fontAlgn="base" latinLnBrk="0" hangingPunct="0">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rPr>
              <a:t>Repeat single channel</a:t>
            </a:r>
          </a:p>
        </p:txBody>
      </p:sp>
      <p:sp>
        <p:nvSpPr>
          <p:cNvPr id="5" name="Rectangle 4"/>
          <p:cNvSpPr/>
          <p:nvPr/>
        </p:nvSpPr>
        <p:spPr>
          <a:xfrm>
            <a:off x="46152" y="4077632"/>
            <a:ext cx="9144000" cy="255454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void ADC14_init (void)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ADC14 -&gt; CTL0  &amp;=~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ADC_CTL0_ENC;</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disable ADC converter during initialization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ADC14-&gt;CTL0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0x0</a:t>
            </a:r>
            <a:r>
              <a:rPr kumimoji="0" lang="en-US" sz="1600" b="1" i="0" u="sng"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42</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00</a:t>
            </a:r>
            <a:r>
              <a:rPr kumimoji="0" lang="en-US" sz="1600" b="1" i="0" u="sng"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21</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S/H pulse mode,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SMCLK,</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16 sample clocks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ADC14-&gt;CTL1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0x00000030;</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14 bit resolution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nn-NO"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ADC14-&gt;CTL1        |=      </a:t>
            </a:r>
            <a:r>
              <a:rPr kumimoji="0" lang="nn-NO"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0x000</a:t>
            </a:r>
            <a:r>
              <a:rPr kumimoji="0" lang="nn-NO"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0</a:t>
            </a:r>
            <a:r>
              <a:rPr kumimoji="0" lang="nn-NO"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0000;	</a:t>
            </a:r>
            <a:r>
              <a:rPr kumimoji="0" lang="nn-NO"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convert for </a:t>
            </a:r>
            <a:r>
              <a:rPr kumimoji="0" lang="nn-NO"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mem0</a:t>
            </a:r>
            <a:r>
              <a:rPr kumimoji="0" lang="nn-NO"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register</a:t>
            </a:r>
            <a:endParaRPr kumimoji="0" lang="nn-NO"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nn-NO"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ADC14-&gt;MCTL[0]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0x0000000</a:t>
            </a:r>
            <a:r>
              <a:rPr kumimoji="0" lang="en-US" sz="1600" b="1" i="0" u="none" strike="noStrike" kern="1200" cap="none" spc="0" normalizeH="0" baseline="0" noProof="0" dirty="0">
                <a:ln>
                  <a:noFill/>
                </a:ln>
                <a:solidFill>
                  <a:srgbClr val="FFFF8B"/>
                </a:solidFill>
                <a:effectLst/>
                <a:uLnTx/>
                <a:uFillTx/>
                <a:latin typeface="Times New Roman" panose="02020603050405020304" pitchFamily="18" charset="0"/>
                <a:ea typeface="+mn-ea"/>
                <a:cs typeface="Times New Roman" panose="02020603050405020304" pitchFamily="18" charset="0"/>
              </a:rPr>
              <a:t>0</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ADC14INCHx = 0 for mem[0]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ADC14-&gt;CTL0       |=       0x00000002;		// starts the ADC after configuration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ADC14-&gt;CTL0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ADC14_CTL0_ENC;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enable ADC14ENC, Starts the ADC after </a:t>
            </a:r>
            <a:r>
              <a:rPr kumimoji="0" lang="en-US" sz="1600" b="1" i="0" u="none" strike="noStrike" kern="1200" cap="none" spc="0" normalizeH="0" baseline="0" noProof="0" dirty="0" err="1">
                <a:ln>
                  <a:noFill/>
                </a:ln>
                <a:solidFill>
                  <a:srgbClr val="00FF00"/>
                </a:solidFill>
                <a:effectLst/>
                <a:uLnTx/>
                <a:uFillTx/>
                <a:latin typeface="Times New Roman" panose="02020603050405020304" pitchFamily="18" charset="0"/>
                <a:ea typeface="+mn-ea"/>
                <a:cs typeface="Times New Roman" panose="02020603050405020304" pitchFamily="18" charset="0"/>
              </a:rPr>
              <a:t>confg</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80788" y="2635877"/>
            <a:ext cx="6096000" cy="1208408"/>
          </a:xfrm>
          <a:prstGeom prst="rect">
            <a:avLst/>
          </a:prstGeom>
        </p:spPr>
        <p:txBody>
          <a:bodyPr wrap="square">
            <a:spAutoFit/>
          </a:bodyPr>
          <a:lstStyle/>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14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PortADC_init</a:t>
            </a: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(void) </a:t>
            </a:r>
          </a:p>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33CC"/>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4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P5-&gt;SEL0          |=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BIT5; </a:t>
            </a:r>
            <a:r>
              <a:rPr kumimoji="0" lang="en-US" sz="14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configure pin 5.5 for A0 input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P5SEL1              |=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BIT5;</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Rectangle 2"/>
          <p:cNvSpPr/>
          <p:nvPr/>
        </p:nvSpPr>
        <p:spPr>
          <a:xfrm>
            <a:off x="55058" y="73448"/>
            <a:ext cx="9033883" cy="461665"/>
          </a:xfrm>
          <a:prstGeom prst="rect">
            <a:avLst/>
          </a:prstGeom>
        </p:spPr>
        <p:txBody>
          <a:bodyPr wrap="none">
            <a:spAutoFit/>
          </a:bodyPr>
          <a:lstStyle/>
          <a:p>
            <a:pPr marL="0" marR="0" lvl="0" indent="0" algn="just" defTabSz="914400" rtl="0" eaLnBrk="0" fontAlgn="base"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rPr>
              <a:t>Example (1) Sensing ambient light level using a photo cell and ADC</a:t>
            </a:r>
            <a:endParaRPr kumimoji="0" lang="en-US" sz="2400" b="0" i="0"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TextBox 6"/>
          <p:cNvSpPr txBox="1"/>
          <p:nvPr/>
        </p:nvSpPr>
        <p:spPr>
          <a:xfrm>
            <a:off x="7135596" y="3398873"/>
            <a:ext cx="1992853" cy="64633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1"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Assuming SysTick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1"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has </a:t>
            </a:r>
            <a:r>
              <a:rPr kumimoji="0" lang="en-US" sz="18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been initialized</a:t>
            </a:r>
          </a:p>
        </p:txBody>
      </p:sp>
      <p:sp>
        <p:nvSpPr>
          <p:cNvPr id="8" name="Rectangle 7"/>
          <p:cNvSpPr/>
          <p:nvPr/>
        </p:nvSpPr>
        <p:spPr>
          <a:xfrm>
            <a:off x="0" y="6611779"/>
            <a:ext cx="9144000" cy="253916"/>
          </a:xfrm>
          <a:prstGeom prst="rect">
            <a:avLst/>
          </a:prstGeom>
          <a:solidFill>
            <a:srgbClr val="0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FF00"/>
                </a:solidFill>
                <a:effectLst/>
                <a:uLnTx/>
                <a:uFillTx/>
                <a:latin typeface="Arial Black" panose="020B0A04020102020204" pitchFamily="34" charset="0"/>
                <a:ea typeface="+mn-ea"/>
                <a:cs typeface="Adobe Devanagari" panose="02040503050201020203" pitchFamily="18" charset="0"/>
              </a:rPr>
              <a:t>Dr. Nabeeh Kandalaft		EGR226 Grand valley State University		</a:t>
            </a:r>
          </a:p>
        </p:txBody>
      </p:sp>
      <p:sp>
        <p:nvSpPr>
          <p:cNvPr id="9" name="Rectangle 8"/>
          <p:cNvSpPr/>
          <p:nvPr/>
        </p:nvSpPr>
        <p:spPr>
          <a:xfrm>
            <a:off x="3860239" y="2361715"/>
            <a:ext cx="2795953"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rPr>
              <a:t>;</a:t>
            </a:r>
            <a:r>
              <a:rPr kumimoji="0" 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rPr>
              <a:t> </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 name="Rectangle 9"/>
          <p:cNvSpPr/>
          <p:nvPr/>
        </p:nvSpPr>
        <p:spPr>
          <a:xfrm>
            <a:off x="5123671" y="1107463"/>
            <a:ext cx="3757439" cy="369332"/>
          </a:xfrm>
          <a:prstGeom prst="rect">
            <a:avLst/>
          </a:prstGeom>
        </p:spPr>
        <p:txBody>
          <a:bodyPr wrap="none">
            <a:spAutoFit/>
          </a:bodyPr>
          <a:lstStyle/>
          <a:p>
            <a:pPr marL="457200" marR="0" lvl="1" indent="0" algn="just" defTabSz="914400" rtl="0" eaLnBrk="0" fontAlgn="base" latinLnBrk="0" hangingPunct="0">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IF YOU use </a:t>
            </a: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rPr>
              <a:t>mem5 </a:t>
            </a:r>
            <a:r>
              <a:rPr kumimoji="0" lang="en-US" sz="1800" b="1" i="1" u="none" strike="noStrike" kern="1200" cap="none" spc="0" normalizeH="0" baseline="0" noProof="0" dirty="0">
                <a:ln>
                  <a:noFill/>
                </a:ln>
                <a:solidFill>
                  <a:srgbClr val="00FFFF"/>
                </a:solidFill>
                <a:effectLst/>
                <a:uLnTx/>
                <a:uFillTx/>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 MCTL[5] </a:t>
            </a:r>
            <a:endParaRPr kumimoji="0" lang="en-US" sz="1800" b="1" i="1"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2131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48400" y="381000"/>
            <a:ext cx="2069797" cy="64633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Assuming SysTick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has been initialized</a:t>
            </a:r>
          </a:p>
        </p:txBody>
      </p:sp>
      <p:sp>
        <p:nvSpPr>
          <p:cNvPr id="6" name="Rectangle 5"/>
          <p:cNvSpPr/>
          <p:nvPr/>
        </p:nvSpPr>
        <p:spPr>
          <a:xfrm>
            <a:off x="0" y="6611779"/>
            <a:ext cx="9144000" cy="253916"/>
          </a:xfrm>
          <a:prstGeom prst="rect">
            <a:avLst/>
          </a:prstGeom>
          <a:solidFill>
            <a:srgbClr val="0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FF00"/>
                </a:solidFill>
                <a:effectLst/>
                <a:uLnTx/>
                <a:uFillTx/>
                <a:latin typeface="Arial Black" panose="020B0A04020102020204" pitchFamily="34" charset="0"/>
                <a:ea typeface="+mn-ea"/>
                <a:cs typeface="Adobe Devanagari" panose="02040503050201020203" pitchFamily="18" charset="0"/>
              </a:rPr>
              <a:t>	     Dr. Nabeeh Kandalaft		EGR226 Grand valley State University		</a:t>
            </a:r>
          </a:p>
        </p:txBody>
      </p:sp>
      <p:sp>
        <p:nvSpPr>
          <p:cNvPr id="4" name="Rectangle 3"/>
          <p:cNvSpPr/>
          <p:nvPr/>
        </p:nvSpPr>
        <p:spPr>
          <a:xfrm>
            <a:off x="-3958" y="363915"/>
            <a:ext cx="9144000" cy="624786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#include "msp.h“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void </a:t>
            </a:r>
            <a:r>
              <a:rPr kumimoji="0" lang="en-US" sz="1600" b="1" i="0" u="none" strike="noStrike" kern="1200" cap="none" spc="0" normalizeH="0" baseline="0" noProof="0" dirty="0" err="1">
                <a:ln>
                  <a:noFill/>
                </a:ln>
                <a:solidFill>
                  <a:srgbClr val="00FFFF"/>
                </a:solidFill>
                <a:effectLst/>
                <a:uLnTx/>
                <a:uFillTx/>
                <a:latin typeface="Times New Roman" panose="02020603050405020304" pitchFamily="18" charset="0"/>
                <a:ea typeface="+mn-ea"/>
                <a:cs typeface="Times New Roman" panose="02020603050405020304" pitchFamily="18" charset="0"/>
              </a:rPr>
              <a:t>delaysetup</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(void);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void </a:t>
            </a:r>
            <a:r>
              <a:rPr kumimoji="0" lang="en-US" sz="1600" b="1" i="0" u="none" strike="noStrike" kern="1200" cap="none" spc="0" normalizeH="0" baseline="0" noProof="0" dirty="0" err="1">
                <a:ln>
                  <a:noFill/>
                </a:ln>
                <a:solidFill>
                  <a:srgbClr val="00FFFF"/>
                </a:solidFill>
                <a:effectLst/>
                <a:uLnTx/>
                <a:uFillTx/>
                <a:latin typeface="Times New Roman" panose="02020603050405020304" pitchFamily="18" charset="0"/>
                <a:ea typeface="+mn-ea"/>
                <a:cs typeface="Times New Roman" panose="02020603050405020304" pitchFamily="18" charset="0"/>
              </a:rPr>
              <a:t>delayms</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(uint16_t delay);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void ADC14_init(void);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mn-ea"/>
                <a:cs typeface="Times New Roman" panose="02020603050405020304" pitchFamily="18" charset="0"/>
              </a:rPr>
              <a:t>int</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 main(void)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static volatile uint16_t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result</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float </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WDT_A-&gt;CTL = WDT_A_CTL_PW  |  WDT_A_CTL_HOLD;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Stop WDT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PortADC</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_</a:t>
            </a: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init</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 ); </a:t>
            </a: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ADC14_init (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while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ADC14-&gt;CTL0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ADC14_CTL0_SC;</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//start conversation</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while (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!ADC14-&gt;IFGR0 &amp; BIT0)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//wait for conversation to complete</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result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ADC14-&gt;MEM[0]</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get the value from the ADC</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(result * 3.3) / 16384;</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printf ("Value is:\n\</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t%d</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\n\</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t%f</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\n",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result, </a:t>
            </a:r>
            <a:r>
              <a:rPr kumimoji="0" lang="en-US" sz="1600" b="1" i="0" u="none" strike="noStrike" kern="1200" cap="none" spc="0" normalizeH="0" baseline="0" noProof="0" dirty="0" err="1">
                <a:ln>
                  <a:noFill/>
                </a:ln>
                <a:solidFill>
                  <a:srgbClr val="00FF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delayms</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(2000);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SysTick delay has been configured</a:t>
            </a:r>
          </a:p>
          <a:p>
            <a:pPr marL="28575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1659884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4038831"/>
            <a:ext cx="8900238" cy="2598788"/>
          </a:xfrm>
          <a:prstGeom prst="rect">
            <a:avLst/>
          </a:prstGeom>
        </p:spPr>
        <p:txBody>
          <a:bodyPr wrap="square">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Calibri" panose="020F0502020204030204" pitchFamily="34" charset="0"/>
                <a:cs typeface="Times New Roman" panose="02020603050405020304" pitchFamily="18" charset="0"/>
              </a:rPr>
              <a:t>//Since we used P2.7 A0_4 …… CCR[4] and CCTL[4] will be used.</a:t>
            </a:r>
          </a:p>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TIMER_A0_init (void)</a:t>
            </a:r>
            <a:r>
              <a:rPr kumimoji="0" lang="en-US" sz="16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TIMER_A0-&gt;CCR[0]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50000;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period = f of 60Hz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TIMER_A0-&gt;CCR[4]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500;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500 = 1% Duty cycle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TIMER_A0-&gt;CCTL[4]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TIMER_A_CCTLN_OUTMOD_7;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Reset/set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pt-BR"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TIMER_A0 -&gt; EX0      =  </a:t>
            </a:r>
            <a:r>
              <a:rPr kumimoji="0" lang="pt-BR"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0x0000; </a:t>
            </a:r>
            <a:r>
              <a:rPr kumimoji="0" lang="pt-BR"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pt-BR"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Gain 1:1 divider</a:t>
            </a:r>
            <a:endPar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TIMER_A0-&gt;CTL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TIMER_A_CTL_TASSEL_2  |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SMCLK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TIMER_A_CTL_MC_1  |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Up Mode ... Count up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TIMER_A_CTL_CLR;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clear TA0R Register</a:t>
            </a:r>
            <a:endPar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Rectangle 8"/>
          <p:cNvSpPr/>
          <p:nvPr/>
        </p:nvSpPr>
        <p:spPr>
          <a:xfrm>
            <a:off x="243444" y="2339263"/>
            <a:ext cx="6096000" cy="1699568"/>
          </a:xfrm>
          <a:prstGeom prst="rect">
            <a:avLst/>
          </a:prstGeom>
        </p:spPr>
        <p:txBody>
          <a:bodyPr wrap="square">
            <a:spAutoFit/>
          </a:bodyPr>
          <a:lstStyle/>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14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LED_init</a:t>
            </a: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(void) </a:t>
            </a:r>
          </a:p>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7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400" b="1" i="0" u="none" strike="noStrike" kern="1200" cap="none" spc="0" normalizeH="0" baseline="0" noProof="0" dirty="0">
                <a:ln>
                  <a:noFill/>
                </a:ln>
                <a:solidFill>
                  <a:srgbClr val="FF33CC"/>
                </a:solidFill>
                <a:effectLst/>
                <a:uLnTx/>
                <a:uFillTx/>
                <a:latin typeface="Times New Roman" panose="02020603050405020304" pitchFamily="18" charset="0"/>
                <a:ea typeface="Calibri" panose="020F0502020204030204" pitchFamily="34" charset="0"/>
                <a:cs typeface="Times New Roman" panose="02020603050405020304" pitchFamily="18" charset="0"/>
              </a:rPr>
              <a:t>P2-&gt;SEL0   |=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BIT7;		</a:t>
            </a:r>
            <a:r>
              <a:rPr kumimoji="0" lang="en-US" sz="14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Set  GPIO</a:t>
            </a:r>
            <a:endPar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7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33CC"/>
                </a:solidFill>
                <a:effectLst/>
                <a:uLnTx/>
                <a:uFillTx/>
                <a:latin typeface="Times New Roman" panose="02020603050405020304" pitchFamily="18" charset="0"/>
                <a:ea typeface="Calibri" panose="020F0502020204030204" pitchFamily="34" charset="0"/>
                <a:cs typeface="Times New Roman" panose="02020603050405020304" pitchFamily="18" charset="0"/>
              </a:rPr>
              <a:t>    P2-&gt;SEL1 &amp;=~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BIT7;</a:t>
            </a:r>
          </a:p>
          <a:p>
            <a:pPr marL="0" marR="0" lvl="0" indent="0" algn="l" defTabSz="914400" rtl="0" eaLnBrk="0" fontAlgn="base" latinLnBrk="0" hangingPunct="0">
              <a:lnSpc>
                <a:spcPct val="107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33CC"/>
                </a:solidFill>
                <a:effectLst/>
                <a:uLnTx/>
                <a:uFillTx/>
                <a:latin typeface="Times New Roman" panose="02020603050405020304" pitchFamily="18" charset="0"/>
                <a:ea typeface="Calibri" panose="020F0502020204030204" pitchFamily="34" charset="0"/>
                <a:cs typeface="Times New Roman" panose="02020603050405020304" pitchFamily="18" charset="0"/>
              </a:rPr>
              <a:t>    P2-&gt;DIR     |=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BIT7;	</a:t>
            </a:r>
            <a:r>
              <a:rPr kumimoji="0" lang="en-US" sz="14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Set P2.7 / LED to output</a:t>
            </a:r>
            <a:endPar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7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33CC"/>
                </a:solidFill>
                <a:effectLst/>
                <a:uLnTx/>
                <a:uFillTx/>
                <a:latin typeface="Times New Roman" panose="02020603050405020304" pitchFamily="18" charset="0"/>
                <a:ea typeface="Calibri" panose="020F0502020204030204" pitchFamily="34" charset="0"/>
                <a:cs typeface="Times New Roman" panose="02020603050405020304" pitchFamily="18" charset="0"/>
              </a:rPr>
              <a:t>    P2-&gt;OUT &amp;=~  </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BIT7;	</a:t>
            </a:r>
            <a:r>
              <a:rPr kumimoji="0" lang="en-US" sz="14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Clear LED to start</a:t>
            </a:r>
            <a:r>
              <a:rPr kumimoji="0" lang="en-US" sz="1400" b="1" i="0" u="none" strike="noStrike" kern="1200" cap="none" spc="0" normalizeH="0" baseline="0" noProof="0" dirty="0">
                <a:ln>
                  <a:noFill/>
                </a:ln>
                <a:solidFill>
                  <a:srgbClr val="00FFFF"/>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6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0" name="Rectangle 9"/>
          <p:cNvSpPr/>
          <p:nvPr/>
        </p:nvSpPr>
        <p:spPr>
          <a:xfrm>
            <a:off x="2969" y="132429"/>
            <a:ext cx="8900238" cy="1846659"/>
          </a:xfrm>
          <a:prstGeom prst="rect">
            <a:avLst/>
          </a:prstGeom>
        </p:spPr>
        <p:txBody>
          <a:bodyPr wrap="square">
            <a:spAutoFit/>
          </a:bodyPr>
          <a:lstStyle/>
          <a:p>
            <a:pPr marL="0" marR="0" lvl="0" indent="0" algn="just" defTabSz="914400" rtl="0" eaLnBrk="0" fontAlgn="base"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Times New Roman" panose="02020603050405020304" pitchFamily="18" charset="0"/>
                <a:cs typeface="Arial" panose="020B0604020202020204" pitchFamily="34" charset="0"/>
              </a:rPr>
              <a:t>Example (2) </a:t>
            </a:r>
            <a:r>
              <a:rPr kumimoji="0" 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Times New Roman" panose="02020603050405020304" pitchFamily="18" charset="0"/>
                <a:cs typeface="Arial" panose="020B0604020202020204" pitchFamily="34" charset="0"/>
              </a:rPr>
              <a:t>(Adding to the previous example (1) )</a:t>
            </a:r>
          </a:p>
          <a:p>
            <a:pPr marL="0" marR="0" lvl="0" indent="0" algn="just" defTabSz="914400" rtl="0" eaLnBrk="0" fontAlgn="base" latinLnBrk="0" hangingPunct="0">
              <a:lnSpc>
                <a:spcPct val="100000"/>
              </a:lnSpc>
              <a:spcBef>
                <a:spcPts val="0"/>
              </a:spcBef>
              <a:spcAft>
                <a:spcPts val="0"/>
              </a:spcAft>
              <a:buClrTx/>
              <a:buSzTx/>
              <a:buFontTx/>
              <a:buNone/>
              <a:tabLst/>
              <a:defRPr/>
            </a:pPr>
            <a:endParaRPr kumimoji="0" lang="en-US" sz="1800" b="1" i="0" u="sng" strike="noStrike" kern="1200" cap="none" spc="0" normalizeH="0" baseline="0" noProof="0" dirty="0">
              <a:ln>
                <a:noFill/>
              </a:ln>
              <a:solidFill>
                <a:srgbClr val="FFFF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00000"/>
              </a:lnSpc>
              <a:spcBef>
                <a:spcPts val="0"/>
              </a:spcBef>
              <a:spcAft>
                <a:spcPts val="0"/>
              </a:spcAft>
              <a:buClrTx/>
              <a:buSzTx/>
              <a:buFont typeface="+mj-lt"/>
              <a:buAutoNum type="arabicPeriod"/>
              <a:tabLst/>
              <a:defRPr/>
            </a:pPr>
            <a:r>
              <a:rPr kumimoji="0" lang="en-US" sz="1800" b="1" i="1" u="none" strike="noStrike" kern="1200" cap="none" spc="0" normalizeH="0" baseline="0" noProof="0" dirty="0">
                <a:ln>
                  <a:noFill/>
                </a:ln>
                <a:solidFill>
                  <a:srgbClr val="00FF00"/>
                </a:solidFill>
                <a:effectLst/>
                <a:uLnTx/>
                <a:uFillTx/>
                <a:latin typeface="Times New Roman" panose="02020603050405020304" pitchFamily="18" charset="0"/>
                <a:ea typeface="Times New Roman" panose="02020603050405020304" pitchFamily="18" charset="0"/>
                <a:cs typeface="Arial" panose="020B0604020202020204" pitchFamily="34" charset="0"/>
              </a:rPr>
              <a:t>measure ambient light intensity with the photocell and microcontroller ADC and use that information to control the light intensity of the LED such that when the ambient light decreases (it gets darker) the intensity of the LED also decreases (it gets dimmer).</a:t>
            </a:r>
            <a:r>
              <a:rPr kumimoji="0" lang="en-US" sz="1800" b="1" i="0" u="none" strike="noStrike" kern="1200" cap="none" spc="0" normalizeH="0" baseline="0" noProof="0" dirty="0">
                <a:ln>
                  <a:noFill/>
                </a:ln>
                <a:solidFill>
                  <a:srgbClr val="00FF00"/>
                </a:solidFill>
                <a:effectLst/>
                <a:uLnTx/>
                <a:uFillTx/>
                <a:latin typeface="Times New Roman" panose="02020603050405020304" pitchFamily="18" charset="0"/>
                <a:ea typeface="Times New Roman" panose="02020603050405020304" pitchFamily="18" charset="0"/>
                <a:cs typeface="Arial" panose="020B0604020202020204" pitchFamily="34" charset="0"/>
              </a:rPr>
              <a:t> </a:t>
            </a:r>
          </a:p>
          <a:p>
            <a:pPr marL="342900" marR="0" lvl="0" indent="-342900" algn="just" defTabSz="914400" rtl="0" eaLnBrk="0" fontAlgn="base" latinLnBrk="0" hangingPunct="0">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Times New Roman" panose="02020603050405020304" pitchFamily="18" charset="0"/>
                <a:cs typeface="Arial" panose="020B0604020202020204" pitchFamily="34" charset="0"/>
              </a:rPr>
              <a:t>Connect the LED to pin P2.7 for TIMER_A0.4</a:t>
            </a:r>
          </a:p>
        </p:txBody>
      </p:sp>
      <p:sp>
        <p:nvSpPr>
          <p:cNvPr id="11" name="Rectangle 10"/>
          <p:cNvSpPr/>
          <p:nvPr/>
        </p:nvSpPr>
        <p:spPr>
          <a:xfrm>
            <a:off x="0" y="6611779"/>
            <a:ext cx="9144000" cy="253916"/>
          </a:xfrm>
          <a:prstGeom prst="rect">
            <a:avLst/>
          </a:prstGeom>
          <a:solidFill>
            <a:srgbClr val="0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FF00"/>
                </a:solidFill>
                <a:effectLst/>
                <a:uLnTx/>
                <a:uFillTx/>
                <a:latin typeface="Arial Black" panose="020B0A04020102020204" pitchFamily="34" charset="0"/>
                <a:ea typeface="+mn-ea"/>
                <a:cs typeface="Adobe Devanagari" panose="02040503050201020203" pitchFamily="18" charset="0"/>
              </a:rPr>
              <a:t>Dr. Nabeeh Kandalaft		EGR226 Grand valley State University		</a:t>
            </a:r>
          </a:p>
        </p:txBody>
      </p:sp>
    </p:spTree>
    <p:extLst>
      <p:ext uri="{BB962C8B-B14F-4D97-AF65-F5344CB8AC3E}">
        <p14:creationId xmlns:p14="http://schemas.microsoft.com/office/powerpoint/2010/main" val="1070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3320"/>
            <a:ext cx="9144000" cy="649408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#include "msp.h“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mn-ea"/>
                <a:cs typeface="Times New Roman" panose="02020603050405020304" pitchFamily="18" charset="0"/>
              </a:rPr>
              <a:t>int</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 main(void)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static volatile uint16_t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result</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float </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WDT_A-&gt;CTL = WDT_A_CTL_PW  |  WDT_A_CTL_HOLD;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Stop WDT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LED_init</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PortADC</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_</a:t>
            </a:r>
            <a:r>
              <a:rPr kumimoji="0" lang="en-US" sz="1600" b="1" i="0" u="none" strike="noStrike" kern="1200" cap="none" spc="0" normalizeH="0" baseline="0" noProof="0" dirty="0" err="1">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init</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 ); </a:t>
            </a: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    ADC14_init (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Calibri" panose="020F0502020204030204" pitchFamily="34" charset="0"/>
                <a:cs typeface="Times New Roman" panose="02020603050405020304" pitchFamily="18" charset="0"/>
              </a:rPr>
              <a:t>TIMER_A0_init (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while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ADC14-&gt;CTL0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ADC14_CTL0_SC;</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//start conversation or write ADC14-&gt;CTL0 |= 1</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while ( </a:t>
            </a: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 (ADC14-&gt;IFGR0 &amp; BIT0 )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//wait for conversation to complete</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result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ADC14-&gt;MEM[0]</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 get the value from the ADC</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(result * 3.3) / 16384;</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printf ("Value is:\n\</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t%d</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\n\</a:t>
            </a: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t%f</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\n",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result, </a:t>
            </a:r>
            <a:r>
              <a:rPr kumimoji="0" lang="en-US" sz="1600" b="1" i="0" u="none" strike="noStrike" kern="1200" cap="none" spc="0" normalizeH="0" baseline="0" noProof="0" dirty="0" err="1">
                <a:ln>
                  <a:noFill/>
                </a:ln>
                <a:solidFill>
                  <a:srgbClr val="00FF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00FF"/>
                </a:solidFill>
                <a:effectLst/>
                <a:uLnTx/>
                <a:uFillTx/>
                <a:latin typeface="Times New Roman" panose="02020603050405020304" pitchFamily="18" charset="0"/>
                <a:ea typeface="+mn-ea"/>
                <a:cs typeface="Times New Roman" panose="02020603050405020304" pitchFamily="18" charset="0"/>
              </a:rPr>
              <a:t>Delayms</a:t>
            </a: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(500);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SysTick delay has been configured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bright = </a:t>
            </a:r>
            <a:r>
              <a:rPr kumimoji="0" lang="en-US" sz="1600" b="1" i="0" u="none" strike="noStrike" kern="1200" cap="none" spc="0" normalizeH="0" baseline="0" noProof="0" dirty="0" err="1">
                <a:ln>
                  <a:noFill/>
                </a:ln>
                <a:solidFill>
                  <a:srgbClr val="00FFFF"/>
                </a:solidFill>
                <a:effectLst/>
                <a:uLnTx/>
                <a:uFillTx/>
                <a:latin typeface="Times New Roman" panose="02020603050405020304" pitchFamily="18" charset="0"/>
                <a:ea typeface="+mn-ea"/>
                <a:cs typeface="Times New Roman" panose="02020603050405020304" pitchFamily="18" charset="0"/>
              </a:rPr>
              <a:t>nADC</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 / 3 * 50000;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 3 was the highest voltage from the cell not 3.3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TIMER_A0-&gt;CCR[4] = </a:t>
            </a: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bright;	</a:t>
            </a:r>
            <a:r>
              <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rPr>
              <a:t>//Set new Duty Cycle</a:t>
            </a:r>
          </a:p>
          <a:p>
            <a:pPr marL="457200" marR="0" lvl="1"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FF00"/>
              </a:solidFill>
              <a:effectLst/>
              <a:uLnTx/>
              <a:uFillTx/>
              <a:latin typeface="Times New Roman" panose="02020603050405020304" pitchFamily="18" charset="0"/>
              <a:ea typeface="+mn-ea"/>
              <a:cs typeface="Times New Roman" panose="02020603050405020304" pitchFamily="18" charset="0"/>
            </a:endParaRPr>
          </a:p>
          <a:p>
            <a:pPr marL="285750" marR="0" lvl="1"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FF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a:t>
            </a:r>
          </a:p>
        </p:txBody>
      </p:sp>
      <p:sp>
        <p:nvSpPr>
          <p:cNvPr id="5" name="TextBox 4"/>
          <p:cNvSpPr txBox="1"/>
          <p:nvPr/>
        </p:nvSpPr>
        <p:spPr>
          <a:xfrm>
            <a:off x="6172200" y="228600"/>
            <a:ext cx="1984710" cy="64633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Assuming SysTick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has been initialized</a:t>
            </a:r>
          </a:p>
        </p:txBody>
      </p:sp>
      <p:sp>
        <p:nvSpPr>
          <p:cNvPr id="6" name="Rectangle 5"/>
          <p:cNvSpPr/>
          <p:nvPr/>
        </p:nvSpPr>
        <p:spPr>
          <a:xfrm>
            <a:off x="0" y="6611779"/>
            <a:ext cx="9144000" cy="253916"/>
          </a:xfrm>
          <a:prstGeom prst="rect">
            <a:avLst/>
          </a:prstGeom>
          <a:solidFill>
            <a:srgbClr val="0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FF00"/>
                </a:solidFill>
                <a:effectLst/>
                <a:uLnTx/>
                <a:uFillTx/>
                <a:latin typeface="Arial Black" panose="020B0A04020102020204" pitchFamily="34" charset="0"/>
                <a:ea typeface="+mn-ea"/>
                <a:cs typeface="Adobe Devanagari" panose="02040503050201020203" pitchFamily="18" charset="0"/>
              </a:rPr>
              <a:t>Dr. Nabeeh Kandalaft		EGR226 Grand valley State University		</a:t>
            </a:r>
          </a:p>
        </p:txBody>
      </p:sp>
    </p:spTree>
    <p:extLst>
      <p:ext uri="{BB962C8B-B14F-4D97-AF65-F5344CB8AC3E}">
        <p14:creationId xmlns:p14="http://schemas.microsoft.com/office/powerpoint/2010/main" val="345349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rot="19494932">
            <a:off x="225541" y="1185277"/>
            <a:ext cx="281463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lvl="0" algn="ctr" fontAlgn="base">
              <a:spcBef>
                <a:spcPct val="0"/>
              </a:spcBef>
              <a:spcAft>
                <a:spcPct val="0"/>
              </a:spcAft>
              <a:defRPr/>
            </a:pPr>
            <a:r>
              <a:rPr lang="en-US" sz="2800" b="1" dirty="0">
                <a:solidFill>
                  <a:srgbClr val="FF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Precise Input Timing</a:t>
            </a:r>
            <a:endParaRPr kumimoji="0" lang="en-US" sz="2800" b="1" i="0" u="none" strike="noStrike" kern="1200" cap="none" spc="0" normalizeH="0" baseline="0" noProof="0" dirty="0">
              <a:ln>
                <a:noFill/>
              </a:ln>
              <a:solidFill>
                <a:srgbClr val="FF33CC"/>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391677" y="4191000"/>
            <a:ext cx="2667000" cy="1200329"/>
          </a:xfrm>
          <a:prstGeom prst="rect">
            <a:avLst/>
          </a:prstGeom>
          <a:noFill/>
        </p:spPr>
        <p:txBody>
          <a:bodyPr wrap="square" rtlCol="0">
            <a:spAutoFit/>
          </a:bodyPr>
          <a:lstStyle/>
          <a:p>
            <a:pPr lvl="0" algn="ctr">
              <a:defRPr/>
            </a:pPr>
            <a:r>
              <a:rPr lang="en-US" sz="2400" b="1" dirty="0">
                <a:solidFill>
                  <a:srgbClr val="FFFF00"/>
                </a:solidFill>
                <a:latin typeface="Times New Roman" panose="02020603050405020304" pitchFamily="18" charset="0"/>
                <a:cs typeface="Times New Roman" panose="02020603050405020304" pitchFamily="18" charset="0"/>
              </a:rPr>
              <a:t>Same </a:t>
            </a:r>
            <a:r>
              <a:rPr lang="en-US" sz="2400" b="1" dirty="0" err="1">
                <a:solidFill>
                  <a:srgbClr val="FFFF00"/>
                </a:solidFill>
                <a:latin typeface="Times New Roman" panose="02020603050405020304" pitchFamily="18" charset="0"/>
                <a:cs typeface="Times New Roman" panose="02020603050405020304" pitchFamily="18" charset="0"/>
              </a:rPr>
              <a:t>Timer_A</a:t>
            </a:r>
            <a:r>
              <a:rPr lang="en-US" sz="2400" b="1" dirty="0">
                <a:solidFill>
                  <a:srgbClr val="FFFF00"/>
                </a:solidFill>
                <a:latin typeface="Times New Roman" panose="02020603050405020304" pitchFamily="18" charset="0"/>
                <a:cs typeface="Times New Roman" panose="02020603050405020304" pitchFamily="18" charset="0"/>
              </a:rPr>
              <a:t> discussed last lecture!</a:t>
            </a:r>
          </a:p>
        </p:txBody>
      </p:sp>
      <p:pic>
        <p:nvPicPr>
          <p:cNvPr id="10" name="Picture 9"/>
          <p:cNvPicPr>
            <a:picLocks noChangeAspect="1"/>
          </p:cNvPicPr>
          <p:nvPr/>
        </p:nvPicPr>
        <p:blipFill>
          <a:blip r:embed="rId2"/>
          <a:stretch>
            <a:fillRect/>
          </a:stretch>
        </p:blipFill>
        <p:spPr>
          <a:xfrm>
            <a:off x="3570516" y="229747"/>
            <a:ext cx="5524500" cy="6152284"/>
          </a:xfrm>
          <a:prstGeom prst="rect">
            <a:avLst/>
          </a:prstGeom>
        </p:spPr>
      </p:pic>
      <p:sp>
        <p:nvSpPr>
          <p:cNvPr id="8" name="Rectangle 7"/>
          <p:cNvSpPr/>
          <p:nvPr/>
        </p:nvSpPr>
        <p:spPr>
          <a:xfrm>
            <a:off x="0" y="6611779"/>
            <a:ext cx="9144000" cy="253916"/>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spTree>
    <p:extLst>
      <p:ext uri="{BB962C8B-B14F-4D97-AF65-F5344CB8AC3E}">
        <p14:creationId xmlns:p14="http://schemas.microsoft.com/office/powerpoint/2010/main" val="27207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059"/>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457200" y="-24738"/>
            <a:ext cx="8229600" cy="457200"/>
          </a:xfrm>
        </p:spPr>
        <p:txBody>
          <a:bodyPr vert="horz" lIns="91440" tIns="45720" rIns="91440" bIns="45720" rtlCol="0" anchor="ctr">
            <a:noAutofit/>
          </a:bodyPr>
          <a:lstStyle/>
          <a:p>
            <a:pPr algn="ctr"/>
            <a:r>
              <a:rPr lang="en-US" sz="2800" b="1" dirty="0">
                <a:solidFill>
                  <a:srgbClr val="FF66FF"/>
                </a:solidFill>
                <a:latin typeface="Times" panose="02020603050405020304" pitchFamily="18" charset="0"/>
                <a:cs typeface="Times" panose="02020603050405020304" pitchFamily="18" charset="0"/>
              </a:rPr>
              <a:t>Precise Input Timing</a:t>
            </a:r>
          </a:p>
        </p:txBody>
      </p:sp>
      <p:sp>
        <p:nvSpPr>
          <p:cNvPr id="26" name="Rectangle 25"/>
          <p:cNvSpPr/>
          <p:nvPr/>
        </p:nvSpPr>
        <p:spPr>
          <a:xfrm>
            <a:off x="73025" y="549866"/>
            <a:ext cx="8997950" cy="2816156"/>
          </a:xfrm>
          <a:prstGeom prst="rect">
            <a:avLst/>
          </a:prstGeom>
        </p:spPr>
        <p:txBody>
          <a:bodyPr wrap="square">
            <a:spAutoFit/>
          </a:bodyPr>
          <a:lstStyle/>
          <a:p>
            <a:pPr algn="ctr">
              <a:spcAft>
                <a:spcPts val="600"/>
              </a:spcAft>
            </a:pPr>
            <a:r>
              <a:rPr lang="en-US" b="1" dirty="0">
                <a:solidFill>
                  <a:srgbClr val="00FF00"/>
                </a:solidFill>
                <a:latin typeface="Times New Roman" panose="02020603050405020304" pitchFamily="18" charset="0"/>
                <a:cs typeface="Times New Roman" panose="02020603050405020304" pitchFamily="18" charset="0"/>
              </a:rPr>
              <a:t>Set appropriate control bits for TimerA capture mode and the hardware will look for rising edges on P2.4</a:t>
            </a:r>
          </a:p>
          <a:p>
            <a:endParaRPr lang="en-US" b="1" dirty="0">
              <a:solidFill>
                <a:srgbClr val="FF66FF"/>
              </a:solidFill>
              <a:latin typeface="Times New Roman" panose="02020603050405020304" pitchFamily="18" charset="0"/>
              <a:cs typeface="Times New Roman" panose="02020603050405020304" pitchFamily="18" charset="0"/>
            </a:endParaRPr>
          </a:p>
          <a:p>
            <a:pPr algn="ctr">
              <a:spcAft>
                <a:spcPts val="600"/>
              </a:spcAft>
            </a:pPr>
            <a:r>
              <a:rPr lang="en-US" b="1" dirty="0">
                <a:solidFill>
                  <a:srgbClr val="FF66FF"/>
                </a:solidFill>
                <a:latin typeface="Times New Roman" panose="02020603050405020304" pitchFamily="18" charset="0"/>
                <a:cs typeface="Times New Roman" panose="02020603050405020304" pitchFamily="18" charset="0"/>
              </a:rPr>
              <a:t>When a rising edge occurs, the value of  at the exact time the edge occurred is stored in a register known as TAxCCRn</a:t>
            </a:r>
          </a:p>
          <a:p>
            <a:pPr algn="ctr">
              <a:spcAft>
                <a:spcPts val="600"/>
              </a:spcAft>
            </a:pPr>
            <a:r>
              <a:rPr lang="en-US" b="1" dirty="0">
                <a:solidFill>
                  <a:srgbClr val="00FF00"/>
                </a:solidFill>
                <a:latin typeface="Times New Roman" panose="02020603050405020304" pitchFamily="18" charset="0"/>
                <a:cs typeface="Times New Roman" panose="02020603050405020304" pitchFamily="18" charset="0"/>
              </a:rPr>
              <a:t> (Count and Compare Register n of TimerA instance x)</a:t>
            </a:r>
          </a:p>
          <a:p>
            <a:endParaRPr lang="en-US" b="1" dirty="0">
              <a:solidFill>
                <a:srgbClr val="00FF00"/>
              </a:solidFill>
              <a:latin typeface="Times New Roman" panose="02020603050405020304" pitchFamily="18" charset="0"/>
              <a:cs typeface="Times New Roman" panose="02020603050405020304" pitchFamily="18" charset="0"/>
            </a:endParaRPr>
          </a:p>
          <a:p>
            <a:pPr algn="ctr">
              <a:spcAft>
                <a:spcPts val="600"/>
              </a:spcAft>
            </a:pPr>
            <a:r>
              <a:rPr lang="en-US" b="1" dirty="0">
                <a:solidFill>
                  <a:srgbClr val="00FF00"/>
                </a:solidFill>
                <a:latin typeface="Times New Roman" panose="02020603050405020304" pitchFamily="18" charset="0"/>
                <a:cs typeface="Times New Roman" panose="02020603050405020304" pitchFamily="18" charset="0"/>
              </a:rPr>
              <a:t>Then save the value of this register in a C variable (before the next rising edge happens) as it represents the exact time at which the rising edge occurred.</a:t>
            </a:r>
          </a:p>
        </p:txBody>
      </p:sp>
      <p:sp>
        <p:nvSpPr>
          <p:cNvPr id="8" name="Rectangle 7"/>
          <p:cNvSpPr/>
          <p:nvPr/>
        </p:nvSpPr>
        <p:spPr>
          <a:xfrm>
            <a:off x="63387" y="4037451"/>
            <a:ext cx="5764008" cy="1908215"/>
          </a:xfrm>
          <a:prstGeom prst="rect">
            <a:avLst/>
          </a:prstGeom>
        </p:spPr>
        <p:txBody>
          <a:bodyPr wrap="square">
            <a:spAutoFit/>
          </a:bodyPr>
          <a:lstStyle/>
          <a:p>
            <a:pPr algn="ctr">
              <a:spcAft>
                <a:spcPts val="600"/>
              </a:spcAft>
            </a:pPr>
            <a:r>
              <a:rPr lang="en-US" b="1" dirty="0">
                <a:solidFill>
                  <a:srgbClr val="FFFF00"/>
                </a:solidFill>
                <a:latin typeface="Times New Roman" panose="02020603050405020304" pitchFamily="18" charset="0"/>
                <a:cs typeface="Times New Roman" panose="02020603050405020304" pitchFamily="18" charset="0"/>
              </a:rPr>
              <a:t>The main timer register TAxR continues counting, but TAxCCRn remains unchanged until the next rising edge.</a:t>
            </a:r>
          </a:p>
          <a:p>
            <a:pPr algn="ctr">
              <a:spcAft>
                <a:spcPts val="600"/>
              </a:spcAft>
            </a:pPr>
            <a:endParaRPr lang="en-US" b="1" dirty="0">
              <a:solidFill>
                <a:srgbClr val="FFFF00"/>
              </a:solidFill>
              <a:latin typeface="Times New Roman" panose="02020603050405020304" pitchFamily="18" charset="0"/>
              <a:cs typeface="Times New Roman" panose="02020603050405020304" pitchFamily="18" charset="0"/>
            </a:endParaRPr>
          </a:p>
          <a:p>
            <a:pPr algn="ctr">
              <a:spcAft>
                <a:spcPts val="600"/>
              </a:spcAft>
            </a:pPr>
            <a:r>
              <a:rPr lang="en-US" b="1" dirty="0">
                <a:solidFill>
                  <a:srgbClr val="00FF00"/>
                </a:solidFill>
                <a:latin typeface="Times New Roman" panose="02020603050405020304" pitchFamily="18" charset="0"/>
                <a:cs typeface="Times New Roman" panose="02020603050405020304" pitchFamily="18" charset="0"/>
              </a:rPr>
              <a:t>Read and store the value of TAxCCRn in a C variable at the next rising edge and the timing measurement between edges will be precise</a:t>
            </a:r>
            <a:r>
              <a:rPr lang="en-US" b="1" dirty="0">
                <a:solidFill>
                  <a:srgbClr val="FFFF00"/>
                </a:solidFill>
                <a:latin typeface="Times New Roman" panose="02020603050405020304" pitchFamily="18" charset="0"/>
                <a:cs typeface="Times New Roman" panose="02020603050405020304" pitchFamily="18" charset="0"/>
              </a:rPr>
              <a:t>.</a:t>
            </a:r>
          </a:p>
        </p:txBody>
      </p:sp>
      <p:grpSp>
        <p:nvGrpSpPr>
          <p:cNvPr id="20" name="Group 19"/>
          <p:cNvGrpSpPr/>
          <p:nvPr/>
        </p:nvGrpSpPr>
        <p:grpSpPr>
          <a:xfrm>
            <a:off x="6065520" y="3838969"/>
            <a:ext cx="2849880" cy="2663631"/>
            <a:chOff x="5827395" y="3818473"/>
            <a:chExt cx="2849880" cy="2663631"/>
          </a:xfrm>
        </p:grpSpPr>
        <p:grpSp>
          <p:nvGrpSpPr>
            <p:cNvPr id="18" name="Group 17"/>
            <p:cNvGrpSpPr/>
            <p:nvPr/>
          </p:nvGrpSpPr>
          <p:grpSpPr>
            <a:xfrm>
              <a:off x="6177915" y="3913516"/>
              <a:ext cx="2499360" cy="2568588"/>
              <a:chOff x="-3489960" y="3385604"/>
              <a:chExt cx="2499360" cy="2568588"/>
            </a:xfrm>
          </p:grpSpPr>
          <p:cxnSp>
            <p:nvCxnSpPr>
              <p:cNvPr id="10" name="Straight Connector 9"/>
              <p:cNvCxnSpPr/>
              <p:nvPr/>
            </p:nvCxnSpPr>
            <p:spPr>
              <a:xfrm flipH="1">
                <a:off x="-2405063" y="4022198"/>
                <a:ext cx="4191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200400" y="3385604"/>
                <a:ext cx="2209800" cy="500596"/>
              </a:xfrm>
              <a:prstGeom prst="rect">
                <a:avLst/>
              </a:prstGeom>
              <a:solidFill>
                <a:srgbClr val="00FF00"/>
              </a:solidFill>
              <a:ln>
                <a:solidFill>
                  <a:srgbClr val="00FF00"/>
                </a:solidFill>
              </a:ln>
              <a:effectLst>
                <a:glow rad="127000">
                  <a:srgbClr val="FF0000"/>
                </a:glow>
                <a:reflection blurRad="6350" stA="50000" endA="300" endPos="55500" dist="101600" dir="5400000" sy="-100000" algn="bl" rotWithShape="0"/>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TAxR</a:t>
                </a:r>
              </a:p>
            </p:txBody>
          </p:sp>
          <p:sp>
            <p:nvSpPr>
              <p:cNvPr id="11" name="Rectangle 10"/>
              <p:cNvSpPr/>
              <p:nvPr/>
            </p:nvSpPr>
            <p:spPr>
              <a:xfrm>
                <a:off x="-3209925" y="4419600"/>
                <a:ext cx="2209800" cy="500596"/>
              </a:xfrm>
              <a:prstGeom prst="rect">
                <a:avLst/>
              </a:prstGeom>
              <a:solidFill>
                <a:srgbClr val="FF66FF"/>
              </a:solidFill>
              <a:ln>
                <a:solidFill>
                  <a:srgbClr val="FF66FF"/>
                </a:solidFill>
              </a:ln>
              <a:effectLst>
                <a:glow rad="3556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TAxCCRn</a:t>
                </a:r>
              </a:p>
            </p:txBody>
          </p:sp>
          <p:sp>
            <p:nvSpPr>
              <p:cNvPr id="12" name="Rectangle 11"/>
              <p:cNvSpPr/>
              <p:nvPr/>
            </p:nvSpPr>
            <p:spPr>
              <a:xfrm>
                <a:off x="-2590800" y="5453596"/>
                <a:ext cx="1295400" cy="500596"/>
              </a:xfrm>
              <a:prstGeom prst="rect">
                <a:avLst/>
              </a:prstGeom>
              <a:solidFill>
                <a:srgbClr val="FFFF00"/>
              </a:solidFill>
              <a:ln>
                <a:noFill/>
              </a:ln>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TAxCCTLn</a:t>
                </a:r>
              </a:p>
              <a:p>
                <a:pPr algn="ctr"/>
                <a:r>
                  <a:rPr lang="en-US" sz="1400" b="1" dirty="0">
                    <a:solidFill>
                      <a:schemeClr val="tx1"/>
                    </a:solidFill>
                    <a:latin typeface="Times New Roman" panose="02020603050405020304" pitchFamily="18" charset="0"/>
                    <a:cs typeface="Times New Roman" panose="02020603050405020304" pitchFamily="18" charset="0"/>
                  </a:rPr>
                  <a:t>.CCIFG</a:t>
                </a:r>
              </a:p>
            </p:txBody>
          </p:sp>
          <p:sp>
            <p:nvSpPr>
              <p:cNvPr id="7" name="Down Arrow 6"/>
              <p:cNvSpPr/>
              <p:nvPr/>
            </p:nvSpPr>
            <p:spPr>
              <a:xfrm>
                <a:off x="-2286000" y="3886200"/>
                <a:ext cx="137160" cy="533400"/>
              </a:xfrm>
              <a:prstGeom prst="downArrow">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2177682" y="4039430"/>
                <a:ext cx="383438" cy="307777"/>
              </a:xfrm>
              <a:prstGeom prst="rect">
                <a:avLst/>
              </a:prstGeom>
              <a:noFill/>
            </p:spPr>
            <p:txBody>
              <a:bodyPr wrap="none" rtlCol="0">
                <a:spAutoFit/>
              </a:bodyPr>
              <a:lstStyle/>
              <a:p>
                <a:r>
                  <a:rPr lang="en-US" sz="1400" b="1" dirty="0">
                    <a:solidFill>
                      <a:srgbClr val="00FF00"/>
                    </a:solidFill>
                  </a:rPr>
                  <a:t>16</a:t>
                </a:r>
              </a:p>
            </p:txBody>
          </p:sp>
          <p:cxnSp>
            <p:nvCxnSpPr>
              <p:cNvPr id="15" name="Straight Arrow Connector 14"/>
              <p:cNvCxnSpPr/>
              <p:nvPr/>
            </p:nvCxnSpPr>
            <p:spPr>
              <a:xfrm>
                <a:off x="-3489960" y="5692788"/>
                <a:ext cx="82296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971800" y="4920196"/>
                <a:ext cx="0" cy="77724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9925" y="4658792"/>
                <a:ext cx="611065" cy="307777"/>
              </a:xfrm>
              <a:prstGeom prst="rect">
                <a:avLst/>
              </a:prstGeom>
              <a:noFill/>
            </p:spPr>
            <p:txBody>
              <a:bodyPr wrap="none" rtlCol="0">
                <a:spAutoFit/>
              </a:bodyPr>
              <a:lstStyle/>
              <a:p>
                <a:r>
                  <a:rPr lang="en-US" sz="1400" b="1" dirty="0"/>
                  <a:t>Load</a:t>
                </a:r>
              </a:p>
            </p:txBody>
          </p:sp>
        </p:grpSp>
        <p:cxnSp>
          <p:nvCxnSpPr>
            <p:cNvPr id="23" name="Straight Arrow Connector 22"/>
            <p:cNvCxnSpPr/>
            <p:nvPr/>
          </p:nvCxnSpPr>
          <p:spPr>
            <a:xfrm>
              <a:off x="5827395" y="4163814"/>
              <a:ext cx="64008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94433" y="3818473"/>
              <a:ext cx="553357" cy="307777"/>
            </a:xfrm>
            <a:prstGeom prst="rect">
              <a:avLst/>
            </a:prstGeom>
            <a:noFill/>
          </p:spPr>
          <p:txBody>
            <a:bodyPr wrap="none" rtlCol="0">
              <a:spAutoFit/>
            </a:bodyPr>
            <a:lstStyle/>
            <a:p>
              <a:r>
                <a:rPr lang="en-US" sz="1400" b="1" dirty="0">
                  <a:solidFill>
                    <a:srgbClr val="00FF00"/>
                  </a:solidFill>
                </a:rPr>
                <a:t>CLK</a:t>
              </a:r>
            </a:p>
          </p:txBody>
        </p:sp>
      </p:grpSp>
    </p:spTree>
    <p:extLst>
      <p:ext uri="{BB962C8B-B14F-4D97-AF65-F5344CB8AC3E}">
        <p14:creationId xmlns:p14="http://schemas.microsoft.com/office/powerpoint/2010/main" val="239864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469406" y="19414"/>
            <a:ext cx="8229600" cy="457200"/>
          </a:xfrm>
        </p:spPr>
        <p:txBody>
          <a:bodyPr>
            <a:noAutofit/>
          </a:bodyPr>
          <a:lstStyle/>
          <a:p>
            <a:pPr algn="ctr"/>
            <a:r>
              <a:rPr lang="en-US" sz="2400" b="1" dirty="0">
                <a:solidFill>
                  <a:srgbClr val="FF66FF"/>
                </a:solidFill>
                <a:latin typeface="Times" panose="02020603050405020304" pitchFamily="18" charset="0"/>
                <a:cs typeface="Times" panose="02020603050405020304" pitchFamily="18" charset="0"/>
              </a:rPr>
              <a:t>Precise Input Timing - Limitation</a:t>
            </a:r>
          </a:p>
        </p:txBody>
      </p:sp>
      <p:sp>
        <p:nvSpPr>
          <p:cNvPr id="26" name="Rectangle 25"/>
          <p:cNvSpPr/>
          <p:nvPr/>
        </p:nvSpPr>
        <p:spPr>
          <a:xfrm>
            <a:off x="44389" y="694309"/>
            <a:ext cx="8997950" cy="1723549"/>
          </a:xfrm>
          <a:prstGeom prst="rect">
            <a:avLst/>
          </a:prstGeom>
        </p:spPr>
        <p:txBody>
          <a:bodyPr wrap="square">
            <a:spAutoFit/>
          </a:bodyPr>
          <a:lstStyle/>
          <a:p>
            <a:r>
              <a:rPr lang="en-US" sz="2000" b="1" i="1" dirty="0">
                <a:solidFill>
                  <a:srgbClr val="00FFFF"/>
                </a:solidFill>
                <a:latin typeface="Times New Roman" panose="02020603050405020304" pitchFamily="18" charset="0"/>
                <a:cs typeface="Times New Roman" panose="02020603050405020304" pitchFamily="18" charset="0"/>
              </a:rPr>
              <a:t>What if the period of the signal is only a few clock cycles? </a:t>
            </a:r>
          </a:p>
          <a:p>
            <a:r>
              <a:rPr lang="en-US" sz="2000" b="1" i="1" dirty="0">
                <a:solidFill>
                  <a:srgbClr val="00FFFF"/>
                </a:solidFill>
                <a:latin typeface="Times New Roman" panose="02020603050405020304" pitchFamily="18" charset="0"/>
                <a:cs typeface="Times New Roman" panose="02020603050405020304" pitchFamily="18" charset="0"/>
              </a:rPr>
              <a:t>	</a:t>
            </a:r>
            <a:r>
              <a:rPr lang="en-US" b="1" dirty="0">
                <a:solidFill>
                  <a:srgbClr val="00FF00"/>
                </a:solidFill>
                <a:latin typeface="Times New Roman" panose="02020603050405020304" pitchFamily="18" charset="0"/>
                <a:cs typeface="Times New Roman" panose="02020603050405020304" pitchFamily="18" charset="0"/>
              </a:rPr>
              <a:t>Values of TAxCCRn can’t be read and saved when two rising edges are just </a:t>
            </a:r>
          </a:p>
          <a:p>
            <a:pPr algn="ctr"/>
            <a:r>
              <a:rPr lang="en-US" b="1" dirty="0">
                <a:solidFill>
                  <a:srgbClr val="00FF00"/>
                </a:solidFill>
                <a:latin typeface="Times New Roman" panose="02020603050405020304" pitchFamily="18" charset="0"/>
                <a:cs typeface="Times New Roman" panose="02020603050405020304" pitchFamily="18" charset="0"/>
              </a:rPr>
              <a:t>a few clock cycles apart.</a:t>
            </a:r>
          </a:p>
          <a:p>
            <a:endParaRPr lang="en-US" sz="800" b="1" i="1" dirty="0">
              <a:solidFill>
                <a:srgbClr val="FF66FF"/>
              </a:solidFill>
              <a:latin typeface="Times New Roman" panose="02020603050405020304" pitchFamily="18" charset="0"/>
              <a:cs typeface="Times New Roman" panose="02020603050405020304" pitchFamily="18" charset="0"/>
            </a:endParaRPr>
          </a:p>
          <a:p>
            <a:r>
              <a:rPr lang="en-US" sz="2000" b="1" i="1" dirty="0">
                <a:solidFill>
                  <a:srgbClr val="00FFFF"/>
                </a:solidFill>
                <a:latin typeface="Times New Roman" panose="02020603050405020304" pitchFamily="18" charset="0"/>
                <a:cs typeface="Times New Roman" panose="02020603050405020304" pitchFamily="18" charset="0"/>
              </a:rPr>
              <a:t>What if the period of the signals is measured in seconds?</a:t>
            </a:r>
          </a:p>
          <a:p>
            <a:r>
              <a:rPr lang="en-US" sz="2000" b="1" i="1" dirty="0">
                <a:solidFill>
                  <a:srgbClr val="00FFFF"/>
                </a:solidFill>
                <a:latin typeface="Times New Roman" panose="02020603050405020304" pitchFamily="18" charset="0"/>
                <a:cs typeface="Times New Roman" panose="02020603050405020304" pitchFamily="18" charset="0"/>
              </a:rPr>
              <a:t>	</a:t>
            </a:r>
            <a:r>
              <a:rPr lang="en-US" b="1" dirty="0">
                <a:solidFill>
                  <a:srgbClr val="00FF00"/>
                </a:solidFill>
                <a:latin typeface="Times New Roman" panose="02020603050405020304" pitchFamily="18" charset="0"/>
                <a:cs typeface="Times New Roman" panose="02020603050405020304" pitchFamily="18" charset="0"/>
              </a:rPr>
              <a:t>The TAxR counter will “roll over” giving meaningless results.</a:t>
            </a:r>
          </a:p>
        </p:txBody>
      </p:sp>
      <p:sp>
        <p:nvSpPr>
          <p:cNvPr id="8" name="Rectangle 7"/>
          <p:cNvSpPr/>
          <p:nvPr/>
        </p:nvSpPr>
        <p:spPr>
          <a:xfrm>
            <a:off x="36512" y="4572000"/>
            <a:ext cx="9070975" cy="1631216"/>
          </a:xfrm>
          <a:prstGeom prst="rect">
            <a:avLst/>
          </a:prstGeom>
        </p:spPr>
        <p:txBody>
          <a:bodyPr wrap="square">
            <a:spAutoFit/>
          </a:bodyPr>
          <a:lstStyle/>
          <a:p>
            <a:pPr algn="ctr"/>
            <a:r>
              <a:rPr lang="en-US" b="1" dirty="0">
                <a:solidFill>
                  <a:srgbClr val="00FF00"/>
                </a:solidFill>
                <a:latin typeface="Times New Roman" panose="02020603050405020304" pitchFamily="18" charset="0"/>
                <a:cs typeface="Times New Roman" panose="02020603050405020304" pitchFamily="18" charset="0"/>
              </a:rPr>
              <a:t>The maximum period of TAxCCRn when it counts by 1 every 0.333μs (for a 3MHz clock) </a:t>
            </a:r>
            <a:r>
              <a:rPr lang="en-US" sz="2400" b="1" dirty="0">
                <a:solidFill>
                  <a:srgbClr val="FF66FF"/>
                </a:solidFill>
                <a:latin typeface="Times New Roman" panose="02020603050405020304" pitchFamily="18" charset="0"/>
                <a:cs typeface="Times New Roman" panose="02020603050405020304" pitchFamily="18" charset="0"/>
              </a:rPr>
              <a:t>is ~21.8 </a:t>
            </a:r>
            <a:r>
              <a:rPr lang="en-US" sz="2400" b="1" dirty="0" err="1">
                <a:solidFill>
                  <a:srgbClr val="FF66FF"/>
                </a:solidFill>
                <a:latin typeface="Times New Roman" panose="02020603050405020304" pitchFamily="18" charset="0"/>
                <a:cs typeface="Times New Roman" panose="02020603050405020304" pitchFamily="18" charset="0"/>
              </a:rPr>
              <a:t>ms.</a:t>
            </a:r>
            <a:endParaRPr lang="en-US" sz="2400" b="1" dirty="0">
              <a:solidFill>
                <a:srgbClr val="FF66FF"/>
              </a:solidFill>
              <a:latin typeface="Times New Roman" panose="02020603050405020304" pitchFamily="18" charset="0"/>
              <a:cs typeface="Times New Roman" panose="02020603050405020304" pitchFamily="18" charset="0"/>
            </a:endParaRPr>
          </a:p>
          <a:p>
            <a:pPr algn="ctr"/>
            <a:endParaRPr lang="en-US" sz="800" b="1" dirty="0">
              <a:solidFill>
                <a:srgbClr val="FFFF00"/>
              </a:solidFill>
              <a:latin typeface="Times New Roman" panose="02020603050405020304" pitchFamily="18" charset="0"/>
              <a:cs typeface="Times New Roman" panose="02020603050405020304" pitchFamily="18" charset="0"/>
            </a:endParaRPr>
          </a:p>
          <a:p>
            <a:pPr algn="ctr"/>
            <a:r>
              <a:rPr lang="en-US" b="1" dirty="0">
                <a:solidFill>
                  <a:srgbClr val="FFFF00"/>
                </a:solidFill>
                <a:latin typeface="Times New Roman" panose="02020603050405020304" pitchFamily="18" charset="0"/>
                <a:cs typeface="Times New Roman" panose="02020603050405020304" pitchFamily="18" charset="0"/>
              </a:rPr>
              <a:t>representing a signal frequency of  </a:t>
            </a:r>
            <a:r>
              <a:rPr lang="en-US" sz="2400" b="1" dirty="0">
                <a:solidFill>
                  <a:srgbClr val="FF66FF"/>
                </a:solidFill>
                <a:latin typeface="Times New Roman" panose="02020603050405020304" pitchFamily="18" charset="0"/>
                <a:cs typeface="Times New Roman" panose="02020603050405020304" pitchFamily="18" charset="0"/>
              </a:rPr>
              <a:t>45.9 Hz or higher.</a:t>
            </a:r>
          </a:p>
          <a:p>
            <a:pPr algn="ctr"/>
            <a:endParaRPr lang="en-US" sz="800" b="1" dirty="0">
              <a:solidFill>
                <a:srgbClr val="FFFF00"/>
              </a:solidFill>
              <a:latin typeface="Times New Roman" panose="02020603050405020304" pitchFamily="18" charset="0"/>
              <a:cs typeface="Times New Roman" panose="02020603050405020304" pitchFamily="18" charset="0"/>
            </a:endParaRPr>
          </a:p>
          <a:p>
            <a:pPr algn="ctr"/>
            <a:r>
              <a:rPr lang="en-US" b="1" dirty="0">
                <a:solidFill>
                  <a:srgbClr val="FFFF00"/>
                </a:solidFill>
                <a:latin typeface="Times New Roman" panose="02020603050405020304" pitchFamily="18" charset="0"/>
                <a:cs typeface="Times New Roman" panose="02020603050405020304" pitchFamily="18" charset="0"/>
              </a:rPr>
              <a:t>Any frequencies lower than  45.9 Hz will give incorrect results.</a:t>
            </a:r>
          </a:p>
        </p:txBody>
      </p:sp>
      <p:grpSp>
        <p:nvGrpSpPr>
          <p:cNvPr id="2" name="Group 1"/>
          <p:cNvGrpSpPr/>
          <p:nvPr/>
        </p:nvGrpSpPr>
        <p:grpSpPr>
          <a:xfrm>
            <a:off x="612775" y="2887915"/>
            <a:ext cx="3918582" cy="1475153"/>
            <a:chOff x="1066800" y="3000823"/>
            <a:chExt cx="3918582" cy="1475153"/>
          </a:xfrm>
        </p:grpSpPr>
        <p:sp>
          <p:nvSpPr>
            <p:cNvPr id="22" name="Rectangle 21"/>
            <p:cNvSpPr/>
            <p:nvPr/>
          </p:nvSpPr>
          <p:spPr>
            <a:xfrm>
              <a:off x="1255125" y="3905321"/>
              <a:ext cx="597331" cy="294064"/>
            </a:xfrm>
            <a:prstGeom prst="rect">
              <a:avLst/>
            </a:prstGeom>
            <a:ln>
              <a:noFill/>
            </a:ln>
          </p:spPr>
          <p:txBody>
            <a:bodyPr wrap="square">
              <a:noAutofit/>
            </a:bodyPr>
            <a:lstStyle/>
            <a:p>
              <a:pPr marL="0" marR="0">
                <a:lnSpc>
                  <a:spcPct val="106000"/>
                </a:lnSpc>
                <a:spcBef>
                  <a:spcPts val="0"/>
                </a:spcBef>
                <a:spcAft>
                  <a:spcPts val="0"/>
                </a:spcAft>
              </a:pPr>
              <a:r>
                <a:rPr lang="en-US" sz="1400" b="1" kern="1200" dirty="0">
                  <a:solidFill>
                    <a:srgbClr val="00FF00"/>
                  </a:solidFill>
                  <a:effectLst/>
                  <a:latin typeface="Times New Roman" panose="02020603050405020304" pitchFamily="18" charset="0"/>
                  <a:ea typeface="Calibri" panose="020F0502020204030204" pitchFamily="34" charset="0"/>
                </a:rPr>
                <a:t>1500</a:t>
              </a:r>
              <a:endParaRPr lang="en-US" sz="1400" b="1" dirty="0">
                <a:solidFill>
                  <a:srgbClr val="00FF00"/>
                </a:solidFill>
                <a:effectLst/>
                <a:latin typeface="Times New Roman" panose="02020603050405020304" pitchFamily="18" charset="0"/>
                <a:ea typeface="Times New Roman" panose="02020603050405020304" pitchFamily="18" charset="0"/>
              </a:endParaRPr>
            </a:p>
          </p:txBody>
        </p:sp>
        <p:cxnSp>
          <p:nvCxnSpPr>
            <p:cNvPr id="25" name="Straight Connector 24"/>
            <p:cNvCxnSpPr/>
            <p:nvPr/>
          </p:nvCxnSpPr>
          <p:spPr>
            <a:xfrm flipV="1">
              <a:off x="1066800" y="3724273"/>
              <a:ext cx="414324" cy="569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481124" y="3450770"/>
              <a:ext cx="1028095" cy="569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501174" y="3711874"/>
              <a:ext cx="1028095" cy="569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481124" y="3456467"/>
              <a:ext cx="0" cy="266801"/>
            </a:xfrm>
            <a:prstGeom prst="line">
              <a:avLst/>
            </a:prstGeom>
            <a:ln w="3810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09220" y="3445073"/>
              <a:ext cx="0" cy="26680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59053" y="3445072"/>
              <a:ext cx="1028095" cy="569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571058" y="3706177"/>
              <a:ext cx="414324" cy="569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51008" y="3450771"/>
              <a:ext cx="0" cy="266801"/>
            </a:xfrm>
            <a:prstGeom prst="line">
              <a:avLst/>
            </a:prstGeom>
            <a:ln w="28575">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7148" y="3439376"/>
              <a:ext cx="0" cy="26680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501175" y="3929425"/>
              <a:ext cx="892809" cy="546551"/>
            </a:xfrm>
            <a:prstGeom prst="rect">
              <a:avLst/>
            </a:prstGeom>
            <a:ln>
              <a:noFill/>
            </a:ln>
          </p:spPr>
          <p:txBody>
            <a:bodyPr wrap="square">
              <a:noAutofit/>
            </a:bodyPr>
            <a:lstStyle/>
            <a:p>
              <a:pPr marL="0" marR="0" algn="ctr">
                <a:lnSpc>
                  <a:spcPct val="106000"/>
                </a:lnSpc>
                <a:spcBef>
                  <a:spcPts val="0"/>
                </a:spcBef>
                <a:spcAft>
                  <a:spcPts val="0"/>
                </a:spcAft>
              </a:pPr>
              <a:r>
                <a:rPr lang="en-US" sz="1400" b="1" kern="1200" dirty="0">
                  <a:solidFill>
                    <a:srgbClr val="00FF00"/>
                  </a:solidFill>
                  <a:effectLst/>
                  <a:latin typeface="Times New Roman" panose="02020603050405020304" pitchFamily="18" charset="0"/>
                  <a:ea typeface="Calibri" panose="020F0502020204030204" pitchFamily="34" charset="0"/>
                </a:rPr>
                <a:t>65535</a:t>
              </a:r>
              <a:endParaRPr lang="en-US" sz="1400" b="1" dirty="0">
                <a:solidFill>
                  <a:srgbClr val="00FF00"/>
                </a:solidFill>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0"/>
                </a:spcAft>
              </a:pPr>
              <a:r>
                <a:rPr lang="en-US" sz="1400" b="1" kern="1200" dirty="0">
                  <a:solidFill>
                    <a:srgbClr val="00FF00"/>
                  </a:solidFill>
                  <a:effectLst/>
                  <a:latin typeface="Times New Roman" panose="02020603050405020304" pitchFamily="18" charset="0"/>
                  <a:ea typeface="Calibri" panose="020F0502020204030204" pitchFamily="34" charset="0"/>
                </a:rPr>
                <a:t>Rollover</a:t>
              </a:r>
              <a:endParaRPr lang="en-US" sz="1400" b="1" dirty="0">
                <a:solidFill>
                  <a:srgbClr val="00FF00"/>
                </a:solidFill>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3393984" y="3929425"/>
              <a:ext cx="496407" cy="280953"/>
            </a:xfrm>
            <a:prstGeom prst="rect">
              <a:avLst/>
            </a:prstGeom>
            <a:ln>
              <a:noFill/>
            </a:ln>
          </p:spPr>
          <p:txBody>
            <a:bodyPr wrap="square">
              <a:noAutofit/>
            </a:bodyPr>
            <a:lstStyle/>
            <a:p>
              <a:pPr marL="0" marR="0">
                <a:lnSpc>
                  <a:spcPct val="106000"/>
                </a:lnSpc>
                <a:spcBef>
                  <a:spcPts val="0"/>
                </a:spcBef>
                <a:spcAft>
                  <a:spcPts val="0"/>
                </a:spcAft>
              </a:pPr>
              <a:r>
                <a:rPr lang="en-US" sz="1400" b="1" kern="1200" dirty="0">
                  <a:solidFill>
                    <a:srgbClr val="00FF00"/>
                  </a:solidFill>
                  <a:effectLst/>
                  <a:latin typeface="Times New Roman" panose="02020603050405020304" pitchFamily="18" charset="0"/>
                  <a:ea typeface="Calibri" panose="020F0502020204030204" pitchFamily="34" charset="0"/>
                </a:rPr>
                <a:t>300</a:t>
              </a:r>
              <a:endParaRPr lang="en-US" sz="1400" b="1" dirty="0">
                <a:solidFill>
                  <a:srgbClr val="00FF00"/>
                </a:solidFill>
                <a:effectLst/>
                <a:latin typeface="Times New Roman" panose="02020603050405020304" pitchFamily="18" charset="0"/>
                <a:ea typeface="Times New Roman" panose="02020603050405020304" pitchFamily="18" charset="0"/>
              </a:endParaRPr>
            </a:p>
          </p:txBody>
        </p:sp>
        <p:cxnSp>
          <p:nvCxnSpPr>
            <p:cNvPr id="37" name="Straight Connector 36"/>
            <p:cNvCxnSpPr/>
            <p:nvPr/>
          </p:nvCxnSpPr>
          <p:spPr>
            <a:xfrm>
              <a:off x="1499315" y="3020163"/>
              <a:ext cx="0" cy="967707"/>
            </a:xfrm>
            <a:prstGeom prst="line">
              <a:avLst/>
            </a:prstGeom>
            <a:ln w="38100">
              <a:solidFill>
                <a:srgbClr val="FF66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86495" y="3000823"/>
              <a:ext cx="0" cy="967707"/>
            </a:xfrm>
            <a:prstGeom prst="line">
              <a:avLst/>
            </a:prstGeom>
            <a:ln w="38100">
              <a:solidFill>
                <a:srgbClr val="FF66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1930" y="3020163"/>
              <a:ext cx="0" cy="967707"/>
            </a:xfrm>
            <a:prstGeom prst="line">
              <a:avLst/>
            </a:prstGeom>
            <a:ln w="38100">
              <a:solidFill>
                <a:srgbClr val="FF66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318966" y="2753274"/>
            <a:ext cx="3091330" cy="1482383"/>
            <a:chOff x="2672458" y="2424031"/>
            <a:chExt cx="3091330" cy="1482383"/>
          </a:xfrm>
        </p:grpSpPr>
        <p:cxnSp>
          <p:nvCxnSpPr>
            <p:cNvPr id="42" name="Straight Connector 41"/>
            <p:cNvCxnSpPr/>
            <p:nvPr/>
          </p:nvCxnSpPr>
          <p:spPr>
            <a:xfrm>
              <a:off x="4343400" y="2834313"/>
              <a:ext cx="0" cy="91440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97114" y="2717694"/>
              <a:ext cx="0" cy="11887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312473" y="3737334"/>
              <a:ext cx="2286000" cy="163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388950" y="2832763"/>
              <a:ext cx="973650" cy="94337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0" y="2814809"/>
              <a:ext cx="0" cy="91440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0706" y="2424031"/>
              <a:ext cx="963534" cy="276614"/>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200" dirty="0">
                  <a:solidFill>
                    <a:srgbClr val="00FF00"/>
                  </a:solidFill>
                </a:rPr>
                <a:t>TAxR value</a:t>
              </a:r>
            </a:p>
          </p:txBody>
        </p:sp>
        <p:sp>
          <p:nvSpPr>
            <p:cNvPr id="48" name="TextBox 47"/>
            <p:cNvSpPr txBox="1"/>
            <p:nvPr/>
          </p:nvSpPr>
          <p:spPr>
            <a:xfrm>
              <a:off x="2672458" y="2794173"/>
              <a:ext cx="800219" cy="307777"/>
            </a:xfrm>
            <a:prstGeom prst="rect">
              <a:avLst/>
            </a:prstGeom>
            <a:noFill/>
          </p:spPr>
          <p:txBody>
            <a:bodyPr wrap="none" rtlCol="0">
              <a:spAutoFit/>
            </a:bodyPr>
            <a:lstStyle/>
            <a:p>
              <a:r>
                <a:rPr lang="en-US" sz="1400" b="1" dirty="0">
                  <a:solidFill>
                    <a:srgbClr val="00FF00"/>
                  </a:solidFill>
                  <a:latin typeface="Times New Roman" panose="02020603050405020304" pitchFamily="18" charset="0"/>
                  <a:cs typeface="Times New Roman" panose="02020603050405020304" pitchFamily="18" charset="0"/>
                </a:rPr>
                <a:t>0xFFFF</a:t>
              </a:r>
            </a:p>
          </p:txBody>
        </p:sp>
        <p:sp>
          <p:nvSpPr>
            <p:cNvPr id="49" name="TextBox 48"/>
            <p:cNvSpPr txBox="1"/>
            <p:nvPr/>
          </p:nvSpPr>
          <p:spPr>
            <a:xfrm>
              <a:off x="3159106" y="3505109"/>
              <a:ext cx="274434" cy="307777"/>
            </a:xfrm>
            <a:prstGeom prst="rect">
              <a:avLst/>
            </a:prstGeom>
            <a:noFill/>
          </p:spPr>
          <p:txBody>
            <a:bodyPr wrap="none" rtlCol="0">
              <a:spAutoFit/>
            </a:bodyPr>
            <a:lstStyle>
              <a:defPPr>
                <a:defRPr lang="en-US"/>
              </a:defPPr>
              <a:lvl1pPr>
                <a:defRPr sz="1400" b="1">
                  <a:solidFill>
                    <a:srgbClr val="00FF00"/>
                  </a:solidFill>
                  <a:latin typeface="Times New Roman" panose="02020603050405020304" pitchFamily="18" charset="0"/>
                  <a:cs typeface="Times New Roman" panose="02020603050405020304" pitchFamily="18" charset="0"/>
                </a:defRPr>
              </a:lvl1pPr>
            </a:lstStyle>
            <a:p>
              <a:r>
                <a:rPr lang="en-US" dirty="0"/>
                <a:t>0</a:t>
              </a:r>
            </a:p>
          </p:txBody>
        </p:sp>
        <p:sp>
          <p:nvSpPr>
            <p:cNvPr id="51" name="TextBox 50"/>
            <p:cNvSpPr txBox="1"/>
            <p:nvPr/>
          </p:nvSpPr>
          <p:spPr>
            <a:xfrm>
              <a:off x="3930562" y="2586905"/>
              <a:ext cx="825675" cy="276614"/>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200" dirty="0">
                  <a:solidFill>
                    <a:srgbClr val="FFFF00"/>
                  </a:solidFill>
                </a:rPr>
                <a:t>TAIFG=1</a:t>
              </a:r>
            </a:p>
          </p:txBody>
        </p:sp>
        <p:sp>
          <p:nvSpPr>
            <p:cNvPr id="52" name="TextBox 51"/>
            <p:cNvSpPr txBox="1"/>
            <p:nvPr/>
          </p:nvSpPr>
          <p:spPr>
            <a:xfrm>
              <a:off x="4938113" y="2572718"/>
              <a:ext cx="825675" cy="276614"/>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200" dirty="0">
                  <a:solidFill>
                    <a:srgbClr val="FFFF00"/>
                  </a:solidFill>
                </a:rPr>
                <a:t>TAIFG=1</a:t>
              </a:r>
            </a:p>
          </p:txBody>
        </p:sp>
        <p:cxnSp>
          <p:nvCxnSpPr>
            <p:cNvPr id="53" name="Straight Connector 52"/>
            <p:cNvCxnSpPr/>
            <p:nvPr/>
          </p:nvCxnSpPr>
          <p:spPr>
            <a:xfrm flipV="1">
              <a:off x="4360350" y="2797939"/>
              <a:ext cx="973650" cy="94337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83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p:nvPr/>
        </p:nvSpPr>
        <p:spPr>
          <a:xfrm>
            <a:off x="25400" y="1241806"/>
            <a:ext cx="8997950" cy="4093428"/>
          </a:xfrm>
          <a:prstGeom prst="rect">
            <a:avLst/>
          </a:prstGeom>
        </p:spPr>
        <p:txBody>
          <a:bodyPr wrap="square">
            <a:spAutoFit/>
          </a:bodyPr>
          <a:lstStyle/>
          <a:p>
            <a:pPr algn="ctr"/>
            <a:r>
              <a:rPr lang="en-US" sz="2000" b="1" dirty="0">
                <a:solidFill>
                  <a:srgbClr val="00FF00"/>
                </a:solidFill>
                <a:latin typeface="Times New Roman" panose="02020603050405020304" pitchFamily="18" charset="0"/>
                <a:cs typeface="Times New Roman" panose="02020603050405020304" pitchFamily="18" charset="0"/>
              </a:rPr>
              <a:t>TimerA has a clock source selection multiplexer and a two stages of clock divider that can be used to extend the maximum period</a:t>
            </a:r>
          </a:p>
          <a:p>
            <a:pPr algn="ctr"/>
            <a:endParaRPr lang="en-US" sz="2000" b="1" dirty="0">
              <a:solidFill>
                <a:srgbClr val="00FF00"/>
              </a:solidFill>
              <a:latin typeface="Times New Roman" panose="02020603050405020304" pitchFamily="18" charset="0"/>
              <a:cs typeface="Times New Roman" panose="02020603050405020304" pitchFamily="18" charset="0"/>
            </a:endParaRPr>
          </a:p>
          <a:p>
            <a:pPr algn="ctr"/>
            <a:endParaRPr lang="en-US" sz="2000" b="1" dirty="0">
              <a:solidFill>
                <a:srgbClr val="00FF00"/>
              </a:solidFill>
              <a:latin typeface="Times New Roman" panose="02020603050405020304" pitchFamily="18" charset="0"/>
              <a:cs typeface="Times New Roman" panose="02020603050405020304" pitchFamily="18" charset="0"/>
            </a:endParaRPr>
          </a:p>
          <a:p>
            <a:pPr algn="ctr"/>
            <a:r>
              <a:rPr lang="en-US" sz="2200" b="1" dirty="0">
                <a:solidFill>
                  <a:srgbClr val="FF33CC"/>
                </a:solidFill>
                <a:latin typeface="Times New Roman" panose="02020603050405020304" pitchFamily="18" charset="0"/>
                <a:cs typeface="Times New Roman" panose="02020603050405020304" pitchFamily="18" charset="0"/>
              </a:rPr>
              <a:t> </a:t>
            </a:r>
            <a:r>
              <a:rPr lang="en-US" sz="2200" b="1" dirty="0">
                <a:solidFill>
                  <a:srgbClr val="FF66FF"/>
                </a:solidFill>
                <a:latin typeface="Times New Roman" panose="02020603050405020304" pitchFamily="18" charset="0"/>
                <a:cs typeface="Times New Roman" panose="02020603050405020304" pitchFamily="18" charset="0"/>
              </a:rPr>
              <a:t>Hence lower the minimum frequency, at the </a:t>
            </a:r>
            <a:r>
              <a:rPr lang="en-US" sz="2200" b="1" i="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expense of resolution.</a:t>
            </a:r>
          </a:p>
          <a:p>
            <a:pPr algn="ctr"/>
            <a:endParaRPr lang="en-US" sz="2000" b="1" dirty="0">
              <a:solidFill>
                <a:srgbClr val="00FF00"/>
              </a:solidFill>
              <a:latin typeface="Times New Roman" panose="02020603050405020304" pitchFamily="18" charset="0"/>
              <a:cs typeface="Times New Roman" panose="02020603050405020304" pitchFamily="18" charset="0"/>
            </a:endParaRPr>
          </a:p>
          <a:p>
            <a:pPr algn="ctr"/>
            <a:endParaRPr lang="en-US" sz="2000" b="1" dirty="0">
              <a:solidFill>
                <a:srgbClr val="00FF00"/>
              </a:solidFill>
              <a:latin typeface="Times New Roman" panose="02020603050405020304" pitchFamily="18" charset="0"/>
              <a:cs typeface="Times New Roman" panose="02020603050405020304" pitchFamily="18" charset="0"/>
            </a:endParaRPr>
          </a:p>
          <a:p>
            <a:pPr algn="ctr"/>
            <a:r>
              <a:rPr lang="en-US" sz="2000" b="1" dirty="0">
                <a:solidFill>
                  <a:srgbClr val="00FF00"/>
                </a:solidFill>
                <a:latin typeface="Times New Roman" panose="02020603050405020304" pitchFamily="18" charset="0"/>
                <a:cs typeface="Times New Roman" panose="02020603050405020304" pitchFamily="18" charset="0"/>
              </a:rPr>
              <a:t>For example, </a:t>
            </a:r>
            <a:r>
              <a:rPr lang="en-US" sz="2000" b="1" i="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1:8 clock divider </a:t>
            </a:r>
            <a:r>
              <a:rPr lang="en-US" sz="2000" b="1" dirty="0">
                <a:solidFill>
                  <a:srgbClr val="00FF00"/>
                </a:solidFill>
                <a:latin typeface="Times New Roman" panose="02020603050405020304" pitchFamily="18" charset="0"/>
                <a:cs typeface="Times New Roman" panose="02020603050405020304" pitchFamily="18" charset="0"/>
              </a:rPr>
              <a:t>setting on the default SMCLK source running at the default 3 MHz will allow encoder signal frequencies down to ~5.7 Hz,</a:t>
            </a:r>
          </a:p>
          <a:p>
            <a:endParaRPr lang="en-US" sz="2000" b="1" dirty="0">
              <a:solidFill>
                <a:srgbClr val="00FF00"/>
              </a:solidFill>
              <a:latin typeface="Times New Roman" panose="02020603050405020304" pitchFamily="18" charset="0"/>
              <a:cs typeface="Times New Roman" panose="02020603050405020304" pitchFamily="18" charset="0"/>
            </a:endParaRPr>
          </a:p>
          <a:p>
            <a:pPr algn="ctr"/>
            <a:endParaRPr lang="en-US" sz="2000" b="1" dirty="0">
              <a:solidFill>
                <a:srgbClr val="00FF00"/>
              </a:solidFill>
              <a:latin typeface="Times New Roman" panose="02020603050405020304" pitchFamily="18" charset="0"/>
              <a:cs typeface="Times New Roman" panose="02020603050405020304" pitchFamily="18" charset="0"/>
            </a:endParaRPr>
          </a:p>
          <a:p>
            <a:pPr algn="ctr"/>
            <a:r>
              <a:rPr lang="en-US" sz="2000" b="1" dirty="0">
                <a:solidFill>
                  <a:srgbClr val="00FF00"/>
                </a:solidFill>
                <a:latin typeface="Times New Roman" panose="02020603050405020304" pitchFamily="18" charset="0"/>
                <a:cs typeface="Times New Roman" panose="02020603050405020304" pitchFamily="18" charset="0"/>
              </a:rPr>
              <a:t>But, with a </a:t>
            </a:r>
            <a:r>
              <a:rPr lang="en-US" sz="2000" b="1" i="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resolution of ±2.666μs </a:t>
            </a:r>
            <a:r>
              <a:rPr lang="en-US" sz="2000" b="1" dirty="0">
                <a:solidFill>
                  <a:srgbClr val="00FF00"/>
                </a:solidFill>
                <a:latin typeface="Times New Roman" panose="02020603050405020304" pitchFamily="18" charset="0"/>
                <a:cs typeface="Times New Roman" panose="02020603050405020304" pitchFamily="18" charset="0"/>
              </a:rPr>
              <a:t>rather than the resolution of ±0.333μs afforded by a 1:1 divider setting.</a:t>
            </a:r>
          </a:p>
        </p:txBody>
      </p:sp>
      <p:sp>
        <p:nvSpPr>
          <p:cNvPr id="9" name="Title 1"/>
          <p:cNvSpPr txBox="1">
            <a:spLocks/>
          </p:cNvSpPr>
          <p:nvPr/>
        </p:nvSpPr>
        <p:spPr>
          <a:xfrm>
            <a:off x="460375" y="136839"/>
            <a:ext cx="8229600" cy="4572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b="1" dirty="0">
                <a:solidFill>
                  <a:srgbClr val="FF66FF"/>
                </a:solidFill>
                <a:latin typeface="Times" panose="02020603050405020304" pitchFamily="18" charset="0"/>
                <a:cs typeface="Times" panose="02020603050405020304" pitchFamily="18" charset="0"/>
              </a:rPr>
              <a:t>Precise Input Timing - Limitation</a:t>
            </a:r>
          </a:p>
        </p:txBody>
      </p:sp>
    </p:spTree>
    <p:extLst>
      <p:ext uri="{BB962C8B-B14F-4D97-AF65-F5344CB8AC3E}">
        <p14:creationId xmlns:p14="http://schemas.microsoft.com/office/powerpoint/2010/main" val="2216542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repeatCount="indefinite" fill="hold" nodeType="withEffect">
                                  <p:stCondLst>
                                    <p:cond delay="0"/>
                                  </p:stCondLst>
                                  <p:iterate type="wd">
                                    <p:tmPct val="10000"/>
                                  </p:iterate>
                                  <p:childTnLst>
                                    <p:animClr clrSpc="hsl" dir="cw">
                                      <p:cBhvr override="childStyle">
                                        <p:cTn id="6" dur="500" fill="hold"/>
                                        <p:tgtEl>
                                          <p:spTgt spid="26">
                                            <p:txEl>
                                              <p:pRg st="3" end="3"/>
                                            </p:txEl>
                                          </p:spTgt>
                                        </p:tgtEl>
                                        <p:attrNameLst>
                                          <p:attrName>style.color</p:attrName>
                                        </p:attrNameLst>
                                      </p:cBhvr>
                                      <p:by>
                                        <p:hsl h="-7200000" s="0" l="0"/>
                                      </p:by>
                                    </p:animClr>
                                    <p:animClr clrSpc="hsl" dir="cw">
                                      <p:cBhvr>
                                        <p:cTn id="7" dur="500" fill="hold"/>
                                        <p:tgtEl>
                                          <p:spTgt spid="26">
                                            <p:txEl>
                                              <p:pRg st="3" end="3"/>
                                            </p:txEl>
                                          </p:spTgt>
                                        </p:tgtEl>
                                        <p:attrNameLst>
                                          <p:attrName>fillcolor</p:attrName>
                                        </p:attrNameLst>
                                      </p:cBhvr>
                                      <p:by>
                                        <p:hsl h="-7200000" s="0" l="0"/>
                                      </p:by>
                                    </p:animClr>
                                    <p:animClr clrSpc="hsl" dir="cw">
                                      <p:cBhvr>
                                        <p:cTn id="8" dur="500" fill="hold"/>
                                        <p:tgtEl>
                                          <p:spTgt spid="26">
                                            <p:txEl>
                                              <p:pRg st="3" end="3"/>
                                            </p:txEl>
                                          </p:spTgt>
                                        </p:tgtEl>
                                        <p:attrNameLst>
                                          <p:attrName>stroke.color</p:attrName>
                                        </p:attrNameLst>
                                      </p:cBhvr>
                                      <p:by>
                                        <p:hsl h="-7200000" s="0" l="0"/>
                                      </p:by>
                                    </p:animClr>
                                    <p:set>
                                      <p:cBhvr>
                                        <p:cTn id="9" dur="500" fill="hold"/>
                                        <p:tgtEl>
                                          <p:spTgt spid="26">
                                            <p:txEl>
                                              <p:pRg st="3" end="3"/>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187167" y="1200013"/>
            <a:ext cx="409575" cy="518910"/>
          </a:xfrm>
          <a:prstGeom prst="rect">
            <a:avLst/>
          </a:prstGeom>
        </p:spPr>
      </p:pic>
      <p:sp>
        <p:nvSpPr>
          <p:cNvPr id="5" name="Rectangle 4"/>
          <p:cNvSpPr/>
          <p:nvPr/>
        </p:nvSpPr>
        <p:spPr>
          <a:xfrm>
            <a:off x="0" y="-24738"/>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sp>
        <p:nvSpPr>
          <p:cNvPr id="4"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AutoShape 14" descr="Image result for rc5 philips protoc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itle 1"/>
          <p:cNvSpPr>
            <a:spLocks noGrp="1"/>
          </p:cNvSpPr>
          <p:nvPr>
            <p:ph type="title"/>
          </p:nvPr>
        </p:nvSpPr>
        <p:spPr>
          <a:xfrm>
            <a:off x="-19076" y="50133"/>
            <a:ext cx="9163076" cy="457200"/>
          </a:xfrm>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Selecting and Dividing the Clock in </a:t>
            </a:r>
            <a:r>
              <a:rPr lang="en-US" sz="2400" b="1" dirty="0" err="1">
                <a:solidFill>
                  <a:srgbClr val="FF66FF"/>
                </a:solidFill>
                <a:latin typeface="Times" panose="02020603050405020304" pitchFamily="18" charset="0"/>
                <a:cs typeface="Times" panose="02020603050405020304" pitchFamily="18" charset="0"/>
              </a:rPr>
              <a:t>Timer_A</a:t>
            </a:r>
            <a:endParaRPr lang="en-US" sz="2400" b="1" dirty="0">
              <a:solidFill>
                <a:srgbClr val="FF66FF"/>
              </a:solidFill>
              <a:latin typeface="Times" panose="02020603050405020304" pitchFamily="18" charset="0"/>
              <a:cs typeface="Times" panose="02020603050405020304" pitchFamily="18" charset="0"/>
            </a:endParaRPr>
          </a:p>
        </p:txBody>
      </p:sp>
      <p:pic>
        <p:nvPicPr>
          <p:cNvPr id="9" name="Content Placeholder 4" descr="F5-26_clockCalculation.jpg"/>
          <p:cNvPicPr>
            <a:picLocks noGrp="1" noChangeAspect="1"/>
          </p:cNvPicPr>
          <p:nvPr>
            <p:ph idx="1"/>
          </p:nvPr>
        </p:nvPicPr>
        <p:blipFill>
          <a:blip r:embed="rId3"/>
          <a:stretch>
            <a:fillRect/>
          </a:stretch>
        </p:blipFill>
        <p:spPr>
          <a:xfrm>
            <a:off x="1604988" y="743515"/>
            <a:ext cx="5573934" cy="2000900"/>
          </a:xfrm>
          <a:prstGeom prst="rect">
            <a:avLst/>
          </a:prstGeom>
        </p:spPr>
      </p:pic>
      <p:grpSp>
        <p:nvGrpSpPr>
          <p:cNvPr id="11" name="Group 10"/>
          <p:cNvGrpSpPr/>
          <p:nvPr/>
        </p:nvGrpSpPr>
        <p:grpSpPr>
          <a:xfrm>
            <a:off x="2650835" y="2955186"/>
            <a:ext cx="3477706" cy="1792057"/>
            <a:chOff x="2672458" y="2424031"/>
            <a:chExt cx="3158440" cy="1482383"/>
          </a:xfrm>
        </p:grpSpPr>
        <p:cxnSp>
          <p:nvCxnSpPr>
            <p:cNvPr id="12" name="Straight Connector 11"/>
            <p:cNvCxnSpPr/>
            <p:nvPr/>
          </p:nvCxnSpPr>
          <p:spPr>
            <a:xfrm>
              <a:off x="4343400" y="2834313"/>
              <a:ext cx="0" cy="91440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97114" y="2717694"/>
              <a:ext cx="0" cy="11887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312473" y="3737334"/>
              <a:ext cx="2286000" cy="163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388950" y="2832763"/>
              <a:ext cx="973650" cy="94337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34000" y="2814809"/>
              <a:ext cx="0" cy="91440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30706" y="2424031"/>
              <a:ext cx="1110342" cy="294319"/>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600" dirty="0">
                  <a:solidFill>
                    <a:srgbClr val="00FF00"/>
                  </a:solidFill>
                </a:rPr>
                <a:t>TAxR value</a:t>
              </a:r>
            </a:p>
          </p:txBody>
        </p:sp>
        <p:sp>
          <p:nvSpPr>
            <p:cNvPr id="18" name="TextBox 17"/>
            <p:cNvSpPr txBox="1"/>
            <p:nvPr/>
          </p:nvSpPr>
          <p:spPr>
            <a:xfrm>
              <a:off x="2672458" y="2794173"/>
              <a:ext cx="808283" cy="280051"/>
            </a:xfrm>
            <a:prstGeom prst="rect">
              <a:avLst/>
            </a:prstGeom>
            <a:noFill/>
          </p:spPr>
          <p:txBody>
            <a:bodyPr wrap="none" rtlCol="0">
              <a:spAutoFit/>
            </a:bodyPr>
            <a:lstStyle/>
            <a:p>
              <a:r>
                <a:rPr lang="en-US" sz="1600" b="1" dirty="0">
                  <a:solidFill>
                    <a:srgbClr val="00FF00"/>
                  </a:solidFill>
                  <a:latin typeface="Times New Roman" panose="02020603050405020304" pitchFamily="18" charset="0"/>
                  <a:cs typeface="Times New Roman" panose="02020603050405020304" pitchFamily="18" charset="0"/>
                </a:rPr>
                <a:t>0xFFFF</a:t>
              </a:r>
            </a:p>
          </p:txBody>
        </p:sp>
        <p:sp>
          <p:nvSpPr>
            <p:cNvPr id="19" name="TextBox 18"/>
            <p:cNvSpPr txBox="1"/>
            <p:nvPr/>
          </p:nvSpPr>
          <p:spPr>
            <a:xfrm>
              <a:off x="3159106" y="3505109"/>
              <a:ext cx="260887" cy="280051"/>
            </a:xfrm>
            <a:prstGeom prst="rect">
              <a:avLst/>
            </a:prstGeom>
            <a:noFill/>
          </p:spPr>
          <p:txBody>
            <a:bodyPr wrap="none" rtlCol="0">
              <a:spAutoFit/>
            </a:bodyPr>
            <a:lstStyle>
              <a:defPPr>
                <a:defRPr lang="en-US"/>
              </a:defPPr>
              <a:lvl1pPr>
                <a:defRPr sz="1400" b="1">
                  <a:solidFill>
                    <a:srgbClr val="00FF00"/>
                  </a:solidFill>
                  <a:latin typeface="Times New Roman" panose="02020603050405020304" pitchFamily="18" charset="0"/>
                  <a:cs typeface="Times New Roman" panose="02020603050405020304" pitchFamily="18" charset="0"/>
                </a:defRPr>
              </a:lvl1pPr>
            </a:lstStyle>
            <a:p>
              <a:r>
                <a:rPr lang="en-US" sz="1600" dirty="0"/>
                <a:t>0</a:t>
              </a:r>
            </a:p>
          </p:txBody>
        </p:sp>
        <p:sp>
          <p:nvSpPr>
            <p:cNvPr id="20" name="TextBox 19"/>
            <p:cNvSpPr txBox="1"/>
            <p:nvPr/>
          </p:nvSpPr>
          <p:spPr>
            <a:xfrm>
              <a:off x="3865475" y="2553681"/>
              <a:ext cx="942919" cy="294319"/>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600" dirty="0">
                  <a:solidFill>
                    <a:srgbClr val="FFFF00"/>
                  </a:solidFill>
                </a:rPr>
                <a:t>TAIFG=1</a:t>
              </a:r>
            </a:p>
          </p:txBody>
        </p:sp>
        <p:sp>
          <p:nvSpPr>
            <p:cNvPr id="21" name="TextBox 20"/>
            <p:cNvSpPr txBox="1"/>
            <p:nvPr/>
          </p:nvSpPr>
          <p:spPr>
            <a:xfrm>
              <a:off x="4887979" y="2547225"/>
              <a:ext cx="942919" cy="294319"/>
            </a:xfrm>
            <a:prstGeom prst="rect">
              <a:avLst/>
            </a:prstGeom>
          </p:spPr>
          <p:txBody>
            <a:bodyPr wrap="none">
              <a:spAutoFit/>
            </a:bodyPr>
            <a:lstStyle>
              <a:defPPr>
                <a:defRPr lang="en-US"/>
              </a:defPPr>
              <a:lvl1pPr marR="0" lvl="0">
                <a:lnSpc>
                  <a:spcPct val="107000"/>
                </a:lnSpc>
                <a:spcBef>
                  <a:spcPts val="0"/>
                </a:spcBef>
                <a:spcAft>
                  <a:spcPts val="0"/>
                </a:spcAft>
                <a:defRPr b="1">
                  <a:effectLst/>
                  <a:latin typeface="Times New Roman" panose="02020603050405020304" pitchFamily="18" charset="0"/>
                  <a:ea typeface="Calibri" panose="020F0502020204030204" pitchFamily="34" charset="0"/>
                  <a:cs typeface="Times New Roman" panose="02020603050405020304" pitchFamily="18" charset="0"/>
                </a:defRPr>
              </a:lvl1pPr>
            </a:lstStyle>
            <a:p>
              <a:r>
                <a:rPr lang="en-US" sz="1600" dirty="0">
                  <a:solidFill>
                    <a:srgbClr val="FFFF00"/>
                  </a:solidFill>
                </a:rPr>
                <a:t>TAIFG=1</a:t>
              </a:r>
            </a:p>
          </p:txBody>
        </p:sp>
        <p:cxnSp>
          <p:nvCxnSpPr>
            <p:cNvPr id="22" name="Straight Connector 21"/>
            <p:cNvCxnSpPr/>
            <p:nvPr/>
          </p:nvCxnSpPr>
          <p:spPr>
            <a:xfrm flipV="1">
              <a:off x="4360350" y="2797939"/>
              <a:ext cx="973650" cy="94337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4"/>
          <a:stretch>
            <a:fillRect/>
          </a:stretch>
        </p:blipFill>
        <p:spPr>
          <a:xfrm>
            <a:off x="2367373" y="5081933"/>
            <a:ext cx="4493419" cy="1002544"/>
          </a:xfrm>
          <a:prstGeom prst="rect">
            <a:avLst/>
          </a:prstGeom>
        </p:spPr>
      </p:pic>
      <p:sp>
        <p:nvSpPr>
          <p:cNvPr id="3" name="Rectangle 2"/>
          <p:cNvSpPr/>
          <p:nvPr/>
        </p:nvSpPr>
        <p:spPr>
          <a:xfrm>
            <a:off x="2459095" y="6088297"/>
            <a:ext cx="4572000" cy="369332"/>
          </a:xfrm>
          <a:prstGeom prst="rect">
            <a:avLst/>
          </a:prstGeom>
        </p:spPr>
        <p:txBody>
          <a:bodyPr>
            <a:spAutoFit/>
          </a:bodyPr>
          <a:lstStyle/>
          <a:p>
            <a:pPr algn="ctr"/>
            <a:r>
              <a:rPr lang="en-US" b="1" dirty="0">
                <a:solidFill>
                  <a:srgbClr val="FF66FF"/>
                </a:solidFill>
                <a:latin typeface="Times New Roman" panose="02020603050405020304" pitchFamily="18" charset="0"/>
                <a:cs typeface="Times New Roman" panose="02020603050405020304" pitchFamily="18" charset="0"/>
              </a:rPr>
              <a:t>TAIFG flag changing</a:t>
            </a:r>
            <a:endParaRPr lang="en-US" dirty="0">
              <a:solidFill>
                <a:srgbClr val="FF66FF"/>
              </a:solidFill>
            </a:endParaRPr>
          </a:p>
        </p:txBody>
      </p:sp>
      <p:pic>
        <p:nvPicPr>
          <p:cNvPr id="26" name="Picture 25"/>
          <p:cNvPicPr>
            <a:picLocks noChangeAspect="1"/>
          </p:cNvPicPr>
          <p:nvPr/>
        </p:nvPicPr>
        <p:blipFill>
          <a:blip r:embed="rId2"/>
          <a:stretch>
            <a:fillRect/>
          </a:stretch>
        </p:blipFill>
        <p:spPr>
          <a:xfrm>
            <a:off x="2704063" y="1225579"/>
            <a:ext cx="409575" cy="638175"/>
          </a:xfrm>
          <a:prstGeom prst="rect">
            <a:avLst/>
          </a:prstGeom>
        </p:spPr>
      </p:pic>
      <p:pic>
        <p:nvPicPr>
          <p:cNvPr id="27" name="Picture 26"/>
          <p:cNvPicPr>
            <a:picLocks noChangeAspect="1"/>
          </p:cNvPicPr>
          <p:nvPr/>
        </p:nvPicPr>
        <p:blipFill>
          <a:blip r:embed="rId5"/>
          <a:stretch>
            <a:fillRect/>
          </a:stretch>
        </p:blipFill>
        <p:spPr>
          <a:xfrm>
            <a:off x="2470678" y="752613"/>
            <a:ext cx="857250" cy="542925"/>
          </a:xfrm>
          <a:prstGeom prst="rect">
            <a:avLst/>
          </a:prstGeom>
          <a:solidFill>
            <a:srgbClr val="FFFF00"/>
          </a:solidFill>
          <a:scene3d>
            <a:camera prst="orthographicFront"/>
            <a:lightRig rig="threePt" dir="t"/>
          </a:scene3d>
          <a:sp3d>
            <a:bevelT prst="angle"/>
          </a:sp3d>
        </p:spPr>
      </p:pic>
      <p:pic>
        <p:nvPicPr>
          <p:cNvPr id="31" name="Picture 30"/>
          <p:cNvPicPr>
            <a:picLocks noChangeAspect="1"/>
          </p:cNvPicPr>
          <p:nvPr/>
        </p:nvPicPr>
        <p:blipFill>
          <a:blip r:embed="rId2"/>
          <a:stretch>
            <a:fillRect/>
          </a:stretch>
        </p:blipFill>
        <p:spPr>
          <a:xfrm>
            <a:off x="5738881" y="1170283"/>
            <a:ext cx="333195" cy="548640"/>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4969718" y="735390"/>
                <a:ext cx="2067730" cy="457200"/>
              </a:xfrm>
              <a:prstGeom prst="rect">
                <a:avLst/>
              </a:prstGeom>
              <a:solidFill>
                <a:srgbClr val="FFFF00"/>
              </a:solidFill>
              <a:scene3d>
                <a:camera prst="orthographicFront"/>
                <a:lightRig rig="threePt" dir="t"/>
              </a:scene3d>
              <a:sp3d>
                <a:bevelT prst="angle"/>
              </a:sp3d>
            </p:spPr>
            <p:txBody>
              <a:bodyPr wrap="square" lIns="0" tIns="0" rIns="0" bIns="0" rtlCol="0">
                <a:spAutoFit/>
              </a:bodyPr>
              <a:lstStyle/>
              <a:p>
                <a:pPr algn="ctr"/>
                <a14:m>
                  <m:oMath xmlns:m="http://schemas.openxmlformats.org/officeDocument/2006/math">
                    <m:f>
                      <m:fPr>
                        <m:ctrlPr>
                          <a:rPr lang="en-US" sz="1600" b="1" i="1">
                            <a:latin typeface="Cambria Math" panose="02040503050406030204" pitchFamily="18" charset="0"/>
                          </a:rPr>
                        </m:ctrlPr>
                      </m:fPr>
                      <m:num>
                        <m:r>
                          <a:rPr lang="en-US" sz="1600" b="1" i="1">
                            <a:latin typeface="Cambria Math" panose="02040503050406030204" pitchFamily="18" charset="0"/>
                          </a:rPr>
                          <m:t>𝒄𝒍𝒌</m:t>
                        </m:r>
                        <m:r>
                          <a:rPr lang="en-US" sz="1600" b="1" i="1">
                            <a:latin typeface="Cambria Math" panose="02040503050406030204" pitchFamily="18" charset="0"/>
                          </a:rPr>
                          <m:t> </m:t>
                        </m:r>
                      </m:num>
                      <m:den>
                        <m:sSup>
                          <m:sSupPr>
                            <m:ctrlPr>
                              <a:rPr lang="en-US" sz="1600" b="1" i="1">
                                <a:latin typeface="Cambria Math" panose="02040503050406030204" pitchFamily="18" charset="0"/>
                              </a:rPr>
                            </m:ctrlPr>
                          </m:sSupPr>
                          <m:e>
                            <m:r>
                              <a:rPr lang="en-US" sz="1600" b="1" i="1">
                                <a:latin typeface="Cambria Math" panose="02040503050406030204" pitchFamily="18" charset="0"/>
                              </a:rPr>
                              <m:t>𝟐</m:t>
                            </m:r>
                          </m:e>
                          <m:sup>
                            <m:r>
                              <a:rPr lang="en-US" sz="1600" b="1" i="1">
                                <a:latin typeface="Cambria Math" panose="02040503050406030204" pitchFamily="18" charset="0"/>
                              </a:rPr>
                              <m:t>𝟏𝟔</m:t>
                            </m:r>
                          </m:sup>
                        </m:sSup>
                      </m:den>
                    </m:f>
                    <m:r>
                      <a:rPr lang="en-US" sz="1600" b="1" i="1">
                        <a:latin typeface="Cambria Math" panose="02040503050406030204" pitchFamily="18" charset="0"/>
                      </a:rPr>
                      <m:t> </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𝑻𝑨𝑰𝑫𝑬𝑫</m:t>
                    </m:r>
                    <m:r>
                      <a:rPr lang="en-US" sz="1600" b="1" i="1">
                        <a:latin typeface="Cambria Math" panose="02040503050406030204" pitchFamily="18" charset="0"/>
                        <a:ea typeface="Cambria Math" panose="02040503050406030204" pitchFamily="18" charset="0"/>
                      </a:rPr>
                      <m:t>+</m:t>
                    </m:r>
                    <m:r>
                      <a:rPr lang="en-US" sz="1600" b="1" i="1">
                        <a:latin typeface="Cambria Math" panose="02040503050406030204" pitchFamily="18" charset="0"/>
                        <a:ea typeface="Cambria Math" panose="02040503050406030204" pitchFamily="18" charset="0"/>
                      </a:rPr>
                      <m:t>𝟏</m:t>
                    </m:r>
                    <m:r>
                      <a:rPr lang="en-US" sz="1600" b="1" i="1">
                        <a:latin typeface="Cambria Math" panose="02040503050406030204" pitchFamily="18" charset="0"/>
                        <a:ea typeface="Cambria Math" panose="02040503050406030204" pitchFamily="18" charset="0"/>
                      </a:rPr>
                      <m:t>)</m:t>
                    </m:r>
                  </m:oMath>
                </a14:m>
                <a:r>
                  <a:rPr lang="en-US" b="1" dirty="0">
                    <a:solidFill>
                      <a:schemeClr val="tx1"/>
                    </a:solidFill>
                  </a:rPr>
                  <a:t> </a:t>
                </a:r>
              </a:p>
            </p:txBody>
          </p:sp>
        </mc:Choice>
        <mc:Fallback xmlns="">
          <p:sp>
            <p:nvSpPr>
              <p:cNvPr id="33" name="TextBox 32"/>
              <p:cNvSpPr txBox="1">
                <a:spLocks noRot="1" noChangeAspect="1" noMove="1" noResize="1" noEditPoints="1" noAdjustHandles="1" noChangeArrowheads="1" noChangeShapeType="1" noTextEdit="1"/>
              </p:cNvSpPr>
              <p:nvPr/>
            </p:nvSpPr>
            <p:spPr>
              <a:xfrm>
                <a:off x="4969718" y="735390"/>
                <a:ext cx="2067730" cy="457200"/>
              </a:xfrm>
              <a:prstGeom prst="rect">
                <a:avLst/>
              </a:prstGeom>
              <a:blipFill rotWithShape="0">
                <a:blip r:embed="rId6"/>
                <a:stretch>
                  <a:fillRect/>
                </a:stretch>
              </a:blipFill>
            </p:spPr>
            <p:txBody>
              <a:bodyPr/>
              <a:lstStyle/>
              <a:p>
                <a:r>
                  <a:rPr lang="en-US">
                    <a:noFill/>
                  </a:rPr>
                  <a:t> </a:t>
                </a:r>
              </a:p>
            </p:txBody>
          </p:sp>
        </mc:Fallback>
      </mc:AlternateContent>
      <p:sp>
        <p:nvSpPr>
          <p:cNvPr id="8" name="Rectangle 7"/>
          <p:cNvSpPr/>
          <p:nvPr/>
        </p:nvSpPr>
        <p:spPr>
          <a:xfrm>
            <a:off x="0" y="722708"/>
            <a:ext cx="1606199" cy="27903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68827" y="666304"/>
            <a:ext cx="1275173" cy="27903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
          <a:stretch>
            <a:fillRect/>
          </a:stretch>
        </p:blipFill>
        <p:spPr>
          <a:xfrm>
            <a:off x="4213911" y="1270346"/>
            <a:ext cx="277663" cy="457200"/>
          </a:xfrm>
          <a:prstGeom prst="rect">
            <a:avLst/>
          </a:prstGeom>
        </p:spPr>
      </p:pic>
      <mc:AlternateContent xmlns:mc="http://schemas.openxmlformats.org/markup-compatibility/2006" xmlns:a14="http://schemas.microsoft.com/office/drawing/2010/main">
        <mc:Choice Requires="a14">
          <p:sp>
            <p:nvSpPr>
              <p:cNvPr id="28" name="TextBox 27"/>
              <p:cNvSpPr txBox="1"/>
              <p:nvPr/>
            </p:nvSpPr>
            <p:spPr>
              <a:xfrm>
                <a:off x="4085452" y="751830"/>
                <a:ext cx="548640" cy="548640"/>
              </a:xfrm>
              <a:prstGeom prst="rect">
                <a:avLst/>
              </a:prstGeom>
              <a:solidFill>
                <a:srgbClr val="FFFF00"/>
              </a:solidFill>
              <a:scene3d>
                <a:camera prst="orthographicFront"/>
                <a:lightRig rig="threePt" dir="t"/>
              </a:scene3d>
              <a:sp3d>
                <a:bevelT prst="angle"/>
              </a:sp3d>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𝒄𝒍𝒌</m:t>
                          </m:r>
                        </m:num>
                        <m:den>
                          <m:sSup>
                            <m:sSupPr>
                              <m:ctrlPr>
                                <a:rPr lang="en-US" sz="1600" b="1" i="1" smtClean="0">
                                  <a:solidFill>
                                    <a:schemeClr val="tx1"/>
                                  </a:solidFill>
                                  <a:latin typeface="Cambria Math" panose="02040503050406030204" pitchFamily="18" charset="0"/>
                                </a:rPr>
                              </m:ctrlPr>
                            </m:sSupPr>
                            <m:e>
                              <m:r>
                                <a:rPr lang="en-US" sz="1600" b="1" i="1" smtClean="0">
                                  <a:solidFill>
                                    <a:schemeClr val="tx1"/>
                                  </a:solidFill>
                                  <a:latin typeface="Cambria Math" panose="02040503050406030204" pitchFamily="18" charset="0"/>
                                </a:rPr>
                                <m:t>𝟐</m:t>
                              </m:r>
                            </m:e>
                            <m:sup>
                              <m:r>
                                <a:rPr lang="en-US" sz="1600" b="1" i="1" smtClean="0">
                                  <a:solidFill>
                                    <a:schemeClr val="tx1"/>
                                  </a:solidFill>
                                  <a:latin typeface="Cambria Math" panose="02040503050406030204" pitchFamily="18" charset="0"/>
                                </a:rPr>
                                <m:t>𝟏𝟔</m:t>
                              </m:r>
                            </m:sup>
                          </m:sSup>
                        </m:den>
                      </m:f>
                    </m:oMath>
                  </m:oMathPara>
                </a14:m>
                <a:endParaRPr lang="en-US" sz="1600" b="1"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85452" y="751830"/>
                <a:ext cx="548640" cy="548640"/>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402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253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381000" y="96405"/>
            <a:ext cx="4817423" cy="683146"/>
          </a:xfrm>
          <a:extLst/>
        </p:spPr>
        <p:txBody>
          <a:bodyPr vert="horz" lIns="91440" tIns="45720" rIns="91440" bIns="45720" rtlCol="0" anchor="ctr">
            <a:noAutofit/>
          </a:bodyPr>
          <a:lstStyle/>
          <a:p>
            <a:pPr algn="ctr"/>
            <a:r>
              <a:rPr lang="en-US" sz="2400" b="1" dirty="0">
                <a:solidFill>
                  <a:srgbClr val="FF66FF"/>
                </a:solidFill>
                <a:latin typeface="Times" panose="02020603050405020304" pitchFamily="18" charset="0"/>
                <a:cs typeface="Times" panose="02020603050405020304" pitchFamily="18" charset="0"/>
              </a:rPr>
              <a:t>Input Edge Time Capturing</a:t>
            </a:r>
          </a:p>
        </p:txBody>
      </p:sp>
      <p:sp>
        <p:nvSpPr>
          <p:cNvPr id="3" name="Flowchart: Manual Operation 2"/>
          <p:cNvSpPr/>
          <p:nvPr/>
        </p:nvSpPr>
        <p:spPr>
          <a:xfrm rot="16200000">
            <a:off x="5549643" y="2843861"/>
            <a:ext cx="1239752" cy="469538"/>
          </a:xfrm>
          <a:prstGeom prst="flowChartManualOperation">
            <a:avLst/>
          </a:prstGeom>
          <a:solidFill>
            <a:srgbClr val="FFFF00"/>
          </a:solidFill>
          <a:ln>
            <a:solidFill>
              <a:srgbClr val="FFFF00"/>
            </a:solidFill>
          </a:ln>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902347" y="2689255"/>
            <a:ext cx="284052" cy="738664"/>
          </a:xfrm>
          <a:prstGeom prst="rect">
            <a:avLst/>
          </a:prstGeom>
          <a:noFill/>
        </p:spPr>
        <p:txBody>
          <a:bodyPr wrap="none" rtlCol="0">
            <a:spAutoFit/>
          </a:bodyPr>
          <a:lstStyle/>
          <a:p>
            <a:r>
              <a:rPr lang="en-US" sz="1400" b="1" dirty="0"/>
              <a:t>0</a:t>
            </a:r>
          </a:p>
          <a:p>
            <a:endParaRPr lang="en-US" sz="1400" b="1" dirty="0"/>
          </a:p>
          <a:p>
            <a:r>
              <a:rPr lang="en-US" sz="1400" b="1" dirty="0"/>
              <a:t>1</a:t>
            </a:r>
          </a:p>
        </p:txBody>
      </p:sp>
      <p:cxnSp>
        <p:nvCxnSpPr>
          <p:cNvPr id="23" name="Straight Arrow Connector 22"/>
          <p:cNvCxnSpPr/>
          <p:nvPr/>
        </p:nvCxnSpPr>
        <p:spPr>
          <a:xfrm>
            <a:off x="4194488" y="2819400"/>
            <a:ext cx="173736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89888" y="3279327"/>
            <a:ext cx="45720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356413" y="3279327"/>
            <a:ext cx="54864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346888" y="2838608"/>
            <a:ext cx="0" cy="457200"/>
          </a:xfrm>
          <a:prstGeom prst="straightConnector1">
            <a:avLst/>
          </a:prstGeom>
          <a:ln w="57150">
            <a:solidFill>
              <a:srgbClr val="FF66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78383" y="3110737"/>
            <a:ext cx="640080" cy="365760"/>
          </a:xfrm>
          <a:prstGeom prst="rect">
            <a:avLst/>
          </a:prstGeom>
          <a:solidFill>
            <a:srgbClr val="FFFF00"/>
          </a:solidFill>
          <a:ln>
            <a:solidFill>
              <a:srgbClr val="FFFF00"/>
            </a:solidFill>
          </a:ln>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Sync</a:t>
            </a:r>
          </a:p>
        </p:txBody>
      </p:sp>
      <p:sp>
        <p:nvSpPr>
          <p:cNvPr id="28" name="Rectangle 27"/>
          <p:cNvSpPr/>
          <p:nvPr/>
        </p:nvSpPr>
        <p:spPr>
          <a:xfrm>
            <a:off x="2897637" y="2557991"/>
            <a:ext cx="1295400" cy="500596"/>
          </a:xfrm>
          <a:prstGeom prst="rect">
            <a:avLst/>
          </a:prstGeom>
          <a:solidFill>
            <a:srgbClr val="00FF00"/>
          </a:solidFill>
          <a:ln>
            <a:solidFill>
              <a:srgbClr val="00FF00"/>
            </a:solidFill>
          </a:ln>
          <a:effectLst>
            <a:glow rad="127000">
              <a:srgbClr val="FF0000"/>
            </a:glow>
            <a:reflection blurRad="6350" stA="50000" endA="300" endPos="55500" dist="1016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Capture Mode</a:t>
            </a:r>
          </a:p>
        </p:txBody>
      </p:sp>
      <p:cxnSp>
        <p:nvCxnSpPr>
          <p:cNvPr id="29" name="Straight Connector 28"/>
          <p:cNvCxnSpPr/>
          <p:nvPr/>
        </p:nvCxnSpPr>
        <p:spPr>
          <a:xfrm flipH="1">
            <a:off x="3327713" y="2151700"/>
            <a:ext cx="4191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Down Arrow 29"/>
          <p:cNvSpPr/>
          <p:nvPr/>
        </p:nvSpPr>
        <p:spPr>
          <a:xfrm>
            <a:off x="3446776" y="2015702"/>
            <a:ext cx="137160" cy="533400"/>
          </a:xfrm>
          <a:prstGeom prst="downArrow">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3537263" y="2198186"/>
            <a:ext cx="284052" cy="307777"/>
          </a:xfrm>
          <a:prstGeom prst="rect">
            <a:avLst/>
          </a:prstGeom>
          <a:noFill/>
        </p:spPr>
        <p:txBody>
          <a:bodyPr wrap="none" rtlCol="0">
            <a:spAutoFit/>
          </a:bodyPr>
          <a:lstStyle/>
          <a:p>
            <a:r>
              <a:rPr lang="en-US" sz="1400" b="1" dirty="0">
                <a:solidFill>
                  <a:srgbClr val="00FF00"/>
                </a:solidFill>
              </a:rPr>
              <a:t>2</a:t>
            </a:r>
          </a:p>
        </p:txBody>
      </p:sp>
      <p:sp>
        <p:nvSpPr>
          <p:cNvPr id="32" name="TextBox 31"/>
          <p:cNvSpPr txBox="1"/>
          <p:nvPr/>
        </p:nvSpPr>
        <p:spPr>
          <a:xfrm>
            <a:off x="2918947" y="1475674"/>
            <a:ext cx="1252779" cy="615553"/>
          </a:xfrm>
          <a:prstGeom prst="rect">
            <a:avLst/>
          </a:prstGeom>
          <a:noFill/>
        </p:spPr>
        <p:txBody>
          <a:bodyPr wrap="none" rtlCol="0">
            <a:spAutoFit/>
          </a:bodyPr>
          <a:lstStyle/>
          <a:p>
            <a:pPr algn="ctr"/>
            <a:r>
              <a:rPr lang="en-US" sz="2000" b="1" dirty="0">
                <a:solidFill>
                  <a:srgbClr val="FF66FF"/>
                </a:solidFill>
              </a:rPr>
              <a:t>CM</a:t>
            </a:r>
            <a:r>
              <a:rPr lang="en-US" sz="1400" b="1" dirty="0">
                <a:solidFill>
                  <a:srgbClr val="00FF00"/>
                </a:solidFill>
              </a:rPr>
              <a:t> </a:t>
            </a:r>
          </a:p>
          <a:p>
            <a:pPr algn="ctr"/>
            <a:r>
              <a:rPr lang="en-US" sz="1400" b="1" dirty="0">
                <a:solidFill>
                  <a:srgbClr val="00FF00"/>
                </a:solidFill>
              </a:rPr>
              <a:t>Capture Mode</a:t>
            </a:r>
          </a:p>
        </p:txBody>
      </p:sp>
      <p:sp>
        <p:nvSpPr>
          <p:cNvPr id="34" name="Flowchart: Manual Operation 33"/>
          <p:cNvSpPr/>
          <p:nvPr/>
        </p:nvSpPr>
        <p:spPr>
          <a:xfrm rot="16200000">
            <a:off x="922221" y="2519372"/>
            <a:ext cx="1830803" cy="600054"/>
          </a:xfrm>
          <a:prstGeom prst="flowChartManualOperation">
            <a:avLst/>
          </a:prstGeom>
          <a:solidFill>
            <a:srgbClr val="FFFF00"/>
          </a:solidFill>
          <a:ln>
            <a:solidFill>
              <a:srgbClr val="FFFF00"/>
            </a:solidFill>
          </a:ln>
          <a:effectLst>
            <a:glow rad="3429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a:off x="2167568" y="2802655"/>
            <a:ext cx="73152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65342" y="2087940"/>
            <a:ext cx="287258" cy="1569660"/>
          </a:xfrm>
          <a:prstGeom prst="rect">
            <a:avLst/>
          </a:prstGeom>
          <a:noFill/>
        </p:spPr>
        <p:txBody>
          <a:bodyPr wrap="non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0</a:t>
            </a:r>
          </a:p>
          <a:p>
            <a:pPr>
              <a:lnSpc>
                <a:spcPct val="150000"/>
              </a:lnSpc>
            </a:pPr>
            <a:r>
              <a:rPr lang="en-US" sz="1600" b="1" dirty="0">
                <a:latin typeface="Times New Roman" panose="02020603050405020304" pitchFamily="18" charset="0"/>
                <a:cs typeface="Times New Roman" panose="02020603050405020304" pitchFamily="18" charset="0"/>
              </a:rPr>
              <a:t>1</a:t>
            </a:r>
          </a:p>
          <a:p>
            <a:pPr>
              <a:lnSpc>
                <a:spcPct val="150000"/>
              </a:lnSpc>
            </a:pPr>
            <a:r>
              <a:rPr lang="en-US" sz="1600" b="1" dirty="0">
                <a:latin typeface="Times New Roman" panose="02020603050405020304" pitchFamily="18" charset="0"/>
                <a:cs typeface="Times New Roman" panose="02020603050405020304" pitchFamily="18" charset="0"/>
              </a:rPr>
              <a:t>2</a:t>
            </a:r>
          </a:p>
          <a:p>
            <a:pPr>
              <a:lnSpc>
                <a:spcPct val="150000"/>
              </a:lnSpc>
            </a:pPr>
            <a:r>
              <a:rPr lang="en-US" sz="1600" b="1" dirty="0">
                <a:latin typeface="Times New Roman" panose="02020603050405020304" pitchFamily="18" charset="0"/>
                <a:cs typeface="Times New Roman" panose="02020603050405020304" pitchFamily="18" charset="0"/>
              </a:rPr>
              <a:t>3</a:t>
            </a:r>
          </a:p>
        </p:txBody>
      </p:sp>
      <p:cxnSp>
        <p:nvCxnSpPr>
          <p:cNvPr id="37" name="Straight Arrow Connector 36"/>
          <p:cNvCxnSpPr/>
          <p:nvPr/>
        </p:nvCxnSpPr>
        <p:spPr>
          <a:xfrm>
            <a:off x="1107709" y="2375282"/>
            <a:ext cx="45720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107709" y="2718182"/>
            <a:ext cx="45720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07709" y="3015150"/>
            <a:ext cx="45720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080395" y="3327782"/>
            <a:ext cx="45720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3666" y="2148480"/>
            <a:ext cx="732893" cy="1384995"/>
          </a:xfrm>
          <a:prstGeom prst="rect">
            <a:avLst/>
          </a:prstGeom>
          <a:noFill/>
        </p:spPr>
        <p:txBody>
          <a:bodyPr wrap="none" rtlCol="0">
            <a:spAutoFit/>
          </a:bodyPr>
          <a:lstStyle/>
          <a:p>
            <a:pPr>
              <a:lnSpc>
                <a:spcPct val="150000"/>
              </a:lnSpc>
            </a:pPr>
            <a:r>
              <a:rPr lang="en-US" sz="1400" b="1" dirty="0" err="1">
                <a:solidFill>
                  <a:srgbClr val="00FF00"/>
                </a:solidFill>
              </a:rPr>
              <a:t>CCInA</a:t>
            </a:r>
            <a:endParaRPr lang="en-US" sz="1400" b="1" dirty="0">
              <a:solidFill>
                <a:srgbClr val="00FF00"/>
              </a:solidFill>
            </a:endParaRPr>
          </a:p>
          <a:p>
            <a:pPr>
              <a:lnSpc>
                <a:spcPct val="150000"/>
              </a:lnSpc>
            </a:pPr>
            <a:r>
              <a:rPr lang="en-US" sz="1400" b="1" dirty="0" err="1">
                <a:solidFill>
                  <a:srgbClr val="00FF00"/>
                </a:solidFill>
              </a:rPr>
              <a:t>CCInB</a:t>
            </a:r>
            <a:endParaRPr lang="en-US" sz="1400" b="1" dirty="0">
              <a:solidFill>
                <a:srgbClr val="00FF00"/>
              </a:solidFill>
            </a:endParaRPr>
          </a:p>
          <a:p>
            <a:pPr>
              <a:lnSpc>
                <a:spcPct val="150000"/>
              </a:lnSpc>
            </a:pPr>
            <a:r>
              <a:rPr lang="en-US" sz="1400" b="1" dirty="0">
                <a:solidFill>
                  <a:srgbClr val="00FF00"/>
                </a:solidFill>
              </a:rPr>
              <a:t>GND</a:t>
            </a:r>
          </a:p>
          <a:p>
            <a:pPr>
              <a:lnSpc>
                <a:spcPct val="150000"/>
              </a:lnSpc>
            </a:pPr>
            <a:r>
              <a:rPr lang="en-US" sz="1400" b="1" dirty="0">
                <a:solidFill>
                  <a:srgbClr val="00FF00"/>
                </a:solidFill>
              </a:rPr>
              <a:t>VCC</a:t>
            </a:r>
          </a:p>
        </p:txBody>
      </p:sp>
      <p:cxnSp>
        <p:nvCxnSpPr>
          <p:cNvPr id="42" name="Straight Connector 41"/>
          <p:cNvCxnSpPr/>
          <p:nvPr/>
        </p:nvCxnSpPr>
        <p:spPr>
          <a:xfrm flipH="1">
            <a:off x="1536237" y="1597343"/>
            <a:ext cx="4191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Down Arrow 42"/>
          <p:cNvSpPr/>
          <p:nvPr/>
        </p:nvSpPr>
        <p:spPr>
          <a:xfrm>
            <a:off x="1655300" y="1447800"/>
            <a:ext cx="91440" cy="533400"/>
          </a:xfrm>
          <a:prstGeom prst="downArrow">
            <a:avLst/>
          </a:prstGeom>
          <a:solidFill>
            <a:srgbClr val="FF0000"/>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44" name="TextBox 43"/>
          <p:cNvSpPr txBox="1"/>
          <p:nvPr/>
        </p:nvSpPr>
        <p:spPr>
          <a:xfrm>
            <a:off x="1745787" y="1643829"/>
            <a:ext cx="284052" cy="307777"/>
          </a:xfrm>
          <a:prstGeom prst="rect">
            <a:avLst/>
          </a:prstGeom>
          <a:noFill/>
        </p:spPr>
        <p:txBody>
          <a:bodyPr wrap="none" rtlCol="0">
            <a:spAutoFit/>
          </a:bodyPr>
          <a:lstStyle/>
          <a:p>
            <a:r>
              <a:rPr lang="en-US" sz="1400" b="1" dirty="0">
                <a:solidFill>
                  <a:srgbClr val="00FF00"/>
                </a:solidFill>
              </a:rPr>
              <a:t>2</a:t>
            </a:r>
          </a:p>
        </p:txBody>
      </p:sp>
      <p:sp>
        <p:nvSpPr>
          <p:cNvPr id="45" name="TextBox 44"/>
          <p:cNvSpPr txBox="1"/>
          <p:nvPr/>
        </p:nvSpPr>
        <p:spPr>
          <a:xfrm>
            <a:off x="485606" y="893530"/>
            <a:ext cx="2449838" cy="615553"/>
          </a:xfrm>
          <a:prstGeom prst="rect">
            <a:avLst/>
          </a:prstGeom>
          <a:noFill/>
        </p:spPr>
        <p:txBody>
          <a:bodyPr wrap="none" rtlCol="0">
            <a:spAutoFit/>
          </a:bodyPr>
          <a:lstStyle/>
          <a:p>
            <a:pPr algn="ctr"/>
            <a:r>
              <a:rPr lang="en-US" sz="2000" b="1" dirty="0">
                <a:solidFill>
                  <a:srgbClr val="FF66FF"/>
                </a:solidFill>
              </a:rPr>
              <a:t>CCIS</a:t>
            </a:r>
          </a:p>
          <a:p>
            <a:pPr algn="ctr"/>
            <a:r>
              <a:rPr lang="en-US" sz="1400" b="1" dirty="0">
                <a:solidFill>
                  <a:srgbClr val="00FF00"/>
                </a:solidFill>
              </a:rPr>
              <a:t>Capture/Compare Input Select</a:t>
            </a:r>
          </a:p>
        </p:txBody>
      </p:sp>
      <p:cxnSp>
        <p:nvCxnSpPr>
          <p:cNvPr id="46" name="Straight Connector 45"/>
          <p:cNvCxnSpPr/>
          <p:nvPr/>
        </p:nvCxnSpPr>
        <p:spPr>
          <a:xfrm flipH="1">
            <a:off x="6044373" y="3701925"/>
            <a:ext cx="4191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55108" y="3799433"/>
            <a:ext cx="284052" cy="307777"/>
          </a:xfrm>
          <a:prstGeom prst="rect">
            <a:avLst/>
          </a:prstGeom>
          <a:noFill/>
        </p:spPr>
        <p:txBody>
          <a:bodyPr wrap="none" rtlCol="0">
            <a:spAutoFit/>
          </a:bodyPr>
          <a:lstStyle/>
          <a:p>
            <a:r>
              <a:rPr lang="en-US" sz="1400" b="1" dirty="0">
                <a:solidFill>
                  <a:srgbClr val="00FF00"/>
                </a:solidFill>
              </a:rPr>
              <a:t>2</a:t>
            </a:r>
          </a:p>
        </p:txBody>
      </p:sp>
      <p:sp>
        <p:nvSpPr>
          <p:cNvPr id="49" name="TextBox 48"/>
          <p:cNvSpPr txBox="1"/>
          <p:nvPr/>
        </p:nvSpPr>
        <p:spPr>
          <a:xfrm>
            <a:off x="5198423" y="4026210"/>
            <a:ext cx="2185663" cy="615553"/>
          </a:xfrm>
          <a:prstGeom prst="rect">
            <a:avLst/>
          </a:prstGeom>
          <a:noFill/>
        </p:spPr>
        <p:txBody>
          <a:bodyPr wrap="none" rtlCol="0">
            <a:spAutoFit/>
          </a:bodyPr>
          <a:lstStyle/>
          <a:p>
            <a:pPr algn="ctr"/>
            <a:r>
              <a:rPr lang="en-US" sz="2000" b="1" dirty="0">
                <a:solidFill>
                  <a:srgbClr val="FF66FF"/>
                </a:solidFill>
              </a:rPr>
              <a:t>SCS</a:t>
            </a:r>
          </a:p>
          <a:p>
            <a:pPr algn="ctr"/>
            <a:r>
              <a:rPr lang="en-US" sz="1400" b="1" dirty="0">
                <a:solidFill>
                  <a:srgbClr val="00FF00"/>
                </a:solidFill>
              </a:rPr>
              <a:t>Synchronize Capture Mode</a:t>
            </a:r>
          </a:p>
        </p:txBody>
      </p:sp>
      <p:cxnSp>
        <p:nvCxnSpPr>
          <p:cNvPr id="50" name="Straight Arrow Connector 49"/>
          <p:cNvCxnSpPr/>
          <p:nvPr/>
        </p:nvCxnSpPr>
        <p:spPr>
          <a:xfrm flipV="1">
            <a:off x="6255108" y="3535100"/>
            <a:ext cx="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92039" y="3590476"/>
            <a:ext cx="1289712" cy="338554"/>
          </a:xfrm>
          <a:prstGeom prst="rect">
            <a:avLst/>
          </a:prstGeom>
          <a:noFill/>
        </p:spPr>
        <p:txBody>
          <a:bodyPr wrap="none" rtlCol="0">
            <a:spAutoFit/>
          </a:bodyPr>
          <a:lstStyle/>
          <a:p>
            <a:r>
              <a:rPr lang="en-US" sz="1600" b="1" dirty="0">
                <a:solidFill>
                  <a:srgbClr val="00FF00"/>
                </a:solidFill>
                <a:latin typeface="Times New Roman" panose="02020603050405020304" pitchFamily="18" charset="0"/>
                <a:cs typeface="Times New Roman" panose="02020603050405020304" pitchFamily="18" charset="0"/>
              </a:rPr>
              <a:t>Timer Clock</a:t>
            </a:r>
          </a:p>
        </p:txBody>
      </p:sp>
      <p:cxnSp>
        <p:nvCxnSpPr>
          <p:cNvPr id="52" name="Straight Arrow Connector 51"/>
          <p:cNvCxnSpPr/>
          <p:nvPr/>
        </p:nvCxnSpPr>
        <p:spPr>
          <a:xfrm flipV="1">
            <a:off x="5056863" y="3476497"/>
            <a:ext cx="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0" y="6611938"/>
            <a:ext cx="9144000" cy="254000"/>
          </a:xfrm>
          <a:prstGeom prst="rect">
            <a:avLst/>
          </a:prstGeom>
          <a:solidFill>
            <a:schemeClr val="tx1"/>
          </a:solidFill>
        </p:spPr>
        <p:txBody>
          <a:bodyPr>
            <a:spAutoFit/>
          </a:bodyPr>
          <a:lstStyle/>
          <a:p>
            <a:pPr eaLnBrk="0" fontAlgn="base" hangingPunct="0">
              <a:spcBef>
                <a:spcPct val="0"/>
              </a:spcBef>
              <a:spcAft>
                <a:spcPct val="0"/>
              </a:spcAft>
              <a:defRPr/>
            </a:pPr>
            <a:r>
              <a:rPr lang="en-US" sz="1050" b="1" dirty="0">
                <a:solidFill>
                  <a:srgbClr val="00FF00"/>
                </a:solidFill>
                <a:latin typeface="Arial Black" panose="020B0A04020102020204" pitchFamily="34" charset="0"/>
                <a:cs typeface="Times New Roman" panose="02020603050405020304" pitchFamily="18" charset="0"/>
              </a:rPr>
              <a:t>Dr. Nabeeh Kandalaft		EGR226 Grand valley State University		</a:t>
            </a:r>
          </a:p>
        </p:txBody>
      </p:sp>
      <p:pic>
        <p:nvPicPr>
          <p:cNvPr id="4" name="Picture 3"/>
          <p:cNvPicPr>
            <a:picLocks noChangeAspect="1"/>
          </p:cNvPicPr>
          <p:nvPr/>
        </p:nvPicPr>
        <p:blipFill>
          <a:blip r:embed="rId3"/>
          <a:stretch>
            <a:fillRect/>
          </a:stretch>
        </p:blipFill>
        <p:spPr>
          <a:xfrm>
            <a:off x="605221" y="4970926"/>
            <a:ext cx="7423514" cy="1103185"/>
          </a:xfrm>
          <a:prstGeom prst="rect">
            <a:avLst/>
          </a:prstGeom>
        </p:spPr>
      </p:pic>
      <p:sp>
        <p:nvSpPr>
          <p:cNvPr id="5" name="Rectangle 4"/>
          <p:cNvSpPr/>
          <p:nvPr/>
        </p:nvSpPr>
        <p:spPr>
          <a:xfrm>
            <a:off x="581840" y="4581013"/>
            <a:ext cx="1508938" cy="418576"/>
          </a:xfrm>
          <a:prstGeom prst="rect">
            <a:avLst/>
          </a:prstGeom>
        </p:spPr>
        <p:txBody>
          <a:bodyPr wrap="none">
            <a:spAutoFit/>
          </a:bodyPr>
          <a:lstStyle/>
          <a:p>
            <a:pPr algn="ctr">
              <a:lnSpc>
                <a:spcPct val="106000"/>
              </a:lnSpc>
            </a:pPr>
            <a:r>
              <a:rPr lang="en-US" sz="2000" b="1" dirty="0">
                <a:solidFill>
                  <a:srgbClr val="00FFFF"/>
                </a:solidFill>
                <a:latin typeface="Times New Roman" panose="02020603050405020304" pitchFamily="18" charset="0"/>
                <a:ea typeface="Calibri" panose="020F0502020204030204" pitchFamily="34" charset="0"/>
                <a:cs typeface="Times New Roman" panose="02020603050405020304" pitchFamily="18" charset="0"/>
              </a:rPr>
              <a:t>TAxCCTLn</a:t>
            </a:r>
            <a:endParaRPr lang="en-US" sz="2000" dirty="0">
              <a:solidFill>
                <a:srgbClr val="00FFFF"/>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3" name="Group 52"/>
          <p:cNvGrpSpPr/>
          <p:nvPr/>
        </p:nvGrpSpPr>
        <p:grpSpPr>
          <a:xfrm>
            <a:off x="5982499" y="587317"/>
            <a:ext cx="2849880" cy="2663631"/>
            <a:chOff x="5827395" y="3818473"/>
            <a:chExt cx="2849880" cy="2663631"/>
          </a:xfrm>
        </p:grpSpPr>
        <p:grpSp>
          <p:nvGrpSpPr>
            <p:cNvPr id="55" name="Group 54"/>
            <p:cNvGrpSpPr/>
            <p:nvPr/>
          </p:nvGrpSpPr>
          <p:grpSpPr>
            <a:xfrm>
              <a:off x="6260936" y="3913516"/>
              <a:ext cx="2416339" cy="2568588"/>
              <a:chOff x="-3406939" y="3385604"/>
              <a:chExt cx="2416339" cy="2568588"/>
            </a:xfrm>
          </p:grpSpPr>
          <p:cxnSp>
            <p:nvCxnSpPr>
              <p:cNvPr id="58" name="Straight Connector 57"/>
              <p:cNvCxnSpPr/>
              <p:nvPr/>
            </p:nvCxnSpPr>
            <p:spPr>
              <a:xfrm flipH="1">
                <a:off x="-2405063" y="4022198"/>
                <a:ext cx="419100" cy="228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200400" y="3385604"/>
                <a:ext cx="2209800" cy="500596"/>
              </a:xfrm>
              <a:prstGeom prst="rect">
                <a:avLst/>
              </a:prstGeom>
              <a:solidFill>
                <a:srgbClr val="00FF00"/>
              </a:solidFill>
              <a:ln>
                <a:solidFill>
                  <a:srgbClr val="00FF00"/>
                </a:solidFill>
              </a:ln>
              <a:effectLst>
                <a:glow rad="127000">
                  <a:srgbClr val="FF0000"/>
                </a:glow>
                <a:reflection blurRad="6350" stA="50000" endA="300" endPos="55500" dist="101600" dir="5400000" sy="-100000" algn="bl" rotWithShape="0"/>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TAxR</a:t>
                </a:r>
              </a:p>
            </p:txBody>
          </p:sp>
          <p:sp>
            <p:nvSpPr>
              <p:cNvPr id="60" name="Rectangle 59"/>
              <p:cNvSpPr/>
              <p:nvPr/>
            </p:nvSpPr>
            <p:spPr>
              <a:xfrm>
                <a:off x="-3209925" y="4419600"/>
                <a:ext cx="2209800" cy="500596"/>
              </a:xfrm>
              <a:prstGeom prst="rect">
                <a:avLst/>
              </a:prstGeom>
              <a:solidFill>
                <a:srgbClr val="FF66FF"/>
              </a:solidFill>
              <a:ln>
                <a:solidFill>
                  <a:srgbClr val="FF66FF"/>
                </a:solidFill>
              </a:ln>
              <a:effectLst>
                <a:glow rad="355600">
                  <a:srgbClr val="FF0000"/>
                </a:glow>
              </a:effectLst>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TAxCCRn</a:t>
                </a:r>
              </a:p>
            </p:txBody>
          </p:sp>
          <p:sp>
            <p:nvSpPr>
              <p:cNvPr id="61" name="Rectangle 60"/>
              <p:cNvSpPr/>
              <p:nvPr/>
            </p:nvSpPr>
            <p:spPr>
              <a:xfrm>
                <a:off x="-2590800" y="5453596"/>
                <a:ext cx="1295400" cy="500596"/>
              </a:xfrm>
              <a:prstGeom prst="rect">
                <a:avLst/>
              </a:prstGeom>
              <a:solidFill>
                <a:srgbClr val="FFFF00"/>
              </a:solidFill>
              <a:ln>
                <a:noFill/>
              </a:ln>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TAxCCTLn</a:t>
                </a:r>
              </a:p>
              <a:p>
                <a:pPr algn="ctr"/>
                <a:r>
                  <a:rPr lang="en-US" sz="1400" b="1" dirty="0">
                    <a:solidFill>
                      <a:schemeClr val="tx1"/>
                    </a:solidFill>
                    <a:latin typeface="Times New Roman" panose="02020603050405020304" pitchFamily="18" charset="0"/>
                    <a:cs typeface="Times New Roman" panose="02020603050405020304" pitchFamily="18" charset="0"/>
                  </a:rPr>
                  <a:t>.CCIFG</a:t>
                </a:r>
              </a:p>
            </p:txBody>
          </p:sp>
          <p:sp>
            <p:nvSpPr>
              <p:cNvPr id="62" name="Down Arrow 61"/>
              <p:cNvSpPr/>
              <p:nvPr/>
            </p:nvSpPr>
            <p:spPr>
              <a:xfrm>
                <a:off x="-2286000" y="3886200"/>
                <a:ext cx="137160" cy="533400"/>
              </a:xfrm>
              <a:prstGeom prst="downArrow">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2177682" y="4039430"/>
                <a:ext cx="383438" cy="307777"/>
              </a:xfrm>
              <a:prstGeom prst="rect">
                <a:avLst/>
              </a:prstGeom>
              <a:noFill/>
            </p:spPr>
            <p:txBody>
              <a:bodyPr wrap="none" rtlCol="0">
                <a:spAutoFit/>
              </a:bodyPr>
              <a:lstStyle/>
              <a:p>
                <a:r>
                  <a:rPr lang="en-US" sz="1400" b="1" dirty="0">
                    <a:solidFill>
                      <a:srgbClr val="00FF00"/>
                    </a:solidFill>
                  </a:rPr>
                  <a:t>16</a:t>
                </a:r>
              </a:p>
            </p:txBody>
          </p:sp>
          <p:cxnSp>
            <p:nvCxnSpPr>
              <p:cNvPr id="64" name="Straight Arrow Connector 63"/>
              <p:cNvCxnSpPr/>
              <p:nvPr/>
            </p:nvCxnSpPr>
            <p:spPr>
              <a:xfrm>
                <a:off x="-3406939" y="5692788"/>
                <a:ext cx="82296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971800" y="4920196"/>
                <a:ext cx="0" cy="77724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209925" y="4658792"/>
                <a:ext cx="611065" cy="307777"/>
              </a:xfrm>
              <a:prstGeom prst="rect">
                <a:avLst/>
              </a:prstGeom>
              <a:noFill/>
            </p:spPr>
            <p:txBody>
              <a:bodyPr wrap="none" rtlCol="0">
                <a:spAutoFit/>
              </a:bodyPr>
              <a:lstStyle/>
              <a:p>
                <a:r>
                  <a:rPr lang="en-US" sz="1400" b="1" dirty="0"/>
                  <a:t>Load</a:t>
                </a:r>
              </a:p>
            </p:txBody>
          </p:sp>
        </p:grpSp>
        <p:cxnSp>
          <p:nvCxnSpPr>
            <p:cNvPr id="56" name="Straight Arrow Connector 55"/>
            <p:cNvCxnSpPr/>
            <p:nvPr/>
          </p:nvCxnSpPr>
          <p:spPr>
            <a:xfrm>
              <a:off x="5827395" y="4163814"/>
              <a:ext cx="640080" cy="0"/>
            </a:xfrm>
            <a:prstGeom prst="straightConnector1">
              <a:avLst/>
            </a:prstGeom>
            <a:ln w="5715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894433" y="3818473"/>
              <a:ext cx="553357" cy="307777"/>
            </a:xfrm>
            <a:prstGeom prst="rect">
              <a:avLst/>
            </a:prstGeom>
            <a:noFill/>
          </p:spPr>
          <p:txBody>
            <a:bodyPr wrap="none" rtlCol="0">
              <a:spAutoFit/>
            </a:bodyPr>
            <a:lstStyle/>
            <a:p>
              <a:r>
                <a:rPr lang="en-US" sz="1400" b="1" dirty="0">
                  <a:solidFill>
                    <a:srgbClr val="00FF00"/>
                  </a:solidFill>
                </a:rPr>
                <a:t>CLK</a:t>
              </a:r>
            </a:p>
          </p:txBody>
        </p:sp>
      </p:grpSp>
    </p:spTree>
    <p:extLst>
      <p:ext uri="{BB962C8B-B14F-4D97-AF65-F5344CB8AC3E}">
        <p14:creationId xmlns:p14="http://schemas.microsoft.com/office/powerpoint/2010/main" val="3610471986"/>
      </p:ext>
    </p:extLst>
  </p:cSld>
  <p:clrMapOvr>
    <a:masterClrMapping/>
  </p:clrMapOvr>
</p:sld>
</file>

<file path=ppt/theme/theme1.xml><?xml version="1.0" encoding="utf-8"?>
<a:theme xmlns:a="http://schemas.openxmlformats.org/drawingml/2006/main" name="2_1212kkkkkkkkk">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FF"/>
        </a:solidFill>
        <a:ln>
          <a:noFill/>
        </a:ln>
      </a:spPr>
      <a:bodyPr rtlCol="0" anchor="ctr"/>
      <a:lstStyle>
        <a:defPPr algn="ctr">
          <a:defRPr sz="1200" b="1" dirty="0" smtClean="0">
            <a:solidFill>
              <a:schemeClr val="bg1"/>
            </a:solidFill>
            <a:latin typeface="Times New Roman" panose="02020603050405020304" pitchFamily="18" charset="0"/>
            <a:cs typeface="Times New Roman" panose="02020603050405020304" pitchFamily="18" charset="0"/>
          </a:defRPr>
        </a:defPPr>
      </a:lstStyle>
      <a:style>
        <a:lnRef idx="2">
          <a:schemeClr val="dk1"/>
        </a:lnRef>
        <a:fillRef idx="1">
          <a:schemeClr val="lt1"/>
        </a:fillRef>
        <a:effectRef idx="0">
          <a:schemeClr val="dk1"/>
        </a:effectRef>
        <a:fontRef idx="minor">
          <a:schemeClr val="dk1"/>
        </a:fontRef>
      </a:style>
    </a:sp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1212kkkkkkkkk">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FF"/>
        </a:solidFill>
        <a:ln>
          <a:noFill/>
        </a:ln>
      </a:spPr>
      <a:bodyPr rtlCol="0" anchor="ctr"/>
      <a:lstStyle>
        <a:defPPr algn="ctr">
          <a:defRPr sz="1200" b="1" dirty="0" smtClean="0">
            <a:solidFill>
              <a:schemeClr val="bg1"/>
            </a:solidFill>
            <a:latin typeface="Times New Roman" panose="02020603050405020304" pitchFamily="18" charset="0"/>
            <a:cs typeface="Times New Roman" panose="02020603050405020304" pitchFamily="18" charset="0"/>
          </a:defRPr>
        </a:defPPr>
      </a:lstStyle>
      <a:style>
        <a:lnRef idx="2">
          <a:schemeClr val="dk1"/>
        </a:lnRef>
        <a:fillRef idx="1">
          <a:schemeClr val="lt1"/>
        </a:fillRef>
        <a:effectRef idx="0">
          <a:schemeClr val="dk1"/>
        </a:effectRef>
        <a:fontRef idx="minor">
          <a:schemeClr val="dk1"/>
        </a:fontRef>
      </a:style>
    </a:sp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3_1212kkkkkkkkk">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FF"/>
        </a:solidFill>
        <a:ln>
          <a:noFill/>
        </a:ln>
      </a:spPr>
      <a:bodyPr rtlCol="0" anchor="ctr"/>
      <a:lstStyle>
        <a:defPPr algn="ctr">
          <a:defRPr sz="1200" b="1" dirty="0" smtClean="0">
            <a:solidFill>
              <a:schemeClr val="bg1"/>
            </a:solidFill>
            <a:latin typeface="Times New Roman" panose="02020603050405020304" pitchFamily="18" charset="0"/>
            <a:cs typeface="Times New Roman" panose="02020603050405020304" pitchFamily="18" charset="0"/>
          </a:defRPr>
        </a:defPPr>
      </a:lstStyle>
      <a:style>
        <a:lnRef idx="2">
          <a:schemeClr val="dk1"/>
        </a:lnRef>
        <a:fillRef idx="1">
          <a:schemeClr val="lt1"/>
        </a:fillRef>
        <a:effectRef idx="0">
          <a:schemeClr val="dk1"/>
        </a:effectRef>
        <a:fontRef idx="minor">
          <a:schemeClr val="dk1"/>
        </a:fontRef>
      </a:style>
    </a:sp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31346</TotalTime>
  <Words>5172</Words>
  <Application>Microsoft Office PowerPoint</Application>
  <PresentationFormat>On-screen Show (4:3)</PresentationFormat>
  <Paragraphs>1827</Paragraphs>
  <Slides>35</Slides>
  <Notes>5</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35</vt:i4>
      </vt:variant>
    </vt:vector>
  </HeadingPairs>
  <TitlesOfParts>
    <vt:vector size="53" baseType="lpstr">
      <vt:lpstr>MS PGothic</vt:lpstr>
      <vt:lpstr>Adobe Devanagari</vt:lpstr>
      <vt:lpstr>Algerian</vt:lpstr>
      <vt:lpstr>Arial</vt:lpstr>
      <vt:lpstr>Arial Black</vt:lpstr>
      <vt:lpstr>Calibri</vt:lpstr>
      <vt:lpstr>Calibri Light</vt:lpstr>
      <vt:lpstr>Cambria Math</vt:lpstr>
      <vt:lpstr>Cooper Black</vt:lpstr>
      <vt:lpstr>Times</vt:lpstr>
      <vt:lpstr>Times New Roman</vt:lpstr>
      <vt:lpstr>Wingdings</vt:lpstr>
      <vt:lpstr>2_1212kkkkkkkkk</vt:lpstr>
      <vt:lpstr>Office Theme</vt:lpstr>
      <vt:lpstr>4_1212kkkkkkkkk</vt:lpstr>
      <vt:lpstr>1_Office Theme</vt:lpstr>
      <vt:lpstr>3_1212kkkkkkkkk</vt:lpstr>
      <vt:lpstr>2_Office Theme</vt:lpstr>
      <vt:lpstr>PowerPoint Presentation</vt:lpstr>
      <vt:lpstr>Topics for today’s lecture</vt:lpstr>
      <vt:lpstr>Using a Microcontroller for Timing</vt:lpstr>
      <vt:lpstr>PowerPoint Presentation</vt:lpstr>
      <vt:lpstr>Precise Input Timing</vt:lpstr>
      <vt:lpstr>Precise Input Timing - Limitation</vt:lpstr>
      <vt:lpstr>PowerPoint Presentation</vt:lpstr>
      <vt:lpstr>Selecting and Dividing the Clock in Timer_A</vt:lpstr>
      <vt:lpstr>Input Edge Time Capturing</vt:lpstr>
      <vt:lpstr>TAxCCTLn Register</vt:lpstr>
      <vt:lpstr>TAxCCTLn Register</vt:lpstr>
      <vt:lpstr>TAxCCTLn Register</vt:lpstr>
      <vt:lpstr>Port pin assignment of Timer_A</vt:lpstr>
      <vt:lpstr>Measuring Period and Pulse Width</vt:lpstr>
      <vt:lpstr>TimerA Capture Mode Configuration</vt:lpstr>
      <vt:lpstr>TimerA Capture Mode Configuration</vt:lpstr>
      <vt:lpstr>TimerA Capture Mode Configuration</vt:lpstr>
      <vt:lpstr>TimerA Capture Mode Configuration</vt:lpstr>
      <vt:lpstr>TimerA Capture Mode Configuration</vt:lpstr>
      <vt:lpstr>Analog</vt:lpstr>
      <vt:lpstr>Embedded system architecture</vt:lpstr>
      <vt:lpstr>PowerPoint Presentation</vt:lpstr>
      <vt:lpstr>PowerPoint Presentation</vt:lpstr>
      <vt:lpstr>How many bits?</vt:lpstr>
      <vt:lpstr>PowerPoint Presentation</vt:lpstr>
      <vt:lpstr>Simplified Block Diagram of MSP432 ADC</vt:lpstr>
      <vt:lpstr>PowerPoint Presentation</vt:lpstr>
      <vt:lpstr>First ADC control register (ADC14CTL0)</vt:lpstr>
      <vt:lpstr>Conversion Memory control (ADC14MCTLx)</vt:lpstr>
      <vt:lpstr>Second ADC control register (ADC14CTL1)</vt:lpstr>
      <vt:lpstr>Interrupt Flag (ADC14IFGx)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 214 Circuit Analysis I</dc:title>
  <dc:creator>bossemeyer</dc:creator>
  <cp:lastModifiedBy>Nabeeh Kandalaft</cp:lastModifiedBy>
  <cp:revision>1089</cp:revision>
  <cp:lastPrinted>2015-02-04T19:40:46Z</cp:lastPrinted>
  <dcterms:created xsi:type="dcterms:W3CDTF">2011-01-03T01:51:49Z</dcterms:created>
  <dcterms:modified xsi:type="dcterms:W3CDTF">2021-09-15T17:33:44Z</dcterms:modified>
</cp:coreProperties>
</file>