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89D09-EBE4-4E5F-B14E-A280698A0AF2}" v="26" dt="2020-03-23T21:17:59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64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DDEN - STUDENT" userId="1dd079f4-0f60-4cb5-9848-002a0ac0270c" providerId="ADAL" clId="{B4089D09-EBE4-4E5F-B14E-A280698A0AF2}"/>
    <pc:docChg chg="undo redo custSel modSld modMainMaster">
      <pc:chgData name="JACK MADDEN - STUDENT" userId="1dd079f4-0f60-4cb5-9848-002a0ac0270c" providerId="ADAL" clId="{B4089D09-EBE4-4E5F-B14E-A280698A0AF2}" dt="2020-03-23T22:32:22.689" v="979" actId="1076"/>
      <pc:docMkLst>
        <pc:docMk/>
      </pc:docMkLst>
      <pc:sldChg chg="addSp delSp modSp mod setBg">
        <pc:chgData name="JACK MADDEN - STUDENT" userId="1dd079f4-0f60-4cb5-9848-002a0ac0270c" providerId="ADAL" clId="{B4089D09-EBE4-4E5F-B14E-A280698A0AF2}" dt="2020-03-23T22:32:22.689" v="979" actId="1076"/>
        <pc:sldMkLst>
          <pc:docMk/>
          <pc:sldMk cId="4266745087" sldId="256"/>
        </pc:sldMkLst>
        <pc:spChg chg="add mod">
          <ac:chgData name="JACK MADDEN - STUDENT" userId="1dd079f4-0f60-4cb5-9848-002a0ac0270c" providerId="ADAL" clId="{B4089D09-EBE4-4E5F-B14E-A280698A0AF2}" dt="2020-03-23T14:21:06.082" v="513" actId="1076"/>
          <ac:spMkLst>
            <pc:docMk/>
            <pc:sldMk cId="4266745087" sldId="256"/>
            <ac:spMk id="4" creationId="{1EFF4AC4-FDAF-4B0E-A6EB-14AE912AFF84}"/>
          </ac:spMkLst>
        </pc:spChg>
        <pc:spChg chg="add del mod">
          <ac:chgData name="JACK MADDEN - STUDENT" userId="1dd079f4-0f60-4cb5-9848-002a0ac0270c" providerId="ADAL" clId="{B4089D09-EBE4-4E5F-B14E-A280698A0AF2}" dt="2020-03-23T21:16:50.838" v="672" actId="478"/>
          <ac:spMkLst>
            <pc:docMk/>
            <pc:sldMk cId="4266745087" sldId="256"/>
            <ac:spMk id="5" creationId="{BF6D2822-B415-4D69-B004-F3D677F896C0}"/>
          </ac:spMkLst>
        </pc:spChg>
        <pc:spChg chg="add del mod">
          <ac:chgData name="JACK MADDEN - STUDENT" userId="1dd079f4-0f60-4cb5-9848-002a0ac0270c" providerId="ADAL" clId="{B4089D09-EBE4-4E5F-B14E-A280698A0AF2}" dt="2020-03-09T15:51:00.333" v="67" actId="11529"/>
          <ac:spMkLst>
            <pc:docMk/>
            <pc:sldMk cId="4266745087" sldId="256"/>
            <ac:spMk id="6" creationId="{87E38DC0-C412-48A3-8104-80F4FB6DF4AD}"/>
          </ac:spMkLst>
        </pc:spChg>
        <pc:spChg chg="add del mod">
          <ac:chgData name="JACK MADDEN - STUDENT" userId="1dd079f4-0f60-4cb5-9848-002a0ac0270c" providerId="ADAL" clId="{B4089D09-EBE4-4E5F-B14E-A280698A0AF2}" dt="2020-03-23T21:16:50.838" v="672" actId="478"/>
          <ac:spMkLst>
            <pc:docMk/>
            <pc:sldMk cId="4266745087" sldId="256"/>
            <ac:spMk id="7" creationId="{C539FB90-5D0F-4CA0-8994-70747EAE5756}"/>
          </ac:spMkLst>
        </pc:spChg>
        <pc:spChg chg="add del mod">
          <ac:chgData name="JACK MADDEN - STUDENT" userId="1dd079f4-0f60-4cb5-9848-002a0ac0270c" providerId="ADAL" clId="{B4089D09-EBE4-4E5F-B14E-A280698A0AF2}" dt="2020-03-23T21:16:50.838" v="672" actId="478"/>
          <ac:spMkLst>
            <pc:docMk/>
            <pc:sldMk cId="4266745087" sldId="256"/>
            <ac:spMk id="8" creationId="{E550A017-A3C0-42FD-A458-A3705D15CF4A}"/>
          </ac:spMkLst>
        </pc:spChg>
        <pc:spChg chg="add del mod">
          <ac:chgData name="JACK MADDEN - STUDENT" userId="1dd079f4-0f60-4cb5-9848-002a0ac0270c" providerId="ADAL" clId="{B4089D09-EBE4-4E5F-B14E-A280698A0AF2}" dt="2020-03-23T21:16:50.838" v="672" actId="478"/>
          <ac:spMkLst>
            <pc:docMk/>
            <pc:sldMk cId="4266745087" sldId="256"/>
            <ac:spMk id="9" creationId="{80F27841-34C6-44FD-B9F3-27F52A008055}"/>
          </ac:spMkLst>
        </pc:spChg>
        <pc:spChg chg="add mod">
          <ac:chgData name="JACK MADDEN - STUDENT" userId="1dd079f4-0f60-4cb5-9848-002a0ac0270c" providerId="ADAL" clId="{B4089D09-EBE4-4E5F-B14E-A280698A0AF2}" dt="2020-03-23T22:32:22.689" v="979" actId="1076"/>
          <ac:spMkLst>
            <pc:docMk/>
            <pc:sldMk cId="4266745087" sldId="256"/>
            <ac:spMk id="12" creationId="{96B63C34-4657-483B-AB87-F298F5C87162}"/>
          </ac:spMkLst>
        </pc:spChg>
        <pc:spChg chg="add del mod">
          <ac:chgData name="JACK MADDEN - STUDENT" userId="1dd079f4-0f60-4cb5-9848-002a0ac0270c" providerId="ADAL" clId="{B4089D09-EBE4-4E5F-B14E-A280698A0AF2}" dt="2020-03-23T14:50:38.381" v="537" actId="478"/>
          <ac:spMkLst>
            <pc:docMk/>
            <pc:sldMk cId="4266745087" sldId="256"/>
            <ac:spMk id="15" creationId="{6CF16039-E84C-4A01-B862-CB8E50BD0E7F}"/>
          </ac:spMkLst>
        </pc:spChg>
        <pc:spChg chg="add del mod">
          <ac:chgData name="JACK MADDEN - STUDENT" userId="1dd079f4-0f60-4cb5-9848-002a0ac0270c" providerId="ADAL" clId="{B4089D09-EBE4-4E5F-B14E-A280698A0AF2}" dt="2020-03-23T14:50:36.892" v="536" actId="478"/>
          <ac:spMkLst>
            <pc:docMk/>
            <pc:sldMk cId="4266745087" sldId="256"/>
            <ac:spMk id="16" creationId="{F51094CB-38CA-4EF9-B8B7-94DEC75F47B4}"/>
          </ac:spMkLst>
        </pc:spChg>
        <pc:spChg chg="add del mod">
          <ac:chgData name="JACK MADDEN - STUDENT" userId="1dd079f4-0f60-4cb5-9848-002a0ac0270c" providerId="ADAL" clId="{B4089D09-EBE4-4E5F-B14E-A280698A0AF2}" dt="2020-03-23T20:59:06.301" v="671" actId="1076"/>
          <ac:spMkLst>
            <pc:docMk/>
            <pc:sldMk cId="4266745087" sldId="256"/>
            <ac:spMk id="17" creationId="{25D287F4-95BD-4C2C-AF92-6951B4BB5D4D}"/>
          </ac:spMkLst>
        </pc:spChg>
        <pc:spChg chg="add mod">
          <ac:chgData name="JACK MADDEN - STUDENT" userId="1dd079f4-0f60-4cb5-9848-002a0ac0270c" providerId="ADAL" clId="{B4089D09-EBE4-4E5F-B14E-A280698A0AF2}" dt="2020-03-23T14:27:58.026" v="529" actId="1076"/>
          <ac:spMkLst>
            <pc:docMk/>
            <pc:sldMk cId="4266745087" sldId="256"/>
            <ac:spMk id="18" creationId="{2922534A-E505-4594-9A7A-4CCB83E596E2}"/>
          </ac:spMkLst>
        </pc:spChg>
        <pc:picChg chg="add del mod">
          <ac:chgData name="JACK MADDEN - STUDENT" userId="1dd079f4-0f60-4cb5-9848-002a0ac0270c" providerId="ADAL" clId="{B4089D09-EBE4-4E5F-B14E-A280698A0AF2}" dt="2020-03-23T14:26:31.676" v="521"/>
          <ac:picMkLst>
            <pc:docMk/>
            <pc:sldMk cId="4266745087" sldId="256"/>
            <ac:picMk id="3" creationId="{2A83CA6C-2721-49BC-8441-9A7CC6508314}"/>
          </ac:picMkLst>
        </pc:picChg>
        <pc:picChg chg="add mod modCrop">
          <ac:chgData name="JACK MADDEN - STUDENT" userId="1dd079f4-0f60-4cb5-9848-002a0ac0270c" providerId="ADAL" clId="{B4089D09-EBE4-4E5F-B14E-A280698A0AF2}" dt="2020-03-23T14:27:55.490" v="528" actId="14100"/>
          <ac:picMkLst>
            <pc:docMk/>
            <pc:sldMk cId="4266745087" sldId="256"/>
            <ac:picMk id="6" creationId="{EE2F2F60-3896-4BF0-9BEA-6ABBF5B72827}"/>
          </ac:picMkLst>
        </pc:picChg>
        <pc:picChg chg="add mod">
          <ac:chgData name="JACK MADDEN - STUDENT" userId="1dd079f4-0f60-4cb5-9848-002a0ac0270c" providerId="ADAL" clId="{B4089D09-EBE4-4E5F-B14E-A280698A0AF2}" dt="2020-03-23T21:17:03.139" v="676" actId="14100"/>
          <ac:picMkLst>
            <pc:docMk/>
            <pc:sldMk cId="4266745087" sldId="256"/>
            <ac:picMk id="10" creationId="{B002DD53-4821-4BF3-A6D3-C320AE94E08F}"/>
          </ac:picMkLst>
        </pc:picChg>
        <pc:cxnChg chg="add del mod">
          <ac:chgData name="JACK MADDEN - STUDENT" userId="1dd079f4-0f60-4cb5-9848-002a0ac0270c" providerId="ADAL" clId="{B4089D09-EBE4-4E5F-B14E-A280698A0AF2}" dt="2020-03-23T21:16:50.838" v="672" actId="478"/>
          <ac:cxnSpMkLst>
            <pc:docMk/>
            <pc:sldMk cId="4266745087" sldId="256"/>
            <ac:cxnSpMk id="11" creationId="{FAFAB4AC-BF48-4024-9D3B-82B80F6453B1}"/>
          </ac:cxnSpMkLst>
        </pc:cxnChg>
        <pc:cxnChg chg="add del mod">
          <ac:chgData name="JACK MADDEN - STUDENT" userId="1dd079f4-0f60-4cb5-9848-002a0ac0270c" providerId="ADAL" clId="{B4089D09-EBE4-4E5F-B14E-A280698A0AF2}" dt="2020-03-23T21:16:50.838" v="672" actId="478"/>
          <ac:cxnSpMkLst>
            <pc:docMk/>
            <pc:sldMk cId="4266745087" sldId="256"/>
            <ac:cxnSpMk id="13" creationId="{674F88D0-116A-4497-866B-6D6560D1989D}"/>
          </ac:cxnSpMkLst>
        </pc:cxnChg>
      </pc:sldChg>
      <pc:sldMasterChg chg="setBg modSldLayout">
        <pc:chgData name="JACK MADDEN - STUDENT" userId="1dd079f4-0f60-4cb5-9848-002a0ac0270c" providerId="ADAL" clId="{B4089D09-EBE4-4E5F-B14E-A280698A0AF2}" dt="2020-03-09T15:42:41.597" v="4"/>
        <pc:sldMasterMkLst>
          <pc:docMk/>
          <pc:sldMasterMk cId="2297401877" sldId="2147483648"/>
        </pc:sldMasterMkLst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3674616674" sldId="2147483649"/>
          </pc:sldLayoutMkLst>
        </pc:sldLayoutChg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3924271616" sldId="2147483650"/>
          </pc:sldLayoutMkLst>
        </pc:sldLayoutChg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1980156600" sldId="2147483651"/>
          </pc:sldLayoutMkLst>
        </pc:sldLayoutChg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2565493096" sldId="2147483652"/>
          </pc:sldLayoutMkLst>
        </pc:sldLayoutChg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2665198365" sldId="2147483653"/>
          </pc:sldLayoutMkLst>
        </pc:sldLayoutChg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703666771" sldId="2147483654"/>
          </pc:sldLayoutMkLst>
        </pc:sldLayoutChg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233418769" sldId="2147483655"/>
          </pc:sldLayoutMkLst>
        </pc:sldLayoutChg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2250231671" sldId="2147483656"/>
          </pc:sldLayoutMkLst>
        </pc:sldLayoutChg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1076819396" sldId="2147483657"/>
          </pc:sldLayoutMkLst>
        </pc:sldLayoutChg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3834864536" sldId="2147483658"/>
          </pc:sldLayoutMkLst>
        </pc:sldLayoutChg>
        <pc:sldLayoutChg chg="setBg">
          <pc:chgData name="JACK MADDEN - STUDENT" userId="1dd079f4-0f60-4cb5-9848-002a0ac0270c" providerId="ADAL" clId="{B4089D09-EBE4-4E5F-B14E-A280698A0AF2}" dt="2020-03-09T15:42:41.597" v="4"/>
          <pc:sldLayoutMkLst>
            <pc:docMk/>
            <pc:sldMasterMk cId="2297401877" sldId="2147483648"/>
            <pc:sldLayoutMk cId="42457612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F20-D62C-462B-B4DE-2FDF8666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FF90D-27EA-4911-B943-63415BD4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E4B6-8226-4D42-9486-D88CDE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17FD-FBEC-407E-A288-6F565E21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9829-DC8B-45F0-AADF-80831615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46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2BEE-B9B6-4CE5-9236-7455A858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A4D6D-82D7-4A22-B29C-89F46881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5B2F-EF59-4929-AEAD-317EC645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4ADD7-5DE0-4009-80E5-56D0B5F2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705C-A1C5-4D9E-953B-0F582138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486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FF4E0-4F32-4968-A24B-269164D26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2DF0-C9D7-4238-854B-48885C2F9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A38A-9671-4817-9A8E-54347E03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3B2D-D58D-4890-A521-41A09FD3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333F-64FD-485B-B64F-983ADFEC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576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A4E1-773C-4F3C-94BA-79168575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05F2-40C7-41D4-91E2-F946168F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B745-154B-4E31-829E-2D79D4BC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9ED9-2B87-4F8E-B796-3F8138A9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927F-B462-4F80-AF8B-89F20090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42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6535-70F2-4417-B91D-913FD4E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4E5FC-69F9-40B6-ACD4-18904F9A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CDED-1E13-4064-8115-42E9D171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D06C-8582-470C-886D-79034D6C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5BE3D-4AAE-465C-A271-BB64D2C2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015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F945-B730-4C97-BA87-383BFFC0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BBB7-EEAF-4DED-8557-ED79BA2F2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8B24D-9D0B-4E42-B365-92CD8F5EF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21D21-EA60-462B-9619-9C8A0CFB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1C042-F1E6-4453-A5F6-9A3037D7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97008-D9B6-49D5-A0CE-ADFCE7E2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4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E76D-3E83-4812-90DB-3374B61D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470A0-D1CF-4FFD-91FF-291A21C1B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F25E-0B3A-4D66-8B79-CFB4C9C3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C5B57-1A9C-4325-94F9-DF687080B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9981A-1843-4977-8F0F-650595E1D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CFA4E-C308-4052-9E70-6BDEDB15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11906-C49B-4CA9-9FF5-2894367A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8691A-EAEA-4039-BD9C-C56389E6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19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F0FE-AE39-4F26-B2F7-AB0CE744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05DF5-A20E-46AB-BA9D-CA6CD7D9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C7EA0-3324-48A4-98BE-C6DBA43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26FEB-7441-47A5-A180-08B3F64C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366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7074B-8699-4752-90B2-D8B72B58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6CD90-D45A-4BFD-8000-E8E46036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5898-D07C-474F-8CD0-AC9737EB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1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B550-4349-438C-B34C-EE9331D8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212C-2842-4A44-8736-4E050842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1DAB7-7BBE-4AD2-8685-F82936A3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4C99-5B09-4423-A2E7-CBCFD4A2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A4E94-CDD4-4424-B443-E201FB7E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76B91-D5F9-4F60-BF9E-6AD4F89A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023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D52E-597E-4BD3-A21A-21FDDF33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A1E21-1B5E-4804-923B-A9A62F9E8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0AF2A-EBCB-4358-AA58-F8230A712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F4D0A-71C1-4232-9546-2BA51955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3F5AC-FF57-4C53-B893-D137C0FF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CCA8D-E8D7-4C18-8310-60592494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681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FFA26-8F71-493A-8319-27CDF0BE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E6337-7A63-4DEC-A38E-9729D966B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14EE-570B-4A41-A40D-C2E58C3D5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A293-3ED6-4276-A429-0D7404638E26}" type="datetimeFigureOut">
              <a:rPr lang="en-IE" smtClean="0"/>
              <a:t>23/03/2020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A134-51FB-4147-A1DD-6E3BE9993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1492-358C-4B47-890B-2E021093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9CE2-2905-4CFE-A04E-4CEDEB554B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740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FF4AC4-FDAF-4B0E-A6EB-14AE912AFF84}"/>
              </a:ext>
            </a:extLst>
          </p:cNvPr>
          <p:cNvSpPr txBox="1"/>
          <p:nvPr/>
        </p:nvSpPr>
        <p:spPr>
          <a:xfrm>
            <a:off x="4738721" y="438129"/>
            <a:ext cx="271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E-Music Box</a:t>
            </a:r>
            <a:endParaRPr lang="en-IE" sz="3200" b="1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287F4-95BD-4C2C-AF92-6951B4BB5D4D}"/>
              </a:ext>
            </a:extLst>
          </p:cNvPr>
          <p:cNvSpPr txBox="1"/>
          <p:nvPr/>
        </p:nvSpPr>
        <p:spPr>
          <a:xfrm>
            <a:off x="387109" y="2991678"/>
            <a:ext cx="27145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entury Gothic" panose="020B0502020202020204" pitchFamily="34" charset="0"/>
              </a:rPr>
              <a:t>Software:</a:t>
            </a:r>
            <a:endParaRPr lang="en-US" dirty="0">
              <a:latin typeface="Century Gothic" panose="020B0502020202020204" pitchFamily="34" charset="0"/>
            </a:endParaRPr>
          </a:p>
          <a:p>
            <a:pPr algn="just"/>
            <a:r>
              <a:rPr lang="en-US" dirty="0">
                <a:latin typeface="Century Gothic" panose="020B0502020202020204" pitchFamily="34" charset="0"/>
              </a:rPr>
              <a:t>Node.js and Express</a:t>
            </a:r>
          </a:p>
          <a:p>
            <a:pPr algn="just"/>
            <a:r>
              <a:rPr lang="en-US" sz="1600" dirty="0">
                <a:latin typeface="Century Gothic" panose="020B0502020202020204" pitchFamily="34" charset="0"/>
              </a:rPr>
              <a:t>For running the server</a:t>
            </a:r>
          </a:p>
          <a:p>
            <a:pPr algn="just"/>
            <a:r>
              <a:rPr lang="en-US" dirty="0">
                <a:latin typeface="Century Gothic" panose="020B0502020202020204" pitchFamily="34" charset="0"/>
              </a:rPr>
              <a:t>MongoDB and </a:t>
            </a:r>
            <a:r>
              <a:rPr lang="en-US" dirty="0" err="1">
                <a:latin typeface="Century Gothic" panose="020B0502020202020204" pitchFamily="34" charset="0"/>
              </a:rPr>
              <a:t>GridFS</a:t>
            </a:r>
            <a:endParaRPr lang="en-US" dirty="0">
              <a:latin typeface="Century Gothic" panose="020B0502020202020204" pitchFamily="34" charset="0"/>
            </a:endParaRPr>
          </a:p>
          <a:p>
            <a:pPr algn="just"/>
            <a:r>
              <a:rPr lang="en-US" sz="1600" dirty="0">
                <a:latin typeface="Century Gothic" panose="020B0502020202020204" pitchFamily="34" charset="0"/>
              </a:rPr>
              <a:t>For storing audio files</a:t>
            </a:r>
            <a:endParaRPr lang="en-IE" sz="1600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2534A-E505-4594-9A7A-4CCB83E596E2}"/>
              </a:ext>
            </a:extLst>
          </p:cNvPr>
          <p:cNvSpPr txBox="1"/>
          <p:nvPr/>
        </p:nvSpPr>
        <p:spPr>
          <a:xfrm>
            <a:off x="0" y="887837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Jack Madden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G00338579</a:t>
            </a:r>
            <a:endParaRPr lang="en-IE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F2F60-3896-4BF0-9BEA-6ABBF5B72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50" b="20390"/>
          <a:stretch/>
        </p:blipFill>
        <p:spPr>
          <a:xfrm>
            <a:off x="0" y="0"/>
            <a:ext cx="2714558" cy="887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02DD53-4821-4BF3-A6D3-C320AE94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666" y="2549740"/>
            <a:ext cx="5686733" cy="2382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B63C34-4657-483B-AB87-F298F5C87162}"/>
              </a:ext>
            </a:extLst>
          </p:cNvPr>
          <p:cNvSpPr txBox="1"/>
          <p:nvPr/>
        </p:nvSpPr>
        <p:spPr>
          <a:xfrm>
            <a:off x="9090335" y="2171294"/>
            <a:ext cx="27145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Operation: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client requests the server for some audio files, which are in a MongoDB database. The server retrieves them and sends them to the client. The user can then save them and combine them into one file.</a:t>
            </a:r>
            <a:endParaRPr lang="en-IE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4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D048A0BBF2C448C934EEF49753436" ma:contentTypeVersion="13" ma:contentTypeDescription="Create a new document." ma:contentTypeScope="" ma:versionID="09ef8df8f26737ee390cb19dc2903598">
  <xsd:schema xmlns:xsd="http://www.w3.org/2001/XMLSchema" xmlns:xs="http://www.w3.org/2001/XMLSchema" xmlns:p="http://schemas.microsoft.com/office/2006/metadata/properties" xmlns:ns3="112c7e96-3675-4162-94bd-d5cbb4681c6c" xmlns:ns4="aa346678-56a6-456f-9a38-432177ef9c3a" targetNamespace="http://schemas.microsoft.com/office/2006/metadata/properties" ma:root="true" ma:fieldsID="1cb0b8dbaa1cf4c8dcbb4be8070bce1a" ns3:_="" ns4:_="">
    <xsd:import namespace="112c7e96-3675-4162-94bd-d5cbb4681c6c"/>
    <xsd:import namespace="aa346678-56a6-456f-9a38-432177ef9c3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c7e96-3675-4162-94bd-d5cbb4681c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46678-56a6-456f-9a38-432177ef9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D54031-5E02-45C0-95FB-C509BC324C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C415FD-CCD5-423F-A50B-69F2667A9C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78C1F8-302A-466A-AEC1-281C4FE8E6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2c7e96-3675-4162-94bd-d5cbb4681c6c"/>
    <ds:schemaRef ds:uri="aa346678-56a6-456f-9a38-432177ef9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66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MADDEN - STUDENT</dc:creator>
  <cp:lastModifiedBy>JACK MADDEN - STUDENT</cp:lastModifiedBy>
  <cp:revision>1</cp:revision>
  <dcterms:created xsi:type="dcterms:W3CDTF">2020-03-09T01:47:12Z</dcterms:created>
  <dcterms:modified xsi:type="dcterms:W3CDTF">2020-03-23T22:32:31Z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0x010100B5AD048A0BBF2C448C934EEF49753436</vt:lpwstr>
  </property>
</Properties>
</file>