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089D09-EBE4-4E5F-B14E-A280698A0AF2}" v="26" dt="2020-03-23T21:17:59.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102"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ADDEN - STUDENT" userId="1dd079f4-0f60-4cb5-9848-002a0ac0270c" providerId="ADAL" clId="{B4089D09-EBE4-4E5F-B14E-A280698A0AF2}"/>
    <pc:docChg chg="undo redo custSel modSld modMainMaster">
      <pc:chgData name="JACK MADDEN - STUDENT" userId="1dd079f4-0f60-4cb5-9848-002a0ac0270c" providerId="ADAL" clId="{B4089D09-EBE4-4E5F-B14E-A280698A0AF2}" dt="2020-03-23T22:32:22.689" v="979" actId="1076"/>
      <pc:docMkLst>
        <pc:docMk/>
      </pc:docMkLst>
      <pc:sldChg chg="addSp delSp modSp mod setBg">
        <pc:chgData name="JACK MADDEN - STUDENT" userId="1dd079f4-0f60-4cb5-9848-002a0ac0270c" providerId="ADAL" clId="{B4089D09-EBE4-4E5F-B14E-A280698A0AF2}" dt="2020-03-23T22:32:22.689" v="979" actId="1076"/>
        <pc:sldMkLst>
          <pc:docMk/>
          <pc:sldMk cId="4266745087" sldId="256"/>
        </pc:sldMkLst>
        <pc:spChg chg="add mod">
          <ac:chgData name="JACK MADDEN - STUDENT" userId="1dd079f4-0f60-4cb5-9848-002a0ac0270c" providerId="ADAL" clId="{B4089D09-EBE4-4E5F-B14E-A280698A0AF2}" dt="2020-03-23T14:21:06.082" v="513" actId="1076"/>
          <ac:spMkLst>
            <pc:docMk/>
            <pc:sldMk cId="4266745087" sldId="256"/>
            <ac:spMk id="4" creationId="{1EFF4AC4-FDAF-4B0E-A6EB-14AE912AFF84}"/>
          </ac:spMkLst>
        </pc:spChg>
        <pc:spChg chg="add del mod">
          <ac:chgData name="JACK MADDEN - STUDENT" userId="1dd079f4-0f60-4cb5-9848-002a0ac0270c" providerId="ADAL" clId="{B4089D09-EBE4-4E5F-B14E-A280698A0AF2}" dt="2020-03-23T21:16:50.838" v="672" actId="478"/>
          <ac:spMkLst>
            <pc:docMk/>
            <pc:sldMk cId="4266745087" sldId="256"/>
            <ac:spMk id="5" creationId="{BF6D2822-B415-4D69-B004-F3D677F896C0}"/>
          </ac:spMkLst>
        </pc:spChg>
        <pc:spChg chg="add del mod">
          <ac:chgData name="JACK MADDEN - STUDENT" userId="1dd079f4-0f60-4cb5-9848-002a0ac0270c" providerId="ADAL" clId="{B4089D09-EBE4-4E5F-B14E-A280698A0AF2}" dt="2020-03-09T15:51:00.333" v="67" actId="11529"/>
          <ac:spMkLst>
            <pc:docMk/>
            <pc:sldMk cId="4266745087" sldId="256"/>
            <ac:spMk id="6" creationId="{87E38DC0-C412-48A3-8104-80F4FB6DF4AD}"/>
          </ac:spMkLst>
        </pc:spChg>
        <pc:spChg chg="add del mod">
          <ac:chgData name="JACK MADDEN - STUDENT" userId="1dd079f4-0f60-4cb5-9848-002a0ac0270c" providerId="ADAL" clId="{B4089D09-EBE4-4E5F-B14E-A280698A0AF2}" dt="2020-03-23T21:16:50.838" v="672" actId="478"/>
          <ac:spMkLst>
            <pc:docMk/>
            <pc:sldMk cId="4266745087" sldId="256"/>
            <ac:spMk id="7" creationId="{C539FB90-5D0F-4CA0-8994-70747EAE5756}"/>
          </ac:spMkLst>
        </pc:spChg>
        <pc:spChg chg="add del mod">
          <ac:chgData name="JACK MADDEN - STUDENT" userId="1dd079f4-0f60-4cb5-9848-002a0ac0270c" providerId="ADAL" clId="{B4089D09-EBE4-4E5F-B14E-A280698A0AF2}" dt="2020-03-23T21:16:50.838" v="672" actId="478"/>
          <ac:spMkLst>
            <pc:docMk/>
            <pc:sldMk cId="4266745087" sldId="256"/>
            <ac:spMk id="8" creationId="{E550A017-A3C0-42FD-A458-A3705D15CF4A}"/>
          </ac:spMkLst>
        </pc:spChg>
        <pc:spChg chg="add del mod">
          <ac:chgData name="JACK MADDEN - STUDENT" userId="1dd079f4-0f60-4cb5-9848-002a0ac0270c" providerId="ADAL" clId="{B4089D09-EBE4-4E5F-B14E-A280698A0AF2}" dt="2020-03-23T21:16:50.838" v="672" actId="478"/>
          <ac:spMkLst>
            <pc:docMk/>
            <pc:sldMk cId="4266745087" sldId="256"/>
            <ac:spMk id="9" creationId="{80F27841-34C6-44FD-B9F3-27F52A008055}"/>
          </ac:spMkLst>
        </pc:spChg>
        <pc:spChg chg="add mod">
          <ac:chgData name="JACK MADDEN - STUDENT" userId="1dd079f4-0f60-4cb5-9848-002a0ac0270c" providerId="ADAL" clId="{B4089D09-EBE4-4E5F-B14E-A280698A0AF2}" dt="2020-03-23T22:32:22.689" v="979" actId="1076"/>
          <ac:spMkLst>
            <pc:docMk/>
            <pc:sldMk cId="4266745087" sldId="256"/>
            <ac:spMk id="12" creationId="{96B63C34-4657-483B-AB87-F298F5C87162}"/>
          </ac:spMkLst>
        </pc:spChg>
        <pc:spChg chg="add del mod">
          <ac:chgData name="JACK MADDEN - STUDENT" userId="1dd079f4-0f60-4cb5-9848-002a0ac0270c" providerId="ADAL" clId="{B4089D09-EBE4-4E5F-B14E-A280698A0AF2}" dt="2020-03-23T14:50:38.381" v="537" actId="478"/>
          <ac:spMkLst>
            <pc:docMk/>
            <pc:sldMk cId="4266745087" sldId="256"/>
            <ac:spMk id="15" creationId="{6CF16039-E84C-4A01-B862-CB8E50BD0E7F}"/>
          </ac:spMkLst>
        </pc:spChg>
        <pc:spChg chg="add del mod">
          <ac:chgData name="JACK MADDEN - STUDENT" userId="1dd079f4-0f60-4cb5-9848-002a0ac0270c" providerId="ADAL" clId="{B4089D09-EBE4-4E5F-B14E-A280698A0AF2}" dt="2020-03-23T14:50:36.892" v="536" actId="478"/>
          <ac:spMkLst>
            <pc:docMk/>
            <pc:sldMk cId="4266745087" sldId="256"/>
            <ac:spMk id="16" creationId="{F51094CB-38CA-4EF9-B8B7-94DEC75F47B4}"/>
          </ac:spMkLst>
        </pc:spChg>
        <pc:spChg chg="add del mod">
          <ac:chgData name="JACK MADDEN - STUDENT" userId="1dd079f4-0f60-4cb5-9848-002a0ac0270c" providerId="ADAL" clId="{B4089D09-EBE4-4E5F-B14E-A280698A0AF2}" dt="2020-03-23T20:59:06.301" v="671" actId="1076"/>
          <ac:spMkLst>
            <pc:docMk/>
            <pc:sldMk cId="4266745087" sldId="256"/>
            <ac:spMk id="17" creationId="{25D287F4-95BD-4C2C-AF92-6951B4BB5D4D}"/>
          </ac:spMkLst>
        </pc:spChg>
        <pc:spChg chg="add mod">
          <ac:chgData name="JACK MADDEN - STUDENT" userId="1dd079f4-0f60-4cb5-9848-002a0ac0270c" providerId="ADAL" clId="{B4089D09-EBE4-4E5F-B14E-A280698A0AF2}" dt="2020-03-23T14:27:58.026" v="529" actId="1076"/>
          <ac:spMkLst>
            <pc:docMk/>
            <pc:sldMk cId="4266745087" sldId="256"/>
            <ac:spMk id="18" creationId="{2922534A-E505-4594-9A7A-4CCB83E596E2}"/>
          </ac:spMkLst>
        </pc:spChg>
        <pc:picChg chg="add del mod">
          <ac:chgData name="JACK MADDEN - STUDENT" userId="1dd079f4-0f60-4cb5-9848-002a0ac0270c" providerId="ADAL" clId="{B4089D09-EBE4-4E5F-B14E-A280698A0AF2}" dt="2020-03-23T14:26:31.676" v="521"/>
          <ac:picMkLst>
            <pc:docMk/>
            <pc:sldMk cId="4266745087" sldId="256"/>
            <ac:picMk id="3" creationId="{2A83CA6C-2721-49BC-8441-9A7CC6508314}"/>
          </ac:picMkLst>
        </pc:picChg>
        <pc:picChg chg="add mod modCrop">
          <ac:chgData name="JACK MADDEN - STUDENT" userId="1dd079f4-0f60-4cb5-9848-002a0ac0270c" providerId="ADAL" clId="{B4089D09-EBE4-4E5F-B14E-A280698A0AF2}" dt="2020-03-23T14:27:55.490" v="528" actId="14100"/>
          <ac:picMkLst>
            <pc:docMk/>
            <pc:sldMk cId="4266745087" sldId="256"/>
            <ac:picMk id="6" creationId="{EE2F2F60-3896-4BF0-9BEA-6ABBF5B72827}"/>
          </ac:picMkLst>
        </pc:picChg>
        <pc:picChg chg="add mod">
          <ac:chgData name="JACK MADDEN - STUDENT" userId="1dd079f4-0f60-4cb5-9848-002a0ac0270c" providerId="ADAL" clId="{B4089D09-EBE4-4E5F-B14E-A280698A0AF2}" dt="2020-03-23T21:17:03.139" v="676" actId="14100"/>
          <ac:picMkLst>
            <pc:docMk/>
            <pc:sldMk cId="4266745087" sldId="256"/>
            <ac:picMk id="10" creationId="{B002DD53-4821-4BF3-A6D3-C320AE94E08F}"/>
          </ac:picMkLst>
        </pc:picChg>
        <pc:cxnChg chg="add del mod">
          <ac:chgData name="JACK MADDEN - STUDENT" userId="1dd079f4-0f60-4cb5-9848-002a0ac0270c" providerId="ADAL" clId="{B4089D09-EBE4-4E5F-B14E-A280698A0AF2}" dt="2020-03-23T21:16:50.838" v="672" actId="478"/>
          <ac:cxnSpMkLst>
            <pc:docMk/>
            <pc:sldMk cId="4266745087" sldId="256"/>
            <ac:cxnSpMk id="11" creationId="{FAFAB4AC-BF48-4024-9D3B-82B80F6453B1}"/>
          </ac:cxnSpMkLst>
        </pc:cxnChg>
        <pc:cxnChg chg="add del mod">
          <ac:chgData name="JACK MADDEN - STUDENT" userId="1dd079f4-0f60-4cb5-9848-002a0ac0270c" providerId="ADAL" clId="{B4089D09-EBE4-4E5F-B14E-A280698A0AF2}" dt="2020-03-23T21:16:50.838" v="672" actId="478"/>
          <ac:cxnSpMkLst>
            <pc:docMk/>
            <pc:sldMk cId="4266745087" sldId="256"/>
            <ac:cxnSpMk id="13" creationId="{674F88D0-116A-4497-866B-6D6560D1989D}"/>
          </ac:cxnSpMkLst>
        </pc:cxnChg>
      </pc:sldChg>
      <pc:sldMasterChg chg="setBg modSldLayout">
        <pc:chgData name="JACK MADDEN - STUDENT" userId="1dd079f4-0f60-4cb5-9848-002a0ac0270c" providerId="ADAL" clId="{B4089D09-EBE4-4E5F-B14E-A280698A0AF2}" dt="2020-03-09T15:42:41.597" v="4"/>
        <pc:sldMasterMkLst>
          <pc:docMk/>
          <pc:sldMasterMk cId="2297401877" sldId="2147483648"/>
        </pc:sldMasterMkLst>
        <pc:sldLayoutChg chg="setBg">
          <pc:chgData name="JACK MADDEN - STUDENT" userId="1dd079f4-0f60-4cb5-9848-002a0ac0270c" providerId="ADAL" clId="{B4089D09-EBE4-4E5F-B14E-A280698A0AF2}" dt="2020-03-09T15:42:41.597" v="4"/>
          <pc:sldLayoutMkLst>
            <pc:docMk/>
            <pc:sldMasterMk cId="2297401877" sldId="2147483648"/>
            <pc:sldLayoutMk cId="3674616674" sldId="2147483649"/>
          </pc:sldLayoutMkLst>
        </pc:sldLayoutChg>
        <pc:sldLayoutChg chg="setBg">
          <pc:chgData name="JACK MADDEN - STUDENT" userId="1dd079f4-0f60-4cb5-9848-002a0ac0270c" providerId="ADAL" clId="{B4089D09-EBE4-4E5F-B14E-A280698A0AF2}" dt="2020-03-09T15:42:41.597" v="4"/>
          <pc:sldLayoutMkLst>
            <pc:docMk/>
            <pc:sldMasterMk cId="2297401877" sldId="2147483648"/>
            <pc:sldLayoutMk cId="3924271616" sldId="2147483650"/>
          </pc:sldLayoutMkLst>
        </pc:sldLayoutChg>
        <pc:sldLayoutChg chg="setBg">
          <pc:chgData name="JACK MADDEN - STUDENT" userId="1dd079f4-0f60-4cb5-9848-002a0ac0270c" providerId="ADAL" clId="{B4089D09-EBE4-4E5F-B14E-A280698A0AF2}" dt="2020-03-09T15:42:41.597" v="4"/>
          <pc:sldLayoutMkLst>
            <pc:docMk/>
            <pc:sldMasterMk cId="2297401877" sldId="2147483648"/>
            <pc:sldLayoutMk cId="1980156600" sldId="2147483651"/>
          </pc:sldLayoutMkLst>
        </pc:sldLayoutChg>
        <pc:sldLayoutChg chg="setBg">
          <pc:chgData name="JACK MADDEN - STUDENT" userId="1dd079f4-0f60-4cb5-9848-002a0ac0270c" providerId="ADAL" clId="{B4089D09-EBE4-4E5F-B14E-A280698A0AF2}" dt="2020-03-09T15:42:41.597" v="4"/>
          <pc:sldLayoutMkLst>
            <pc:docMk/>
            <pc:sldMasterMk cId="2297401877" sldId="2147483648"/>
            <pc:sldLayoutMk cId="2565493096" sldId="2147483652"/>
          </pc:sldLayoutMkLst>
        </pc:sldLayoutChg>
        <pc:sldLayoutChg chg="setBg">
          <pc:chgData name="JACK MADDEN - STUDENT" userId="1dd079f4-0f60-4cb5-9848-002a0ac0270c" providerId="ADAL" clId="{B4089D09-EBE4-4E5F-B14E-A280698A0AF2}" dt="2020-03-09T15:42:41.597" v="4"/>
          <pc:sldLayoutMkLst>
            <pc:docMk/>
            <pc:sldMasterMk cId="2297401877" sldId="2147483648"/>
            <pc:sldLayoutMk cId="2665198365" sldId="2147483653"/>
          </pc:sldLayoutMkLst>
        </pc:sldLayoutChg>
        <pc:sldLayoutChg chg="setBg">
          <pc:chgData name="JACK MADDEN - STUDENT" userId="1dd079f4-0f60-4cb5-9848-002a0ac0270c" providerId="ADAL" clId="{B4089D09-EBE4-4E5F-B14E-A280698A0AF2}" dt="2020-03-09T15:42:41.597" v="4"/>
          <pc:sldLayoutMkLst>
            <pc:docMk/>
            <pc:sldMasterMk cId="2297401877" sldId="2147483648"/>
            <pc:sldLayoutMk cId="703666771" sldId="2147483654"/>
          </pc:sldLayoutMkLst>
        </pc:sldLayoutChg>
        <pc:sldLayoutChg chg="setBg">
          <pc:chgData name="JACK MADDEN - STUDENT" userId="1dd079f4-0f60-4cb5-9848-002a0ac0270c" providerId="ADAL" clId="{B4089D09-EBE4-4E5F-B14E-A280698A0AF2}" dt="2020-03-09T15:42:41.597" v="4"/>
          <pc:sldLayoutMkLst>
            <pc:docMk/>
            <pc:sldMasterMk cId="2297401877" sldId="2147483648"/>
            <pc:sldLayoutMk cId="233418769" sldId="2147483655"/>
          </pc:sldLayoutMkLst>
        </pc:sldLayoutChg>
        <pc:sldLayoutChg chg="setBg">
          <pc:chgData name="JACK MADDEN - STUDENT" userId="1dd079f4-0f60-4cb5-9848-002a0ac0270c" providerId="ADAL" clId="{B4089D09-EBE4-4E5F-B14E-A280698A0AF2}" dt="2020-03-09T15:42:41.597" v="4"/>
          <pc:sldLayoutMkLst>
            <pc:docMk/>
            <pc:sldMasterMk cId="2297401877" sldId="2147483648"/>
            <pc:sldLayoutMk cId="2250231671" sldId="2147483656"/>
          </pc:sldLayoutMkLst>
        </pc:sldLayoutChg>
        <pc:sldLayoutChg chg="setBg">
          <pc:chgData name="JACK MADDEN - STUDENT" userId="1dd079f4-0f60-4cb5-9848-002a0ac0270c" providerId="ADAL" clId="{B4089D09-EBE4-4E5F-B14E-A280698A0AF2}" dt="2020-03-09T15:42:41.597" v="4"/>
          <pc:sldLayoutMkLst>
            <pc:docMk/>
            <pc:sldMasterMk cId="2297401877" sldId="2147483648"/>
            <pc:sldLayoutMk cId="1076819396" sldId="2147483657"/>
          </pc:sldLayoutMkLst>
        </pc:sldLayoutChg>
        <pc:sldLayoutChg chg="setBg">
          <pc:chgData name="JACK MADDEN - STUDENT" userId="1dd079f4-0f60-4cb5-9848-002a0ac0270c" providerId="ADAL" clId="{B4089D09-EBE4-4E5F-B14E-A280698A0AF2}" dt="2020-03-09T15:42:41.597" v="4"/>
          <pc:sldLayoutMkLst>
            <pc:docMk/>
            <pc:sldMasterMk cId="2297401877" sldId="2147483648"/>
            <pc:sldLayoutMk cId="3834864536" sldId="2147483658"/>
          </pc:sldLayoutMkLst>
        </pc:sldLayoutChg>
        <pc:sldLayoutChg chg="setBg">
          <pc:chgData name="JACK MADDEN - STUDENT" userId="1dd079f4-0f60-4cb5-9848-002a0ac0270c" providerId="ADAL" clId="{B4089D09-EBE4-4E5F-B14E-A280698A0AF2}" dt="2020-03-09T15:42:41.597" v="4"/>
          <pc:sldLayoutMkLst>
            <pc:docMk/>
            <pc:sldMasterMk cId="2297401877" sldId="2147483648"/>
            <pc:sldLayoutMk cId="4245761259"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26A293-3ED6-4276-A429-0D7404638E26}" type="datetimeFigureOut">
              <a:rPr lang="en-IE" smtClean="0"/>
              <a:t>15/05/2020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96868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6A293-3ED6-4276-A429-0D7404638E26}" type="datetimeFigureOut">
              <a:rPr lang="en-IE" smtClean="0"/>
              <a:t>15/05/2020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420912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6A293-3ED6-4276-A429-0D7404638E26}" type="datetimeFigureOut">
              <a:rPr lang="en-IE" smtClean="0"/>
              <a:t>15/05/2020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408526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6A293-3ED6-4276-A429-0D7404638E26}" type="datetimeFigureOut">
              <a:rPr lang="en-IE" smtClean="0"/>
              <a:t>15/05/2020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399211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6A293-3ED6-4276-A429-0D7404638E26}" type="datetimeFigureOut">
              <a:rPr lang="en-IE" smtClean="0"/>
              <a:t>15/05/2020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99650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26A293-3ED6-4276-A429-0D7404638E26}" type="datetimeFigureOut">
              <a:rPr lang="en-IE" smtClean="0"/>
              <a:t>15/05/2020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355619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6A293-3ED6-4276-A429-0D7404638E26}" type="datetimeFigureOut">
              <a:rPr lang="en-IE" smtClean="0"/>
              <a:t>15/05/2020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85473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26A293-3ED6-4276-A429-0D7404638E26}" type="datetimeFigureOut">
              <a:rPr lang="en-IE" smtClean="0"/>
              <a:t>15/05/2020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205703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6A293-3ED6-4276-A429-0D7404638E26}" type="datetimeFigureOut">
              <a:rPr lang="en-IE" smtClean="0"/>
              <a:t>15/05/2020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139226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726A293-3ED6-4276-A429-0D7404638E26}" type="datetimeFigureOut">
              <a:rPr lang="en-IE" smtClean="0"/>
              <a:t>15/05/2020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12832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726A293-3ED6-4276-A429-0D7404638E26}" type="datetimeFigureOut">
              <a:rPr lang="en-IE" smtClean="0"/>
              <a:t>15/05/2020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CAF9CE2-2905-4CFE-A04E-4CEDEB554BBB}" type="slidenum">
              <a:rPr lang="en-IE" smtClean="0"/>
              <a:t>‹#›</a:t>
            </a:fld>
            <a:endParaRPr lang="en-IE"/>
          </a:p>
        </p:txBody>
      </p:sp>
    </p:spTree>
    <p:extLst>
      <p:ext uri="{BB962C8B-B14F-4D97-AF65-F5344CB8AC3E}">
        <p14:creationId xmlns:p14="http://schemas.microsoft.com/office/powerpoint/2010/main" val="4932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726A293-3ED6-4276-A429-0D7404638E26}" type="datetimeFigureOut">
              <a:rPr lang="en-IE" smtClean="0"/>
              <a:t>15/05/2020</a:t>
            </a:fld>
            <a:endParaRPr lang="en-IE"/>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ECAF9CE2-2905-4CFE-A04E-4CEDEB554BBB}" type="slidenum">
              <a:rPr lang="en-IE" smtClean="0"/>
              <a:t>‹#›</a:t>
            </a:fld>
            <a:endParaRPr lang="en-IE"/>
          </a:p>
        </p:txBody>
      </p:sp>
    </p:spTree>
    <p:extLst>
      <p:ext uri="{BB962C8B-B14F-4D97-AF65-F5344CB8AC3E}">
        <p14:creationId xmlns:p14="http://schemas.microsoft.com/office/powerpoint/2010/main" val="2113009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7000" r="-17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FF4AC4-FDAF-4B0E-A6EB-14AE912AFF84}"/>
              </a:ext>
            </a:extLst>
          </p:cNvPr>
          <p:cNvSpPr txBox="1"/>
          <p:nvPr/>
        </p:nvSpPr>
        <p:spPr>
          <a:xfrm>
            <a:off x="4750180" y="865990"/>
            <a:ext cx="3301240" cy="707886"/>
          </a:xfrm>
          <a:prstGeom prst="rect">
            <a:avLst/>
          </a:prstGeom>
          <a:noFill/>
        </p:spPr>
        <p:txBody>
          <a:bodyPr wrap="square" rtlCol="0">
            <a:spAutoFit/>
          </a:bodyPr>
          <a:lstStyle/>
          <a:p>
            <a:r>
              <a:rPr lang="en-US" sz="4000" b="1" dirty="0">
                <a:latin typeface="Century Gothic" panose="020B0502020202020204" pitchFamily="34" charset="0"/>
              </a:rPr>
              <a:t>E-Music Box</a:t>
            </a:r>
            <a:endParaRPr lang="en-IE" sz="4000" b="1" dirty="0">
              <a:latin typeface="Century Gothic" panose="020B0502020202020204" pitchFamily="34" charset="0"/>
            </a:endParaRPr>
          </a:p>
        </p:txBody>
      </p:sp>
      <p:sp>
        <p:nvSpPr>
          <p:cNvPr id="17" name="TextBox 16">
            <a:extLst>
              <a:ext uri="{FF2B5EF4-FFF2-40B4-BE49-F238E27FC236}">
                <a16:creationId xmlns:a16="http://schemas.microsoft.com/office/drawing/2014/main" id="{25D287F4-95BD-4C2C-AF92-6951B4BB5D4D}"/>
              </a:ext>
            </a:extLst>
          </p:cNvPr>
          <p:cNvSpPr txBox="1"/>
          <p:nvPr/>
        </p:nvSpPr>
        <p:spPr>
          <a:xfrm>
            <a:off x="89428" y="2515134"/>
            <a:ext cx="2850286" cy="3877985"/>
          </a:xfrm>
          <a:prstGeom prst="rect">
            <a:avLst/>
          </a:prstGeom>
          <a:noFill/>
        </p:spPr>
        <p:txBody>
          <a:bodyPr wrap="square" rtlCol="0">
            <a:spAutoFit/>
          </a:bodyPr>
          <a:lstStyle/>
          <a:p>
            <a:pPr algn="ctr"/>
            <a:r>
              <a:rPr lang="en-US" sz="2400" b="1" dirty="0">
                <a:latin typeface="Century Gothic" panose="020B0502020202020204" pitchFamily="34" charset="0"/>
              </a:rPr>
              <a:t>Software</a:t>
            </a:r>
            <a:endParaRPr lang="en-US" sz="2400" dirty="0">
              <a:latin typeface="Century Gothic" panose="020B0502020202020204" pitchFamily="34" charset="0"/>
            </a:endParaRPr>
          </a:p>
          <a:p>
            <a:pPr marL="300044" indent="-300044">
              <a:buFont typeface="Arial" panose="020B0604020202020204" pitchFamily="34" charset="0"/>
              <a:buChar char="•"/>
            </a:pPr>
            <a:r>
              <a:rPr lang="en-US" dirty="0">
                <a:latin typeface="Century Gothic" panose="020B0502020202020204" pitchFamily="34" charset="0"/>
              </a:rPr>
              <a:t>Node.js and Express for powering the server</a:t>
            </a:r>
          </a:p>
          <a:p>
            <a:pPr marL="300044" indent="-300044">
              <a:buFont typeface="Arial" panose="020B0604020202020204" pitchFamily="34" charset="0"/>
              <a:buChar char="•"/>
            </a:pPr>
            <a:r>
              <a:rPr lang="en-US" dirty="0">
                <a:latin typeface="Century Gothic" panose="020B0502020202020204" pitchFamily="34" charset="0"/>
              </a:rPr>
              <a:t>Mongoose/JSON for modelling schemas</a:t>
            </a:r>
          </a:p>
          <a:p>
            <a:pPr marL="300044" indent="-300044">
              <a:buFont typeface="Arial" panose="020B0604020202020204" pitchFamily="34" charset="0"/>
              <a:buChar char="•"/>
            </a:pPr>
            <a:r>
              <a:rPr lang="en-US" dirty="0">
                <a:latin typeface="Century Gothic" panose="020B0502020202020204" pitchFamily="34" charset="0"/>
              </a:rPr>
              <a:t>EJS templating engine for marking up web pages</a:t>
            </a:r>
          </a:p>
          <a:p>
            <a:pPr marL="300044" indent="-300044" algn="just">
              <a:buFont typeface="Arial" panose="020B0604020202020204" pitchFamily="34" charset="0"/>
              <a:buChar char="•"/>
            </a:pPr>
            <a:r>
              <a:rPr lang="en-US" dirty="0">
                <a:latin typeface="Century Gothic" panose="020B0502020202020204" pitchFamily="34" charset="0"/>
              </a:rPr>
              <a:t>MongoDB Atlas</a:t>
            </a:r>
            <a:r>
              <a:rPr lang="en-US" sz="2400" dirty="0">
                <a:latin typeface="Century Gothic" panose="020B0502020202020204" pitchFamily="34" charset="0"/>
              </a:rPr>
              <a:t> </a:t>
            </a:r>
            <a:r>
              <a:rPr lang="en-US" dirty="0">
                <a:latin typeface="Century Gothic" panose="020B0502020202020204" pitchFamily="34" charset="0"/>
              </a:rPr>
              <a:t>for storing audio files, account details and sessions</a:t>
            </a:r>
            <a:endParaRPr lang="en-IE" dirty="0">
              <a:latin typeface="Century Gothic" panose="020B0502020202020204" pitchFamily="34" charset="0"/>
            </a:endParaRPr>
          </a:p>
        </p:txBody>
      </p:sp>
      <p:sp>
        <p:nvSpPr>
          <p:cNvPr id="18" name="TextBox 17">
            <a:extLst>
              <a:ext uri="{FF2B5EF4-FFF2-40B4-BE49-F238E27FC236}">
                <a16:creationId xmlns:a16="http://schemas.microsoft.com/office/drawing/2014/main" id="{2922534A-E505-4594-9A7A-4CCB83E596E2}"/>
              </a:ext>
            </a:extLst>
          </p:cNvPr>
          <p:cNvSpPr txBox="1"/>
          <p:nvPr/>
        </p:nvSpPr>
        <p:spPr>
          <a:xfrm>
            <a:off x="6876353" y="0"/>
            <a:ext cx="5971070" cy="1200329"/>
          </a:xfrm>
          <a:prstGeom prst="rect">
            <a:avLst/>
          </a:prstGeom>
          <a:noFill/>
        </p:spPr>
        <p:txBody>
          <a:bodyPr wrap="square" rtlCol="0">
            <a:spAutoFit/>
          </a:bodyPr>
          <a:lstStyle/>
          <a:p>
            <a:pPr algn="r"/>
            <a:r>
              <a:rPr lang="en-US" sz="2400" b="1" dirty="0">
                <a:latin typeface="Century Gothic" panose="020B0502020202020204" pitchFamily="34" charset="0"/>
              </a:rPr>
              <a:t>Jack Madden—G00338579</a:t>
            </a:r>
          </a:p>
          <a:p>
            <a:pPr algn="r"/>
            <a:r>
              <a:rPr lang="en-US" sz="2400" b="1" dirty="0">
                <a:latin typeface="Century Gothic" panose="020B0502020202020204" pitchFamily="34" charset="0"/>
              </a:rPr>
              <a:t>BEng (Hons) Software &amp; Electronic Engineering</a:t>
            </a:r>
            <a:endParaRPr lang="en-IE" sz="2400" b="1" dirty="0">
              <a:latin typeface="Century Gothic" panose="020B0502020202020204" pitchFamily="34" charset="0"/>
            </a:endParaRPr>
          </a:p>
        </p:txBody>
      </p:sp>
      <p:pic>
        <p:nvPicPr>
          <p:cNvPr id="6" name="Picture 5">
            <a:extLst>
              <a:ext uri="{FF2B5EF4-FFF2-40B4-BE49-F238E27FC236}">
                <a16:creationId xmlns:a16="http://schemas.microsoft.com/office/drawing/2014/main" id="{EE2F2F60-3896-4BF0-9BEA-6ABBF5B72827}"/>
              </a:ext>
            </a:extLst>
          </p:cNvPr>
          <p:cNvPicPr>
            <a:picLocks noChangeAspect="1"/>
          </p:cNvPicPr>
          <p:nvPr/>
        </p:nvPicPr>
        <p:blipFill rotWithShape="1">
          <a:blip r:embed="rId3"/>
          <a:srcRect t="17250" b="20390"/>
          <a:stretch/>
        </p:blipFill>
        <p:spPr>
          <a:xfrm>
            <a:off x="0" y="0"/>
            <a:ext cx="2850286" cy="932229"/>
          </a:xfrm>
          <a:prstGeom prst="rect">
            <a:avLst/>
          </a:prstGeom>
        </p:spPr>
      </p:pic>
      <p:sp>
        <p:nvSpPr>
          <p:cNvPr id="12" name="TextBox 11">
            <a:extLst>
              <a:ext uri="{FF2B5EF4-FFF2-40B4-BE49-F238E27FC236}">
                <a16:creationId xmlns:a16="http://schemas.microsoft.com/office/drawing/2014/main" id="{96B63C34-4657-483B-AB87-F298F5C87162}"/>
              </a:ext>
            </a:extLst>
          </p:cNvPr>
          <p:cNvSpPr txBox="1"/>
          <p:nvPr/>
        </p:nvSpPr>
        <p:spPr>
          <a:xfrm>
            <a:off x="9861888" y="1868803"/>
            <a:ext cx="2850284" cy="4616648"/>
          </a:xfrm>
          <a:prstGeom prst="rect">
            <a:avLst/>
          </a:prstGeom>
          <a:noFill/>
        </p:spPr>
        <p:txBody>
          <a:bodyPr wrap="square" rtlCol="0">
            <a:spAutoFit/>
          </a:bodyPr>
          <a:lstStyle/>
          <a:p>
            <a:pPr algn="ctr"/>
            <a:r>
              <a:rPr lang="en-US" sz="2400" b="1" dirty="0">
                <a:latin typeface="Century Gothic" panose="020B0502020202020204" pitchFamily="34" charset="0"/>
              </a:rPr>
              <a:t>Operation</a:t>
            </a:r>
          </a:p>
          <a:p>
            <a:r>
              <a:rPr lang="en-IE" dirty="0">
                <a:latin typeface="Century Gothic" panose="020B0502020202020204" pitchFamily="34" charset="0"/>
              </a:rPr>
              <a:t>The user can sign up using an email. When logged in, they can upload an audio file to the database, which they can later delete. Once uploaded, anyone can listen and download it.</a:t>
            </a:r>
          </a:p>
          <a:p>
            <a:endParaRPr lang="en-IE" dirty="0">
              <a:latin typeface="Century Gothic" panose="020B0502020202020204" pitchFamily="34" charset="0"/>
            </a:endParaRPr>
          </a:p>
          <a:p>
            <a:r>
              <a:rPr lang="en-IE" dirty="0">
                <a:latin typeface="Century Gothic" panose="020B0502020202020204" pitchFamily="34" charset="0"/>
              </a:rPr>
              <a:t>Due to the size of audio files, only their paths are stored in the database; the files themselves are stored on the server.</a:t>
            </a:r>
          </a:p>
        </p:txBody>
      </p:sp>
      <p:sp>
        <p:nvSpPr>
          <p:cNvPr id="3" name="TextBox 2">
            <a:extLst>
              <a:ext uri="{FF2B5EF4-FFF2-40B4-BE49-F238E27FC236}">
                <a16:creationId xmlns:a16="http://schemas.microsoft.com/office/drawing/2014/main" id="{CA2F2D65-ED36-4BB7-97EF-6E5AB9D28F9F}"/>
              </a:ext>
            </a:extLst>
          </p:cNvPr>
          <p:cNvSpPr txBox="1"/>
          <p:nvPr/>
        </p:nvSpPr>
        <p:spPr>
          <a:xfrm>
            <a:off x="3098231" y="5506285"/>
            <a:ext cx="3144051" cy="3785652"/>
          </a:xfrm>
          <a:prstGeom prst="rect">
            <a:avLst/>
          </a:prstGeom>
          <a:noFill/>
        </p:spPr>
        <p:txBody>
          <a:bodyPr wrap="square" rtlCol="0">
            <a:spAutoFit/>
          </a:bodyPr>
          <a:lstStyle/>
          <a:p>
            <a:pPr algn="ctr"/>
            <a:r>
              <a:rPr lang="en-US" sz="2400" b="1" dirty="0">
                <a:latin typeface="Century Gothic" panose="020B0502020202020204" pitchFamily="34" charset="0"/>
              </a:rPr>
              <a:t>Results</a:t>
            </a:r>
            <a:endParaRPr lang="en-US" sz="2400" dirty="0">
              <a:latin typeface="Century Gothic" panose="020B0502020202020204" pitchFamily="34" charset="0"/>
            </a:endParaRPr>
          </a:p>
          <a:p>
            <a:pPr marL="300044" indent="-300044">
              <a:buFont typeface="Arial" panose="020B0604020202020204" pitchFamily="34" charset="0"/>
              <a:buChar char="•"/>
            </a:pPr>
            <a:r>
              <a:rPr lang="en-US" dirty="0">
                <a:latin typeface="Century Gothic" panose="020B0502020202020204" pitchFamily="34" charset="0"/>
              </a:rPr>
              <a:t>MongoDB storing audio file pathways and retrieving files</a:t>
            </a:r>
          </a:p>
          <a:p>
            <a:pPr marL="300044" indent="-300044">
              <a:buFont typeface="Arial" panose="020B0604020202020204" pitchFamily="34" charset="0"/>
              <a:buChar char="•"/>
            </a:pPr>
            <a:r>
              <a:rPr lang="en-US" dirty="0">
                <a:latin typeface="Century Gothic" panose="020B0502020202020204" pitchFamily="34" charset="0"/>
              </a:rPr>
              <a:t>Signup, login and session creation working</a:t>
            </a:r>
          </a:p>
          <a:p>
            <a:pPr marL="300044" indent="-300044">
              <a:buFont typeface="Arial" panose="020B0604020202020204" pitchFamily="34" charset="0"/>
              <a:buChar char="•"/>
            </a:pPr>
            <a:r>
              <a:rPr lang="en-US" dirty="0">
                <a:latin typeface="Century Gothic" panose="020B0502020202020204" pitchFamily="34" charset="0"/>
              </a:rPr>
              <a:t>Uploading successfully limited to signed in users</a:t>
            </a:r>
          </a:p>
          <a:p>
            <a:pPr marL="300044" indent="-300044">
              <a:buFont typeface="Arial" panose="020B0604020202020204" pitchFamily="34" charset="0"/>
              <a:buChar char="•"/>
            </a:pPr>
            <a:r>
              <a:rPr lang="en-US" dirty="0">
                <a:latin typeface="Century Gothic" panose="020B0502020202020204" pitchFamily="34" charset="0"/>
              </a:rPr>
              <a:t>File deletion privilege restricted to creator of a file</a:t>
            </a:r>
            <a:endParaRPr lang="en-IE" dirty="0">
              <a:latin typeface="Century Gothic" panose="020B0502020202020204" pitchFamily="34" charset="0"/>
            </a:endParaRPr>
          </a:p>
        </p:txBody>
      </p:sp>
      <p:sp>
        <p:nvSpPr>
          <p:cNvPr id="5" name="TextBox 4">
            <a:extLst>
              <a:ext uri="{FF2B5EF4-FFF2-40B4-BE49-F238E27FC236}">
                <a16:creationId xmlns:a16="http://schemas.microsoft.com/office/drawing/2014/main" id="{068E8551-96A6-4875-AEDC-6825970BC052}"/>
              </a:ext>
            </a:extLst>
          </p:cNvPr>
          <p:cNvSpPr txBox="1"/>
          <p:nvPr/>
        </p:nvSpPr>
        <p:spPr>
          <a:xfrm>
            <a:off x="6559318" y="5506285"/>
            <a:ext cx="3144051" cy="3231654"/>
          </a:xfrm>
          <a:prstGeom prst="rect">
            <a:avLst/>
          </a:prstGeom>
          <a:noFill/>
        </p:spPr>
        <p:txBody>
          <a:bodyPr wrap="square" rtlCol="0">
            <a:spAutoFit/>
          </a:bodyPr>
          <a:lstStyle/>
          <a:p>
            <a:pPr algn="ctr"/>
            <a:r>
              <a:rPr lang="en-US" sz="2400" b="1" dirty="0">
                <a:latin typeface="Century Gothic" panose="020B0502020202020204" pitchFamily="34" charset="0"/>
              </a:rPr>
              <a:t>Conclusion</a:t>
            </a:r>
            <a:endParaRPr lang="en-US" sz="2400" dirty="0">
              <a:latin typeface="Century Gothic" panose="020B0502020202020204" pitchFamily="34" charset="0"/>
            </a:endParaRPr>
          </a:p>
          <a:p>
            <a:r>
              <a:rPr lang="en-US" dirty="0">
                <a:latin typeface="Century Gothic" panose="020B0502020202020204" pitchFamily="34" charset="0"/>
              </a:rPr>
              <a:t>A system such as this could prove useful to professional video makers who lack the time or means to compose their own music, though as it is, it would need further development before being ready for real-world deployment.</a:t>
            </a:r>
            <a:endParaRPr lang="en-IE" sz="2400" dirty="0">
              <a:latin typeface="Century Gothic" panose="020B0502020202020204" pitchFamily="34" charset="0"/>
            </a:endParaRPr>
          </a:p>
        </p:txBody>
      </p:sp>
      <p:pic>
        <p:nvPicPr>
          <p:cNvPr id="2" name="Picture 1">
            <a:extLst>
              <a:ext uri="{FF2B5EF4-FFF2-40B4-BE49-F238E27FC236}">
                <a16:creationId xmlns:a16="http://schemas.microsoft.com/office/drawing/2014/main" id="{3BA520D7-4F0C-4733-9570-2AEF9A81133E}"/>
              </a:ext>
            </a:extLst>
          </p:cNvPr>
          <p:cNvPicPr>
            <a:picLocks noChangeAspect="1"/>
          </p:cNvPicPr>
          <p:nvPr/>
        </p:nvPicPr>
        <p:blipFill>
          <a:blip r:embed="rId4"/>
          <a:stretch>
            <a:fillRect/>
          </a:stretch>
        </p:blipFill>
        <p:spPr>
          <a:xfrm>
            <a:off x="2939713" y="1868803"/>
            <a:ext cx="6922174" cy="3302523"/>
          </a:xfrm>
          <a:prstGeom prst="rect">
            <a:avLst/>
          </a:prstGeom>
        </p:spPr>
      </p:pic>
    </p:spTree>
    <p:extLst>
      <p:ext uri="{BB962C8B-B14F-4D97-AF65-F5344CB8AC3E}">
        <p14:creationId xmlns:p14="http://schemas.microsoft.com/office/powerpoint/2010/main" val="4266745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D048A0BBF2C448C934EEF49753436" ma:contentTypeVersion="13" ma:contentTypeDescription="Create a new document." ma:contentTypeScope="" ma:versionID="09ef8df8f26737ee390cb19dc2903598">
  <xsd:schema xmlns:xsd="http://www.w3.org/2001/XMLSchema" xmlns:xs="http://www.w3.org/2001/XMLSchema" xmlns:p="http://schemas.microsoft.com/office/2006/metadata/properties" xmlns:ns3="112c7e96-3675-4162-94bd-d5cbb4681c6c" xmlns:ns4="aa346678-56a6-456f-9a38-432177ef9c3a" targetNamespace="http://schemas.microsoft.com/office/2006/metadata/properties" ma:root="true" ma:fieldsID="1cb0b8dbaa1cf4c8dcbb4be8070bce1a" ns3:_="" ns4:_="">
    <xsd:import namespace="112c7e96-3675-4162-94bd-d5cbb4681c6c"/>
    <xsd:import namespace="aa346678-56a6-456f-9a38-432177ef9c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2c7e96-3675-4162-94bd-d5cbb4681c6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346678-56a6-456f-9a38-432177ef9c3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78C1F8-302A-466A-AEC1-281C4FE8E6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2c7e96-3675-4162-94bd-d5cbb4681c6c"/>
    <ds:schemaRef ds:uri="aa346678-56a6-456f-9a38-432177ef9c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C415FD-CCD5-423F-A50B-69F2667A9CF3}">
  <ds:schemaRefs>
    <ds:schemaRef ds:uri="http://schemas.microsoft.com/sharepoint/v3/contenttype/forms"/>
  </ds:schemaRefs>
</ds:datastoreItem>
</file>

<file path=customXml/itemProps3.xml><?xml version="1.0" encoding="utf-8"?>
<ds:datastoreItem xmlns:ds="http://schemas.openxmlformats.org/officeDocument/2006/customXml" ds:itemID="{41D54031-5E02-45C0-95FB-C509BC324C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1982</TotalTime>
  <Words>189</Words>
  <Application>Microsoft Office PowerPoint</Application>
  <PresentationFormat>A3 Paper (297x420 mm)</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MADDEN - STUDENT</dc:creator>
  <cp:lastModifiedBy>JACK MADDEN</cp:lastModifiedBy>
  <cp:revision>16</cp:revision>
  <dcterms:created xsi:type="dcterms:W3CDTF">2020-03-09T01:47:12Z</dcterms:created>
  <dcterms:modified xsi:type="dcterms:W3CDTF">2020-05-15T13:11:52Z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0x010100B5AD048A0BBF2C448C934EEF49753436</vt:lpwstr>
  </property>
</Properties>
</file>