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08" r:id="rId2"/>
    <p:sldId id="535" r:id="rId3"/>
    <p:sldId id="518" r:id="rId4"/>
    <p:sldId id="519" r:id="rId5"/>
    <p:sldId id="522" r:id="rId6"/>
    <p:sldId id="767" r:id="rId7"/>
    <p:sldId id="768" r:id="rId8"/>
    <p:sldId id="520" r:id="rId9"/>
    <p:sldId id="770" r:id="rId10"/>
    <p:sldId id="771" r:id="rId11"/>
    <p:sldId id="776" r:id="rId12"/>
    <p:sldId id="777" r:id="rId13"/>
    <p:sldId id="778" r:id="rId14"/>
    <p:sldId id="772" r:id="rId15"/>
    <p:sldId id="780" r:id="rId16"/>
    <p:sldId id="781" r:id="rId17"/>
    <p:sldId id="779" r:id="rId18"/>
    <p:sldId id="773" r:id="rId19"/>
    <p:sldId id="774" r:id="rId20"/>
    <p:sldId id="775" r:id="rId21"/>
    <p:sldId id="7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78"/>
    <a:srgbClr val="292D34"/>
    <a:srgbClr val="FFFFFF"/>
    <a:srgbClr val="F3644D"/>
    <a:srgbClr val="344152"/>
    <a:srgbClr val="F2F1F6"/>
    <a:srgbClr val="2980B9"/>
    <a:srgbClr val="F8F8F8"/>
    <a:srgbClr val="FAFAFA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5" autoAdjust="0"/>
    <p:restoredTop sz="79804" autoAdjust="0"/>
  </p:normalViewPr>
  <p:slideViewPr>
    <p:cSldViewPr snapToGrid="0" showGuides="1">
      <p:cViewPr varScale="1">
        <p:scale>
          <a:sx n="101" d="100"/>
          <a:sy n="101" d="100"/>
        </p:scale>
        <p:origin x="1190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355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B410F-FB61-4AEC-9BC4-2AA1CA84E9DC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3608-A23B-4E28-8C39-9E489EE48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1BBF6-9BEB-4067-8FCC-C67C86782E7D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BBD8-B235-4B6C-8A11-2B193697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5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33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8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79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3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11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8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3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21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6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94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80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7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92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4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5BBD8-B235-4B6C-8A11-2B193697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2372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6410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358998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241586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24174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8006762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9889350" y="1992722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76410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358998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241586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24174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8006762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9889350" y="3882995"/>
            <a:ext cx="1828800" cy="1828800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4470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536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2043953" y="1992722"/>
            <a:ext cx="2028585" cy="20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07253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6101123" y="1992722"/>
            <a:ext cx="2028585" cy="2018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12970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0158293" y="1992722"/>
            <a:ext cx="2028585" cy="2018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15368" y="4011066"/>
            <a:ext cx="2028585" cy="2018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043953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072537" y="4011066"/>
            <a:ext cx="2028585" cy="20183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101122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8129706" y="4011066"/>
            <a:ext cx="2028585" cy="2018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58291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74762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5368" y="1992722"/>
            <a:ext cx="6085752" cy="403668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6101123" y="1992722"/>
            <a:ext cx="2028585" cy="20183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129708" y="1992722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0158293" y="1992722"/>
            <a:ext cx="2028585" cy="20183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101122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8129706" y="4011066"/>
            <a:ext cx="2028585" cy="2018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58291" y="4011066"/>
            <a:ext cx="2028585" cy="2018344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44993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1792938"/>
            <a:ext cx="4971570" cy="3263156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306030" y="1792938"/>
            <a:ext cx="4971570" cy="3263156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566160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92938"/>
            <a:ext cx="12192000" cy="304800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17241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92938"/>
            <a:ext cx="9159368" cy="3048003"/>
          </a:xfrm>
          <a:custGeom>
            <a:avLst/>
            <a:gdLst>
              <a:gd name="connsiteX0" fmla="*/ 0 w 9159368"/>
              <a:gd name="connsiteY0" fmla="*/ 0 h 3048003"/>
              <a:gd name="connsiteX1" fmla="*/ 9159368 w 9159368"/>
              <a:gd name="connsiteY1" fmla="*/ 0 h 3048003"/>
              <a:gd name="connsiteX2" fmla="*/ 9159368 w 9159368"/>
              <a:gd name="connsiteY2" fmla="*/ 0 h 3048003"/>
              <a:gd name="connsiteX3" fmla="*/ 9159368 w 9159368"/>
              <a:gd name="connsiteY3" fmla="*/ 3048003 h 3048003"/>
              <a:gd name="connsiteX4" fmla="*/ 0 w 9159368"/>
              <a:gd name="connsiteY4" fmla="*/ 3048003 h 3048003"/>
              <a:gd name="connsiteX5" fmla="*/ 0 w 9159368"/>
              <a:gd name="connsiteY5" fmla="*/ 0 h 3048003"/>
              <a:gd name="connsiteX0" fmla="*/ 0 w 9159368"/>
              <a:gd name="connsiteY0" fmla="*/ 0 h 3048003"/>
              <a:gd name="connsiteX1" fmla="*/ 9159368 w 9159368"/>
              <a:gd name="connsiteY1" fmla="*/ 0 h 3048003"/>
              <a:gd name="connsiteX2" fmla="*/ 9159368 w 9159368"/>
              <a:gd name="connsiteY2" fmla="*/ 0 h 3048003"/>
              <a:gd name="connsiteX3" fmla="*/ 7192255 w 9159368"/>
              <a:gd name="connsiteY3" fmla="*/ 3017267 h 3048003"/>
              <a:gd name="connsiteX4" fmla="*/ 0 w 9159368"/>
              <a:gd name="connsiteY4" fmla="*/ 3048003 h 3048003"/>
              <a:gd name="connsiteX5" fmla="*/ 0 w 9159368"/>
              <a:gd name="connsiteY5" fmla="*/ 0 h 3048003"/>
              <a:gd name="connsiteX0" fmla="*/ 0 w 9159368"/>
              <a:gd name="connsiteY0" fmla="*/ 0 h 3048003"/>
              <a:gd name="connsiteX1" fmla="*/ 9159368 w 9159368"/>
              <a:gd name="connsiteY1" fmla="*/ 0 h 3048003"/>
              <a:gd name="connsiteX2" fmla="*/ 9159368 w 9159368"/>
              <a:gd name="connsiteY2" fmla="*/ 0 h 3048003"/>
              <a:gd name="connsiteX3" fmla="*/ 7176887 w 9159368"/>
              <a:gd name="connsiteY3" fmla="*/ 3040319 h 3048003"/>
              <a:gd name="connsiteX4" fmla="*/ 0 w 9159368"/>
              <a:gd name="connsiteY4" fmla="*/ 3048003 h 3048003"/>
              <a:gd name="connsiteX5" fmla="*/ 0 w 9159368"/>
              <a:gd name="connsiteY5" fmla="*/ 0 h 304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9368" h="3048003">
                <a:moveTo>
                  <a:pt x="0" y="0"/>
                </a:moveTo>
                <a:lnTo>
                  <a:pt x="9159368" y="0"/>
                </a:lnTo>
                <a:lnTo>
                  <a:pt x="9159368" y="0"/>
                </a:lnTo>
                <a:lnTo>
                  <a:pt x="7176887" y="3040319"/>
                </a:lnTo>
                <a:lnTo>
                  <a:pt x="0" y="3048003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Parallelogram 1"/>
          <p:cNvSpPr/>
          <p:nvPr userDrawn="1"/>
        </p:nvSpPr>
        <p:spPr>
          <a:xfrm>
            <a:off x="6654373" y="0"/>
            <a:ext cx="3903489" cy="5701553"/>
          </a:xfrm>
          <a:prstGeom prst="parallelogram">
            <a:avLst>
              <a:gd name="adj" fmla="val 954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 userDrawn="1"/>
        </p:nvSpPr>
        <p:spPr>
          <a:xfrm>
            <a:off x="6119052" y="2942985"/>
            <a:ext cx="2680361" cy="3915015"/>
          </a:xfrm>
          <a:prstGeom prst="parallelogram">
            <a:avLst>
              <a:gd name="adj" fmla="val 9546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 userDrawn="1"/>
        </p:nvSpPr>
        <p:spPr>
          <a:xfrm>
            <a:off x="10557862" y="3615228"/>
            <a:ext cx="2680361" cy="3915015"/>
          </a:xfrm>
          <a:prstGeom prst="parallelogram">
            <a:avLst>
              <a:gd name="adj" fmla="val 9546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 userDrawn="1"/>
        </p:nvSpPr>
        <p:spPr>
          <a:xfrm>
            <a:off x="11113731" y="4234248"/>
            <a:ext cx="1416311" cy="2068706"/>
          </a:xfrm>
          <a:prstGeom prst="parallelogram">
            <a:avLst>
              <a:gd name="adj" fmla="val 9546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837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062554"/>
            <a:ext cx="12192001" cy="2312946"/>
          </a:xfrm>
          <a:custGeom>
            <a:avLst/>
            <a:gdLst>
              <a:gd name="connsiteX0" fmla="*/ 1 w 12192001"/>
              <a:gd name="connsiteY0" fmla="*/ 1905640 h 2312946"/>
              <a:gd name="connsiteX1" fmla="*/ 11595207 w 12192001"/>
              <a:gd name="connsiteY1" fmla="*/ 1905640 h 2312946"/>
              <a:gd name="connsiteX2" fmla="*/ 11595207 w 12192001"/>
              <a:gd name="connsiteY2" fmla="*/ 2312946 h 2312946"/>
              <a:gd name="connsiteX3" fmla="*/ 1 w 12192001"/>
              <a:gd name="connsiteY3" fmla="*/ 2312946 h 2312946"/>
              <a:gd name="connsiteX4" fmla="*/ 596794 w 12192001"/>
              <a:gd name="connsiteY4" fmla="*/ 1429230 h 2312946"/>
              <a:gd name="connsiteX5" fmla="*/ 12192000 w 12192001"/>
              <a:gd name="connsiteY5" fmla="*/ 1429230 h 2312946"/>
              <a:gd name="connsiteX6" fmla="*/ 12192000 w 12192001"/>
              <a:gd name="connsiteY6" fmla="*/ 1836536 h 2312946"/>
              <a:gd name="connsiteX7" fmla="*/ 596794 w 12192001"/>
              <a:gd name="connsiteY7" fmla="*/ 1836536 h 2312946"/>
              <a:gd name="connsiteX8" fmla="*/ 2 w 12192001"/>
              <a:gd name="connsiteY8" fmla="*/ 952820 h 2312946"/>
              <a:gd name="connsiteX9" fmla="*/ 11595208 w 12192001"/>
              <a:gd name="connsiteY9" fmla="*/ 952820 h 2312946"/>
              <a:gd name="connsiteX10" fmla="*/ 11595208 w 12192001"/>
              <a:gd name="connsiteY10" fmla="*/ 1360126 h 2312946"/>
              <a:gd name="connsiteX11" fmla="*/ 2 w 12192001"/>
              <a:gd name="connsiteY11" fmla="*/ 1360126 h 2312946"/>
              <a:gd name="connsiteX12" fmla="*/ 596794 w 12192001"/>
              <a:gd name="connsiteY12" fmla="*/ 476410 h 2312946"/>
              <a:gd name="connsiteX13" fmla="*/ 12192001 w 12192001"/>
              <a:gd name="connsiteY13" fmla="*/ 476410 h 2312946"/>
              <a:gd name="connsiteX14" fmla="*/ 12192001 w 12192001"/>
              <a:gd name="connsiteY14" fmla="*/ 883716 h 2312946"/>
              <a:gd name="connsiteX15" fmla="*/ 596794 w 12192001"/>
              <a:gd name="connsiteY15" fmla="*/ 883716 h 2312946"/>
              <a:gd name="connsiteX16" fmla="*/ 0 w 12192001"/>
              <a:gd name="connsiteY16" fmla="*/ 0 h 2312946"/>
              <a:gd name="connsiteX17" fmla="*/ 11595207 w 12192001"/>
              <a:gd name="connsiteY17" fmla="*/ 0 h 2312946"/>
              <a:gd name="connsiteX18" fmla="*/ 11595207 w 12192001"/>
              <a:gd name="connsiteY18" fmla="*/ 407306 h 2312946"/>
              <a:gd name="connsiteX19" fmla="*/ 0 w 12192001"/>
              <a:gd name="connsiteY19" fmla="*/ 407306 h 231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1" h="2312946">
                <a:moveTo>
                  <a:pt x="1" y="1905640"/>
                </a:moveTo>
                <a:lnTo>
                  <a:pt x="11595207" y="1905640"/>
                </a:lnTo>
                <a:lnTo>
                  <a:pt x="11595207" y="2312946"/>
                </a:lnTo>
                <a:lnTo>
                  <a:pt x="1" y="2312946"/>
                </a:lnTo>
                <a:close/>
                <a:moveTo>
                  <a:pt x="596794" y="1429230"/>
                </a:moveTo>
                <a:lnTo>
                  <a:pt x="12192000" y="1429230"/>
                </a:lnTo>
                <a:lnTo>
                  <a:pt x="12192000" y="1836536"/>
                </a:lnTo>
                <a:lnTo>
                  <a:pt x="596794" y="1836536"/>
                </a:lnTo>
                <a:close/>
                <a:moveTo>
                  <a:pt x="2" y="952820"/>
                </a:moveTo>
                <a:lnTo>
                  <a:pt x="11595208" y="952820"/>
                </a:lnTo>
                <a:lnTo>
                  <a:pt x="11595208" y="1360126"/>
                </a:lnTo>
                <a:lnTo>
                  <a:pt x="2" y="1360126"/>
                </a:lnTo>
                <a:close/>
                <a:moveTo>
                  <a:pt x="596794" y="476410"/>
                </a:moveTo>
                <a:lnTo>
                  <a:pt x="12192001" y="476410"/>
                </a:lnTo>
                <a:lnTo>
                  <a:pt x="12192001" y="883716"/>
                </a:lnTo>
                <a:lnTo>
                  <a:pt x="596794" y="883716"/>
                </a:lnTo>
                <a:close/>
                <a:moveTo>
                  <a:pt x="0" y="0"/>
                </a:moveTo>
                <a:lnTo>
                  <a:pt x="11595207" y="0"/>
                </a:lnTo>
                <a:lnTo>
                  <a:pt x="11595207" y="407306"/>
                </a:lnTo>
                <a:lnTo>
                  <a:pt x="0" y="407306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522791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09345" y="1831358"/>
            <a:ext cx="2796988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831358"/>
            <a:ext cx="4646279" cy="400850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454999" y="1831358"/>
            <a:ext cx="2822600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5609345" y="3990571"/>
            <a:ext cx="5668254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66926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675611" y="0"/>
            <a:ext cx="2533825" cy="512525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326602" y="2328262"/>
            <a:ext cx="2533825" cy="4529738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326602" y="0"/>
            <a:ext cx="2533825" cy="2205318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675610" y="5225143"/>
            <a:ext cx="2533825" cy="1632856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31408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90812" y="0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2804674" y="2470417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962812" y="0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76674" y="2470417"/>
            <a:ext cx="3721960" cy="4387583"/>
          </a:xfrm>
          <a:prstGeom prst="parallelogram">
            <a:avLst>
              <a:gd name="adj" fmla="val 41516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9650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615568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82250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348932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715613" y="1946809"/>
            <a:ext cx="1834564" cy="2717399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21" hasCustomPrompt="1"/>
          </p:nvPr>
        </p:nvSpPr>
        <p:spPr>
          <a:xfrm>
            <a:off x="4502845" y="-484095"/>
            <a:ext cx="7050098" cy="7468880"/>
          </a:xfrm>
          <a:custGeom>
            <a:avLst/>
            <a:gdLst>
              <a:gd name="connsiteX0" fmla="*/ 2734512 w 7050098"/>
              <a:gd name="connsiteY0" fmla="*/ 2159214 h 7468880"/>
              <a:gd name="connsiteX1" fmla="*/ 3265712 w 7050098"/>
              <a:gd name="connsiteY1" fmla="*/ 2159214 h 7468880"/>
              <a:gd name="connsiteX2" fmla="*/ 1545492 w 7050098"/>
              <a:gd name="connsiteY2" fmla="*/ 7322884 h 7468880"/>
              <a:gd name="connsiteX3" fmla="*/ 1014292 w 7050098"/>
              <a:gd name="connsiteY3" fmla="*/ 7322884 h 7468880"/>
              <a:gd name="connsiteX4" fmla="*/ 4935986 w 7050098"/>
              <a:gd name="connsiteY4" fmla="*/ 1828799 h 7468880"/>
              <a:gd name="connsiteX5" fmla="*/ 5467186 w 7050098"/>
              <a:gd name="connsiteY5" fmla="*/ 1828799 h 7468880"/>
              <a:gd name="connsiteX6" fmla="*/ 3746966 w 7050098"/>
              <a:gd name="connsiteY6" fmla="*/ 6992470 h 7468880"/>
              <a:gd name="connsiteX7" fmla="*/ 3215766 w 7050098"/>
              <a:gd name="connsiteY7" fmla="*/ 6992470 h 7468880"/>
              <a:gd name="connsiteX8" fmla="*/ 1720220 w 7050098"/>
              <a:gd name="connsiteY8" fmla="*/ 1575228 h 7468880"/>
              <a:gd name="connsiteX9" fmla="*/ 2251420 w 7050098"/>
              <a:gd name="connsiteY9" fmla="*/ 1575228 h 7468880"/>
              <a:gd name="connsiteX10" fmla="*/ 531200 w 7050098"/>
              <a:gd name="connsiteY10" fmla="*/ 6738898 h 7468880"/>
              <a:gd name="connsiteX11" fmla="*/ 0 w 7050098"/>
              <a:gd name="connsiteY11" fmla="*/ 6738898 h 7468880"/>
              <a:gd name="connsiteX12" fmla="*/ 4809210 w 7050098"/>
              <a:gd name="connsiteY12" fmla="*/ 1267865 h 7468880"/>
              <a:gd name="connsiteX13" fmla="*/ 5040724 w 7050098"/>
              <a:gd name="connsiteY13" fmla="*/ 1267865 h 7468880"/>
              <a:gd name="connsiteX14" fmla="*/ 3020818 w 7050098"/>
              <a:gd name="connsiteY14" fmla="*/ 7468880 h 7468880"/>
              <a:gd name="connsiteX15" fmla="*/ 2789304 w 7050098"/>
              <a:gd name="connsiteY15" fmla="*/ 7468880 h 7468880"/>
              <a:gd name="connsiteX16" fmla="*/ 4255957 w 7050098"/>
              <a:gd name="connsiteY16" fmla="*/ 1121869 h 7468880"/>
              <a:gd name="connsiteX17" fmla="*/ 4487471 w 7050098"/>
              <a:gd name="connsiteY17" fmla="*/ 1121869 h 7468880"/>
              <a:gd name="connsiteX18" fmla="*/ 2467565 w 7050098"/>
              <a:gd name="connsiteY18" fmla="*/ 7322884 h 7468880"/>
              <a:gd name="connsiteX19" fmla="*/ 2236051 w 7050098"/>
              <a:gd name="connsiteY19" fmla="*/ 7322884 h 7468880"/>
              <a:gd name="connsiteX20" fmla="*/ 5818294 w 7050098"/>
              <a:gd name="connsiteY20" fmla="*/ 1037345 h 7468880"/>
              <a:gd name="connsiteX21" fmla="*/ 7050098 w 7050098"/>
              <a:gd name="connsiteY21" fmla="*/ 1037345 h 7468880"/>
              <a:gd name="connsiteX22" fmla="*/ 5308182 w 7050098"/>
              <a:gd name="connsiteY22" fmla="*/ 6201015 h 7468880"/>
              <a:gd name="connsiteX23" fmla="*/ 4076378 w 7050098"/>
              <a:gd name="connsiteY23" fmla="*/ 6201015 h 7468880"/>
              <a:gd name="connsiteX24" fmla="*/ 3794908 w 7050098"/>
              <a:gd name="connsiteY24" fmla="*/ 791456 h 7468880"/>
              <a:gd name="connsiteX25" fmla="*/ 4326108 w 7050098"/>
              <a:gd name="connsiteY25" fmla="*/ 791456 h 7468880"/>
              <a:gd name="connsiteX26" fmla="*/ 2605888 w 7050098"/>
              <a:gd name="connsiteY26" fmla="*/ 5955126 h 7468880"/>
              <a:gd name="connsiteX27" fmla="*/ 2074688 w 7050098"/>
              <a:gd name="connsiteY27" fmla="*/ 5955126 h 7468880"/>
              <a:gd name="connsiteX28" fmla="*/ 2603884 w 7050098"/>
              <a:gd name="connsiteY28" fmla="*/ 729984 h 7468880"/>
              <a:gd name="connsiteX29" fmla="*/ 3135084 w 7050098"/>
              <a:gd name="connsiteY29" fmla="*/ 729984 h 7468880"/>
              <a:gd name="connsiteX30" fmla="*/ 1414864 w 7050098"/>
              <a:gd name="connsiteY30" fmla="*/ 5893654 h 7468880"/>
              <a:gd name="connsiteX31" fmla="*/ 883664 w 7050098"/>
              <a:gd name="connsiteY31" fmla="*/ 5893654 h 7468880"/>
              <a:gd name="connsiteX32" fmla="*/ 4912944 w 7050098"/>
              <a:gd name="connsiteY32" fmla="*/ 0 h 7468880"/>
              <a:gd name="connsiteX33" fmla="*/ 5144458 w 7050098"/>
              <a:gd name="connsiteY33" fmla="*/ 0 h 7468880"/>
              <a:gd name="connsiteX34" fmla="*/ 3124552 w 7050098"/>
              <a:gd name="connsiteY34" fmla="*/ 6201015 h 7468880"/>
              <a:gd name="connsiteX35" fmla="*/ 2893038 w 7050098"/>
              <a:gd name="connsiteY35" fmla="*/ 6201015 h 7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050098" h="7468880">
                <a:moveTo>
                  <a:pt x="2734512" y="2159214"/>
                </a:moveTo>
                <a:lnTo>
                  <a:pt x="3265712" y="2159214"/>
                </a:lnTo>
                <a:lnTo>
                  <a:pt x="1545492" y="7322884"/>
                </a:lnTo>
                <a:lnTo>
                  <a:pt x="1014292" y="7322884"/>
                </a:lnTo>
                <a:close/>
                <a:moveTo>
                  <a:pt x="4935986" y="1828799"/>
                </a:moveTo>
                <a:lnTo>
                  <a:pt x="5467186" y="1828799"/>
                </a:lnTo>
                <a:lnTo>
                  <a:pt x="3746966" y="6992470"/>
                </a:lnTo>
                <a:lnTo>
                  <a:pt x="3215766" y="6992470"/>
                </a:lnTo>
                <a:close/>
                <a:moveTo>
                  <a:pt x="1720220" y="1575228"/>
                </a:moveTo>
                <a:lnTo>
                  <a:pt x="2251420" y="1575228"/>
                </a:lnTo>
                <a:lnTo>
                  <a:pt x="531200" y="6738898"/>
                </a:lnTo>
                <a:lnTo>
                  <a:pt x="0" y="6738898"/>
                </a:lnTo>
                <a:close/>
                <a:moveTo>
                  <a:pt x="4809210" y="1267865"/>
                </a:moveTo>
                <a:lnTo>
                  <a:pt x="5040724" y="1267865"/>
                </a:lnTo>
                <a:lnTo>
                  <a:pt x="3020818" y="7468880"/>
                </a:lnTo>
                <a:lnTo>
                  <a:pt x="2789304" y="7468880"/>
                </a:lnTo>
                <a:close/>
                <a:moveTo>
                  <a:pt x="4255957" y="1121869"/>
                </a:moveTo>
                <a:lnTo>
                  <a:pt x="4487471" y="1121869"/>
                </a:lnTo>
                <a:lnTo>
                  <a:pt x="2467565" y="7322884"/>
                </a:lnTo>
                <a:lnTo>
                  <a:pt x="2236051" y="7322884"/>
                </a:lnTo>
                <a:close/>
                <a:moveTo>
                  <a:pt x="5818294" y="1037345"/>
                </a:moveTo>
                <a:lnTo>
                  <a:pt x="7050098" y="1037345"/>
                </a:lnTo>
                <a:lnTo>
                  <a:pt x="5308182" y="6201015"/>
                </a:lnTo>
                <a:lnTo>
                  <a:pt x="4076378" y="6201015"/>
                </a:lnTo>
                <a:close/>
                <a:moveTo>
                  <a:pt x="3794908" y="791456"/>
                </a:moveTo>
                <a:lnTo>
                  <a:pt x="4326108" y="791456"/>
                </a:lnTo>
                <a:lnTo>
                  <a:pt x="2605888" y="5955126"/>
                </a:lnTo>
                <a:lnTo>
                  <a:pt x="2074688" y="5955126"/>
                </a:lnTo>
                <a:close/>
                <a:moveTo>
                  <a:pt x="2603884" y="729984"/>
                </a:moveTo>
                <a:lnTo>
                  <a:pt x="3135084" y="729984"/>
                </a:lnTo>
                <a:lnTo>
                  <a:pt x="1414864" y="5893654"/>
                </a:lnTo>
                <a:lnTo>
                  <a:pt x="883664" y="5893654"/>
                </a:lnTo>
                <a:close/>
                <a:moveTo>
                  <a:pt x="4912944" y="0"/>
                </a:moveTo>
                <a:lnTo>
                  <a:pt x="5144458" y="0"/>
                </a:lnTo>
                <a:lnTo>
                  <a:pt x="3124552" y="6201015"/>
                </a:lnTo>
                <a:lnTo>
                  <a:pt x="2893038" y="620101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827190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81977" y="2469133"/>
            <a:ext cx="4299355" cy="266265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308083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70180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828800" y="2522921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57600" y="4351721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86400" y="70180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44814" y="2082374"/>
            <a:ext cx="2973722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9139" y="2082374"/>
            <a:ext cx="2973722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973464" y="2082374"/>
            <a:ext cx="2973722" cy="2120792"/>
          </a:xfrm>
          <a:prstGeom prst="downArrowCallout">
            <a:avLst>
              <a:gd name="adj1" fmla="val 5805"/>
              <a:gd name="adj2" fmla="val 9211"/>
              <a:gd name="adj3" fmla="val 13335"/>
              <a:gd name="adj4" fmla="val 82482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87806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87075" y="4526415"/>
            <a:ext cx="791456" cy="791456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701181" y="4526415"/>
            <a:ext cx="791456" cy="791456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027866" y="4526415"/>
            <a:ext cx="791456" cy="791456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Oval Callout 8"/>
          <p:cNvSpPr/>
          <p:nvPr userDrawn="1"/>
        </p:nvSpPr>
        <p:spPr>
          <a:xfrm>
            <a:off x="1360074" y="2147078"/>
            <a:ext cx="2777779" cy="1967112"/>
          </a:xfrm>
          <a:prstGeom prst="wedgeEllipseCallout">
            <a:avLst>
              <a:gd name="adj1" fmla="val -35387"/>
              <a:gd name="adj2" fmla="val 644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 userDrawn="1"/>
        </p:nvSpPr>
        <p:spPr>
          <a:xfrm>
            <a:off x="4780918" y="2147078"/>
            <a:ext cx="2777779" cy="1967112"/>
          </a:xfrm>
          <a:prstGeom prst="wedgeEllipseCallout">
            <a:avLst>
              <a:gd name="adj1" fmla="val -35387"/>
              <a:gd name="adj2" fmla="val 644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 userDrawn="1"/>
        </p:nvSpPr>
        <p:spPr>
          <a:xfrm>
            <a:off x="8122025" y="2147078"/>
            <a:ext cx="2777779" cy="1967112"/>
          </a:xfrm>
          <a:prstGeom prst="wedgeEllipseCallout">
            <a:avLst>
              <a:gd name="adj1" fmla="val -35387"/>
              <a:gd name="adj2" fmla="val 644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652570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87075" y="4526415"/>
            <a:ext cx="791456" cy="791456"/>
          </a:xfrm>
          <a:prstGeom prst="round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657470" y="4526415"/>
            <a:ext cx="791456" cy="791456"/>
          </a:xfrm>
          <a:prstGeom prst="round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027866" y="4526415"/>
            <a:ext cx="791456" cy="791456"/>
          </a:xfrm>
          <a:prstGeom prst="round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Bebas Neue Regular" panose="00000500000000000000" pitchFamily="2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79426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1191026" y="1978030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91026" y="1978029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Round Diagonal Corner Rectangle 7"/>
          <p:cNvSpPr/>
          <p:nvPr userDrawn="1"/>
        </p:nvSpPr>
        <p:spPr>
          <a:xfrm>
            <a:off x="6201016" y="1978030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01016" y="1978029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1191026" y="4129559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191026" y="4129558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6201016" y="4129559"/>
            <a:ext cx="4710312" cy="1879355"/>
          </a:xfrm>
          <a:prstGeom prst="round2DiagRect">
            <a:avLst>
              <a:gd name="adj1" fmla="val 37519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201016" y="4129558"/>
            <a:ext cx="1990164" cy="1879355"/>
          </a:xfrm>
          <a:prstGeom prst="round2DiagRect">
            <a:avLst>
              <a:gd name="adj1" fmla="val 36293"/>
              <a:gd name="adj2" fmla="val 0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73993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1978029"/>
            <a:ext cx="4134010" cy="251713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057990" y="1978029"/>
            <a:ext cx="4134010" cy="251713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134011" y="1978030"/>
            <a:ext cx="3923979" cy="25171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35112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83341" y="2669592"/>
            <a:ext cx="2950669" cy="171799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59085" y="2669592"/>
            <a:ext cx="2950669" cy="171799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134829" y="2669592"/>
            <a:ext cx="2950669" cy="171799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342927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1713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134855" y="993989"/>
            <a:ext cx="1922289" cy="1967547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3152046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862652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63360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6369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544491" y="1978029"/>
            <a:ext cx="2674043" cy="2674043"/>
          </a:xfrm>
          <a:prstGeom prst="round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376278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14078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749809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285540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821271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883458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14078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214078" y="4068087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154911" y="1978030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54911" y="4068087"/>
            <a:ext cx="2136161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8405027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214078" y="1978030"/>
            <a:ext cx="2804672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1" y="1978030"/>
            <a:ext cx="2804672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929924" y="1978030"/>
            <a:ext cx="2804672" cy="1794832"/>
          </a:xfrm>
          <a:prstGeom prst="roundRect">
            <a:avLst>
              <a:gd name="adj" fmla="val 8034"/>
            </a:avLst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612185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1978030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743201" y="1978030"/>
            <a:ext cx="3342554" cy="18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085755" y="1978030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914556" y="1978030"/>
            <a:ext cx="3342554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14400" y="4021983"/>
            <a:ext cx="3342554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256954" y="401690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6085754" y="4021983"/>
            <a:ext cx="3342554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28308" y="401690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35348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110958" y="2008767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039650" y="2008767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110958" y="393745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039650" y="3937459"/>
            <a:ext cx="1828800" cy="18288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5407154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233902" y="-7684"/>
            <a:ext cx="7958098" cy="6865684"/>
          </a:xfrm>
          <a:custGeom>
            <a:avLst/>
            <a:gdLst>
              <a:gd name="connsiteX0" fmla="*/ 0 w 5406998"/>
              <a:gd name="connsiteY0" fmla="*/ 0 h 6858000"/>
              <a:gd name="connsiteX1" fmla="*/ 5406998 w 5406998"/>
              <a:gd name="connsiteY1" fmla="*/ 0 h 6858000"/>
              <a:gd name="connsiteX2" fmla="*/ 5406998 w 5406998"/>
              <a:gd name="connsiteY2" fmla="*/ 6858000 h 6858000"/>
              <a:gd name="connsiteX3" fmla="*/ 0 w 5406998"/>
              <a:gd name="connsiteY3" fmla="*/ 6858000 h 6858000"/>
              <a:gd name="connsiteX4" fmla="*/ 0 w 5406998"/>
              <a:gd name="connsiteY4" fmla="*/ 0 h 6858000"/>
              <a:gd name="connsiteX0" fmla="*/ 1705855 w 5406998"/>
              <a:gd name="connsiteY0" fmla="*/ 0 h 6865684"/>
              <a:gd name="connsiteX1" fmla="*/ 5406998 w 5406998"/>
              <a:gd name="connsiteY1" fmla="*/ 7684 h 6865684"/>
              <a:gd name="connsiteX2" fmla="*/ 5406998 w 5406998"/>
              <a:gd name="connsiteY2" fmla="*/ 6865684 h 6865684"/>
              <a:gd name="connsiteX3" fmla="*/ 0 w 5406998"/>
              <a:gd name="connsiteY3" fmla="*/ 6865684 h 6865684"/>
              <a:gd name="connsiteX4" fmla="*/ 1705855 w 5406998"/>
              <a:gd name="connsiteY4" fmla="*/ 0 h 6865684"/>
              <a:gd name="connsiteX0" fmla="*/ 1705855 w 5406998"/>
              <a:gd name="connsiteY0" fmla="*/ 0 h 6865684"/>
              <a:gd name="connsiteX1" fmla="*/ 5406998 w 5406998"/>
              <a:gd name="connsiteY1" fmla="*/ 7684 h 6865684"/>
              <a:gd name="connsiteX2" fmla="*/ 5406998 w 5406998"/>
              <a:gd name="connsiteY2" fmla="*/ 6865684 h 6865684"/>
              <a:gd name="connsiteX3" fmla="*/ 0 w 5406998"/>
              <a:gd name="connsiteY3" fmla="*/ 6865684 h 6865684"/>
              <a:gd name="connsiteX4" fmla="*/ 1705855 w 5406998"/>
              <a:gd name="connsiteY4" fmla="*/ 0 h 6865684"/>
              <a:gd name="connsiteX0" fmla="*/ 2056942 w 5758085"/>
              <a:gd name="connsiteY0" fmla="*/ 0 h 6865684"/>
              <a:gd name="connsiteX1" fmla="*/ 5758085 w 5758085"/>
              <a:gd name="connsiteY1" fmla="*/ 7684 h 6865684"/>
              <a:gd name="connsiteX2" fmla="*/ 5758085 w 5758085"/>
              <a:gd name="connsiteY2" fmla="*/ 6865684 h 6865684"/>
              <a:gd name="connsiteX3" fmla="*/ 351087 w 5758085"/>
              <a:gd name="connsiteY3" fmla="*/ 6865684 h 6865684"/>
              <a:gd name="connsiteX4" fmla="*/ 696868 w 5758085"/>
              <a:gd name="connsiteY4" fmla="*/ 3957277 h 6865684"/>
              <a:gd name="connsiteX5" fmla="*/ 2056942 w 5758085"/>
              <a:gd name="connsiteY5" fmla="*/ 0 h 6865684"/>
              <a:gd name="connsiteX0" fmla="*/ 4389220 w 8090363"/>
              <a:gd name="connsiteY0" fmla="*/ 0 h 6865684"/>
              <a:gd name="connsiteX1" fmla="*/ 8090363 w 8090363"/>
              <a:gd name="connsiteY1" fmla="*/ 7684 h 6865684"/>
              <a:gd name="connsiteX2" fmla="*/ 8090363 w 8090363"/>
              <a:gd name="connsiteY2" fmla="*/ 6865684 h 6865684"/>
              <a:gd name="connsiteX3" fmla="*/ 132265 w 8090363"/>
              <a:gd name="connsiteY3" fmla="*/ 6858000 h 6865684"/>
              <a:gd name="connsiteX4" fmla="*/ 3029146 w 8090363"/>
              <a:gd name="connsiteY4" fmla="*/ 3957277 h 6865684"/>
              <a:gd name="connsiteX5" fmla="*/ 4389220 w 8090363"/>
              <a:gd name="connsiteY5" fmla="*/ 0 h 6865684"/>
              <a:gd name="connsiteX0" fmla="*/ 4373716 w 8074859"/>
              <a:gd name="connsiteY0" fmla="*/ 0 h 6865684"/>
              <a:gd name="connsiteX1" fmla="*/ 8074859 w 8074859"/>
              <a:gd name="connsiteY1" fmla="*/ 7684 h 6865684"/>
              <a:gd name="connsiteX2" fmla="*/ 8074859 w 8074859"/>
              <a:gd name="connsiteY2" fmla="*/ 6865684 h 6865684"/>
              <a:gd name="connsiteX3" fmla="*/ 116761 w 8074859"/>
              <a:gd name="connsiteY3" fmla="*/ 6858000 h 6865684"/>
              <a:gd name="connsiteX4" fmla="*/ 3551525 w 8074859"/>
              <a:gd name="connsiteY4" fmla="*/ 3388659 h 6865684"/>
              <a:gd name="connsiteX5" fmla="*/ 4373716 w 8074859"/>
              <a:gd name="connsiteY5" fmla="*/ 0 h 6865684"/>
              <a:gd name="connsiteX0" fmla="*/ 4256955 w 7958098"/>
              <a:gd name="connsiteY0" fmla="*/ 0 h 6865684"/>
              <a:gd name="connsiteX1" fmla="*/ 7958098 w 7958098"/>
              <a:gd name="connsiteY1" fmla="*/ 7684 h 6865684"/>
              <a:gd name="connsiteX2" fmla="*/ 7958098 w 7958098"/>
              <a:gd name="connsiteY2" fmla="*/ 6865684 h 6865684"/>
              <a:gd name="connsiteX3" fmla="*/ 0 w 7958098"/>
              <a:gd name="connsiteY3" fmla="*/ 6858000 h 6865684"/>
              <a:gd name="connsiteX4" fmla="*/ 3434764 w 7958098"/>
              <a:gd name="connsiteY4" fmla="*/ 3388659 h 6865684"/>
              <a:gd name="connsiteX5" fmla="*/ 4256955 w 7958098"/>
              <a:gd name="connsiteY5" fmla="*/ 0 h 686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8098" h="6865684">
                <a:moveTo>
                  <a:pt x="4256955" y="0"/>
                </a:moveTo>
                <a:lnTo>
                  <a:pt x="7958098" y="7684"/>
                </a:lnTo>
                <a:lnTo>
                  <a:pt x="7958098" y="6865684"/>
                </a:lnTo>
                <a:lnTo>
                  <a:pt x="0" y="6858000"/>
                </a:lnTo>
                <a:cubicBezTo>
                  <a:pt x="186124" y="4290893"/>
                  <a:pt x="3150455" y="4532940"/>
                  <a:pt x="3434764" y="3388659"/>
                </a:cubicBezTo>
                <a:cubicBezTo>
                  <a:pt x="3719073" y="2244378"/>
                  <a:pt x="3413419" y="658266"/>
                  <a:pt x="4256955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117432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785002" y="0"/>
            <a:ext cx="540699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11431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401876" y="0"/>
            <a:ext cx="6101121" cy="6858000"/>
          </a:xfrm>
          <a:custGeom>
            <a:avLst/>
            <a:gdLst>
              <a:gd name="connsiteX0" fmla="*/ 3752417 w 6101121"/>
              <a:gd name="connsiteY0" fmla="*/ 1340864 h 6858000"/>
              <a:gd name="connsiteX1" fmla="*/ 6101121 w 6101121"/>
              <a:gd name="connsiteY1" fmla="*/ 1340864 h 6858000"/>
              <a:gd name="connsiteX2" fmla="*/ 4446444 w 6101121"/>
              <a:gd name="connsiteY2" fmla="*/ 6858000 h 6858000"/>
              <a:gd name="connsiteX3" fmla="*/ 2097740 w 6101121"/>
              <a:gd name="connsiteY3" fmla="*/ 6858000 h 6858000"/>
              <a:gd name="connsiteX4" fmla="*/ 1654677 w 6101121"/>
              <a:gd name="connsiteY4" fmla="*/ 0 h 6858000"/>
              <a:gd name="connsiteX5" fmla="*/ 4003381 w 6101121"/>
              <a:gd name="connsiteY5" fmla="*/ 0 h 6858000"/>
              <a:gd name="connsiteX6" fmla="*/ 2348704 w 6101121"/>
              <a:gd name="connsiteY6" fmla="*/ 5517136 h 6858000"/>
              <a:gd name="connsiteX7" fmla="*/ 0 w 6101121"/>
              <a:gd name="connsiteY7" fmla="*/ 55171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1121" h="6858000">
                <a:moveTo>
                  <a:pt x="3752417" y="1340864"/>
                </a:moveTo>
                <a:lnTo>
                  <a:pt x="6101121" y="1340864"/>
                </a:lnTo>
                <a:lnTo>
                  <a:pt x="4446444" y="6858000"/>
                </a:lnTo>
                <a:lnTo>
                  <a:pt x="2097740" y="6858000"/>
                </a:lnTo>
                <a:close/>
                <a:moveTo>
                  <a:pt x="1654677" y="0"/>
                </a:moveTo>
                <a:lnTo>
                  <a:pt x="4003381" y="0"/>
                </a:lnTo>
                <a:lnTo>
                  <a:pt x="2348704" y="5517136"/>
                </a:lnTo>
                <a:lnTo>
                  <a:pt x="0" y="5517136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5893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12192000" cy="3096666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134855" y="1682369"/>
            <a:ext cx="1922289" cy="1967547"/>
          </a:xfrm>
          <a:prstGeom prst="ellipse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9386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5909022" y="-1242546"/>
            <a:ext cx="5809348" cy="9008283"/>
          </a:xfrm>
          <a:custGeom>
            <a:avLst/>
            <a:gdLst>
              <a:gd name="connsiteX0" fmla="*/ 4534337 w 5809348"/>
              <a:gd name="connsiteY0" fmla="*/ 6013267 h 9008283"/>
              <a:gd name="connsiteX1" fmla="*/ 5809348 w 5809348"/>
              <a:gd name="connsiteY1" fmla="*/ 6013267 h 9008283"/>
              <a:gd name="connsiteX2" fmla="*/ 4911095 w 5809348"/>
              <a:gd name="connsiteY2" fmla="*/ 9008283 h 9008283"/>
              <a:gd name="connsiteX3" fmla="*/ 3636084 w 5809348"/>
              <a:gd name="connsiteY3" fmla="*/ 9008283 h 9008283"/>
              <a:gd name="connsiteX4" fmla="*/ 3395564 w 5809348"/>
              <a:gd name="connsiteY4" fmla="*/ 5285369 h 9008283"/>
              <a:gd name="connsiteX5" fmla="*/ 4670575 w 5809348"/>
              <a:gd name="connsiteY5" fmla="*/ 5285369 h 9008283"/>
              <a:gd name="connsiteX6" fmla="*/ 3772322 w 5809348"/>
              <a:gd name="connsiteY6" fmla="*/ 8280386 h 9008283"/>
              <a:gd name="connsiteX7" fmla="*/ 2497311 w 5809348"/>
              <a:gd name="connsiteY7" fmla="*/ 8280386 h 9008283"/>
              <a:gd name="connsiteX8" fmla="*/ 2252179 w 5809348"/>
              <a:gd name="connsiteY8" fmla="*/ 4542398 h 9008283"/>
              <a:gd name="connsiteX9" fmla="*/ 3527190 w 5809348"/>
              <a:gd name="connsiteY9" fmla="*/ 4542398 h 9008283"/>
              <a:gd name="connsiteX10" fmla="*/ 2628937 w 5809348"/>
              <a:gd name="connsiteY10" fmla="*/ 7537414 h 9008283"/>
              <a:gd name="connsiteX11" fmla="*/ 1353926 w 5809348"/>
              <a:gd name="connsiteY11" fmla="*/ 7537414 h 9008283"/>
              <a:gd name="connsiteX12" fmla="*/ 1113406 w 5809348"/>
              <a:gd name="connsiteY12" fmla="*/ 3814500 h 9008283"/>
              <a:gd name="connsiteX13" fmla="*/ 2388417 w 5809348"/>
              <a:gd name="connsiteY13" fmla="*/ 3814500 h 9008283"/>
              <a:gd name="connsiteX14" fmla="*/ 1490164 w 5809348"/>
              <a:gd name="connsiteY14" fmla="*/ 6809517 h 9008283"/>
              <a:gd name="connsiteX15" fmla="*/ 215153 w 5809348"/>
              <a:gd name="connsiteY15" fmla="*/ 6809517 h 9008283"/>
              <a:gd name="connsiteX16" fmla="*/ 4319184 w 5809348"/>
              <a:gd name="connsiteY16" fmla="*/ 2198767 h 9008283"/>
              <a:gd name="connsiteX17" fmla="*/ 5594195 w 5809348"/>
              <a:gd name="connsiteY17" fmla="*/ 2198767 h 9008283"/>
              <a:gd name="connsiteX18" fmla="*/ 4695942 w 5809348"/>
              <a:gd name="connsiteY18" fmla="*/ 5193783 h 9008283"/>
              <a:gd name="connsiteX19" fmla="*/ 3420931 w 5809348"/>
              <a:gd name="connsiteY19" fmla="*/ 5193783 h 9008283"/>
              <a:gd name="connsiteX20" fmla="*/ 3180411 w 5809348"/>
              <a:gd name="connsiteY20" fmla="*/ 1470869 h 9008283"/>
              <a:gd name="connsiteX21" fmla="*/ 4455422 w 5809348"/>
              <a:gd name="connsiteY21" fmla="*/ 1470869 h 9008283"/>
              <a:gd name="connsiteX22" fmla="*/ 3557169 w 5809348"/>
              <a:gd name="connsiteY22" fmla="*/ 4465886 h 9008283"/>
              <a:gd name="connsiteX23" fmla="*/ 2282158 w 5809348"/>
              <a:gd name="connsiteY23" fmla="*/ 4465886 h 9008283"/>
              <a:gd name="connsiteX24" fmla="*/ 2037026 w 5809348"/>
              <a:gd name="connsiteY24" fmla="*/ 727898 h 9008283"/>
              <a:gd name="connsiteX25" fmla="*/ 3312037 w 5809348"/>
              <a:gd name="connsiteY25" fmla="*/ 727898 h 9008283"/>
              <a:gd name="connsiteX26" fmla="*/ 2413784 w 5809348"/>
              <a:gd name="connsiteY26" fmla="*/ 3722914 h 9008283"/>
              <a:gd name="connsiteX27" fmla="*/ 1138773 w 5809348"/>
              <a:gd name="connsiteY27" fmla="*/ 3722914 h 9008283"/>
              <a:gd name="connsiteX28" fmla="*/ 898253 w 5809348"/>
              <a:gd name="connsiteY28" fmla="*/ 0 h 9008283"/>
              <a:gd name="connsiteX29" fmla="*/ 2173264 w 5809348"/>
              <a:gd name="connsiteY29" fmla="*/ 0 h 9008283"/>
              <a:gd name="connsiteX30" fmla="*/ 1275011 w 5809348"/>
              <a:gd name="connsiteY30" fmla="*/ 2995016 h 9008283"/>
              <a:gd name="connsiteX31" fmla="*/ 0 w 5809348"/>
              <a:gd name="connsiteY31" fmla="*/ 2995016 h 900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9348" h="9008283">
                <a:moveTo>
                  <a:pt x="4534337" y="6013267"/>
                </a:moveTo>
                <a:lnTo>
                  <a:pt x="5809348" y="6013267"/>
                </a:lnTo>
                <a:lnTo>
                  <a:pt x="4911095" y="9008283"/>
                </a:lnTo>
                <a:lnTo>
                  <a:pt x="3636084" y="9008283"/>
                </a:lnTo>
                <a:close/>
                <a:moveTo>
                  <a:pt x="3395564" y="5285369"/>
                </a:moveTo>
                <a:lnTo>
                  <a:pt x="4670575" y="5285369"/>
                </a:lnTo>
                <a:lnTo>
                  <a:pt x="3772322" y="8280386"/>
                </a:lnTo>
                <a:lnTo>
                  <a:pt x="2497311" y="8280386"/>
                </a:lnTo>
                <a:close/>
                <a:moveTo>
                  <a:pt x="2252179" y="4542398"/>
                </a:moveTo>
                <a:lnTo>
                  <a:pt x="3527190" y="4542398"/>
                </a:lnTo>
                <a:lnTo>
                  <a:pt x="2628937" y="7537414"/>
                </a:lnTo>
                <a:lnTo>
                  <a:pt x="1353926" y="7537414"/>
                </a:lnTo>
                <a:close/>
                <a:moveTo>
                  <a:pt x="1113406" y="3814500"/>
                </a:moveTo>
                <a:lnTo>
                  <a:pt x="2388417" y="3814500"/>
                </a:lnTo>
                <a:lnTo>
                  <a:pt x="1490164" y="6809517"/>
                </a:lnTo>
                <a:lnTo>
                  <a:pt x="215153" y="6809517"/>
                </a:lnTo>
                <a:close/>
                <a:moveTo>
                  <a:pt x="4319184" y="2198767"/>
                </a:moveTo>
                <a:lnTo>
                  <a:pt x="5594195" y="2198767"/>
                </a:lnTo>
                <a:lnTo>
                  <a:pt x="4695942" y="5193783"/>
                </a:lnTo>
                <a:lnTo>
                  <a:pt x="3420931" y="5193783"/>
                </a:lnTo>
                <a:close/>
                <a:moveTo>
                  <a:pt x="3180411" y="1470869"/>
                </a:moveTo>
                <a:lnTo>
                  <a:pt x="4455422" y="1470869"/>
                </a:lnTo>
                <a:lnTo>
                  <a:pt x="3557169" y="4465886"/>
                </a:lnTo>
                <a:lnTo>
                  <a:pt x="2282158" y="4465886"/>
                </a:lnTo>
                <a:close/>
                <a:moveTo>
                  <a:pt x="2037026" y="727898"/>
                </a:moveTo>
                <a:lnTo>
                  <a:pt x="3312037" y="727898"/>
                </a:lnTo>
                <a:lnTo>
                  <a:pt x="2413784" y="3722914"/>
                </a:lnTo>
                <a:lnTo>
                  <a:pt x="1138773" y="3722914"/>
                </a:lnTo>
                <a:close/>
                <a:moveTo>
                  <a:pt x="898253" y="0"/>
                </a:moveTo>
                <a:lnTo>
                  <a:pt x="2173264" y="0"/>
                </a:lnTo>
                <a:lnTo>
                  <a:pt x="1275011" y="2995016"/>
                </a:lnTo>
                <a:lnTo>
                  <a:pt x="0" y="2995016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3567607" y="-577560"/>
            <a:ext cx="9989713" cy="7724256"/>
          </a:xfrm>
          <a:custGeom>
            <a:avLst/>
            <a:gdLst>
              <a:gd name="connsiteX0" fmla="*/ 3165357 w 9989713"/>
              <a:gd name="connsiteY0" fmla="*/ 3965379 h 7724256"/>
              <a:gd name="connsiteX1" fmla="*/ 3746605 w 9989713"/>
              <a:gd name="connsiteY1" fmla="*/ 6653058 h 7724256"/>
              <a:gd name="connsiteX2" fmla="*/ 1127577 w 9989713"/>
              <a:gd name="connsiteY2" fmla="*/ 7516537 h 7724256"/>
              <a:gd name="connsiteX3" fmla="*/ 114266 w 9989713"/>
              <a:gd name="connsiteY3" fmla="*/ 4958635 h 7724256"/>
              <a:gd name="connsiteX4" fmla="*/ 1437118 w 9989713"/>
              <a:gd name="connsiteY4" fmla="*/ 5443536 h 7724256"/>
              <a:gd name="connsiteX5" fmla="*/ 1723208 w 9989713"/>
              <a:gd name="connsiteY5" fmla="*/ 6239005 h 7724256"/>
              <a:gd name="connsiteX6" fmla="*/ 2524080 w 9989713"/>
              <a:gd name="connsiteY6" fmla="*/ 5951141 h 7724256"/>
              <a:gd name="connsiteX7" fmla="*/ 2361967 w 9989713"/>
              <a:gd name="connsiteY7" fmla="*/ 5124402 h 7724256"/>
              <a:gd name="connsiteX8" fmla="*/ 7559587 w 9989713"/>
              <a:gd name="connsiteY8" fmla="*/ 2555676 h 7724256"/>
              <a:gd name="connsiteX9" fmla="*/ 7653574 w 9989713"/>
              <a:gd name="connsiteY9" fmla="*/ 5063871 h 7724256"/>
              <a:gd name="connsiteX10" fmla="*/ 5225780 w 9989713"/>
              <a:gd name="connsiteY10" fmla="*/ 5779089 h 7724256"/>
              <a:gd name="connsiteX11" fmla="*/ 4042379 w 9989713"/>
              <a:gd name="connsiteY11" fmla="*/ 3558177 h 7724256"/>
              <a:gd name="connsiteX12" fmla="*/ 5415550 w 9989713"/>
              <a:gd name="connsiteY12" fmla="*/ 3777816 h 7724256"/>
              <a:gd name="connsiteX13" fmla="*/ 5759548 w 9989713"/>
              <a:gd name="connsiteY13" fmla="*/ 4493805 h 7724256"/>
              <a:gd name="connsiteX14" fmla="*/ 6527312 w 9989713"/>
              <a:gd name="connsiteY14" fmla="*/ 4245057 h 7724256"/>
              <a:gd name="connsiteX15" fmla="*/ 6500874 w 9989713"/>
              <a:gd name="connsiteY15" fmla="*/ 3460447 h 7724256"/>
              <a:gd name="connsiteX16" fmla="*/ 3389222 w 9989713"/>
              <a:gd name="connsiteY16" fmla="*/ 1292734 h 7724256"/>
              <a:gd name="connsiteX17" fmla="*/ 3535713 w 9989713"/>
              <a:gd name="connsiteY17" fmla="*/ 1293841 h 7724256"/>
              <a:gd name="connsiteX18" fmla="*/ 4078181 w 9989713"/>
              <a:gd name="connsiteY18" fmla="*/ 1398118 h 7724256"/>
              <a:gd name="connsiteX19" fmla="*/ 5422171 w 9989713"/>
              <a:gd name="connsiteY19" fmla="*/ 3684778 h 7724256"/>
              <a:gd name="connsiteX20" fmla="*/ 4045165 w 9989713"/>
              <a:gd name="connsiteY20" fmla="*/ 3463039 h 7724256"/>
              <a:gd name="connsiteX21" fmla="*/ 3652727 w 9989713"/>
              <a:gd name="connsiteY21" fmla="*/ 2727103 h 7724256"/>
              <a:gd name="connsiteX22" fmla="*/ 2895590 w 9989713"/>
              <a:gd name="connsiteY22" fmla="*/ 3093220 h 7724256"/>
              <a:gd name="connsiteX23" fmla="*/ 3074452 w 9989713"/>
              <a:gd name="connsiteY23" fmla="*/ 3901034 h 7724256"/>
              <a:gd name="connsiteX24" fmla="*/ 2274139 w 9989713"/>
              <a:gd name="connsiteY24" fmla="*/ 5045722 h 7724256"/>
              <a:gd name="connsiteX25" fmla="*/ 1644766 w 9989713"/>
              <a:gd name="connsiteY25" fmla="*/ 2473515 h 7724256"/>
              <a:gd name="connsiteX26" fmla="*/ 3389222 w 9989713"/>
              <a:gd name="connsiteY26" fmla="*/ 1292734 h 7724256"/>
              <a:gd name="connsiteX27" fmla="*/ 7945074 w 9989713"/>
              <a:gd name="connsiteY27" fmla="*/ 586 h 7724256"/>
              <a:gd name="connsiteX28" fmla="*/ 8784354 w 9989713"/>
              <a:gd name="connsiteY28" fmla="*/ 170455 h 7724256"/>
              <a:gd name="connsiteX29" fmla="*/ 9965994 w 9989713"/>
              <a:gd name="connsiteY29" fmla="*/ 2392797 h 7724256"/>
              <a:gd name="connsiteX30" fmla="*/ 8588988 w 9989713"/>
              <a:gd name="connsiteY30" fmla="*/ 2171058 h 7724256"/>
              <a:gd name="connsiteX31" fmla="*/ 8248009 w 9989713"/>
              <a:gd name="connsiteY31" fmla="*/ 1459140 h 7724256"/>
              <a:gd name="connsiteX32" fmla="*/ 7484869 w 9989713"/>
              <a:gd name="connsiteY32" fmla="*/ 1705998 h 7724256"/>
              <a:gd name="connsiteX33" fmla="*/ 7510880 w 9989713"/>
              <a:gd name="connsiteY33" fmla="*/ 2485648 h 7724256"/>
              <a:gd name="connsiteX34" fmla="*/ 6448833 w 9989713"/>
              <a:gd name="connsiteY34" fmla="*/ 3392886 h 7724256"/>
              <a:gd name="connsiteX35" fmla="*/ 6355663 w 9989713"/>
              <a:gd name="connsiteY35" fmla="*/ 884200 h 7724256"/>
              <a:gd name="connsiteX36" fmla="*/ 7945074 w 9989713"/>
              <a:gd name="connsiteY36" fmla="*/ 586 h 772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989713" h="7724256">
                <a:moveTo>
                  <a:pt x="3165357" y="3965379"/>
                </a:moveTo>
                <a:cubicBezTo>
                  <a:pt x="3986501" y="4579191"/>
                  <a:pt x="4236151" y="5733568"/>
                  <a:pt x="3746605" y="6653058"/>
                </a:cubicBezTo>
                <a:cubicBezTo>
                  <a:pt x="3233057" y="7617630"/>
                  <a:pt x="2082860" y="7996844"/>
                  <a:pt x="1127577" y="7516537"/>
                </a:cubicBezTo>
                <a:cubicBezTo>
                  <a:pt x="211949" y="7056168"/>
                  <a:pt x="-224347" y="5954826"/>
                  <a:pt x="114266" y="4958635"/>
                </a:cubicBezTo>
                <a:lnTo>
                  <a:pt x="1437118" y="5443536"/>
                </a:lnTo>
                <a:cubicBezTo>
                  <a:pt x="1348597" y="5752048"/>
                  <a:pt x="1469350" y="6087802"/>
                  <a:pt x="1723208" y="6239005"/>
                </a:cubicBezTo>
                <a:cubicBezTo>
                  <a:pt x="2014461" y="6412482"/>
                  <a:pt x="2374978" y="6282899"/>
                  <a:pt x="2524080" y="5951141"/>
                </a:cubicBezTo>
                <a:cubicBezTo>
                  <a:pt x="2651704" y="5667173"/>
                  <a:pt x="2583791" y="5320832"/>
                  <a:pt x="2361967" y="5124402"/>
                </a:cubicBezTo>
                <a:close/>
                <a:moveTo>
                  <a:pt x="7559587" y="2555676"/>
                </a:moveTo>
                <a:cubicBezTo>
                  <a:pt x="8129630" y="3275006"/>
                  <a:pt x="8168065" y="4300714"/>
                  <a:pt x="7653574" y="5063871"/>
                </a:cubicBezTo>
                <a:cubicBezTo>
                  <a:pt x="7110078" y="5870052"/>
                  <a:pt x="6095968" y="6168804"/>
                  <a:pt x="5225780" y="5779089"/>
                </a:cubicBezTo>
                <a:cubicBezTo>
                  <a:pt x="4390375" y="5404951"/>
                  <a:pt x="3903882" y="4491939"/>
                  <a:pt x="4042379" y="3558177"/>
                </a:cubicBezTo>
                <a:lnTo>
                  <a:pt x="5415550" y="3777816"/>
                </a:lnTo>
                <a:cubicBezTo>
                  <a:pt x="5378001" y="4075722"/>
                  <a:pt x="5517611" y="4366302"/>
                  <a:pt x="5759548" y="4493805"/>
                </a:cubicBezTo>
                <a:cubicBezTo>
                  <a:pt x="6034682" y="4638803"/>
                  <a:pt x="6362600" y="4532560"/>
                  <a:pt x="6527312" y="4245057"/>
                </a:cubicBezTo>
                <a:cubicBezTo>
                  <a:pt x="6665829" y="4003276"/>
                  <a:pt x="6655263" y="3689703"/>
                  <a:pt x="6500874" y="3460447"/>
                </a:cubicBezTo>
                <a:close/>
                <a:moveTo>
                  <a:pt x="3389222" y="1292734"/>
                </a:moveTo>
                <a:cubicBezTo>
                  <a:pt x="3437879" y="1291238"/>
                  <a:pt x="3486740" y="1291594"/>
                  <a:pt x="3535713" y="1293841"/>
                </a:cubicBezTo>
                <a:cubicBezTo>
                  <a:pt x="3716536" y="1302138"/>
                  <a:pt x="3898889" y="1336220"/>
                  <a:pt x="4078181" y="1398118"/>
                </a:cubicBezTo>
                <a:cubicBezTo>
                  <a:pt x="5003529" y="1717580"/>
                  <a:pt x="5571596" y="2684089"/>
                  <a:pt x="5422171" y="3684778"/>
                </a:cubicBezTo>
                <a:lnTo>
                  <a:pt x="4045165" y="3463039"/>
                </a:lnTo>
                <a:cubicBezTo>
                  <a:pt x="4085603" y="3143874"/>
                  <a:pt x="3921724" y="2836552"/>
                  <a:pt x="3652727" y="2727103"/>
                </a:cubicBezTo>
                <a:cubicBezTo>
                  <a:pt x="3354215" y="2605645"/>
                  <a:pt x="3023272" y="2765674"/>
                  <a:pt x="2895590" y="3093220"/>
                </a:cubicBezTo>
                <a:cubicBezTo>
                  <a:pt x="2784976" y="3376981"/>
                  <a:pt x="2858525" y="3709164"/>
                  <a:pt x="3074452" y="3901034"/>
                </a:cubicBezTo>
                <a:lnTo>
                  <a:pt x="2274139" y="5045722"/>
                </a:lnTo>
                <a:cubicBezTo>
                  <a:pt x="1494642" y="4458006"/>
                  <a:pt x="1229983" y="3376361"/>
                  <a:pt x="1644766" y="2473515"/>
                </a:cubicBezTo>
                <a:cubicBezTo>
                  <a:pt x="1975277" y="1754103"/>
                  <a:pt x="2659364" y="1315167"/>
                  <a:pt x="3389222" y="1292734"/>
                </a:cubicBezTo>
                <a:close/>
                <a:moveTo>
                  <a:pt x="7945074" y="586"/>
                </a:moveTo>
                <a:cubicBezTo>
                  <a:pt x="8226430" y="-6368"/>
                  <a:pt x="8512447" y="48416"/>
                  <a:pt x="8784354" y="170455"/>
                </a:cubicBezTo>
                <a:cubicBezTo>
                  <a:pt x="9619627" y="545347"/>
                  <a:pt x="10105430" y="1459010"/>
                  <a:pt x="9965994" y="2392797"/>
                </a:cubicBezTo>
                <a:lnTo>
                  <a:pt x="8588988" y="2171058"/>
                </a:lnTo>
                <a:cubicBezTo>
                  <a:pt x="8626492" y="1875052"/>
                  <a:pt x="8488120" y="1586151"/>
                  <a:pt x="8248009" y="1459140"/>
                </a:cubicBezTo>
                <a:cubicBezTo>
                  <a:pt x="7974674" y="1314555"/>
                  <a:pt x="7648621" y="1420026"/>
                  <a:pt x="7484869" y="1705998"/>
                </a:cubicBezTo>
                <a:cubicBezTo>
                  <a:pt x="7347319" y="1946212"/>
                  <a:pt x="7357713" y="2257761"/>
                  <a:pt x="7510880" y="2485648"/>
                </a:cubicBezTo>
                <a:lnTo>
                  <a:pt x="6448833" y="3392886"/>
                </a:lnTo>
                <a:cubicBezTo>
                  <a:pt x="5878803" y="2673268"/>
                  <a:pt x="5840699" y="1647272"/>
                  <a:pt x="6355663" y="884200"/>
                </a:cubicBezTo>
                <a:cubicBezTo>
                  <a:pt x="6729666" y="330004"/>
                  <a:pt x="7326091" y="15887"/>
                  <a:pt x="7945074" y="586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955191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548948" y="2238664"/>
            <a:ext cx="7643051" cy="3232188"/>
          </a:xfrm>
          <a:custGeom>
            <a:avLst/>
            <a:gdLst>
              <a:gd name="connsiteX0" fmla="*/ 891349 w 8711134"/>
              <a:gd name="connsiteY0" fmla="*/ 2897323 h 3232188"/>
              <a:gd name="connsiteX1" fmla="*/ 8711133 w 8711134"/>
              <a:gd name="connsiteY1" fmla="*/ 2897323 h 3232188"/>
              <a:gd name="connsiteX2" fmla="*/ 8711133 w 8711134"/>
              <a:gd name="connsiteY2" fmla="*/ 3232188 h 3232188"/>
              <a:gd name="connsiteX3" fmla="*/ 891349 w 8711134"/>
              <a:gd name="connsiteY3" fmla="*/ 3232188 h 3232188"/>
              <a:gd name="connsiteX4" fmla="*/ 2504996 w 8711134"/>
              <a:gd name="connsiteY4" fmla="*/ 1971384 h 3232188"/>
              <a:gd name="connsiteX5" fmla="*/ 8495981 w 8711134"/>
              <a:gd name="connsiteY5" fmla="*/ 1971384 h 3232188"/>
              <a:gd name="connsiteX6" fmla="*/ 8495981 w 8711134"/>
              <a:gd name="connsiteY6" fmla="*/ 2805711 h 3232188"/>
              <a:gd name="connsiteX7" fmla="*/ 2504996 w 8711134"/>
              <a:gd name="connsiteY7" fmla="*/ 2805711 h 3232188"/>
              <a:gd name="connsiteX8" fmla="*/ 0 w 8711134"/>
              <a:gd name="connsiteY8" fmla="*/ 1544933 h 3232188"/>
              <a:gd name="connsiteX9" fmla="*/ 7366427 w 8711134"/>
              <a:gd name="connsiteY9" fmla="*/ 1544933 h 3232188"/>
              <a:gd name="connsiteX10" fmla="*/ 7366427 w 8711134"/>
              <a:gd name="connsiteY10" fmla="*/ 1879798 h 3232188"/>
              <a:gd name="connsiteX11" fmla="*/ 0 w 8711134"/>
              <a:gd name="connsiteY11" fmla="*/ 1879798 h 3232188"/>
              <a:gd name="connsiteX12" fmla="*/ 1344706 w 8711134"/>
              <a:gd name="connsiteY12" fmla="*/ 960504 h 3232188"/>
              <a:gd name="connsiteX13" fmla="*/ 8711133 w 8711134"/>
              <a:gd name="connsiteY13" fmla="*/ 960504 h 3232188"/>
              <a:gd name="connsiteX14" fmla="*/ 8711133 w 8711134"/>
              <a:gd name="connsiteY14" fmla="*/ 1453347 h 3232188"/>
              <a:gd name="connsiteX15" fmla="*/ 1344706 w 8711134"/>
              <a:gd name="connsiteY15" fmla="*/ 1453347 h 3232188"/>
              <a:gd name="connsiteX16" fmla="*/ 822193 w 8711134"/>
              <a:gd name="connsiteY16" fmla="*/ 0 h 3232188"/>
              <a:gd name="connsiteX17" fmla="*/ 8711134 w 8711134"/>
              <a:gd name="connsiteY17" fmla="*/ 0 h 3232188"/>
              <a:gd name="connsiteX18" fmla="*/ 8711134 w 8711134"/>
              <a:gd name="connsiteY18" fmla="*/ 834327 h 3232188"/>
              <a:gd name="connsiteX19" fmla="*/ 822193 w 8711134"/>
              <a:gd name="connsiteY19" fmla="*/ 834327 h 32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11134" h="3232188">
                <a:moveTo>
                  <a:pt x="891349" y="2897323"/>
                </a:moveTo>
                <a:lnTo>
                  <a:pt x="8711133" y="2897323"/>
                </a:lnTo>
                <a:lnTo>
                  <a:pt x="8711133" y="3232188"/>
                </a:lnTo>
                <a:lnTo>
                  <a:pt x="891349" y="3232188"/>
                </a:lnTo>
                <a:close/>
                <a:moveTo>
                  <a:pt x="2504996" y="1971384"/>
                </a:moveTo>
                <a:lnTo>
                  <a:pt x="8495981" y="1971384"/>
                </a:lnTo>
                <a:lnTo>
                  <a:pt x="8495981" y="2805711"/>
                </a:lnTo>
                <a:lnTo>
                  <a:pt x="2504996" y="2805711"/>
                </a:lnTo>
                <a:close/>
                <a:moveTo>
                  <a:pt x="0" y="1544933"/>
                </a:moveTo>
                <a:lnTo>
                  <a:pt x="7366427" y="1544933"/>
                </a:lnTo>
                <a:lnTo>
                  <a:pt x="7366427" y="1879798"/>
                </a:lnTo>
                <a:lnTo>
                  <a:pt x="0" y="1879798"/>
                </a:lnTo>
                <a:close/>
                <a:moveTo>
                  <a:pt x="1344706" y="960504"/>
                </a:moveTo>
                <a:lnTo>
                  <a:pt x="8711133" y="960504"/>
                </a:lnTo>
                <a:lnTo>
                  <a:pt x="8711133" y="1453347"/>
                </a:lnTo>
                <a:lnTo>
                  <a:pt x="1344706" y="1453347"/>
                </a:lnTo>
                <a:close/>
                <a:moveTo>
                  <a:pt x="822193" y="0"/>
                </a:moveTo>
                <a:lnTo>
                  <a:pt x="8711134" y="0"/>
                </a:lnTo>
                <a:lnTo>
                  <a:pt x="8711134" y="834327"/>
                </a:lnTo>
                <a:lnTo>
                  <a:pt x="822193" y="834327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5301983" y="-154746"/>
            <a:ext cx="7184572" cy="7184572"/>
          </a:xfrm>
          <a:custGeom>
            <a:avLst/>
            <a:gdLst>
              <a:gd name="connsiteX0" fmla="*/ 3592284 w 7184572"/>
              <a:gd name="connsiteY0" fmla="*/ 2983071 h 7184572"/>
              <a:gd name="connsiteX1" fmla="*/ 4222352 w 7184572"/>
              <a:gd name="connsiteY1" fmla="*/ 3613139 h 7184572"/>
              <a:gd name="connsiteX2" fmla="*/ 3592284 w 7184572"/>
              <a:gd name="connsiteY2" fmla="*/ 4243207 h 7184572"/>
              <a:gd name="connsiteX3" fmla="*/ 2962216 w 7184572"/>
              <a:gd name="connsiteY3" fmla="*/ 3613139 h 7184572"/>
              <a:gd name="connsiteX4" fmla="*/ 3592284 w 7184572"/>
              <a:gd name="connsiteY4" fmla="*/ 2983071 h 7184572"/>
              <a:gd name="connsiteX5" fmla="*/ 3592284 w 7184572"/>
              <a:gd name="connsiteY5" fmla="*/ 2834683 h 7184572"/>
              <a:gd name="connsiteX6" fmla="*/ 2813828 w 7184572"/>
              <a:gd name="connsiteY6" fmla="*/ 3613139 h 7184572"/>
              <a:gd name="connsiteX7" fmla="*/ 3592284 w 7184572"/>
              <a:gd name="connsiteY7" fmla="*/ 4391595 h 7184572"/>
              <a:gd name="connsiteX8" fmla="*/ 4370740 w 7184572"/>
              <a:gd name="connsiteY8" fmla="*/ 3613139 h 7184572"/>
              <a:gd name="connsiteX9" fmla="*/ 3592284 w 7184572"/>
              <a:gd name="connsiteY9" fmla="*/ 2834683 h 7184572"/>
              <a:gd name="connsiteX10" fmla="*/ 3592284 w 7184572"/>
              <a:gd name="connsiteY10" fmla="*/ 2054919 h 7184572"/>
              <a:gd name="connsiteX11" fmla="*/ 5150504 w 7184572"/>
              <a:gd name="connsiteY11" fmla="*/ 3613139 h 7184572"/>
              <a:gd name="connsiteX12" fmla="*/ 3592284 w 7184572"/>
              <a:gd name="connsiteY12" fmla="*/ 5171359 h 7184572"/>
              <a:gd name="connsiteX13" fmla="*/ 2034064 w 7184572"/>
              <a:gd name="connsiteY13" fmla="*/ 3613139 h 7184572"/>
              <a:gd name="connsiteX14" fmla="*/ 3592284 w 7184572"/>
              <a:gd name="connsiteY14" fmla="*/ 2054919 h 7184572"/>
              <a:gd name="connsiteX15" fmla="*/ 3592285 w 7184572"/>
              <a:gd name="connsiteY15" fmla="*/ 1936848 h 7184572"/>
              <a:gd name="connsiteX16" fmla="*/ 1915993 w 7184572"/>
              <a:gd name="connsiteY16" fmla="*/ 3613140 h 7184572"/>
              <a:gd name="connsiteX17" fmla="*/ 3592285 w 7184572"/>
              <a:gd name="connsiteY17" fmla="*/ 5289432 h 7184572"/>
              <a:gd name="connsiteX18" fmla="*/ 5268577 w 7184572"/>
              <a:gd name="connsiteY18" fmla="*/ 3613140 h 7184572"/>
              <a:gd name="connsiteX19" fmla="*/ 3592285 w 7184572"/>
              <a:gd name="connsiteY19" fmla="*/ 1936848 h 7184572"/>
              <a:gd name="connsiteX20" fmla="*/ 3592285 w 7184572"/>
              <a:gd name="connsiteY20" fmla="*/ 1734394 h 7184572"/>
              <a:gd name="connsiteX21" fmla="*/ 5471031 w 7184572"/>
              <a:gd name="connsiteY21" fmla="*/ 3613140 h 7184572"/>
              <a:gd name="connsiteX22" fmla="*/ 3592285 w 7184572"/>
              <a:gd name="connsiteY22" fmla="*/ 5491886 h 7184572"/>
              <a:gd name="connsiteX23" fmla="*/ 1713539 w 7184572"/>
              <a:gd name="connsiteY23" fmla="*/ 3613140 h 7184572"/>
              <a:gd name="connsiteX24" fmla="*/ 3592285 w 7184572"/>
              <a:gd name="connsiteY24" fmla="*/ 1734394 h 7184572"/>
              <a:gd name="connsiteX25" fmla="*/ 3594875 w 7184572"/>
              <a:gd name="connsiteY25" fmla="*/ 1608717 h 7184572"/>
              <a:gd name="connsiteX26" fmla="*/ 1611307 w 7184572"/>
              <a:gd name="connsiteY26" fmla="*/ 3592285 h 7184572"/>
              <a:gd name="connsiteX27" fmla="*/ 3594875 w 7184572"/>
              <a:gd name="connsiteY27" fmla="*/ 5575853 h 7184572"/>
              <a:gd name="connsiteX28" fmla="*/ 5578443 w 7184572"/>
              <a:gd name="connsiteY28" fmla="*/ 3592285 h 7184572"/>
              <a:gd name="connsiteX29" fmla="*/ 3594875 w 7184572"/>
              <a:gd name="connsiteY29" fmla="*/ 1608717 h 7184572"/>
              <a:gd name="connsiteX30" fmla="*/ 3594875 w 7184572"/>
              <a:gd name="connsiteY30" fmla="*/ 791427 h 7184572"/>
              <a:gd name="connsiteX31" fmla="*/ 6395733 w 7184572"/>
              <a:gd name="connsiteY31" fmla="*/ 3592285 h 7184572"/>
              <a:gd name="connsiteX32" fmla="*/ 3594875 w 7184572"/>
              <a:gd name="connsiteY32" fmla="*/ 6393143 h 7184572"/>
              <a:gd name="connsiteX33" fmla="*/ 794017 w 7184572"/>
              <a:gd name="connsiteY33" fmla="*/ 3592285 h 7184572"/>
              <a:gd name="connsiteX34" fmla="*/ 3594875 w 7184572"/>
              <a:gd name="connsiteY34" fmla="*/ 791427 h 7184572"/>
              <a:gd name="connsiteX35" fmla="*/ 3592285 w 7184572"/>
              <a:gd name="connsiteY35" fmla="*/ 712559 h 7184572"/>
              <a:gd name="connsiteX36" fmla="*/ 712558 w 7184572"/>
              <a:gd name="connsiteY36" fmla="*/ 3592286 h 7184572"/>
              <a:gd name="connsiteX37" fmla="*/ 3592285 w 7184572"/>
              <a:gd name="connsiteY37" fmla="*/ 6472013 h 7184572"/>
              <a:gd name="connsiteX38" fmla="*/ 6472012 w 7184572"/>
              <a:gd name="connsiteY38" fmla="*/ 3592286 h 7184572"/>
              <a:gd name="connsiteX39" fmla="*/ 3592285 w 7184572"/>
              <a:gd name="connsiteY39" fmla="*/ 712559 h 7184572"/>
              <a:gd name="connsiteX40" fmla="*/ 3592286 w 7184572"/>
              <a:gd name="connsiteY40" fmla="*/ 419312 h 7184572"/>
              <a:gd name="connsiteX41" fmla="*/ 6765260 w 7184572"/>
              <a:gd name="connsiteY41" fmla="*/ 3592286 h 7184572"/>
              <a:gd name="connsiteX42" fmla="*/ 3592286 w 7184572"/>
              <a:gd name="connsiteY42" fmla="*/ 6765260 h 7184572"/>
              <a:gd name="connsiteX43" fmla="*/ 419312 w 7184572"/>
              <a:gd name="connsiteY43" fmla="*/ 3592286 h 7184572"/>
              <a:gd name="connsiteX44" fmla="*/ 3592286 w 7184572"/>
              <a:gd name="connsiteY44" fmla="*/ 419312 h 7184572"/>
              <a:gd name="connsiteX45" fmla="*/ 3592286 w 7184572"/>
              <a:gd name="connsiteY45" fmla="*/ 331999 h 7184572"/>
              <a:gd name="connsiteX46" fmla="*/ 331999 w 7184572"/>
              <a:gd name="connsiteY46" fmla="*/ 3592286 h 7184572"/>
              <a:gd name="connsiteX47" fmla="*/ 3592286 w 7184572"/>
              <a:gd name="connsiteY47" fmla="*/ 6852573 h 7184572"/>
              <a:gd name="connsiteX48" fmla="*/ 6852573 w 7184572"/>
              <a:gd name="connsiteY48" fmla="*/ 3592286 h 7184572"/>
              <a:gd name="connsiteX49" fmla="*/ 3592286 w 7184572"/>
              <a:gd name="connsiteY49" fmla="*/ 331999 h 7184572"/>
              <a:gd name="connsiteX50" fmla="*/ 3592286 w 7184572"/>
              <a:gd name="connsiteY50" fmla="*/ 0 h 7184572"/>
              <a:gd name="connsiteX51" fmla="*/ 7184572 w 7184572"/>
              <a:gd name="connsiteY51" fmla="*/ 3592286 h 7184572"/>
              <a:gd name="connsiteX52" fmla="*/ 3592286 w 7184572"/>
              <a:gd name="connsiteY52" fmla="*/ 7184572 h 7184572"/>
              <a:gd name="connsiteX53" fmla="*/ 0 w 7184572"/>
              <a:gd name="connsiteY53" fmla="*/ 3592286 h 7184572"/>
              <a:gd name="connsiteX54" fmla="*/ 3592286 w 7184572"/>
              <a:gd name="connsiteY54" fmla="*/ 0 h 718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184572" h="7184572">
                <a:moveTo>
                  <a:pt x="3592284" y="2983071"/>
                </a:moveTo>
                <a:cubicBezTo>
                  <a:pt x="3940261" y="2983071"/>
                  <a:pt x="4222352" y="3265163"/>
                  <a:pt x="4222352" y="3613139"/>
                </a:cubicBezTo>
                <a:cubicBezTo>
                  <a:pt x="4222352" y="3961116"/>
                  <a:pt x="3940261" y="4243207"/>
                  <a:pt x="3592284" y="4243207"/>
                </a:cubicBezTo>
                <a:cubicBezTo>
                  <a:pt x="3244307" y="4243207"/>
                  <a:pt x="2962216" y="3961116"/>
                  <a:pt x="2962216" y="3613139"/>
                </a:cubicBezTo>
                <a:cubicBezTo>
                  <a:pt x="2962216" y="3265163"/>
                  <a:pt x="3244307" y="2983071"/>
                  <a:pt x="3592284" y="2983071"/>
                </a:cubicBezTo>
                <a:close/>
                <a:moveTo>
                  <a:pt x="3592284" y="2834683"/>
                </a:moveTo>
                <a:cubicBezTo>
                  <a:pt x="3162355" y="2834683"/>
                  <a:pt x="2813828" y="3183210"/>
                  <a:pt x="2813828" y="3613139"/>
                </a:cubicBezTo>
                <a:cubicBezTo>
                  <a:pt x="2813828" y="4043068"/>
                  <a:pt x="3162355" y="4391595"/>
                  <a:pt x="3592284" y="4391595"/>
                </a:cubicBezTo>
                <a:cubicBezTo>
                  <a:pt x="4022213" y="4391595"/>
                  <a:pt x="4370740" y="4043068"/>
                  <a:pt x="4370740" y="3613139"/>
                </a:cubicBezTo>
                <a:cubicBezTo>
                  <a:pt x="4370740" y="3183210"/>
                  <a:pt x="4022213" y="2834683"/>
                  <a:pt x="3592284" y="2834683"/>
                </a:cubicBezTo>
                <a:close/>
                <a:moveTo>
                  <a:pt x="3592284" y="2054919"/>
                </a:moveTo>
                <a:cubicBezTo>
                  <a:pt x="4452865" y="2054919"/>
                  <a:pt x="5150504" y="2752558"/>
                  <a:pt x="5150504" y="3613139"/>
                </a:cubicBezTo>
                <a:cubicBezTo>
                  <a:pt x="5150504" y="4473720"/>
                  <a:pt x="4452865" y="5171359"/>
                  <a:pt x="3592284" y="5171359"/>
                </a:cubicBezTo>
                <a:cubicBezTo>
                  <a:pt x="2731703" y="5171359"/>
                  <a:pt x="2034064" y="4473720"/>
                  <a:pt x="2034064" y="3613139"/>
                </a:cubicBezTo>
                <a:cubicBezTo>
                  <a:pt x="2034064" y="2752558"/>
                  <a:pt x="2731703" y="2054919"/>
                  <a:pt x="3592284" y="2054919"/>
                </a:cubicBezTo>
                <a:close/>
                <a:moveTo>
                  <a:pt x="3592285" y="1936848"/>
                </a:moveTo>
                <a:cubicBezTo>
                  <a:pt x="2666494" y="1936848"/>
                  <a:pt x="1915993" y="2687349"/>
                  <a:pt x="1915993" y="3613140"/>
                </a:cubicBezTo>
                <a:cubicBezTo>
                  <a:pt x="1915993" y="4538931"/>
                  <a:pt x="2666494" y="5289432"/>
                  <a:pt x="3592285" y="5289432"/>
                </a:cubicBezTo>
                <a:cubicBezTo>
                  <a:pt x="4518076" y="5289432"/>
                  <a:pt x="5268577" y="4538931"/>
                  <a:pt x="5268577" y="3613140"/>
                </a:cubicBezTo>
                <a:cubicBezTo>
                  <a:pt x="5268577" y="2687349"/>
                  <a:pt x="4518076" y="1936848"/>
                  <a:pt x="3592285" y="1936848"/>
                </a:cubicBezTo>
                <a:close/>
                <a:moveTo>
                  <a:pt x="3592285" y="1734394"/>
                </a:moveTo>
                <a:cubicBezTo>
                  <a:pt x="4629888" y="1734394"/>
                  <a:pt x="5471031" y="2575537"/>
                  <a:pt x="5471031" y="3613140"/>
                </a:cubicBezTo>
                <a:cubicBezTo>
                  <a:pt x="5471031" y="4650743"/>
                  <a:pt x="4629888" y="5491886"/>
                  <a:pt x="3592285" y="5491886"/>
                </a:cubicBezTo>
                <a:cubicBezTo>
                  <a:pt x="2554682" y="5491886"/>
                  <a:pt x="1713539" y="4650743"/>
                  <a:pt x="1713539" y="3613140"/>
                </a:cubicBezTo>
                <a:cubicBezTo>
                  <a:pt x="1713539" y="2575537"/>
                  <a:pt x="2554682" y="1734394"/>
                  <a:pt x="3592285" y="1734394"/>
                </a:cubicBezTo>
                <a:close/>
                <a:moveTo>
                  <a:pt x="3594875" y="1608717"/>
                </a:moveTo>
                <a:cubicBezTo>
                  <a:pt x="2499381" y="1608717"/>
                  <a:pt x="1611307" y="2496791"/>
                  <a:pt x="1611307" y="3592285"/>
                </a:cubicBezTo>
                <a:cubicBezTo>
                  <a:pt x="1611307" y="4687779"/>
                  <a:pt x="2499381" y="5575853"/>
                  <a:pt x="3594875" y="5575853"/>
                </a:cubicBezTo>
                <a:cubicBezTo>
                  <a:pt x="4690369" y="5575853"/>
                  <a:pt x="5578443" y="4687779"/>
                  <a:pt x="5578443" y="3592285"/>
                </a:cubicBezTo>
                <a:cubicBezTo>
                  <a:pt x="5578443" y="2496791"/>
                  <a:pt x="4690369" y="1608717"/>
                  <a:pt x="3594875" y="1608717"/>
                </a:cubicBezTo>
                <a:close/>
                <a:moveTo>
                  <a:pt x="3594875" y="791427"/>
                </a:moveTo>
                <a:cubicBezTo>
                  <a:pt x="5141746" y="791427"/>
                  <a:pt x="6395733" y="2045414"/>
                  <a:pt x="6395733" y="3592285"/>
                </a:cubicBezTo>
                <a:cubicBezTo>
                  <a:pt x="6395733" y="5139156"/>
                  <a:pt x="5141746" y="6393143"/>
                  <a:pt x="3594875" y="6393143"/>
                </a:cubicBezTo>
                <a:cubicBezTo>
                  <a:pt x="2048004" y="6393143"/>
                  <a:pt x="794017" y="5139156"/>
                  <a:pt x="794017" y="3592285"/>
                </a:cubicBezTo>
                <a:cubicBezTo>
                  <a:pt x="794017" y="2045414"/>
                  <a:pt x="2048004" y="791427"/>
                  <a:pt x="3594875" y="791427"/>
                </a:cubicBezTo>
                <a:close/>
                <a:moveTo>
                  <a:pt x="3592285" y="712559"/>
                </a:moveTo>
                <a:cubicBezTo>
                  <a:pt x="2001856" y="712559"/>
                  <a:pt x="712558" y="2001857"/>
                  <a:pt x="712558" y="3592286"/>
                </a:cubicBezTo>
                <a:cubicBezTo>
                  <a:pt x="712558" y="5182715"/>
                  <a:pt x="2001856" y="6472013"/>
                  <a:pt x="3592285" y="6472013"/>
                </a:cubicBezTo>
                <a:cubicBezTo>
                  <a:pt x="5182714" y="6472013"/>
                  <a:pt x="6472012" y="5182715"/>
                  <a:pt x="6472012" y="3592286"/>
                </a:cubicBezTo>
                <a:cubicBezTo>
                  <a:pt x="6472012" y="2001857"/>
                  <a:pt x="5182714" y="712559"/>
                  <a:pt x="3592285" y="712559"/>
                </a:cubicBezTo>
                <a:close/>
                <a:moveTo>
                  <a:pt x="3592286" y="419312"/>
                </a:moveTo>
                <a:cubicBezTo>
                  <a:pt x="5344671" y="419312"/>
                  <a:pt x="6765260" y="1839901"/>
                  <a:pt x="6765260" y="3592286"/>
                </a:cubicBezTo>
                <a:cubicBezTo>
                  <a:pt x="6765260" y="5344671"/>
                  <a:pt x="5344671" y="6765260"/>
                  <a:pt x="3592286" y="6765260"/>
                </a:cubicBezTo>
                <a:cubicBezTo>
                  <a:pt x="1839901" y="6765260"/>
                  <a:pt x="419312" y="5344671"/>
                  <a:pt x="419312" y="3592286"/>
                </a:cubicBezTo>
                <a:cubicBezTo>
                  <a:pt x="419312" y="1839901"/>
                  <a:pt x="1839901" y="419312"/>
                  <a:pt x="3592286" y="419312"/>
                </a:cubicBezTo>
                <a:close/>
                <a:moveTo>
                  <a:pt x="3592286" y="331999"/>
                </a:moveTo>
                <a:cubicBezTo>
                  <a:pt x="1791679" y="331999"/>
                  <a:pt x="331999" y="1791679"/>
                  <a:pt x="331999" y="3592286"/>
                </a:cubicBezTo>
                <a:cubicBezTo>
                  <a:pt x="331999" y="5392893"/>
                  <a:pt x="1791679" y="6852573"/>
                  <a:pt x="3592286" y="6852573"/>
                </a:cubicBezTo>
                <a:cubicBezTo>
                  <a:pt x="5392893" y="6852573"/>
                  <a:pt x="6852573" y="5392893"/>
                  <a:pt x="6852573" y="3592286"/>
                </a:cubicBezTo>
                <a:cubicBezTo>
                  <a:pt x="6852573" y="1791679"/>
                  <a:pt x="5392893" y="331999"/>
                  <a:pt x="3592286" y="331999"/>
                </a:cubicBezTo>
                <a:close/>
                <a:moveTo>
                  <a:pt x="3592286" y="0"/>
                </a:moveTo>
                <a:cubicBezTo>
                  <a:pt x="5576251" y="0"/>
                  <a:pt x="7184572" y="1608321"/>
                  <a:pt x="7184572" y="3592286"/>
                </a:cubicBezTo>
                <a:cubicBezTo>
                  <a:pt x="7184572" y="5576251"/>
                  <a:pt x="5576251" y="7184572"/>
                  <a:pt x="3592286" y="7184572"/>
                </a:cubicBezTo>
                <a:cubicBezTo>
                  <a:pt x="1608321" y="7184572"/>
                  <a:pt x="0" y="5576251"/>
                  <a:pt x="0" y="3592286"/>
                </a:cubicBezTo>
                <a:cubicBezTo>
                  <a:pt x="0" y="1608321"/>
                  <a:pt x="1608321" y="0"/>
                  <a:pt x="3592286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5394191" y="1106500"/>
            <a:ext cx="5754736" cy="5201480"/>
          </a:xfrm>
          <a:custGeom>
            <a:avLst/>
            <a:gdLst>
              <a:gd name="connsiteX0" fmla="*/ 0 w 5754736"/>
              <a:gd name="connsiteY0" fmla="*/ 2048101 h 5201480"/>
              <a:gd name="connsiteX1" fmla="*/ 855603 w 5754736"/>
              <a:gd name="connsiteY1" fmla="*/ 2048101 h 5201480"/>
              <a:gd name="connsiteX2" fmla="*/ 1979737 w 5754736"/>
              <a:gd name="connsiteY2" fmla="*/ 3290535 h 5201480"/>
              <a:gd name="connsiteX3" fmla="*/ 855603 w 5754736"/>
              <a:gd name="connsiteY3" fmla="*/ 4532969 h 5201480"/>
              <a:gd name="connsiteX4" fmla="*/ 0 w 5754736"/>
              <a:gd name="connsiteY4" fmla="*/ 4532969 h 5201480"/>
              <a:gd name="connsiteX5" fmla="*/ 1124134 w 5754736"/>
              <a:gd name="connsiteY5" fmla="*/ 3290535 h 5201480"/>
              <a:gd name="connsiteX6" fmla="*/ 4310741 w 5754736"/>
              <a:gd name="connsiteY6" fmla="*/ 975873 h 5201480"/>
              <a:gd name="connsiteX7" fmla="*/ 4611987 w 5754736"/>
              <a:gd name="connsiteY7" fmla="*/ 975873 h 5201480"/>
              <a:gd name="connsiteX8" fmla="*/ 5754736 w 5754736"/>
              <a:gd name="connsiteY8" fmla="*/ 2262643 h 5201480"/>
              <a:gd name="connsiteX9" fmla="*/ 4611987 w 5754736"/>
              <a:gd name="connsiteY9" fmla="*/ 3549413 h 5201480"/>
              <a:gd name="connsiteX10" fmla="*/ 4310741 w 5754736"/>
              <a:gd name="connsiteY10" fmla="*/ 3549413 h 5201480"/>
              <a:gd name="connsiteX11" fmla="*/ 5453490 w 5754736"/>
              <a:gd name="connsiteY11" fmla="*/ 2262643 h 5201480"/>
              <a:gd name="connsiteX12" fmla="*/ 1863377 w 5754736"/>
              <a:gd name="connsiteY12" fmla="*/ 247581 h 5201480"/>
              <a:gd name="connsiteX13" fmla="*/ 2315017 w 5754736"/>
              <a:gd name="connsiteY13" fmla="*/ 247581 h 5201480"/>
              <a:gd name="connsiteX14" fmla="*/ 2908405 w 5754736"/>
              <a:gd name="connsiteY14" fmla="*/ 903415 h 5201480"/>
              <a:gd name="connsiteX15" fmla="*/ 2544506 w 5754736"/>
              <a:gd name="connsiteY15" fmla="*/ 1305610 h 5201480"/>
              <a:gd name="connsiteX16" fmla="*/ 4018748 w 5754736"/>
              <a:gd name="connsiteY16" fmla="*/ 2934996 h 5201480"/>
              <a:gd name="connsiteX17" fmla="*/ 1968069 w 5754736"/>
              <a:gd name="connsiteY17" fmla="*/ 5201480 h 5201480"/>
              <a:gd name="connsiteX18" fmla="*/ 407253 w 5754736"/>
              <a:gd name="connsiteY18" fmla="*/ 5201480 h 5201480"/>
              <a:gd name="connsiteX19" fmla="*/ 2457932 w 5754736"/>
              <a:gd name="connsiteY19" fmla="*/ 2934996 h 5201480"/>
              <a:gd name="connsiteX20" fmla="*/ 407253 w 5754736"/>
              <a:gd name="connsiteY20" fmla="*/ 668511 h 5201480"/>
              <a:gd name="connsiteX21" fmla="*/ 1968069 w 5754736"/>
              <a:gd name="connsiteY21" fmla="*/ 668511 h 5201480"/>
              <a:gd name="connsiteX22" fmla="*/ 2318686 w 5754736"/>
              <a:gd name="connsiteY22" fmla="*/ 1056025 h 5201480"/>
              <a:gd name="connsiteX23" fmla="*/ 2456765 w 5754736"/>
              <a:gd name="connsiteY23" fmla="*/ 903415 h 5201480"/>
              <a:gd name="connsiteX24" fmla="*/ 2704778 w 5754736"/>
              <a:gd name="connsiteY24" fmla="*/ 0 h 5201480"/>
              <a:gd name="connsiteX25" fmla="*/ 3235385 w 5754736"/>
              <a:gd name="connsiteY25" fmla="*/ 0 h 5201480"/>
              <a:gd name="connsiteX26" fmla="*/ 5248194 w 5754736"/>
              <a:gd name="connsiteY26" fmla="*/ 2266485 h 5201480"/>
              <a:gd name="connsiteX27" fmla="*/ 3235385 w 5754736"/>
              <a:gd name="connsiteY27" fmla="*/ 4532969 h 5201480"/>
              <a:gd name="connsiteX28" fmla="*/ 2704778 w 5754736"/>
              <a:gd name="connsiteY28" fmla="*/ 4532969 h 5201480"/>
              <a:gd name="connsiteX29" fmla="*/ 4717587 w 5754736"/>
              <a:gd name="connsiteY29" fmla="*/ 2266485 h 520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54736" h="5201480">
                <a:moveTo>
                  <a:pt x="0" y="2048101"/>
                </a:moveTo>
                <a:lnTo>
                  <a:pt x="855603" y="2048101"/>
                </a:lnTo>
                <a:lnTo>
                  <a:pt x="1979737" y="3290535"/>
                </a:lnTo>
                <a:lnTo>
                  <a:pt x="855603" y="4532969"/>
                </a:lnTo>
                <a:lnTo>
                  <a:pt x="0" y="4532969"/>
                </a:lnTo>
                <a:lnTo>
                  <a:pt x="1124134" y="3290535"/>
                </a:lnTo>
                <a:close/>
                <a:moveTo>
                  <a:pt x="4310741" y="975873"/>
                </a:moveTo>
                <a:lnTo>
                  <a:pt x="4611987" y="975873"/>
                </a:lnTo>
                <a:lnTo>
                  <a:pt x="5754736" y="2262643"/>
                </a:lnTo>
                <a:lnTo>
                  <a:pt x="4611987" y="3549413"/>
                </a:lnTo>
                <a:lnTo>
                  <a:pt x="4310741" y="3549413"/>
                </a:lnTo>
                <a:lnTo>
                  <a:pt x="5453490" y="2262643"/>
                </a:lnTo>
                <a:close/>
                <a:moveTo>
                  <a:pt x="1863377" y="247581"/>
                </a:moveTo>
                <a:lnTo>
                  <a:pt x="2315017" y="247581"/>
                </a:lnTo>
                <a:lnTo>
                  <a:pt x="2908405" y="903415"/>
                </a:lnTo>
                <a:lnTo>
                  <a:pt x="2544506" y="1305610"/>
                </a:lnTo>
                <a:lnTo>
                  <a:pt x="4018748" y="2934996"/>
                </a:lnTo>
                <a:lnTo>
                  <a:pt x="1968069" y="5201480"/>
                </a:lnTo>
                <a:lnTo>
                  <a:pt x="407253" y="5201480"/>
                </a:lnTo>
                <a:lnTo>
                  <a:pt x="2457932" y="2934996"/>
                </a:lnTo>
                <a:lnTo>
                  <a:pt x="407253" y="668511"/>
                </a:lnTo>
                <a:lnTo>
                  <a:pt x="1968069" y="668511"/>
                </a:lnTo>
                <a:lnTo>
                  <a:pt x="2318686" y="1056025"/>
                </a:lnTo>
                <a:lnTo>
                  <a:pt x="2456765" y="903415"/>
                </a:lnTo>
                <a:close/>
                <a:moveTo>
                  <a:pt x="2704778" y="0"/>
                </a:moveTo>
                <a:lnTo>
                  <a:pt x="3235385" y="0"/>
                </a:lnTo>
                <a:lnTo>
                  <a:pt x="5248194" y="2266485"/>
                </a:lnTo>
                <a:lnTo>
                  <a:pt x="3235385" y="4532969"/>
                </a:lnTo>
                <a:lnTo>
                  <a:pt x="2704778" y="4532969"/>
                </a:lnTo>
                <a:lnTo>
                  <a:pt x="4717587" y="226648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 rot="20963290">
            <a:off x="1838830" y="1905308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 rot="240838">
            <a:off x="3261066" y="2550766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 rot="21009161">
            <a:off x="5015080" y="2214680"/>
            <a:ext cx="2265691" cy="267972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 rot="754803">
            <a:off x="6665298" y="2570803"/>
            <a:ext cx="1639602" cy="267972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 rot="263962">
            <a:off x="8354296" y="2109558"/>
            <a:ext cx="1898842" cy="267972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 rot="20963290">
            <a:off x="786118" y="1511727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 rot="240838">
            <a:off x="2208354" y="2157185"/>
            <a:ext cx="2265691" cy="308822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 rot="798060">
            <a:off x="3770143" y="1798686"/>
            <a:ext cx="2265691" cy="4350762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38100" cap="flat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87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40699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4008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008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42297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834333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7727002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3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057170" y="2443089"/>
            <a:ext cx="1605963" cy="286657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131859" y="2458456"/>
            <a:ext cx="1736591" cy="304331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2420118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785002" y="0"/>
            <a:ext cx="540699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595943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389960" y="203623"/>
            <a:ext cx="6333568" cy="6654377"/>
          </a:xfrm>
          <a:custGeom>
            <a:avLst/>
            <a:gdLst>
              <a:gd name="connsiteX0" fmla="*/ 5179752 w 6333568"/>
              <a:gd name="connsiteY0" fmla="*/ 2881514 h 6654377"/>
              <a:gd name="connsiteX1" fmla="*/ 5503690 w 6333568"/>
              <a:gd name="connsiteY1" fmla="*/ 2881514 h 6654377"/>
              <a:gd name="connsiteX2" fmla="*/ 1730827 w 6333568"/>
              <a:gd name="connsiteY2" fmla="*/ 6654377 h 6654377"/>
              <a:gd name="connsiteX3" fmla="*/ 1730827 w 6333568"/>
              <a:gd name="connsiteY3" fmla="*/ 6330439 h 6654377"/>
              <a:gd name="connsiteX4" fmla="*/ 5310383 w 6333568"/>
              <a:gd name="connsiteY4" fmla="*/ 1805749 h 6654377"/>
              <a:gd name="connsiteX5" fmla="*/ 5634321 w 6333568"/>
              <a:gd name="connsiteY5" fmla="*/ 1805749 h 6654377"/>
              <a:gd name="connsiteX6" fmla="*/ 1861459 w 6333568"/>
              <a:gd name="connsiteY6" fmla="*/ 5578611 h 6654377"/>
              <a:gd name="connsiteX7" fmla="*/ 1861459 w 6333568"/>
              <a:gd name="connsiteY7" fmla="*/ 5254673 h 6654377"/>
              <a:gd name="connsiteX8" fmla="*/ 6009630 w 6333568"/>
              <a:gd name="connsiteY8" fmla="*/ 1567545 h 6654377"/>
              <a:gd name="connsiteX9" fmla="*/ 6333568 w 6333568"/>
              <a:gd name="connsiteY9" fmla="*/ 1567545 h 6654377"/>
              <a:gd name="connsiteX10" fmla="*/ 2560706 w 6333568"/>
              <a:gd name="connsiteY10" fmla="*/ 5340407 h 6654377"/>
              <a:gd name="connsiteX11" fmla="*/ 2560706 w 6333568"/>
              <a:gd name="connsiteY11" fmla="*/ 5016469 h 6654377"/>
              <a:gd name="connsiteX12" fmla="*/ 3448925 w 6333568"/>
              <a:gd name="connsiteY12" fmla="*/ 1467652 h 6654377"/>
              <a:gd name="connsiteX13" fmla="*/ 3772863 w 6333568"/>
              <a:gd name="connsiteY13" fmla="*/ 1467652 h 6654377"/>
              <a:gd name="connsiteX14" fmla="*/ 0 w 6333568"/>
              <a:gd name="connsiteY14" fmla="*/ 5240515 h 6654377"/>
              <a:gd name="connsiteX15" fmla="*/ 0 w 6333568"/>
              <a:gd name="connsiteY15" fmla="*/ 4916577 h 6654377"/>
              <a:gd name="connsiteX16" fmla="*/ 5565972 w 6333568"/>
              <a:gd name="connsiteY16" fmla="*/ 952823 h 6654377"/>
              <a:gd name="connsiteX17" fmla="*/ 5995470 w 6333568"/>
              <a:gd name="connsiteY17" fmla="*/ 952823 h 6654377"/>
              <a:gd name="connsiteX18" fmla="*/ 993163 w 6333568"/>
              <a:gd name="connsiteY18" fmla="*/ 5955130 h 6654377"/>
              <a:gd name="connsiteX19" fmla="*/ 993163 w 6333568"/>
              <a:gd name="connsiteY19" fmla="*/ 5525632 h 6654377"/>
              <a:gd name="connsiteX20" fmla="*/ 5073380 w 6333568"/>
              <a:gd name="connsiteY20" fmla="*/ 875983 h 6654377"/>
              <a:gd name="connsiteX21" fmla="*/ 5465272 w 6333568"/>
              <a:gd name="connsiteY21" fmla="*/ 875983 h 6654377"/>
              <a:gd name="connsiteX22" fmla="*/ 900956 w 6333568"/>
              <a:gd name="connsiteY22" fmla="*/ 5440299 h 6654377"/>
              <a:gd name="connsiteX23" fmla="*/ 900956 w 6333568"/>
              <a:gd name="connsiteY23" fmla="*/ 5048407 h 6654377"/>
              <a:gd name="connsiteX24" fmla="*/ 4038678 w 6333568"/>
              <a:gd name="connsiteY24" fmla="*/ 395726 h 6654377"/>
              <a:gd name="connsiteX25" fmla="*/ 4362616 w 6333568"/>
              <a:gd name="connsiteY25" fmla="*/ 395726 h 6654377"/>
              <a:gd name="connsiteX26" fmla="*/ 589753 w 6333568"/>
              <a:gd name="connsiteY26" fmla="*/ 4168589 h 6654377"/>
              <a:gd name="connsiteX27" fmla="*/ 589753 w 6333568"/>
              <a:gd name="connsiteY27" fmla="*/ 3844651 h 6654377"/>
              <a:gd name="connsiteX28" fmla="*/ 5384582 w 6333568"/>
              <a:gd name="connsiteY28" fmla="*/ 0 h 6654377"/>
              <a:gd name="connsiteX29" fmla="*/ 5776474 w 6333568"/>
              <a:gd name="connsiteY29" fmla="*/ 0 h 6654377"/>
              <a:gd name="connsiteX30" fmla="*/ 1212157 w 6333568"/>
              <a:gd name="connsiteY30" fmla="*/ 4564317 h 6654377"/>
              <a:gd name="connsiteX31" fmla="*/ 1212157 w 6333568"/>
              <a:gd name="connsiteY31" fmla="*/ 4172425 h 665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333568" h="6654377">
                <a:moveTo>
                  <a:pt x="5179752" y="2881514"/>
                </a:moveTo>
                <a:lnTo>
                  <a:pt x="5503690" y="2881514"/>
                </a:lnTo>
                <a:lnTo>
                  <a:pt x="1730827" y="6654377"/>
                </a:lnTo>
                <a:lnTo>
                  <a:pt x="1730827" y="6330439"/>
                </a:lnTo>
                <a:close/>
                <a:moveTo>
                  <a:pt x="5310383" y="1805749"/>
                </a:moveTo>
                <a:lnTo>
                  <a:pt x="5634321" y="1805749"/>
                </a:lnTo>
                <a:lnTo>
                  <a:pt x="1861459" y="5578611"/>
                </a:lnTo>
                <a:lnTo>
                  <a:pt x="1861459" y="5254673"/>
                </a:lnTo>
                <a:close/>
                <a:moveTo>
                  <a:pt x="6009630" y="1567545"/>
                </a:moveTo>
                <a:lnTo>
                  <a:pt x="6333568" y="1567545"/>
                </a:lnTo>
                <a:lnTo>
                  <a:pt x="2560706" y="5340407"/>
                </a:lnTo>
                <a:lnTo>
                  <a:pt x="2560706" y="5016469"/>
                </a:lnTo>
                <a:close/>
                <a:moveTo>
                  <a:pt x="3448925" y="1467652"/>
                </a:moveTo>
                <a:lnTo>
                  <a:pt x="3772863" y="1467652"/>
                </a:lnTo>
                <a:lnTo>
                  <a:pt x="0" y="5240515"/>
                </a:lnTo>
                <a:lnTo>
                  <a:pt x="0" y="4916577"/>
                </a:lnTo>
                <a:close/>
                <a:moveTo>
                  <a:pt x="5565972" y="952823"/>
                </a:moveTo>
                <a:lnTo>
                  <a:pt x="5995470" y="952823"/>
                </a:lnTo>
                <a:lnTo>
                  <a:pt x="993163" y="5955130"/>
                </a:lnTo>
                <a:lnTo>
                  <a:pt x="993163" y="5525632"/>
                </a:lnTo>
                <a:close/>
                <a:moveTo>
                  <a:pt x="5073380" y="875983"/>
                </a:moveTo>
                <a:lnTo>
                  <a:pt x="5465272" y="875983"/>
                </a:lnTo>
                <a:lnTo>
                  <a:pt x="900956" y="5440299"/>
                </a:lnTo>
                <a:lnTo>
                  <a:pt x="900956" y="5048407"/>
                </a:lnTo>
                <a:close/>
                <a:moveTo>
                  <a:pt x="4038678" y="395726"/>
                </a:moveTo>
                <a:lnTo>
                  <a:pt x="4362616" y="395726"/>
                </a:lnTo>
                <a:lnTo>
                  <a:pt x="589753" y="4168589"/>
                </a:lnTo>
                <a:lnTo>
                  <a:pt x="589753" y="3844651"/>
                </a:lnTo>
                <a:close/>
                <a:moveTo>
                  <a:pt x="5384582" y="0"/>
                </a:moveTo>
                <a:lnTo>
                  <a:pt x="5776474" y="0"/>
                </a:lnTo>
                <a:lnTo>
                  <a:pt x="1212157" y="4564317"/>
                </a:lnTo>
                <a:lnTo>
                  <a:pt x="1212157" y="417242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4093635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55018" cy="68580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957711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417244" y="0"/>
            <a:ext cx="5186723" cy="6858000"/>
          </a:xfrm>
          <a:custGeom>
            <a:avLst/>
            <a:gdLst>
              <a:gd name="connsiteX0" fmla="*/ 794452 w 5186723"/>
              <a:gd name="connsiteY0" fmla="*/ 4518212 h 6858000"/>
              <a:gd name="connsiteX1" fmla="*/ 2597203 w 5186723"/>
              <a:gd name="connsiteY1" fmla="*/ 4518212 h 6858000"/>
              <a:gd name="connsiteX2" fmla="*/ 1802751 w 5186723"/>
              <a:gd name="connsiteY2" fmla="*/ 6858000 h 6858000"/>
              <a:gd name="connsiteX3" fmla="*/ 0 w 5186723"/>
              <a:gd name="connsiteY3" fmla="*/ 6858000 h 6858000"/>
              <a:gd name="connsiteX4" fmla="*/ 3384814 w 5186723"/>
              <a:gd name="connsiteY4" fmla="*/ 2408945 h 6858000"/>
              <a:gd name="connsiteX5" fmla="*/ 5186723 w 5186723"/>
              <a:gd name="connsiteY5" fmla="*/ 2408945 h 6858000"/>
              <a:gd name="connsiteX6" fmla="*/ 3684498 w 5186723"/>
              <a:gd name="connsiteY6" fmla="*/ 6858000 h 6858000"/>
              <a:gd name="connsiteX7" fmla="*/ 1882589 w 5186723"/>
              <a:gd name="connsiteY7" fmla="*/ 6858000 h 6858000"/>
              <a:gd name="connsiteX8" fmla="*/ 2316733 w 5186723"/>
              <a:gd name="connsiteY8" fmla="*/ 0 h 6858000"/>
              <a:gd name="connsiteX9" fmla="*/ 4118642 w 5186723"/>
              <a:gd name="connsiteY9" fmla="*/ 0 h 6858000"/>
              <a:gd name="connsiteX10" fmla="*/ 2616417 w 5186723"/>
              <a:gd name="connsiteY10" fmla="*/ 4449055 h 6858000"/>
              <a:gd name="connsiteX11" fmla="*/ 814508 w 5186723"/>
              <a:gd name="connsiteY11" fmla="*/ 44490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86723" h="6858000">
                <a:moveTo>
                  <a:pt x="794452" y="4518212"/>
                </a:moveTo>
                <a:lnTo>
                  <a:pt x="2597203" y="4518212"/>
                </a:lnTo>
                <a:lnTo>
                  <a:pt x="1802751" y="6858000"/>
                </a:lnTo>
                <a:lnTo>
                  <a:pt x="0" y="6858000"/>
                </a:lnTo>
                <a:close/>
                <a:moveTo>
                  <a:pt x="3384814" y="2408945"/>
                </a:moveTo>
                <a:lnTo>
                  <a:pt x="5186723" y="2408945"/>
                </a:lnTo>
                <a:lnTo>
                  <a:pt x="3684498" y="6858000"/>
                </a:lnTo>
                <a:lnTo>
                  <a:pt x="1882589" y="6858000"/>
                </a:lnTo>
                <a:close/>
                <a:moveTo>
                  <a:pt x="2316733" y="0"/>
                </a:moveTo>
                <a:lnTo>
                  <a:pt x="4118642" y="0"/>
                </a:lnTo>
                <a:lnTo>
                  <a:pt x="2616417" y="4449055"/>
                </a:lnTo>
                <a:lnTo>
                  <a:pt x="814508" y="444905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827332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3903489" y="610878"/>
            <a:ext cx="4863994" cy="6039652"/>
          </a:xfrm>
          <a:prstGeom prst="parallelogram">
            <a:avLst>
              <a:gd name="adj" fmla="val 853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 userDrawn="1"/>
        </p:nvSpPr>
        <p:spPr>
          <a:xfrm>
            <a:off x="8583066" y="-3813205"/>
            <a:ext cx="4863994" cy="6039652"/>
          </a:xfrm>
          <a:prstGeom prst="parallelogram">
            <a:avLst>
              <a:gd name="adj" fmla="val 853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 userDrawn="1"/>
        </p:nvSpPr>
        <p:spPr>
          <a:xfrm>
            <a:off x="7130783" y="-411098"/>
            <a:ext cx="4863994" cy="6039652"/>
          </a:xfrm>
          <a:prstGeom prst="parallelogram">
            <a:avLst>
              <a:gd name="adj" fmla="val 853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4296910" y="353465"/>
            <a:ext cx="6646685" cy="6604427"/>
          </a:xfrm>
          <a:custGeom>
            <a:avLst/>
            <a:gdLst>
              <a:gd name="connsiteX0" fmla="*/ 4571593 w 6646685"/>
              <a:gd name="connsiteY0" fmla="*/ 1944062 h 6604427"/>
              <a:gd name="connsiteX1" fmla="*/ 4919313 w 6646685"/>
              <a:gd name="connsiteY1" fmla="*/ 1944062 h 6604427"/>
              <a:gd name="connsiteX2" fmla="*/ 1678590 w 6646685"/>
              <a:gd name="connsiteY2" fmla="*/ 6604427 h 6604427"/>
              <a:gd name="connsiteX3" fmla="*/ 1330870 w 6646685"/>
              <a:gd name="connsiteY3" fmla="*/ 6604427 h 6604427"/>
              <a:gd name="connsiteX4" fmla="*/ 4760626 w 6646685"/>
              <a:gd name="connsiteY4" fmla="*/ 1021978 h 6604427"/>
              <a:gd name="connsiteX5" fmla="*/ 5108346 w 6646685"/>
              <a:gd name="connsiteY5" fmla="*/ 1021978 h 6604427"/>
              <a:gd name="connsiteX6" fmla="*/ 1867623 w 6646685"/>
              <a:gd name="connsiteY6" fmla="*/ 5682342 h 6604427"/>
              <a:gd name="connsiteX7" fmla="*/ 1519903 w 6646685"/>
              <a:gd name="connsiteY7" fmla="*/ 5682342 h 6604427"/>
              <a:gd name="connsiteX8" fmla="*/ 4007591 w 6646685"/>
              <a:gd name="connsiteY8" fmla="*/ 783771 h 6604427"/>
              <a:gd name="connsiteX9" fmla="*/ 4355311 w 6646685"/>
              <a:gd name="connsiteY9" fmla="*/ 783771 h 6604427"/>
              <a:gd name="connsiteX10" fmla="*/ 1114588 w 6646685"/>
              <a:gd name="connsiteY10" fmla="*/ 5444136 h 6604427"/>
              <a:gd name="connsiteX11" fmla="*/ 766868 w 6646685"/>
              <a:gd name="connsiteY11" fmla="*/ 5444136 h 6604427"/>
              <a:gd name="connsiteX12" fmla="*/ 3240723 w 6646685"/>
              <a:gd name="connsiteY12" fmla="*/ 560934 h 6604427"/>
              <a:gd name="connsiteX13" fmla="*/ 3588443 w 6646685"/>
              <a:gd name="connsiteY13" fmla="*/ 560934 h 6604427"/>
              <a:gd name="connsiteX14" fmla="*/ 347720 w 6646685"/>
              <a:gd name="connsiteY14" fmla="*/ 5221299 h 6604427"/>
              <a:gd name="connsiteX15" fmla="*/ 0 w 6646685"/>
              <a:gd name="connsiteY15" fmla="*/ 5221299 h 6604427"/>
              <a:gd name="connsiteX16" fmla="*/ 6298965 w 6646685"/>
              <a:gd name="connsiteY16" fmla="*/ 99893 h 6604427"/>
              <a:gd name="connsiteX17" fmla="*/ 6646685 w 6646685"/>
              <a:gd name="connsiteY17" fmla="*/ 99893 h 6604427"/>
              <a:gd name="connsiteX18" fmla="*/ 3405962 w 6646685"/>
              <a:gd name="connsiteY18" fmla="*/ 4760257 h 6604427"/>
              <a:gd name="connsiteX19" fmla="*/ 3058242 w 6646685"/>
              <a:gd name="connsiteY19" fmla="*/ 4760257 h 6604427"/>
              <a:gd name="connsiteX20" fmla="*/ 5006515 w 6646685"/>
              <a:gd name="connsiteY20" fmla="*/ 0 h 6604427"/>
              <a:gd name="connsiteX21" fmla="*/ 5354235 w 6646685"/>
              <a:gd name="connsiteY21" fmla="*/ 0 h 6604427"/>
              <a:gd name="connsiteX22" fmla="*/ 2113512 w 6646685"/>
              <a:gd name="connsiteY22" fmla="*/ 4660365 h 6604427"/>
              <a:gd name="connsiteX23" fmla="*/ 1765792 w 6646685"/>
              <a:gd name="connsiteY23" fmla="*/ 4660365 h 6604427"/>
              <a:gd name="connsiteX24" fmla="*/ 4099799 w 6646685"/>
              <a:gd name="connsiteY24" fmla="*/ 0 h 6604427"/>
              <a:gd name="connsiteX25" fmla="*/ 4447519 w 6646685"/>
              <a:gd name="connsiteY25" fmla="*/ 0 h 6604427"/>
              <a:gd name="connsiteX26" fmla="*/ 1206796 w 6646685"/>
              <a:gd name="connsiteY26" fmla="*/ 4660365 h 6604427"/>
              <a:gd name="connsiteX27" fmla="*/ 859076 w 6646685"/>
              <a:gd name="connsiteY27" fmla="*/ 4660365 h 660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646685" h="6604427">
                <a:moveTo>
                  <a:pt x="4571593" y="1944062"/>
                </a:moveTo>
                <a:lnTo>
                  <a:pt x="4919313" y="1944062"/>
                </a:lnTo>
                <a:lnTo>
                  <a:pt x="1678590" y="6604427"/>
                </a:lnTo>
                <a:lnTo>
                  <a:pt x="1330870" y="6604427"/>
                </a:lnTo>
                <a:close/>
                <a:moveTo>
                  <a:pt x="4760626" y="1021978"/>
                </a:moveTo>
                <a:lnTo>
                  <a:pt x="5108346" y="1021978"/>
                </a:lnTo>
                <a:lnTo>
                  <a:pt x="1867623" y="5682342"/>
                </a:lnTo>
                <a:lnTo>
                  <a:pt x="1519903" y="5682342"/>
                </a:lnTo>
                <a:close/>
                <a:moveTo>
                  <a:pt x="4007591" y="783771"/>
                </a:moveTo>
                <a:lnTo>
                  <a:pt x="4355311" y="783771"/>
                </a:lnTo>
                <a:lnTo>
                  <a:pt x="1114588" y="5444136"/>
                </a:lnTo>
                <a:lnTo>
                  <a:pt x="766868" y="5444136"/>
                </a:lnTo>
                <a:close/>
                <a:moveTo>
                  <a:pt x="3240723" y="560934"/>
                </a:moveTo>
                <a:lnTo>
                  <a:pt x="3588443" y="560934"/>
                </a:lnTo>
                <a:lnTo>
                  <a:pt x="347720" y="5221299"/>
                </a:lnTo>
                <a:lnTo>
                  <a:pt x="0" y="5221299"/>
                </a:lnTo>
                <a:close/>
                <a:moveTo>
                  <a:pt x="6298965" y="99893"/>
                </a:moveTo>
                <a:lnTo>
                  <a:pt x="6646685" y="99893"/>
                </a:lnTo>
                <a:lnTo>
                  <a:pt x="3405962" y="4760257"/>
                </a:lnTo>
                <a:lnTo>
                  <a:pt x="3058242" y="4760257"/>
                </a:lnTo>
                <a:close/>
                <a:moveTo>
                  <a:pt x="5006515" y="0"/>
                </a:moveTo>
                <a:lnTo>
                  <a:pt x="5354235" y="0"/>
                </a:lnTo>
                <a:lnTo>
                  <a:pt x="2113512" y="4660365"/>
                </a:lnTo>
                <a:lnTo>
                  <a:pt x="1765792" y="4660365"/>
                </a:lnTo>
                <a:close/>
                <a:moveTo>
                  <a:pt x="4099799" y="0"/>
                </a:moveTo>
                <a:lnTo>
                  <a:pt x="4447519" y="0"/>
                </a:lnTo>
                <a:lnTo>
                  <a:pt x="1206796" y="4660365"/>
                </a:lnTo>
                <a:lnTo>
                  <a:pt x="859076" y="4660365"/>
                </a:lnTo>
                <a:close/>
              </a:path>
            </a:pathLst>
          </a:cu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1367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914401" y="1831358"/>
            <a:ext cx="2796988" cy="4008508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772861" y="1831358"/>
            <a:ext cx="2796988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631320" y="1831358"/>
            <a:ext cx="4646279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631320" y="3990571"/>
            <a:ext cx="4646279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772861" y="3990570"/>
            <a:ext cx="2796988" cy="1849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05967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609345" y="1831358"/>
            <a:ext cx="2796988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1831358"/>
            <a:ext cx="4646279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611495" y="3990571"/>
            <a:ext cx="4794838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454999" y="1831358"/>
            <a:ext cx="2822600" cy="2110551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3990571"/>
            <a:ext cx="2635624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454999" y="3990571"/>
            <a:ext cx="2822600" cy="1849295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699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641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358998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241586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24174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8006762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988935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3089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7641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2358998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241586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124174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8006762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9889350" y="1992722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76410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358998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241586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24174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8006762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9889350" y="3882995"/>
            <a:ext cx="1828800" cy="1828800"/>
          </a:xfr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914400" y="618911"/>
            <a:ext cx="10363200" cy="817561"/>
          </a:xfrm>
        </p:spPr>
        <p:txBody>
          <a:bodyPr>
            <a:normAutofit/>
          </a:bodyPr>
          <a:lstStyle>
            <a:lvl1pPr algn="ctr">
              <a:defRPr sz="4400" b="0" i="0">
                <a:solidFill>
                  <a:schemeClr val="accent1"/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329517"/>
            <a:ext cx="10363200" cy="198541"/>
          </a:xfrm>
        </p:spPr>
        <p:txBody>
          <a:bodyPr>
            <a:normAutofit/>
          </a:bodyPr>
          <a:lstStyle>
            <a:lvl1pPr marL="0" indent="0" algn="ctr">
              <a:buNone/>
              <a:defRPr sz="12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0222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878762" y="6442007"/>
            <a:ext cx="374307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A290D8D-6BA0-418D-AFED-C65293F70DA0}" type="slidenum">
              <a:rPr lang="en-US" sz="1200" b="0" i="0" smtClean="0">
                <a:solidFill>
                  <a:schemeClr val="accent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pPr algn="l"/>
              <a:t>‹#›</a:t>
            </a:fld>
            <a:endParaRPr lang="en-US" sz="1200" b="0" i="0" dirty="0">
              <a:solidFill>
                <a:schemeClr val="accent1">
                  <a:alpha val="50000"/>
                </a:schemeClr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395949" y="6464995"/>
            <a:ext cx="2600825" cy="29238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Lion presentation to: </a:t>
            </a:r>
            <a:r>
              <a:rPr lang="en-US" sz="1100" b="0" i="0" dirty="0">
                <a:solidFill>
                  <a:schemeClr val="accent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Dublin</a:t>
            </a:r>
            <a:r>
              <a:rPr lang="en-US" sz="1100" b="0" i="0" baseline="0" dirty="0">
                <a:solidFill>
                  <a:schemeClr val="accent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 Design</a:t>
            </a:r>
            <a:endParaRPr lang="en-US" sz="1100" b="0" i="0" dirty="0">
              <a:solidFill>
                <a:schemeClr val="accent1">
                  <a:alpha val="50000"/>
                </a:schemeClr>
              </a:solidFill>
              <a:latin typeface="Roboto Condensed Light" charset="0"/>
              <a:ea typeface="Roboto Condensed Light" charset="0"/>
              <a:cs typeface="Roboto Condensed Light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14400" y="588175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27415"/>
            <a:ext cx="10363200" cy="42431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2503291" y="6464995"/>
            <a:ext cx="641396" cy="29238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rPr>
              <a:t>Page: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483019" y="6543723"/>
            <a:ext cx="0" cy="138313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  <a:headEnd type="none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8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53" r:id="rId2"/>
    <p:sldLayoutId id="2147483749" r:id="rId3"/>
    <p:sldLayoutId id="2147483750" r:id="rId4"/>
    <p:sldLayoutId id="2147483734" r:id="rId5"/>
    <p:sldLayoutId id="2147483718" r:id="rId6"/>
    <p:sldLayoutId id="2147483719" r:id="rId7"/>
    <p:sldLayoutId id="2147483724" r:id="rId8"/>
    <p:sldLayoutId id="2147483725" r:id="rId9"/>
    <p:sldLayoutId id="2147483727" r:id="rId10"/>
    <p:sldLayoutId id="2147483726" r:id="rId11"/>
    <p:sldLayoutId id="2147483728" r:id="rId12"/>
    <p:sldLayoutId id="2147483729" r:id="rId13"/>
    <p:sldLayoutId id="2147483730" r:id="rId14"/>
    <p:sldLayoutId id="2147483754" r:id="rId15"/>
    <p:sldLayoutId id="2147483731" r:id="rId16"/>
    <p:sldLayoutId id="2147483720" r:id="rId17"/>
    <p:sldLayoutId id="2147483721" r:id="rId18"/>
    <p:sldLayoutId id="2147483722" r:id="rId19"/>
    <p:sldLayoutId id="2147483723" r:id="rId20"/>
    <p:sldLayoutId id="2147483716" r:id="rId21"/>
    <p:sldLayoutId id="2147483742" r:id="rId22"/>
    <p:sldLayoutId id="2147483708" r:id="rId23"/>
    <p:sldLayoutId id="2147483704" r:id="rId24"/>
    <p:sldLayoutId id="2147483705" r:id="rId25"/>
    <p:sldLayoutId id="2147483703" r:id="rId26"/>
    <p:sldLayoutId id="2147483701" r:id="rId27"/>
    <p:sldLayoutId id="2147483698" r:id="rId28"/>
    <p:sldLayoutId id="2147483695" r:id="rId29"/>
    <p:sldLayoutId id="2147483715" r:id="rId30"/>
    <p:sldLayoutId id="2147483710" r:id="rId31"/>
    <p:sldLayoutId id="2147483711" r:id="rId32"/>
    <p:sldLayoutId id="2147483714" r:id="rId33"/>
    <p:sldLayoutId id="2147483712" r:id="rId34"/>
    <p:sldLayoutId id="2147483732" r:id="rId35"/>
    <p:sldLayoutId id="2147483733" r:id="rId36"/>
    <p:sldLayoutId id="2147483699" r:id="rId37"/>
    <p:sldLayoutId id="2147483702" r:id="rId38"/>
    <p:sldLayoutId id="2147483713" r:id="rId39"/>
    <p:sldLayoutId id="2147483738" r:id="rId40"/>
    <p:sldLayoutId id="2147483735" r:id="rId41"/>
    <p:sldLayoutId id="2147483736" r:id="rId42"/>
    <p:sldLayoutId id="2147483737" r:id="rId43"/>
    <p:sldLayoutId id="2147483739" r:id="rId44"/>
    <p:sldLayoutId id="2147483740" r:id="rId45"/>
    <p:sldLayoutId id="2147483741" r:id="rId46"/>
    <p:sldLayoutId id="2147483709" r:id="rId47"/>
    <p:sldLayoutId id="2147483700" r:id="rId48"/>
    <p:sldLayoutId id="2147483691" r:id="rId49"/>
    <p:sldLayoutId id="2147483692" r:id="rId50"/>
    <p:sldLayoutId id="2147483693" r:id="rId51"/>
    <p:sldLayoutId id="2147483707" r:id="rId52"/>
    <p:sldLayoutId id="2147483706" r:id="rId53"/>
    <p:sldLayoutId id="2147483696" r:id="rId54"/>
    <p:sldLayoutId id="2147483697" r:id="rId5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5.png"/><Relationship Id="rId5" Type="http://schemas.openxmlformats.org/officeDocument/2006/relationships/image" Target="../media/image20.jp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28284" y="21616571"/>
            <a:ext cx="6946365" cy="3487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/>
              <a:t>World One Powerful Presentation Template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2138478" y="4593163"/>
            <a:ext cx="7915044" cy="861774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err="1">
                <a:solidFill>
                  <a:srgbClr val="FFFFFF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ShareUp</a:t>
            </a:r>
            <a:r>
              <a:rPr lang="en-US" sz="4800" dirty="0">
                <a:solidFill>
                  <a:srgbClr val="FFFFFF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Soton</a:t>
            </a:r>
            <a:endParaRPr lang="en-US" sz="4800" dirty="0">
              <a:solidFill>
                <a:srgbClr val="F3644D"/>
              </a:solidFill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467100"/>
            <a:ext cx="2074689" cy="0"/>
          </a:xfrm>
          <a:prstGeom prst="line">
            <a:avLst/>
          </a:prstGeom>
          <a:ln w="25400" cmpd="sng">
            <a:solidFill>
              <a:srgbClr val="FFFFFF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117311" y="3467100"/>
            <a:ext cx="2074689" cy="0"/>
          </a:xfrm>
          <a:prstGeom prst="line">
            <a:avLst/>
          </a:prstGeom>
          <a:ln w="254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 txBox="1">
            <a:spLocks/>
          </p:cNvSpPr>
          <p:nvPr/>
        </p:nvSpPr>
        <p:spPr>
          <a:xfrm>
            <a:off x="2138478" y="3313212"/>
            <a:ext cx="7915044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latin typeface="+mj-lt"/>
                <a:ea typeface="Roboto Condensed bold" panose="02000000000000000000" pitchFamily="2" charset="0"/>
                <a:cs typeface="Roboto Condensed bold" panose="02000000000000000000" pitchFamily="2" charset="0"/>
              </a:rPr>
              <a:t>Organized by the folks at Moov2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1335" y="1542435"/>
            <a:ext cx="3849330" cy="19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9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9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2" grpId="0"/>
          <p:bldP spid="2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34855" y="993989"/>
            <a:ext cx="1922289" cy="1967547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14400" y="3152046"/>
            <a:ext cx="10363200" cy="81756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GB" b="1" dirty="0">
                <a:solidFill>
                  <a:srgbClr val="00FF78"/>
                </a:solidFill>
              </a:rPr>
              <a:t>NATHAN SAWAYA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99158" y="3673985"/>
            <a:ext cx="10363200" cy="198541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PROFFESIONAL LEGO BUILDER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9016" y="4843339"/>
            <a:ext cx="8113965" cy="105259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GB" sz="1200" b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“</a:t>
            </a:r>
            <a:r>
              <a:rPr lang="en-GB" sz="1200" b="1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Sawaya</a:t>
            </a:r>
            <a:r>
              <a:rPr lang="en-GB" sz="1200" b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 was the first contemporary artist to ever take LEGO® into the art world as a medium. His work is obsessively and painstakingly crafted and is both beautiful and playful.“</a:t>
            </a:r>
          </a:p>
          <a:p>
            <a:pPr algn="ctr">
              <a:lnSpc>
                <a:spcPct val="130000"/>
              </a:lnSpc>
            </a:pPr>
            <a:endParaRPr lang="en-GB" sz="1200" b="1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ctr">
              <a:lnSpc>
                <a:spcPct val="130000"/>
              </a:lnSpc>
            </a:pPr>
            <a:r>
              <a:rPr lang="en-GB" sz="1200" b="1" dirty="0">
                <a:solidFill>
                  <a:srgbClr val="00FF7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http://www.nathansawaya.com/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954784" y="4219340"/>
            <a:ext cx="301091" cy="0"/>
          </a:xfrm>
          <a:prstGeom prst="line">
            <a:avLst/>
          </a:prstGeom>
          <a:ln w="1905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2786615" y="4491546"/>
            <a:ext cx="6649250" cy="2362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sz="1600" dirty="0">
                <a:solidFill>
                  <a:srgbClr val="00FF7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Who said LEGO was for kids?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4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 build="p"/>
          <p:bldP spid="14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 build="p"/>
          <p:bldP spid="14" grpId="0"/>
          <p:bldP spid="1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709"/>
            <a:ext cx="12192000" cy="81280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1035820" y="2516199"/>
            <a:ext cx="9072684" cy="78790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5400" dirty="0">
                <a:solidFill>
                  <a:srgbClr val="00FF78"/>
                </a:solidFill>
                <a:latin typeface="+mj-lt"/>
                <a:ea typeface="Roboto Condensed bold" panose="02000000000000000000" pitchFamily="2" charset="0"/>
                <a:cs typeface="Roboto Condensed bold" panose="02000000000000000000" pitchFamily="2" charset="0"/>
              </a:rPr>
              <a:t>Another Example?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35820" y="3394553"/>
            <a:ext cx="8985002" cy="305"/>
          </a:xfrm>
          <a:prstGeom prst="line">
            <a:avLst/>
          </a:prstGeom>
          <a:ln w="254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/>
        </p:nvSpPr>
        <p:spPr>
          <a:xfrm>
            <a:off x="1035820" y="3985811"/>
            <a:ext cx="9072684" cy="668516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4400" dirty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Jack Davies (Me!)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6165" y="971297"/>
            <a:ext cx="2879670" cy="383956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14400" y="5071826"/>
            <a:ext cx="10363200" cy="81756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GB" b="1" dirty="0">
                <a:solidFill>
                  <a:srgbClr val="00FF78"/>
                </a:solidFill>
              </a:rPr>
              <a:t>JACK DAVIES (BEFORE SOUTHAMPTON)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99158" y="5593765"/>
            <a:ext cx="10363200" cy="198541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NAIVE ASPIRING DEVELOPER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 build="p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4855" y="995327"/>
            <a:ext cx="1922289" cy="1964871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14400" y="3152046"/>
            <a:ext cx="10363200" cy="81756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GB" b="1" dirty="0">
                <a:solidFill>
                  <a:srgbClr val="00FF78"/>
                </a:solidFill>
              </a:rPr>
              <a:t>JACK DAVIES (NOW)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99158" y="3673985"/>
            <a:ext cx="10363200" cy="198541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NAIVE ASPIRING DEVELOPER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9016" y="4843339"/>
            <a:ext cx="8113965" cy="177279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GB" sz="1200" b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I realised having a passion for being a creator is great, it’s what you need to be successful in my line of work. However, I realised even though it is great, it isn’t enough on its own. To truly be successful or employable you need to be sharing your creations.</a:t>
            </a:r>
          </a:p>
          <a:p>
            <a:pPr algn="ctr">
              <a:lnSpc>
                <a:spcPct val="130000"/>
              </a:lnSpc>
            </a:pPr>
            <a:endParaRPr lang="en-GB" sz="1200" b="1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ctr">
              <a:lnSpc>
                <a:spcPct val="130000"/>
              </a:lnSpc>
            </a:pPr>
            <a:r>
              <a:rPr lang="en-GB" sz="1200" b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To see what else I do, you can check out my personal website.</a:t>
            </a:r>
          </a:p>
          <a:p>
            <a:pPr algn="ctr">
              <a:lnSpc>
                <a:spcPct val="130000"/>
              </a:lnSpc>
            </a:pPr>
            <a:endParaRPr lang="en-GB" sz="1200" b="1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  <a:p>
            <a:pPr algn="ctr">
              <a:lnSpc>
                <a:spcPct val="130000"/>
              </a:lnSpc>
            </a:pPr>
            <a:r>
              <a:rPr lang="en-GB" sz="1200" b="1" dirty="0">
                <a:solidFill>
                  <a:srgbClr val="00FF78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http://www.whatjackhasmade.co.uk</a:t>
            </a:r>
          </a:p>
          <a:p>
            <a:pPr algn="ctr">
              <a:lnSpc>
                <a:spcPct val="130000"/>
              </a:lnSpc>
            </a:pPr>
            <a:endParaRPr lang="en-US" sz="1200" dirty="0">
              <a:solidFill>
                <a:srgbClr val="00FF78"/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954784" y="4219340"/>
            <a:ext cx="301091" cy="0"/>
          </a:xfrm>
          <a:prstGeom prst="line">
            <a:avLst/>
          </a:prstGeom>
          <a:ln w="1905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959689" y="4461475"/>
            <a:ext cx="836695" cy="1947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sz="1600" dirty="0">
                <a:solidFill>
                  <a:srgbClr val="00FF7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Designer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22789" y="4461475"/>
            <a:ext cx="836695" cy="1947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sz="1600" dirty="0">
                <a:solidFill>
                  <a:srgbClr val="00FF7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Developer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085889" y="4461475"/>
            <a:ext cx="836695" cy="1947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sz="1600" dirty="0">
                <a:solidFill>
                  <a:srgbClr val="00FF7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3D Artist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148989" y="4461475"/>
            <a:ext cx="836695" cy="1947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sz="1600" dirty="0">
                <a:solidFill>
                  <a:srgbClr val="00FF7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Animator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212089" y="4461475"/>
            <a:ext cx="836695" cy="1947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sz="1600" dirty="0">
                <a:solidFill>
                  <a:srgbClr val="00FF7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Illustrator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275189" y="4461475"/>
            <a:ext cx="1114825" cy="1947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sz="1600" dirty="0">
                <a:solidFill>
                  <a:srgbClr val="00FF7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Photographer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896589" y="4461475"/>
            <a:ext cx="836695" cy="1947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sz="1600" dirty="0">
                <a:solidFill>
                  <a:srgbClr val="00FF7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YouTuber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616421" y="4446214"/>
            <a:ext cx="682009" cy="2252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algn="ctr">
              <a:lnSpc>
                <a:spcPct val="83000"/>
              </a:lnSpc>
            </a:pPr>
            <a:r>
              <a:rPr lang="en-US" sz="1600" dirty="0">
                <a:solidFill>
                  <a:srgbClr val="00FF7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Painter</a:t>
            </a:r>
          </a:p>
        </p:txBody>
      </p:sp>
    </p:spTree>
    <p:extLst>
      <p:ext uri="{BB962C8B-B14F-4D97-AF65-F5344CB8AC3E}">
        <p14:creationId xmlns:p14="http://schemas.microsoft.com/office/powerpoint/2010/main" val="16390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entr" presetSubtype="0" fill="hold" grpId="0" nodeType="click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 build="p"/>
          <p:bldP spid="14" grpId="0"/>
          <p:bldP spid="16" grpId="0"/>
          <p:bldP spid="9" grpId="0"/>
          <p:bldP spid="10" grpId="0"/>
          <p:bldP spid="17" grpId="0"/>
          <p:bldP spid="18" grpId="0"/>
          <p:bldP spid="19" grpId="0"/>
          <p:bldP spid="20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entr" presetSubtype="0" fill="hold" grpId="0" nodeType="click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1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 build="p"/>
          <p:bldP spid="14" grpId="0"/>
          <p:bldP spid="16" grpId="0"/>
          <p:bldP spid="9" grpId="0"/>
          <p:bldP spid="10" grpId="0"/>
          <p:bldP spid="17" grpId="0"/>
          <p:bldP spid="18" grpId="0"/>
          <p:bldP spid="19" grpId="0"/>
          <p:bldP spid="20" grpId="0"/>
          <p:bldP spid="21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" y="0"/>
            <a:ext cx="12192002" cy="6858001"/>
            <a:chOff x="-2" y="0"/>
            <a:chExt cx="12192002" cy="685800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" y="1"/>
              <a:ext cx="6096000" cy="3429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5998" y="3429000"/>
              <a:ext cx="6096001" cy="34290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3429000"/>
              <a:ext cx="6096001" cy="3429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5999" y="0"/>
              <a:ext cx="6096001" cy="342900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D3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4587" y="1138237"/>
            <a:ext cx="73628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8014" y="0"/>
            <a:ext cx="4848393" cy="6858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76590" y="0"/>
            <a:ext cx="4848393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1803" y="0"/>
            <a:ext cx="4846211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092" y="0"/>
            <a:ext cx="12192000" cy="6858000"/>
          </a:xfrm>
          <a:prstGeom prst="rect">
            <a:avLst/>
          </a:prstGeom>
          <a:solidFill>
            <a:srgbClr val="292D3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337" y="6172201"/>
            <a:ext cx="973574" cy="486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8076" y="1802168"/>
            <a:ext cx="3253663" cy="32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D3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337" y="6172201"/>
            <a:ext cx="973574" cy="486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9373" y="1374858"/>
            <a:ext cx="6573254" cy="410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709"/>
            <a:ext cx="12192000" cy="81280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1035820" y="2513922"/>
            <a:ext cx="4934674" cy="792461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5400" dirty="0">
                <a:solidFill>
                  <a:srgbClr val="00FF78"/>
                </a:solidFill>
                <a:latin typeface="+mj-lt"/>
                <a:ea typeface="Roboto Condensed bold" panose="02000000000000000000" pitchFamily="2" charset="0"/>
                <a:cs typeface="Roboto Condensed bold" panose="02000000000000000000" pitchFamily="2" charset="0"/>
              </a:rPr>
              <a:t>So…..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35820" y="3364230"/>
            <a:ext cx="4934674" cy="30627"/>
          </a:xfrm>
          <a:prstGeom prst="line">
            <a:avLst/>
          </a:prstGeom>
          <a:ln w="254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/>
        </p:nvSpPr>
        <p:spPr>
          <a:xfrm>
            <a:off x="1035820" y="3714968"/>
            <a:ext cx="4934674" cy="1210203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4400" dirty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WHAT’S STOPPING YOU?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709"/>
            <a:ext cx="12192000" cy="81280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1035820" y="2516199"/>
            <a:ext cx="9072684" cy="78790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5400" dirty="0">
                <a:solidFill>
                  <a:srgbClr val="00FF78"/>
                </a:solidFill>
                <a:latin typeface="+mj-lt"/>
                <a:ea typeface="Roboto Condensed bold" panose="02000000000000000000" pitchFamily="2" charset="0"/>
                <a:cs typeface="Roboto Condensed bold" panose="02000000000000000000" pitchFamily="2" charset="0"/>
              </a:rPr>
              <a:t>But I don’t think I’m good enough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35820" y="3394553"/>
            <a:ext cx="8985002" cy="305"/>
          </a:xfrm>
          <a:prstGeom prst="line">
            <a:avLst/>
          </a:prstGeom>
          <a:ln w="254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/>
        </p:nvSpPr>
        <p:spPr>
          <a:xfrm>
            <a:off x="1035820" y="3985811"/>
            <a:ext cx="9072684" cy="668516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4400" dirty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Most people don’t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709"/>
            <a:ext cx="12192000" cy="81280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pic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1035820" y="2516199"/>
            <a:ext cx="9072684" cy="78790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5400" dirty="0">
                <a:solidFill>
                  <a:srgbClr val="00FF78"/>
                </a:solidFill>
                <a:latin typeface="+mj-lt"/>
                <a:ea typeface="Roboto Condensed bold" panose="02000000000000000000" pitchFamily="2" charset="0"/>
                <a:cs typeface="Roboto Condensed bold" panose="02000000000000000000" pitchFamily="2" charset="0"/>
              </a:rPr>
              <a:t>What now?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35820" y="3394553"/>
            <a:ext cx="8985002" cy="305"/>
          </a:xfrm>
          <a:prstGeom prst="line">
            <a:avLst/>
          </a:prstGeom>
          <a:ln w="254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/>
        </p:nvSpPr>
        <p:spPr>
          <a:xfrm>
            <a:off x="1035820" y="3923839"/>
            <a:ext cx="9072684" cy="792461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5400" dirty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Pick your idea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0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-1360115" y="-3215011"/>
            <a:ext cx="4879362" cy="4852906"/>
          </a:xfrm>
          <a:prstGeom prst="line">
            <a:avLst/>
          </a:prstGeom>
          <a:ln w="127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3988603" y="-1002947"/>
            <a:ext cx="4879362" cy="4852906"/>
          </a:xfrm>
          <a:prstGeom prst="line">
            <a:avLst/>
          </a:prstGeom>
          <a:ln w="127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-4532608" y="389578"/>
            <a:ext cx="4879362" cy="4852906"/>
          </a:xfrm>
          <a:prstGeom prst="line">
            <a:avLst/>
          </a:prstGeom>
          <a:ln w="127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947" y="1089890"/>
            <a:ext cx="2848453" cy="1424227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1733947" y="2360229"/>
            <a:ext cx="2945064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+mj-lt"/>
                <a:ea typeface="Roboto Condensed bold" panose="02000000000000000000" pitchFamily="2" charset="0"/>
                <a:cs typeface="Roboto Condensed bold" panose="02000000000000000000" pitchFamily="2" charset="0"/>
              </a:rPr>
              <a:t>Jack Davies   |   Junior Developer   |   Moov2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667670" y="4283973"/>
            <a:ext cx="4934674" cy="71814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00FF78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You are all creators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1733947" y="5242484"/>
            <a:ext cx="5234012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>
                    <a:alpha val="70000"/>
                  </a:schemeClr>
                </a:solidFill>
                <a:latin typeface="+mj-lt"/>
                <a:ea typeface="Roboto Condensed bold" panose="02000000000000000000" pitchFamily="2" charset="0"/>
                <a:cs typeface="Roboto Condensed bold" panose="02000000000000000000" pitchFamily="2" charset="0"/>
              </a:rPr>
              <a:t>How you’ve been creating your whole life and why you should share your creations.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830559" y="5106479"/>
            <a:ext cx="4039240" cy="0"/>
          </a:xfrm>
          <a:prstGeom prst="line">
            <a:avLst/>
          </a:prstGeom>
          <a:ln w="254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-52543" y="-3215011"/>
            <a:ext cx="4879362" cy="4852906"/>
          </a:xfrm>
          <a:prstGeom prst="line">
            <a:avLst/>
          </a:prstGeom>
          <a:ln w="127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-2681031" y="-1002947"/>
            <a:ext cx="4879362" cy="4852906"/>
          </a:xfrm>
          <a:prstGeom prst="line">
            <a:avLst/>
          </a:prstGeom>
          <a:ln w="127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-3225036" y="389578"/>
            <a:ext cx="4879362" cy="4852906"/>
          </a:xfrm>
          <a:prstGeom prst="line">
            <a:avLst/>
          </a:prstGeom>
          <a:ln w="127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709"/>
            <a:ext cx="12192000" cy="812800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1035820" y="2516199"/>
            <a:ext cx="9072684" cy="78790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5400" dirty="0">
                <a:solidFill>
                  <a:srgbClr val="00FF78"/>
                </a:solidFill>
                <a:latin typeface="+mj-lt"/>
                <a:ea typeface="Roboto Condensed bold" panose="02000000000000000000" pitchFamily="2" charset="0"/>
                <a:cs typeface="Roboto Condensed bold" panose="02000000000000000000" pitchFamily="2" charset="0"/>
              </a:rPr>
              <a:t>Finally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35820" y="3394553"/>
            <a:ext cx="8985002" cy="305"/>
          </a:xfrm>
          <a:prstGeom prst="line">
            <a:avLst/>
          </a:prstGeom>
          <a:ln w="254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/>
        </p:nvSpPr>
        <p:spPr>
          <a:xfrm>
            <a:off x="1035820" y="3923839"/>
            <a:ext cx="9072684" cy="792461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5400" dirty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Make your idea a reality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8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1035820" y="1458351"/>
            <a:ext cx="4934674" cy="668516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4400" dirty="0">
                <a:solidFill>
                  <a:srgbClr val="00FF78"/>
                </a:solidFill>
                <a:latin typeface="+mj-lt"/>
                <a:ea typeface="Roboto Condensed bold" panose="02000000000000000000" pitchFamily="2" charset="0"/>
                <a:cs typeface="Roboto Condensed bold" panose="02000000000000000000" pitchFamily="2" charset="0"/>
              </a:rPr>
              <a:t>Thanks for listening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35820" y="2251858"/>
            <a:ext cx="10993291" cy="0"/>
          </a:xfrm>
          <a:prstGeom prst="line">
            <a:avLst/>
          </a:prstGeom>
          <a:ln w="254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35820" y="4836340"/>
            <a:ext cx="22829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Moov2.com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35820" y="3771477"/>
            <a:ext cx="47387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WhatJackHasMade.co.uk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5820" y="2706615"/>
            <a:ext cx="3857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ShareUpSoton.co.uk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90869">
            <a:off x="7814621" y="5074446"/>
            <a:ext cx="3952248" cy="14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5"/>
          <p:cNvSpPr txBox="1">
            <a:spLocks/>
          </p:cNvSpPr>
          <p:nvPr/>
        </p:nvSpPr>
        <p:spPr>
          <a:xfrm>
            <a:off x="2138477" y="1986992"/>
            <a:ext cx="7915044" cy="1231106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LEGO</a:t>
            </a:r>
            <a:endParaRPr lang="en-US" sz="7200" dirty="0">
              <a:solidFill>
                <a:srgbClr val="F3644D"/>
              </a:solidFill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-1" y="2602543"/>
            <a:ext cx="2074689" cy="0"/>
          </a:xfrm>
          <a:prstGeom prst="line">
            <a:avLst/>
          </a:prstGeom>
          <a:ln w="254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0117310" y="2602543"/>
            <a:ext cx="2074689" cy="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 txBox="1">
            <a:spLocks/>
          </p:cNvSpPr>
          <p:nvPr/>
        </p:nvSpPr>
        <p:spPr>
          <a:xfrm>
            <a:off x="2138477" y="3298160"/>
            <a:ext cx="7915044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>
                    <a:alpha val="70000"/>
                  </a:schemeClr>
                </a:solidFill>
                <a:latin typeface="+mj-lt"/>
                <a:ea typeface="Roboto Condensed bold" panose="02000000000000000000" pitchFamily="2" charset="0"/>
                <a:cs typeface="Roboto Condensed bold" panose="02000000000000000000" pitchFamily="2" charset="0"/>
              </a:rPr>
              <a:t>The most popular toy to ever exist on the planet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1798383" y="4435949"/>
            <a:ext cx="8595231" cy="566309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FF78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How many of you have played with LEGO?</a:t>
            </a:r>
          </a:p>
        </p:txBody>
      </p:sp>
    </p:spTree>
    <p:extLst>
      <p:ext uri="{BB962C8B-B14F-4D97-AF65-F5344CB8AC3E}">
        <p14:creationId xmlns:p14="http://schemas.microsoft.com/office/powerpoint/2010/main" val="25883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5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5" grpId="0"/>
          <p:bldP spid="1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0000"/>
              <a:lumOff val="1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4877835" y="2728436"/>
            <a:ext cx="6219190" cy="1477328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So odds are you’ve played with </a:t>
            </a:r>
            <a:r>
              <a:rPr lang="en-US" sz="4400" dirty="0">
                <a:solidFill>
                  <a:srgbClr val="00FF78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LEGO</a:t>
            </a:r>
            <a:r>
              <a:rPr lang="en-US" sz="4400" dirty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 at some point.</a:t>
            </a:r>
            <a:endParaRPr lang="en-US" sz="4400" dirty="0">
              <a:solidFill>
                <a:srgbClr val="F3644D"/>
              </a:solidFill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49042" y="2713486"/>
            <a:ext cx="0" cy="1475334"/>
          </a:xfrm>
          <a:prstGeom prst="line">
            <a:avLst/>
          </a:prstGeom>
          <a:ln w="12700" cmpd="sng">
            <a:solidFill>
              <a:schemeClr val="tx1">
                <a:alpha val="30000"/>
              </a:schemeClr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/>
        </p:nvSpPr>
        <p:spPr>
          <a:xfrm>
            <a:off x="1582280" y="2297549"/>
            <a:ext cx="2766762" cy="2339102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ln w="0"/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OVER 400 MILLION PEOPLE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7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ln>
            <a:solidFill>
              <a:srgbClr val="00FF78"/>
            </a:solidFill>
          </a:ln>
        </p:spPr>
      </p:sp>
      <p:sp>
        <p:nvSpPr>
          <p:cNvPr id="4" name="Parallelogram 3"/>
          <p:cNvSpPr/>
          <p:nvPr/>
        </p:nvSpPr>
        <p:spPr>
          <a:xfrm>
            <a:off x="7315201" y="2412786"/>
            <a:ext cx="3288766" cy="4445214"/>
          </a:xfrm>
          <a:prstGeom prst="parallelogram">
            <a:avLst>
              <a:gd name="adj" fmla="val 44962"/>
            </a:avLst>
          </a:prstGeom>
          <a:solidFill>
            <a:srgbClr val="00FF7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737239" y="3096601"/>
            <a:ext cx="5281005" cy="66479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4400" dirty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NEVER PLAYED LEGO?</a:t>
            </a:r>
          </a:p>
        </p:txBody>
      </p:sp>
    </p:spTree>
    <p:extLst>
      <p:ext uri="{BB962C8B-B14F-4D97-AF65-F5344CB8AC3E}">
        <p14:creationId xmlns:p14="http://schemas.microsoft.com/office/powerpoint/2010/main" val="3452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D34">
              <a:alpha val="9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5"/>
          <p:cNvSpPr txBox="1">
            <a:spLocks/>
          </p:cNvSpPr>
          <p:nvPr/>
        </p:nvSpPr>
        <p:spPr>
          <a:xfrm>
            <a:off x="2138477" y="1986992"/>
            <a:ext cx="7915044" cy="1231106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MINECRAFT</a:t>
            </a:r>
            <a:endParaRPr lang="en-US" sz="7200" dirty="0">
              <a:solidFill>
                <a:srgbClr val="F3644D"/>
              </a:solidFill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-1" y="2602543"/>
            <a:ext cx="2074689" cy="0"/>
          </a:xfrm>
          <a:prstGeom prst="line">
            <a:avLst/>
          </a:prstGeom>
          <a:ln w="254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0117310" y="2602543"/>
            <a:ext cx="2074689" cy="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 txBox="1">
            <a:spLocks/>
          </p:cNvSpPr>
          <p:nvPr/>
        </p:nvSpPr>
        <p:spPr>
          <a:xfrm>
            <a:off x="2138477" y="3298160"/>
            <a:ext cx="7915044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>
                    <a:alpha val="70000"/>
                  </a:schemeClr>
                </a:solidFill>
                <a:latin typeface="+mj-lt"/>
                <a:ea typeface="Roboto Condensed bold" panose="02000000000000000000" pitchFamily="2" charset="0"/>
                <a:cs typeface="Roboto Condensed bold" panose="02000000000000000000" pitchFamily="2" charset="0"/>
              </a:rPr>
              <a:t>How about one the most popular games of all time?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1798383" y="4435949"/>
            <a:ext cx="8595231" cy="566309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FF78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How many of you have played Minecraft?</a:t>
            </a:r>
          </a:p>
        </p:txBody>
      </p:sp>
    </p:spTree>
    <p:extLst>
      <p:ext uri="{BB962C8B-B14F-4D97-AF65-F5344CB8AC3E}">
        <p14:creationId xmlns:p14="http://schemas.microsoft.com/office/powerpoint/2010/main" val="33275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5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5" grpId="0"/>
          <p:bldP spid="1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0000"/>
              <a:lumOff val="1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/>
        </p:nvSpPr>
        <p:spPr>
          <a:xfrm>
            <a:off x="4877835" y="2389882"/>
            <a:ext cx="6219190" cy="2154436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If you like video games, you’ve played </a:t>
            </a:r>
            <a:r>
              <a:rPr lang="en-US" sz="4400" dirty="0">
                <a:solidFill>
                  <a:srgbClr val="00FF78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Minecraft</a:t>
            </a:r>
            <a:r>
              <a:rPr lang="en-US" sz="4400" dirty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 at some point in time.</a:t>
            </a:r>
            <a:endParaRPr lang="en-US" sz="4400" dirty="0">
              <a:solidFill>
                <a:srgbClr val="F3644D"/>
              </a:solidFill>
              <a:latin typeface="Roboto Condensed bold" panose="02000000000000000000" pitchFamily="2" charset="0"/>
              <a:ea typeface="Roboto Condensed bold" panose="02000000000000000000" pitchFamily="2" charset="0"/>
              <a:cs typeface="Roboto Condensed bold" panose="02000000000000000000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49042" y="2713486"/>
            <a:ext cx="0" cy="1475334"/>
          </a:xfrm>
          <a:prstGeom prst="line">
            <a:avLst/>
          </a:prstGeom>
          <a:ln w="12700" cmpd="sng">
            <a:solidFill>
              <a:schemeClr val="tx1">
                <a:alpha val="30000"/>
              </a:schemeClr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/>
        </p:nvSpPr>
        <p:spPr>
          <a:xfrm>
            <a:off x="1582280" y="2297549"/>
            <a:ext cx="2766762" cy="2339102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ln w="0"/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OVER 24 MILLION PEOPLE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9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1035820" y="2695714"/>
            <a:ext cx="4934674" cy="668516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4400" dirty="0">
                <a:solidFill>
                  <a:srgbClr val="00FF78"/>
                </a:solidFill>
                <a:latin typeface="+mj-lt"/>
                <a:ea typeface="Roboto Condensed bold" panose="02000000000000000000" pitchFamily="2" charset="0"/>
                <a:cs typeface="Roboto Condensed bold" panose="02000000000000000000" pitchFamily="2" charset="0"/>
              </a:rPr>
              <a:t>Which means…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35820" y="3394857"/>
            <a:ext cx="10993291" cy="0"/>
          </a:xfrm>
          <a:prstGeom prst="line">
            <a:avLst/>
          </a:prstGeom>
          <a:ln w="25400" cmpd="sng">
            <a:solidFill>
              <a:srgbClr val="00FF78"/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1035820" y="3622556"/>
            <a:ext cx="4934674" cy="668516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defRPr/>
            </a:pPr>
            <a:r>
              <a:rPr lang="en-US" sz="4400" dirty="0">
                <a:solidFill>
                  <a:schemeClr val="tx1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YOU’RE A CREATOR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442" y="971297"/>
            <a:ext cx="2919116" cy="3839560"/>
          </a:xfrm>
          <a:prstGeom prst="rect">
            <a:avLst/>
          </a:prstGeom>
          <a:pattFill prst="pct5">
            <a:fgClr>
              <a:schemeClr val="tx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14400" y="5071826"/>
            <a:ext cx="10363200" cy="81756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algn="ctr"/>
            <a:r>
              <a:rPr lang="en-GB" b="1" dirty="0">
                <a:solidFill>
                  <a:srgbClr val="00FF78"/>
                </a:solidFill>
              </a:rPr>
              <a:t>NATHAN SAWAYA (BEFORE 2004)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99158" y="5593765"/>
            <a:ext cx="10363200" cy="198541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LAWYER IN NEW YORK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868" y="6035218"/>
            <a:ext cx="973574" cy="4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9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 build="p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Lion Dark RED">
      <a:dk1>
        <a:srgbClr val="FFFFFF"/>
      </a:dk1>
      <a:lt1>
        <a:srgbClr val="2A2D34"/>
      </a:lt1>
      <a:dk2>
        <a:srgbClr val="FFFFFF"/>
      </a:dk2>
      <a:lt2>
        <a:srgbClr val="2A2D34"/>
      </a:lt2>
      <a:accent1>
        <a:srgbClr val="F3644D"/>
      </a:accent1>
      <a:accent2>
        <a:srgbClr val="EC553C"/>
      </a:accent2>
      <a:accent3>
        <a:srgbClr val="E4492F"/>
      </a:accent3>
      <a:accent4>
        <a:srgbClr val="DC3F25"/>
      </a:accent4>
      <a:accent5>
        <a:srgbClr val="CF3218"/>
      </a:accent5>
      <a:accent6>
        <a:srgbClr val="BE2A11"/>
      </a:accent6>
      <a:hlink>
        <a:srgbClr val="0563C1"/>
      </a:hlink>
      <a:folHlink>
        <a:srgbClr val="954F72"/>
      </a:folHlink>
    </a:clrScheme>
    <a:fontScheme name="Fox Presentation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chemeClr val="accent1">
              <a:lumMod val="75000"/>
            </a:schemeClr>
          </a:solidFill>
          <a:prstDash val="sysDash"/>
          <a:headEnd type="none"/>
          <a:tailEnd type="oval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11501</TotalTime>
  <Words>346</Words>
  <Application>Microsoft Office PowerPoint</Application>
  <PresentationFormat>Widescreen</PresentationFormat>
  <Paragraphs>79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Bebas Neue Regular</vt:lpstr>
      <vt:lpstr>Calibri</vt:lpstr>
      <vt:lpstr>Open Sans</vt:lpstr>
      <vt:lpstr>Open Sans Light</vt:lpstr>
      <vt:lpstr>Roboto Condensed</vt:lpstr>
      <vt:lpstr>Roboto Condensed bold</vt:lpstr>
      <vt:lpstr>Roboto Condensed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Batzorig123</dc:creator>
  <cp:lastModifiedBy>Jack Davies</cp:lastModifiedBy>
  <cp:revision>622</cp:revision>
  <dcterms:created xsi:type="dcterms:W3CDTF">2015-04-13T07:09:46Z</dcterms:created>
  <dcterms:modified xsi:type="dcterms:W3CDTF">2016-09-01T16:08:34Z</dcterms:modified>
</cp:coreProperties>
</file>