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370" r:id="rId4"/>
    <p:sldId id="376" r:id="rId5"/>
    <p:sldId id="382" r:id="rId6"/>
    <p:sldId id="381" r:id="rId7"/>
    <p:sldId id="383" r:id="rId8"/>
    <p:sldId id="380" r:id="rId9"/>
    <p:sldId id="378" r:id="rId10"/>
    <p:sldId id="379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595" autoAdjust="0"/>
  </p:normalViewPr>
  <p:slideViewPr>
    <p:cSldViewPr>
      <p:cViewPr varScale="1">
        <p:scale>
          <a:sx n="72" d="100"/>
          <a:sy n="72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5CS024 -7CC002 Collaborative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 Group Task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TLP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Finally the PM should facilitate each group member making statements in the following form: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“In order to learn about [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subject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 my approach will be [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method for learning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]”</a:t>
            </a:r>
          </a:p>
          <a:p>
            <a:endParaRPr lang="en-GB" dirty="0"/>
          </a:p>
          <a:p>
            <a:r>
              <a:rPr lang="en-GB" dirty="0"/>
              <a:t>The PM should collect all these statements into a single document</a:t>
            </a:r>
          </a:p>
        </p:txBody>
      </p:sp>
    </p:spTree>
    <p:extLst>
      <p:ext uri="{BB962C8B-B14F-4D97-AF65-F5344CB8AC3E}">
        <p14:creationId xmlns:p14="http://schemas.microsoft.com/office/powerpoint/2010/main" val="25958928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If you are not already in a group, please prioritise joining a group and having the PM register this.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In your project group (Or a temporary project group)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3827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Cut Innovation Funnel </a:t>
            </a:r>
            <a:br>
              <a:rPr lang="en-GB" dirty="0"/>
            </a:br>
            <a:r>
              <a:rPr lang="en-GB" dirty="0"/>
              <a:t>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This is the start of creating the first plan</a:t>
            </a:r>
          </a:p>
          <a:p>
            <a:r>
              <a:rPr lang="en-GB" dirty="0"/>
              <a:t>BA should lead the group but all members should participate: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The group should identify the essential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usecases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and/or user stories for the system (between 5 and 9 initially)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5587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FCIF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This may create “Questions for the Client” which you may ask the workshop leaders to help you decide on…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Each group member should review each case to identify any tasks required that are related to their role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8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FCIF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Each task should be written on a </a:t>
            </a:r>
            <a:r>
              <a:rPr lang="en-GB" dirty="0" err="1"/>
              <a:t>PostIt</a:t>
            </a:r>
            <a:r>
              <a:rPr lang="en-GB" dirty="0"/>
              <a:t> note with the role responsible against it </a:t>
            </a:r>
            <a:r>
              <a:rPr lang="en-GB" dirty="0" err="1"/>
              <a:t>eg</a:t>
            </a:r>
            <a:r>
              <a:rPr lang="en-GB" dirty="0"/>
              <a:t> SE, DBA, SA etc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Specialists should estimate how long each task with take to complete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505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FCIF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Use this information to plan the content of your MVP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34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Learning Plan </a:t>
            </a:r>
            <a:br>
              <a:rPr lang="en-GB" dirty="0"/>
            </a:br>
            <a:r>
              <a:rPr lang="en-GB" dirty="0"/>
              <a:t>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To create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‘Team Learning Plan’</a:t>
            </a:r>
            <a:r>
              <a:rPr lang="en-GB" dirty="0"/>
              <a:t>, the PM should facilitate and capture information from the group and use this in planning and reviewing progress</a:t>
            </a:r>
          </a:p>
        </p:txBody>
      </p:sp>
    </p:spTree>
    <p:extLst>
      <p:ext uri="{BB962C8B-B14F-4D97-AF65-F5344CB8AC3E}">
        <p14:creationId xmlns:p14="http://schemas.microsoft.com/office/powerpoint/2010/main" val="17173939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TLP (Up to 60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PM should facilitate each group member making statements in the following form: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“In order to be/do [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role/task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 I will need to learn more about [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subject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]”</a:t>
            </a:r>
          </a:p>
          <a:p>
            <a:endParaRPr lang="en-GB" dirty="0"/>
          </a:p>
          <a:p>
            <a:r>
              <a:rPr lang="en-GB" dirty="0"/>
              <a:t>Note any common subjects you need to learn about.</a:t>
            </a:r>
          </a:p>
        </p:txBody>
      </p:sp>
    </p:spTree>
    <p:extLst>
      <p:ext uri="{BB962C8B-B14F-4D97-AF65-F5344CB8AC3E}">
        <p14:creationId xmlns:p14="http://schemas.microsoft.com/office/powerpoint/2010/main" val="27852076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Module (2)</Template>
  <TotalTime>735</TotalTime>
  <Words>345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Times New Roman</vt:lpstr>
      <vt:lpstr>Wingdings</vt:lpstr>
      <vt:lpstr>Pixel</vt:lpstr>
      <vt:lpstr>5CS024 -7CC002 Collaborative Development</vt:lpstr>
      <vt:lpstr>Activities</vt:lpstr>
      <vt:lpstr>Activities (Up to 60 mins)</vt:lpstr>
      <vt:lpstr>First Cut Innovation Funnel  (Up to 60 mins)</vt:lpstr>
      <vt:lpstr>FCIF (Up to 60 mins)</vt:lpstr>
      <vt:lpstr>FCIF (Up to 60 mins)</vt:lpstr>
      <vt:lpstr>FCIF (Up to 60 mins)</vt:lpstr>
      <vt:lpstr>Team Learning Plan  (Up to 60 mins)</vt:lpstr>
      <vt:lpstr>TLP (Up to 60 mins)</vt:lpstr>
      <vt:lpstr>TLP (Up to 60 mins)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5CS024 - Collaborative Development</dc:title>
  <dc:creator>Orville Daly</dc:creator>
  <cp:lastModifiedBy>Orville Daly</cp:lastModifiedBy>
  <cp:revision>10</cp:revision>
  <cp:lastPrinted>1601-01-01T00:00:00Z</cp:lastPrinted>
  <dcterms:created xsi:type="dcterms:W3CDTF">2022-01-24T05:07:01Z</dcterms:created>
  <dcterms:modified xsi:type="dcterms:W3CDTF">2022-02-07T10:41:04Z</dcterms:modified>
</cp:coreProperties>
</file>