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310" r:id="rId3"/>
    <p:sldId id="257" r:id="rId4"/>
    <p:sldId id="303" r:id="rId5"/>
    <p:sldId id="302" r:id="rId6"/>
    <p:sldId id="312" r:id="rId7"/>
    <p:sldId id="309" r:id="rId8"/>
    <p:sldId id="311" r:id="rId9"/>
    <p:sldId id="313" r:id="rId10"/>
    <p:sldId id="308" r:id="rId11"/>
    <p:sldId id="304" r:id="rId12"/>
    <p:sldId id="305" r:id="rId13"/>
    <p:sldId id="306" r:id="rId14"/>
    <p:sldId id="314" r:id="rId15"/>
    <p:sldId id="315" r:id="rId16"/>
    <p:sldId id="316" r:id="rId17"/>
    <p:sldId id="317" r:id="rId18"/>
    <p:sldId id="318" r:id="rId19"/>
    <p:sldId id="298" r:id="rId20"/>
    <p:sldId id="279" r:id="rId2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8" d="100"/>
          <a:sy n="68" d="100"/>
        </p:scale>
        <p:origin x="13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445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445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0445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10445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5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446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0446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446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E72644A-E4B8-4D34-91D6-E7F22B17B29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46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446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481BEB-40F9-40E0-814F-9485F69815F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6C0390-34C0-4419-A791-7524522FBC8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965973B-4D3E-4721-907B-2FD51DF0F83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4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75DCCD6-E698-4151-81DE-3BD3B37B58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9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2FC8DC7-1B22-4A49-B3A8-88F46832242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7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927F79-7FBC-4AC6-8C01-E4BA4EC0838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37307A-5D50-4B41-A0C2-C871D58E132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C432AE-AD9D-4CDA-A7FD-D5087D4A684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E1C92D5-D68C-4235-895D-D1FE8A6258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4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9A641D-4E1D-4E14-A0E9-CD94068BA9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BD1D91-51FC-4869-826B-F7EEDC2B1B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642E1F-0985-43EA-A52A-61A4E7ACC7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E2168E85-996E-49A9-BBB5-FB08EFB5A54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2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43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343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3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44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600" dirty="0"/>
              <a:t>5CS024 - Collaborative Development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29D0-1F1C-44E4-BE7C-DABB1524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C43F-226C-40C2-8D70-C0F485E2E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Lead by the PM</a:t>
            </a:r>
          </a:p>
          <a:p>
            <a:r>
              <a:rPr lang="en-GB" dirty="0"/>
              <a:t>Planning</a:t>
            </a:r>
          </a:p>
          <a:p>
            <a:r>
              <a:rPr lang="en-GB" dirty="0"/>
              <a:t>Tracking progress</a:t>
            </a:r>
          </a:p>
          <a:p>
            <a:r>
              <a:rPr lang="en-GB" dirty="0"/>
              <a:t>Share feedback</a:t>
            </a:r>
          </a:p>
          <a:p>
            <a:r>
              <a:rPr lang="en-GB" dirty="0"/>
              <a:t>Make decisions</a:t>
            </a:r>
          </a:p>
        </p:txBody>
      </p:sp>
    </p:spTree>
    <p:extLst>
      <p:ext uri="{BB962C8B-B14F-4D97-AF65-F5344CB8AC3E}">
        <p14:creationId xmlns:p14="http://schemas.microsoft.com/office/powerpoint/2010/main" val="255685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1163-CE06-40DD-8DEB-62B0F1A6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Semester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154B6-B960-44CA-9471-346B7E13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348880"/>
            <a:ext cx="4879426" cy="344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9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101-AE78-4B3C-996B-992F32D2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BE1-D785-4AE3-81E4-8F04150E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 1</a:t>
            </a:r>
          </a:p>
          <a:p>
            <a:pPr lvl="1"/>
            <a:r>
              <a:rPr lang="en-GB" dirty="0"/>
              <a:t>Form teams</a:t>
            </a:r>
          </a:p>
          <a:p>
            <a:pPr lvl="1"/>
            <a:r>
              <a:rPr lang="en-GB" dirty="0"/>
              <a:t>Choose roles</a:t>
            </a:r>
          </a:p>
          <a:p>
            <a:r>
              <a:rPr lang="en-GB" dirty="0"/>
              <a:t>Week 2</a:t>
            </a:r>
          </a:p>
          <a:p>
            <a:pPr lvl="1"/>
            <a:r>
              <a:rPr lang="en-GB" dirty="0"/>
              <a:t>Introduce the standard project</a:t>
            </a:r>
          </a:p>
          <a:p>
            <a:pPr lvl="1"/>
            <a:r>
              <a:rPr lang="en-GB" dirty="0"/>
              <a:t>Introduce the development process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05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101-AE78-4B3C-996B-992F32D2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BE1-D785-4AE3-81E4-8F04150E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 3</a:t>
            </a:r>
          </a:p>
          <a:p>
            <a:pPr lvl="1"/>
            <a:r>
              <a:rPr lang="en-GB" dirty="0"/>
              <a:t>Product development &amp; features</a:t>
            </a:r>
          </a:p>
          <a:p>
            <a:pPr lvl="1"/>
            <a:r>
              <a:rPr lang="en-GB" dirty="0"/>
              <a:t>Finalise groups and roles</a:t>
            </a:r>
          </a:p>
          <a:p>
            <a:pPr lvl="1"/>
            <a:r>
              <a:rPr lang="en-GB" dirty="0"/>
              <a:t>Video profiles submitted</a:t>
            </a:r>
          </a:p>
          <a:p>
            <a:r>
              <a:rPr lang="en-GB" dirty="0"/>
              <a:t>Week 4</a:t>
            </a:r>
          </a:p>
          <a:p>
            <a:pPr lvl="1"/>
            <a:r>
              <a:rPr lang="en-GB" dirty="0"/>
              <a:t>Project Kick-off Sprint 1- MVP</a:t>
            </a:r>
          </a:p>
          <a:p>
            <a:pPr lvl="1"/>
            <a:r>
              <a:rPr lang="en-GB" dirty="0"/>
              <a:t>Introduce the development process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54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101-AE78-4B3C-996B-992F32D2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BE1-D785-4AE3-81E4-8F04150E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 10</a:t>
            </a:r>
          </a:p>
          <a:p>
            <a:pPr lvl="1"/>
            <a:r>
              <a:rPr lang="en-GB" dirty="0"/>
              <a:t>Submit Portfolio 1 (MVP)</a:t>
            </a:r>
          </a:p>
          <a:p>
            <a:pPr lvl="1"/>
            <a:r>
              <a:rPr lang="en-GB" dirty="0"/>
              <a:t>Personal reports</a:t>
            </a:r>
          </a:p>
          <a:p>
            <a:r>
              <a:rPr lang="en-GB" dirty="0"/>
              <a:t>Week 14</a:t>
            </a:r>
          </a:p>
          <a:p>
            <a:pPr lvl="1"/>
            <a:r>
              <a:rPr lang="en-GB" dirty="0"/>
              <a:t>Submit Portfolio 2 (MMP)</a:t>
            </a:r>
          </a:p>
          <a:p>
            <a:pPr lvl="1"/>
            <a:r>
              <a:rPr lang="en-GB" dirty="0"/>
              <a:t>Personal reports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8954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101-AE78-4B3C-996B-992F32D2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BE1-D785-4AE3-81E4-8F04150E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week 3</a:t>
            </a:r>
          </a:p>
          <a:p>
            <a:pPr lvl="1"/>
            <a:r>
              <a:rPr lang="en-GB" dirty="0"/>
              <a:t>Video Profile (Individual)</a:t>
            </a:r>
          </a:p>
          <a:p>
            <a:pPr lvl="1"/>
            <a:r>
              <a:rPr lang="en-GB" dirty="0"/>
              <a:t>Group Proposal</a:t>
            </a:r>
          </a:p>
          <a:p>
            <a:pPr lvl="1"/>
            <a:r>
              <a:rPr lang="en-GB" dirty="0"/>
              <a:t>Project Proposal (Optional)</a:t>
            </a:r>
          </a:p>
          <a:p>
            <a:r>
              <a:rPr lang="en-GB" dirty="0"/>
              <a:t>By week 10</a:t>
            </a:r>
          </a:p>
          <a:p>
            <a:pPr lvl="1"/>
            <a:r>
              <a:rPr lang="en-GB" dirty="0"/>
              <a:t>MVP Video</a:t>
            </a:r>
          </a:p>
          <a:p>
            <a:pPr lvl="1"/>
            <a:r>
              <a:rPr lang="en-GB" dirty="0"/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159163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101-AE78-4B3C-996B-992F32D2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BE1-D785-4AE3-81E4-8F04150E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week 3</a:t>
            </a:r>
          </a:p>
          <a:p>
            <a:pPr lvl="1"/>
            <a:r>
              <a:rPr lang="en-GB" dirty="0"/>
              <a:t>Video Profile (Individual submission)</a:t>
            </a:r>
          </a:p>
          <a:p>
            <a:pPr lvl="1"/>
            <a:r>
              <a:rPr lang="en-GB" dirty="0"/>
              <a:t>Group Proposal</a:t>
            </a:r>
          </a:p>
          <a:p>
            <a:pPr lvl="1"/>
            <a:r>
              <a:rPr lang="en-GB" dirty="0"/>
              <a:t>Project Proposal (Optional)</a:t>
            </a:r>
          </a:p>
          <a:p>
            <a:r>
              <a:rPr lang="en-GB" dirty="0"/>
              <a:t>By week 10</a:t>
            </a:r>
          </a:p>
          <a:p>
            <a:pPr lvl="1"/>
            <a:r>
              <a:rPr lang="en-GB" dirty="0"/>
              <a:t>MVP Video</a:t>
            </a:r>
          </a:p>
          <a:p>
            <a:pPr lvl="1"/>
            <a:r>
              <a:rPr lang="en-GB" dirty="0"/>
              <a:t>Contribution Report I (Individual submission)</a:t>
            </a:r>
          </a:p>
        </p:txBody>
      </p:sp>
    </p:spTree>
    <p:extLst>
      <p:ext uri="{BB962C8B-B14F-4D97-AF65-F5344CB8AC3E}">
        <p14:creationId xmlns:p14="http://schemas.microsoft.com/office/powerpoint/2010/main" val="3046153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101-AE78-4B3C-996B-992F32D2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BE1-D785-4AE3-81E4-8F04150E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r>
              <a:rPr lang="en-GB" dirty="0"/>
              <a:t>By week 14</a:t>
            </a:r>
          </a:p>
          <a:p>
            <a:pPr lvl="1"/>
            <a:r>
              <a:rPr lang="en-GB" dirty="0"/>
              <a:t>MMP Video</a:t>
            </a:r>
          </a:p>
          <a:p>
            <a:pPr lvl="1"/>
            <a:r>
              <a:rPr lang="en-GB" dirty="0"/>
              <a:t>Contribution Report II (Individual submission)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76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6101-AE78-4B3C-996B-992F32D2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42BE1-D785-4AE3-81E4-8F04150E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88160"/>
          </a:xfrm>
        </p:spPr>
        <p:txBody>
          <a:bodyPr/>
          <a:lstStyle/>
          <a:p>
            <a:pPr lvl="1"/>
            <a:endParaRPr lang="en-GB" dirty="0"/>
          </a:p>
          <a:p>
            <a:r>
              <a:rPr lang="en-GB" dirty="0"/>
              <a:t>Each week of the sprint Project manager submits a status report for the group.</a:t>
            </a:r>
          </a:p>
          <a:p>
            <a:r>
              <a:rPr lang="en-GB" dirty="0"/>
              <a:t>Status</a:t>
            </a:r>
          </a:p>
          <a:p>
            <a:pPr lvl="1"/>
            <a:r>
              <a:rPr lang="en-GB" dirty="0"/>
              <a:t>Ahead of schedule</a:t>
            </a:r>
          </a:p>
          <a:p>
            <a:pPr lvl="1"/>
            <a:r>
              <a:rPr lang="en-GB" dirty="0"/>
              <a:t>On track</a:t>
            </a:r>
          </a:p>
          <a:p>
            <a:pPr lvl="1"/>
            <a:r>
              <a:rPr lang="en-GB" dirty="0"/>
              <a:t>Behind schedule</a:t>
            </a:r>
          </a:p>
          <a:p>
            <a:pPr lvl="1"/>
            <a:r>
              <a:rPr lang="en-GB" dirty="0"/>
              <a:t>Distressed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95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700213"/>
            <a:ext cx="7993063" cy="4681537"/>
          </a:xfrm>
        </p:spPr>
        <p:txBody>
          <a:bodyPr/>
          <a:lstStyle/>
          <a:p>
            <a:endParaRPr lang="en-GB" sz="2800" dirty="0"/>
          </a:p>
          <a:p>
            <a:r>
              <a:rPr lang="en-GB" sz="2800" dirty="0"/>
              <a:t>We shall discuss these topics each week.</a:t>
            </a:r>
          </a:p>
          <a:p>
            <a:r>
              <a:rPr lang="en-GB" sz="2800" dirty="0"/>
              <a:t>We will update the advice based on feedback from you.</a:t>
            </a:r>
          </a:p>
          <a:p>
            <a:endParaRPr lang="en-GB" sz="2800" dirty="0"/>
          </a:p>
          <a:p>
            <a:r>
              <a:rPr lang="en-GB" sz="2800" dirty="0"/>
              <a:t>First step is to create your group!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79AE-98C5-4F91-BE24-8F72D404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3AC542-452B-4E16-8401-845EC8FBD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801" y="2124101"/>
            <a:ext cx="3600400" cy="3600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C9219-50D6-4E99-83C2-CC5922DBA8D6}"/>
              </a:ext>
            </a:extLst>
          </p:cNvPr>
          <p:cNvSpPr txBox="1"/>
          <p:nvPr/>
        </p:nvSpPr>
        <p:spPr>
          <a:xfrm>
            <a:off x="2051720" y="6031468"/>
            <a:ext cx="55801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https://www.youtube.com/watch?v=D4CiedGbjaQ</a:t>
            </a:r>
          </a:p>
        </p:txBody>
      </p:sp>
    </p:spTree>
    <p:extLst>
      <p:ext uri="{BB962C8B-B14F-4D97-AF65-F5344CB8AC3E}">
        <p14:creationId xmlns:p14="http://schemas.microsoft.com/office/powerpoint/2010/main" val="3852680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pic>
        <p:nvPicPr>
          <p:cNvPr id="49155" name="Picture 3" descr="BD05869_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7744" y="1556792"/>
            <a:ext cx="4033838" cy="3575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Module overview</a:t>
            </a:r>
          </a:p>
          <a:p>
            <a:r>
              <a:rPr lang="en-GB" dirty="0"/>
              <a:t>Tools</a:t>
            </a:r>
          </a:p>
          <a:p>
            <a:r>
              <a:rPr lang="en-GB" dirty="0"/>
              <a:t>Roles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50FC-8897-4E4B-B29C-35E1D429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it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2AD4-DC4F-4C81-9C57-01091421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Developing a product that delivers value</a:t>
            </a:r>
          </a:p>
          <a:p>
            <a:r>
              <a:rPr lang="en-GB" dirty="0"/>
              <a:t>Learning about modern approaches to software development</a:t>
            </a:r>
          </a:p>
          <a:p>
            <a:r>
              <a:rPr lang="en-GB" dirty="0"/>
              <a:t>Developing good practice for working well as a team</a:t>
            </a:r>
          </a:p>
          <a:p>
            <a:r>
              <a:rPr lang="en-GB" dirty="0"/>
              <a:t>Putting your technical skills from previous modules into practice</a:t>
            </a:r>
          </a:p>
        </p:txBody>
      </p:sp>
    </p:spTree>
    <p:extLst>
      <p:ext uri="{BB962C8B-B14F-4D97-AF65-F5344CB8AC3E}">
        <p14:creationId xmlns:p14="http://schemas.microsoft.com/office/powerpoint/2010/main" val="224404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50FC-8897-4E4B-B29C-35E1D429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F2AD4-DC4F-4C81-9C57-01091421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your team</a:t>
            </a:r>
          </a:p>
          <a:p>
            <a:r>
              <a:rPr lang="en-GB" dirty="0"/>
              <a:t>Choose your tools (recommendations)</a:t>
            </a:r>
          </a:p>
          <a:p>
            <a:r>
              <a:rPr lang="en-GB" dirty="0"/>
              <a:t>Choose you project (subject to approval)</a:t>
            </a:r>
          </a:p>
          <a:p>
            <a:r>
              <a:rPr lang="en-GB" dirty="0"/>
              <a:t>Choose when and how you meet</a:t>
            </a:r>
          </a:p>
          <a:p>
            <a:endParaRPr lang="en-GB" dirty="0"/>
          </a:p>
          <a:p>
            <a:r>
              <a:rPr lang="en-GB" dirty="0"/>
              <a:t>Teams fixed in Week 3</a:t>
            </a:r>
          </a:p>
        </p:txBody>
      </p:sp>
    </p:spTree>
    <p:extLst>
      <p:ext uri="{BB962C8B-B14F-4D97-AF65-F5344CB8AC3E}">
        <p14:creationId xmlns:p14="http://schemas.microsoft.com/office/powerpoint/2010/main" val="35307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B654-6CB8-4989-91F6-2E148A21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57A3-83ED-4612-B3AA-B0B081BF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44144"/>
          </a:xfrm>
        </p:spPr>
        <p:txBody>
          <a:bodyPr/>
          <a:lstStyle/>
          <a:p>
            <a:r>
              <a:rPr lang="en-GB" dirty="0"/>
              <a:t>Declare and submit</a:t>
            </a:r>
          </a:p>
          <a:p>
            <a:r>
              <a:rPr lang="en-GB" dirty="0"/>
              <a:t>5-7 People in total</a:t>
            </a:r>
          </a:p>
          <a:p>
            <a:r>
              <a:rPr lang="en-GB" dirty="0"/>
              <a:t>Each has</a:t>
            </a:r>
          </a:p>
          <a:p>
            <a:pPr lvl="1"/>
            <a:r>
              <a:rPr lang="en-GB" dirty="0"/>
              <a:t>Main role</a:t>
            </a:r>
          </a:p>
          <a:p>
            <a:pPr lvl="1"/>
            <a:r>
              <a:rPr lang="en-GB" dirty="0"/>
              <a:t>Covering role</a:t>
            </a:r>
          </a:p>
          <a:p>
            <a:r>
              <a:rPr lang="en-GB" dirty="0"/>
              <a:t>Meeting at least once per week</a:t>
            </a:r>
          </a:p>
          <a:p>
            <a:pPr lvl="1"/>
            <a:r>
              <a:rPr lang="en-GB" dirty="0"/>
              <a:t>2 or 3 times typical depending on the phase</a:t>
            </a:r>
          </a:p>
          <a:p>
            <a:pPr lvl="1"/>
            <a:r>
              <a:rPr lang="en-GB" dirty="0"/>
              <a:t>Online? In person?</a:t>
            </a:r>
          </a:p>
        </p:txBody>
      </p:sp>
    </p:spTree>
    <p:extLst>
      <p:ext uri="{BB962C8B-B14F-4D97-AF65-F5344CB8AC3E}">
        <p14:creationId xmlns:p14="http://schemas.microsoft.com/office/powerpoint/2010/main" val="169286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5CFA-DF21-47CD-924A-36060C6F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13E6-66B2-4BEF-941D-0297E77FF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Manager</a:t>
            </a:r>
          </a:p>
          <a:p>
            <a:r>
              <a:rPr lang="en-GB" dirty="0"/>
              <a:t>Business Analyst</a:t>
            </a:r>
          </a:p>
          <a:p>
            <a:r>
              <a:rPr lang="en-GB" dirty="0"/>
              <a:t>Software Developer</a:t>
            </a:r>
          </a:p>
          <a:p>
            <a:r>
              <a:rPr lang="en-GB" dirty="0"/>
              <a:t>Embedded Developer</a:t>
            </a:r>
          </a:p>
          <a:p>
            <a:r>
              <a:rPr lang="en-GB" dirty="0"/>
              <a:t>Database Analyst</a:t>
            </a:r>
          </a:p>
          <a:p>
            <a:r>
              <a:rPr lang="en-GB" dirty="0"/>
              <a:t>Security Consultant</a:t>
            </a:r>
          </a:p>
        </p:txBody>
      </p:sp>
    </p:spTree>
    <p:extLst>
      <p:ext uri="{BB962C8B-B14F-4D97-AF65-F5344CB8AC3E}">
        <p14:creationId xmlns:p14="http://schemas.microsoft.com/office/powerpoint/2010/main" val="358252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B05-A1AC-42FF-8600-CDB4D5FD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makeup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469E-F463-4E00-ABD7-25ACC5D5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Manager</a:t>
            </a:r>
          </a:p>
          <a:p>
            <a:r>
              <a:rPr lang="en-GB" dirty="0"/>
              <a:t>Business Analyst</a:t>
            </a:r>
          </a:p>
          <a:p>
            <a:r>
              <a:rPr lang="en-GB" dirty="0"/>
              <a:t>Database Analyst</a:t>
            </a:r>
          </a:p>
          <a:p>
            <a:r>
              <a:rPr lang="en-GB" dirty="0"/>
              <a:t>2xSoftware Developer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06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1B05-A1AC-42FF-8600-CDB4D5FD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 makeup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C469E-F463-4E00-ABD7-25ACC5D5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Manager</a:t>
            </a:r>
          </a:p>
          <a:p>
            <a:r>
              <a:rPr lang="en-GB" dirty="0"/>
              <a:t>Business Analyst</a:t>
            </a:r>
          </a:p>
          <a:p>
            <a:r>
              <a:rPr lang="en-GB" dirty="0"/>
              <a:t>Database Analyst</a:t>
            </a:r>
          </a:p>
          <a:p>
            <a:r>
              <a:rPr lang="en-GB" dirty="0"/>
              <a:t>Software Developer</a:t>
            </a:r>
          </a:p>
          <a:p>
            <a:r>
              <a:rPr lang="en-GB" dirty="0"/>
              <a:t>Embedded Developer</a:t>
            </a:r>
          </a:p>
          <a:p>
            <a:r>
              <a:rPr lang="en-GB" dirty="0"/>
              <a:t>Security Consultant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760440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1754</TotalTime>
  <Words>359</Words>
  <Application>Microsoft Office PowerPoint</Application>
  <PresentationFormat>On-screen Show (4:3)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Times New Roman</vt:lpstr>
      <vt:lpstr>Wingdings</vt:lpstr>
      <vt:lpstr>Pixel</vt:lpstr>
      <vt:lpstr>5CS024 - Collaborative Development</vt:lpstr>
      <vt:lpstr>Welcome</vt:lpstr>
      <vt:lpstr>Objectives</vt:lpstr>
      <vt:lpstr>What’s it all about?</vt:lpstr>
      <vt:lpstr>Module Choices</vt:lpstr>
      <vt:lpstr>Project Groups</vt:lpstr>
      <vt:lpstr>Roles</vt:lpstr>
      <vt:lpstr>Team makeup</vt:lpstr>
      <vt:lpstr>Team makeup</vt:lpstr>
      <vt:lpstr>Group Meetings</vt:lpstr>
      <vt:lpstr>Semester 2</vt:lpstr>
      <vt:lpstr>Programme</vt:lpstr>
      <vt:lpstr>Programme</vt:lpstr>
      <vt:lpstr>Programme</vt:lpstr>
      <vt:lpstr>Submissions</vt:lpstr>
      <vt:lpstr>Submissions</vt:lpstr>
      <vt:lpstr>Submissions</vt:lpstr>
      <vt:lpstr>Submissions</vt:lpstr>
      <vt:lpstr>Next Steps</vt:lpstr>
      <vt:lpstr>Questions</vt:lpstr>
    </vt:vector>
  </TitlesOfParts>
  <Company>University of Wolverhampton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CP3024 WWWIS</dc:title>
  <dc:creator>Administrator</dc:creator>
  <cp:lastModifiedBy>Orville Daly</cp:lastModifiedBy>
  <cp:revision>228</cp:revision>
  <cp:lastPrinted>1601-01-01T00:00:00Z</cp:lastPrinted>
  <dcterms:created xsi:type="dcterms:W3CDTF">2006-01-26T10:17:53Z</dcterms:created>
  <dcterms:modified xsi:type="dcterms:W3CDTF">2022-01-24T08:02:15Z</dcterms:modified>
</cp:coreProperties>
</file>