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373" r:id="rId4"/>
    <p:sldId id="374" r:id="rId5"/>
    <p:sldId id="370" r:id="rId6"/>
    <p:sldId id="375" r:id="rId7"/>
    <p:sldId id="376" r:id="rId8"/>
    <p:sldId id="377" r:id="rId9"/>
    <p:sldId id="360" r:id="rId10"/>
    <p:sldId id="369" r:id="rId1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595" autoAdjust="0"/>
  </p:normalViewPr>
  <p:slideViewPr>
    <p:cSldViewPr>
      <p:cViewPr varScale="1">
        <p:scale>
          <a:sx n="72" d="100"/>
          <a:sy n="72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4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4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44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4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44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72644A-E4B8-4D34-91D6-E7F22B17B2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44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81BEB-40F9-40E0-814F-9485F69815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6C0390-34C0-4419-A791-7524522FB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65973B-4D3E-4721-907B-2FD51DF0F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75DCCD6-E698-4151-81DE-3BD3B37B58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8" y="404816"/>
            <a:ext cx="1362172" cy="52571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5992" y="6346097"/>
            <a:ext cx="8532019" cy="0"/>
          </a:xfrm>
          <a:prstGeom prst="line">
            <a:avLst/>
          </a:prstGeom>
          <a:ln>
            <a:solidFill>
              <a:srgbClr val="1E2C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69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255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C8DC7-1B22-4A49-B3A8-88F4683224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927F79-7FBC-4AC6-8C01-E4BA4EC083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37307A-5D50-4B41-A0C2-C871D58E13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432AE-AD9D-4CDA-A7FD-D5087D4A68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1C92D5-D68C-4235-895D-D1FE8A6258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A641D-4E1D-4E14-A0E9-CD94068BA9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D1D91-51FC-4869-826B-F7EEDC2B1B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642E1F-0985-43EA-A52A-61A4E7ACC7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2168E85-996E-49A9-BBB5-FB08EFB5A54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4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600" dirty="0"/>
              <a:t>5CS024 - Collaborative Development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 Group Task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1B9F-5A41-4F4C-B701-DB75E169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2162"/>
            <a:ext cx="8229600" cy="857250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Matches….?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1631D-B7E4-41D1-AAE0-BD7CDA18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65" y="2478883"/>
            <a:ext cx="4653171" cy="3394472"/>
          </a:xfrm>
        </p:spPr>
        <p:txBody>
          <a:bodyPr>
            <a:normAutofit fontScale="92500" lnSpcReduction="10000"/>
          </a:bodyPr>
          <a:lstStyle/>
          <a:p>
            <a:r>
              <a:rPr lang="en-GB" sz="2700" b="1" dirty="0">
                <a:solidFill>
                  <a:srgbClr val="0070C0"/>
                </a:solidFill>
              </a:rPr>
              <a:t>10 minutes to mingle</a:t>
            </a:r>
          </a:p>
          <a:p>
            <a:r>
              <a:rPr lang="en-GB" sz="2700" b="1" dirty="0">
                <a:solidFill>
                  <a:srgbClr val="0070C0"/>
                </a:solidFill>
              </a:rPr>
              <a:t>If there are any: </a:t>
            </a:r>
          </a:p>
          <a:p>
            <a:endParaRPr lang="en-GB" sz="2700" b="1" dirty="0">
              <a:solidFill>
                <a:srgbClr val="0070C0"/>
              </a:solidFill>
            </a:endParaRPr>
          </a:p>
          <a:p>
            <a:pPr lvl="1"/>
            <a:r>
              <a:rPr lang="en-GB" b="1" dirty="0">
                <a:solidFill>
                  <a:srgbClr val="FFC000"/>
                </a:solidFill>
              </a:rPr>
              <a:t>Matches at your table?</a:t>
            </a:r>
          </a:p>
          <a:p>
            <a:pPr lvl="1"/>
            <a:r>
              <a:rPr lang="en-GB" b="1" dirty="0">
                <a:solidFill>
                  <a:srgbClr val="FFC000"/>
                </a:solidFill>
              </a:rPr>
              <a:t>Matches in the room?</a:t>
            </a:r>
          </a:p>
          <a:p>
            <a:endParaRPr lang="en-GB" sz="2700" b="1" dirty="0">
              <a:solidFill>
                <a:srgbClr val="0070C0"/>
              </a:solidFill>
            </a:endParaRPr>
          </a:p>
          <a:p>
            <a:r>
              <a:rPr lang="en-GB" sz="2700" b="1" dirty="0">
                <a:solidFill>
                  <a:srgbClr val="0070C0"/>
                </a:solidFill>
              </a:rPr>
              <a:t>What is the coolest answer you heard?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CD33F-0978-485B-BD78-63C0D2B9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3" y="2547878"/>
            <a:ext cx="2418522" cy="34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/>
              <a:t>Please watch the videos on canvas before the session.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Do some research on the roles</a:t>
            </a:r>
          </a:p>
          <a:p>
            <a:r>
              <a:rPr lang="en-GB" sz="3200" dirty="0"/>
              <a:t>Which two do you think suit you best?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7D003D-812B-4D0F-9A7D-A98DCA703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2708920"/>
            <a:ext cx="4038600" cy="3886200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r>
              <a:rPr lang="en-GB" b="1" dirty="0">
                <a:solidFill>
                  <a:schemeClr val="bg2"/>
                </a:solidFill>
              </a:rPr>
              <a:t>Project Manager</a:t>
            </a:r>
          </a:p>
          <a:p>
            <a:pPr lvl="1"/>
            <a:r>
              <a:rPr lang="en-GB" b="1" dirty="0">
                <a:solidFill>
                  <a:schemeClr val="bg2"/>
                </a:solidFill>
              </a:rPr>
              <a:t>Business Analyst</a:t>
            </a:r>
          </a:p>
          <a:p>
            <a:pPr lvl="1"/>
            <a:r>
              <a:rPr lang="en-GB" b="1" dirty="0">
                <a:solidFill>
                  <a:schemeClr val="bg2"/>
                </a:solidFill>
              </a:rPr>
              <a:t>Software Developer</a:t>
            </a:r>
          </a:p>
          <a:p>
            <a:pPr lvl="1"/>
            <a:r>
              <a:rPr lang="en-GB" b="1" dirty="0">
                <a:solidFill>
                  <a:schemeClr val="bg2"/>
                </a:solidFill>
              </a:rPr>
              <a:t>Embedded Developer</a:t>
            </a:r>
          </a:p>
          <a:p>
            <a:pPr lvl="1"/>
            <a:r>
              <a:rPr lang="en-GB" b="1" dirty="0">
                <a:solidFill>
                  <a:schemeClr val="bg2"/>
                </a:solidFill>
              </a:rPr>
              <a:t>Database Analyst</a:t>
            </a:r>
          </a:p>
          <a:p>
            <a:pPr lvl="1"/>
            <a:r>
              <a:rPr lang="en-GB" b="1" dirty="0">
                <a:solidFill>
                  <a:schemeClr val="bg2"/>
                </a:solidFill>
              </a:rPr>
              <a:t>Security Consultant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106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/>
              <a:t>Please watch the videos on canvas before the session.</a:t>
            </a:r>
          </a:p>
          <a:p>
            <a:endParaRPr lang="en-GB" dirty="0"/>
          </a:p>
          <a:p>
            <a:r>
              <a:rPr lang="en-GB" dirty="0"/>
              <a:t>Begin with the Ice Breaker Activity…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1531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/>
              <a:t>In groups of about 6 </a:t>
            </a:r>
          </a:p>
          <a:p>
            <a:endParaRPr lang="en-GB" dirty="0"/>
          </a:p>
          <a:p>
            <a:r>
              <a:rPr lang="en-GB" dirty="0"/>
              <a:t>Agree a list of the best performing 5 teams you can think of (in any area/real or fictional). How do you know they are top performers? Be prepared to justify your  choices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3827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/>
              <a:t>Change groups </a:t>
            </a:r>
          </a:p>
          <a:p>
            <a:endParaRPr lang="en-GB" dirty="0"/>
          </a:p>
          <a:p>
            <a:r>
              <a:rPr lang="en-GB" dirty="0"/>
              <a:t>Agree a list 7 things that a supportive group member does</a:t>
            </a:r>
          </a:p>
          <a:p>
            <a:r>
              <a:rPr lang="en-GB" dirty="0"/>
              <a:t>Agree a list 7 things that an </a:t>
            </a:r>
            <a:r>
              <a:rPr lang="en-GB" dirty="0" err="1"/>
              <a:t>usupportive</a:t>
            </a:r>
            <a:r>
              <a:rPr lang="en-GB" dirty="0"/>
              <a:t> group member does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4655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dirty="0"/>
              <a:t>Change groups </a:t>
            </a:r>
          </a:p>
          <a:p>
            <a:endParaRPr lang="en-GB" dirty="0"/>
          </a:p>
          <a:p>
            <a:r>
              <a:rPr lang="en-GB" dirty="0"/>
              <a:t>Come up with an activity for new group members aimed at building trust and good communications between group members. Have one member explain it to the other groups.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189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When the session ends create your video profile…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9295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FC1AC-D415-4730-9999-8196FAD9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98199" y="2259958"/>
            <a:ext cx="4161234" cy="23380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583C5E-D6AE-4FD9-AB91-3C307668F7D6}"/>
              </a:ext>
            </a:extLst>
          </p:cNvPr>
          <p:cNvSpPr txBox="1">
            <a:spLocks/>
          </p:cNvSpPr>
          <p:nvPr/>
        </p:nvSpPr>
        <p:spPr>
          <a:xfrm>
            <a:off x="2941982" y="982162"/>
            <a:ext cx="4403036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950" b="1" dirty="0">
                <a:solidFill>
                  <a:srgbClr val="0070C0"/>
                </a:solidFill>
              </a:rPr>
              <a:t>Icebreaker!</a:t>
            </a:r>
            <a:endParaRPr lang="en-GB" sz="3300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2381F8-62E9-45FF-9389-BD98C39B8130}"/>
              </a:ext>
            </a:extLst>
          </p:cNvPr>
          <p:cNvSpPr txBox="1">
            <a:spLocks/>
          </p:cNvSpPr>
          <p:nvPr/>
        </p:nvSpPr>
        <p:spPr>
          <a:xfrm>
            <a:off x="2941982" y="2104614"/>
            <a:ext cx="6022506" cy="2927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>
                <a:solidFill>
                  <a:srgbClr val="002060"/>
                </a:solidFill>
              </a:rPr>
              <a:t>Write down on the piece of paper:</a:t>
            </a:r>
          </a:p>
          <a:p>
            <a:endParaRPr lang="en-GB" sz="2700" b="1" dirty="0">
              <a:solidFill>
                <a:srgbClr val="0070C0"/>
              </a:solidFill>
            </a:endParaRPr>
          </a:p>
          <a:p>
            <a:pPr lvl="1"/>
            <a:r>
              <a:rPr lang="en-GB" b="1" dirty="0">
                <a:solidFill>
                  <a:srgbClr val="0070C0"/>
                </a:solidFill>
              </a:rPr>
              <a:t>What was your first computer or games console?</a:t>
            </a:r>
          </a:p>
          <a:p>
            <a:pPr lvl="1"/>
            <a:endParaRPr lang="en-GB" b="1" dirty="0">
              <a:solidFill>
                <a:srgbClr val="0070C0"/>
              </a:solidFill>
            </a:endParaRPr>
          </a:p>
          <a:p>
            <a:pPr lvl="1"/>
            <a:r>
              <a:rPr lang="en-GB" b="1" dirty="0">
                <a:solidFill>
                  <a:srgbClr val="0070C0"/>
                </a:solidFill>
              </a:rPr>
              <a:t>What was your favourite game on it?</a:t>
            </a:r>
          </a:p>
        </p:txBody>
      </p:sp>
    </p:spTree>
    <p:extLst>
      <p:ext uri="{BB962C8B-B14F-4D97-AF65-F5344CB8AC3E}">
        <p14:creationId xmlns:p14="http://schemas.microsoft.com/office/powerpoint/2010/main" val="13385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 to Module (2)</Template>
  <TotalTime>237</TotalTime>
  <Words>232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Times New Roman</vt:lpstr>
      <vt:lpstr>Wingdings</vt:lpstr>
      <vt:lpstr>Pixel</vt:lpstr>
      <vt:lpstr>5CS024 - Collaborative Development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PowerPoint Presentation</vt:lpstr>
      <vt:lpstr>Matches….?</vt:lpstr>
    </vt:vector>
  </TitlesOfParts>
  <Company>University of Wolverhampton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5CS024 - Collaborative Development</dc:title>
  <dc:creator>Orville Daly</dc:creator>
  <cp:lastModifiedBy>Orville Daly</cp:lastModifiedBy>
  <cp:revision>2</cp:revision>
  <cp:lastPrinted>1601-01-01T00:00:00Z</cp:lastPrinted>
  <dcterms:created xsi:type="dcterms:W3CDTF">2022-01-24T05:07:01Z</dcterms:created>
  <dcterms:modified xsi:type="dcterms:W3CDTF">2022-01-24T09:04:59Z</dcterms:modified>
</cp:coreProperties>
</file>