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0" r:id="rId2"/>
    <p:sldId id="300" r:id="rId3"/>
    <p:sldId id="313" r:id="rId4"/>
    <p:sldId id="320" r:id="rId5"/>
    <p:sldId id="315" r:id="rId6"/>
    <p:sldId id="334" r:id="rId7"/>
    <p:sldId id="321" r:id="rId8"/>
    <p:sldId id="319" r:id="rId9"/>
    <p:sldId id="318" r:id="rId10"/>
    <p:sldId id="3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77F2-70D2-4177-8C9A-41A2DDBD0D86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0D904-FB87-49AC-9012-E5A8E7EEEF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6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ABEF-79AF-49FD-A08E-F015502E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75739-229E-4AD1-A80B-9A2DB91A4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FA6F-5323-4BA5-8B21-A36127C2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7CA-FC26-4A74-AED8-AB73456BD225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C2537-C06A-4010-9B55-DD176A2F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7172-3746-45BE-9325-D63C35C3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C452-6BA1-4176-86FE-BD2C2E62C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9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30AC-56DD-459B-833C-E7F2C738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D9434-7A7E-48BD-8D21-D887D2A9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5A6AB-EB41-452E-9384-22AFE93C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7CA-FC26-4A74-AED8-AB73456BD225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1078B-5DC5-4497-BC5A-F982CCAA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A4E3-821B-431E-983F-93CCEFB5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C452-6BA1-4176-86FE-BD2C2E62C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77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E2C3B-E33B-4FBF-A7DD-595036441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756D4-4805-49B4-99BD-36D223E7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5C19-E248-48B0-BA1D-7557CCA5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7CA-FC26-4A74-AED8-AB73456BD225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01660-1B71-471A-8DED-953BAC61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F40A0-1763-4ACC-B827-924107C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C452-6BA1-4176-86FE-BD2C2E62C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1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AF46-8F55-4C73-8825-70F0AE3F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9695-0C7F-40C0-902D-7DB0C662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0C0E-5B09-4610-B5E9-A591EA75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7CA-FC26-4A74-AED8-AB73456BD225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E5F02-6B71-490C-989C-F9C87DB6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A2EB8-4215-4B39-838B-42D5A1CF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C452-6BA1-4176-86FE-BD2C2E62C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75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9CB2-6B4B-402E-8B9F-BCC0E07F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B9B35-0269-42AC-8C4F-DBC6D633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C86F-AA59-4E5C-B636-79207A28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7CA-FC26-4A74-AED8-AB73456BD225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A2A89-F6AE-48CE-BD91-0E82BCF5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95CC-90A6-43F4-B675-77B902DC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C452-6BA1-4176-86FE-BD2C2E62C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07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995D-6F73-4591-AFD6-A432DADC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DE18-2C48-4DDA-BA11-0A9A9A0C9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8295B-5BD2-4103-B18F-56481278B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8161-0FF5-4794-B02D-27A9E1E6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7CA-FC26-4A74-AED8-AB73456BD225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EA51C-2B7F-49F2-A34F-1F42FF6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9D439-7DC4-44EE-B626-C75A9E71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C452-6BA1-4176-86FE-BD2C2E62C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2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B50C-2ABC-4AED-979C-B8A04472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8BB01-F855-4A7E-9964-0F1F3637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CD7F3-376C-4630-AB93-C0A90254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2C830-9589-4E6D-BB21-8EB19DC02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7F972-1EDE-4D3F-BAB6-19AF7A9DB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5ED41-4A02-461C-8517-44DBCDDC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7CA-FC26-4A74-AED8-AB73456BD225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CD8CC-46CA-41AF-8A1C-EC9C1CFC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31EE2-CE1E-4992-B10F-F096001D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C452-6BA1-4176-86FE-BD2C2E62C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3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4A27-F63E-413A-9AF9-59F4884C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AEE1E-A9BB-44A4-B10D-15C98583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7CA-FC26-4A74-AED8-AB73456BD225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892C8-EF9D-4153-AE33-BE92EBAE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1253E-5DDE-41C2-BB5A-99AF9228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C452-6BA1-4176-86FE-BD2C2E62C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51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FEC47-E3CB-46F5-A347-FC2F0EDA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7CA-FC26-4A74-AED8-AB73456BD225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949A3-4195-40A1-B154-F14D7F16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7168B-0FDE-48DE-B0BB-4548D954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C452-6BA1-4176-86FE-BD2C2E62C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65F6-A210-4AF4-A422-9B633243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434A-5649-46AC-AAE8-C6173C28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BBB35-436A-4580-81ED-3D4DD5D07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DBA40-672C-41AB-B95D-9AE2559C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7CA-FC26-4A74-AED8-AB73456BD225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2E458-1BF1-4C8E-B13D-873A5E93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12022-9FD0-432D-9559-931E96FE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C452-6BA1-4176-86FE-BD2C2E62C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14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9DF6-4D59-431E-9618-BF8E3B78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0554-EC63-4241-B1A1-4D56575F3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EB2B-93A2-47A8-B615-0A6182215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9F0FA-34C5-4360-9039-50D27405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7CA-FC26-4A74-AED8-AB73456BD225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487C-F778-4FA5-A181-C386C973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33CFD-DB5A-4449-8731-DB16B354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C452-6BA1-4176-86FE-BD2C2E62C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36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05ECE-8F37-404D-AAE0-4B82A120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1B0D3-9699-43E1-85CB-ED6331992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0B832-1A81-4E4F-BDA9-6DB796F9A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47CA-FC26-4A74-AED8-AB73456BD225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589DD-894F-4756-B987-CFF87FBAD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E2FF-D9DC-4CA9-A37B-8F84E7D6D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0C452-6BA1-4176-86FE-BD2C2E62C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80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71664" y="2276872"/>
            <a:ext cx="5981700" cy="3124200"/>
            <a:chOff x="2819400" y="1955800"/>
            <a:chExt cx="5981700" cy="3124200"/>
          </a:xfrm>
        </p:grpSpPr>
        <p:sp>
          <p:nvSpPr>
            <p:cNvPr id="5" name="Rectangle 4"/>
            <p:cNvSpPr/>
            <p:nvPr/>
          </p:nvSpPr>
          <p:spPr>
            <a:xfrm>
              <a:off x="2819400" y="1955800"/>
              <a:ext cx="5981700" cy="3124200"/>
            </a:xfrm>
            <a:prstGeom prst="rect">
              <a:avLst/>
            </a:prstGeom>
            <a:solidFill>
              <a:srgbClr val="A0309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4725" y="2273948"/>
              <a:ext cx="5071050" cy="2487903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349786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8441279" y="1570984"/>
            <a:ext cx="904875" cy="1809750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1988840"/>
            <a:ext cx="297507" cy="832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08" y="404664"/>
            <a:ext cx="1346553" cy="9537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7727083" y="5132552"/>
            <a:ext cx="2808312" cy="15518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55232" y="4733162"/>
            <a:ext cx="115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6979" y="2802682"/>
            <a:ext cx="968488" cy="78253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078235" y="2904565"/>
            <a:ext cx="14401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2239139" y="2904565"/>
            <a:ext cx="14401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59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12 0.01481 L -0.01112 0.01505 C -0.01285 0.02083 -0.01476 0.02662 -0.01632 0.03287 C -0.01702 0.03565 -0.01806 0.03866 -0.01789 0.0419 C -0.01737 0.08055 -0.01789 0.12222 -0.01285 0.16157 C -0.01233 0.16528 -0.01181 0.16898 -0.01112 0.17292 C -0.01077 0.17523 -0.01007 0.17731 -0.00955 0.17963 C -0.00886 0.18264 -0.00851 0.18565 -0.00782 0.18866 C -0.00678 0.19329 -0.00521 0.19745 -0.00434 0.20208 C -0.00382 0.20509 -0.00365 0.20833 -0.00278 0.21111 C -0.00191 0.21366 -0.00018 0.21551 0.00069 0.21805 C 0.00208 0.22153 0.00277 0.22569 0.00399 0.2294 C 0.00503 0.23171 0.00659 0.23356 0.00746 0.23611 C 0.01406 0.25602 0.00659 0.24398 0.01597 0.25648 C 0.02204 0.28102 0.0118 0.24444 0.02274 0.26759 C 0.02465 0.27176 0.02361 0.27778 0.02604 0.28125 C 0.02777 0.28356 0.02968 0.28542 0.03125 0.28796 C 0.03368 0.29236 0.03802 0.30162 0.03802 0.30185 C 0.03958 0.30833 0.03941 0.30926 0.04305 0.31505 C 0.04461 0.31759 0.0467 0.31944 0.04809 0.32199 C 0.05069 0.32616 0.05486 0.33542 0.05486 0.33565 C 0.05659 0.34213 0.05642 0.34305 0.06007 0.34907 C 0.06145 0.35139 0.06354 0.35324 0.0651 0.35579 C 0.06753 0.35995 0.06892 0.36551 0.07187 0.36921 C 0.07361 0.37153 0.075 0.37407 0.07691 0.37616 C 0.0802 0.3794 0.0842 0.38125 0.08715 0.38518 C 0.10225 0.40532 0.09184 0.39305 0.10243 0.40324 C 0.10572 0.40648 0.11632 0.41782 0.11927 0.41898 L 0.12951 0.42361 C 0.1375 0.43079 0.13142 0.42639 0.14132 0.43032 C 0.14479 0.43171 0.14809 0.43333 0.15156 0.43472 C 0.15329 0.43565 0.15486 0.4368 0.15659 0.43704 C 0.18368 0.44167 0.16562 0.43912 0.21059 0.44167 C 0.21423 0.44236 0.21753 0.44398 0.221 0.44398 C 0.22534 0.44398 0.2526 0.44005 0.25833 0.43935 C 0.26979 0.43426 0.25572 0.44005 0.27361 0.43472 C 0.27534 0.43426 0.27691 0.4331 0.27864 0.43264 C 0.28715 0.43009 0.29722 0.42917 0.30572 0.42801 C 0.31944 0.42199 0.31232 0.42454 0.33958 0.42361 L 0.43784 0.4213 C 0.44965 0.4162 0.43507 0.42222 0.45156 0.41667 C 0.45312 0.4162 0.45486 0.41528 0.45642 0.41458 C 0.46441 0.41528 0.47222 0.41574 0.4802 0.41667 C 0.49982 0.41921 0.48611 0.41898 0.49548 0.41898 L 0.49548 0.41921 " pathEditMode="relative" rAng="0" ptsTypes="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83" y="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0" y="692150"/>
            <a:ext cx="8229600" cy="1143000"/>
          </a:xfrm>
        </p:spPr>
        <p:txBody>
          <a:bodyPr/>
          <a:lstStyle/>
          <a:p>
            <a:pPr eaLnBrk="1" hangingPunct="1"/>
            <a:r>
              <a:rPr lang="en-GB" sz="4000" b="1" dirty="0" err="1">
                <a:solidFill>
                  <a:srgbClr val="0000FF"/>
                </a:solidFill>
              </a:rPr>
              <a:t>SkyLaundry</a:t>
            </a:r>
            <a:endParaRPr lang="en-GB" sz="4000" b="1" dirty="0">
              <a:solidFill>
                <a:srgbClr val="0000FF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9288" y="1844674"/>
            <a:ext cx="8229600" cy="445611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“Life’s too short for Laundry”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FFC000"/>
                </a:solidFill>
              </a:rPr>
              <a:t>so we created </a:t>
            </a:r>
            <a:r>
              <a:rPr lang="en-GB" dirty="0" err="1">
                <a:solidFill>
                  <a:srgbClr val="00B0F0"/>
                </a:solidFill>
              </a:rPr>
              <a:t>SkyLaundry</a:t>
            </a:r>
            <a:r>
              <a:rPr lang="en-GB" dirty="0">
                <a:solidFill>
                  <a:srgbClr val="FFC000"/>
                </a:solidFill>
              </a:rPr>
              <a:t> to provide customers with a convenient, flexible and reliable way to have your clothes laundered.</a:t>
            </a:r>
            <a:endParaRPr lang="en-GB" dirty="0"/>
          </a:p>
          <a:p>
            <a:pPr eaLnBrk="1" hangingPunct="1"/>
            <a:r>
              <a:rPr lang="en-GB" dirty="0" err="1"/>
              <a:t>SkyLaundry</a:t>
            </a:r>
            <a:r>
              <a:rPr lang="en-GB" dirty="0"/>
              <a:t> is a new Laundry-On-Demand service:</a:t>
            </a:r>
          </a:p>
          <a:p>
            <a:pPr lvl="1" eaLnBrk="1" hangingPunct="1"/>
            <a:r>
              <a:rPr lang="en-GB" dirty="0">
                <a:solidFill>
                  <a:srgbClr val="33CC33"/>
                </a:solidFill>
              </a:rPr>
              <a:t>Customers want their clothes cleaned </a:t>
            </a:r>
          </a:p>
          <a:p>
            <a:pPr lvl="2" eaLnBrk="1" hangingPunct="1"/>
            <a:r>
              <a:rPr lang="en-GB" dirty="0">
                <a:solidFill>
                  <a:srgbClr val="0070C0"/>
                </a:solidFill>
              </a:rPr>
              <a:t>They schedule their laundry to be collected</a:t>
            </a:r>
          </a:p>
          <a:p>
            <a:pPr lvl="1" eaLnBrk="1" hangingPunct="1"/>
            <a:r>
              <a:rPr lang="en-GB" dirty="0">
                <a:solidFill>
                  <a:srgbClr val="33CC33"/>
                </a:solidFill>
              </a:rPr>
              <a:t>Drivers collect laundry and take it to the washers</a:t>
            </a:r>
          </a:p>
          <a:p>
            <a:pPr lvl="2" eaLnBrk="1" hangingPunct="1"/>
            <a:r>
              <a:rPr lang="en-GB" dirty="0">
                <a:solidFill>
                  <a:srgbClr val="0070C0"/>
                </a:solidFill>
              </a:rPr>
              <a:t>When the laundry is ready they return it to the customers</a:t>
            </a:r>
          </a:p>
          <a:p>
            <a:pPr lvl="1" eaLnBrk="1" hangingPunct="1"/>
            <a:r>
              <a:rPr lang="en-GB" dirty="0">
                <a:solidFill>
                  <a:srgbClr val="33CC33"/>
                </a:solidFill>
              </a:rPr>
              <a:t>Every month </a:t>
            </a:r>
            <a:r>
              <a:rPr lang="en-GB" dirty="0" err="1">
                <a:solidFill>
                  <a:srgbClr val="33CC33"/>
                </a:solidFill>
              </a:rPr>
              <a:t>SkyLaundry</a:t>
            </a:r>
            <a:r>
              <a:rPr lang="en-GB" dirty="0">
                <a:solidFill>
                  <a:srgbClr val="33CC33"/>
                </a:solidFill>
              </a:rPr>
              <a:t> bills the customers and pays the drivers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8441279" y="1570984"/>
            <a:ext cx="904875" cy="1809750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78" y="4917828"/>
            <a:ext cx="968488" cy="7825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1988840"/>
            <a:ext cx="297507" cy="832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208" y="404664"/>
            <a:ext cx="1346553" cy="95376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2766690" y="1844824"/>
            <a:ext cx="5544616" cy="288032"/>
          </a:xfrm>
          <a:prstGeom prst="straightConnector1">
            <a:avLst/>
          </a:prstGeom>
          <a:ln w="44450"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55641" y="2344767"/>
            <a:ext cx="5478095" cy="60158"/>
          </a:xfrm>
          <a:prstGeom prst="straightConnector1">
            <a:avLst/>
          </a:prstGeom>
          <a:ln w="44450">
            <a:solidFill>
              <a:srgbClr val="00B050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7727083" y="5132552"/>
            <a:ext cx="2808312" cy="15518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55232" y="4733162"/>
            <a:ext cx="115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487" y="885437"/>
            <a:ext cx="2205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Customer no: 0032882</a:t>
            </a:r>
          </a:p>
          <a:p>
            <a:r>
              <a:rPr lang="en-GB" sz="1400" dirty="0"/>
              <a:t>Laundry bags: 2</a:t>
            </a:r>
          </a:p>
          <a:p>
            <a:endParaRPr lang="en-GB" sz="1400" dirty="0"/>
          </a:p>
        </p:txBody>
      </p:sp>
      <p:sp>
        <p:nvSpPr>
          <p:cNvPr id="6" name="Line Callout 1 (Accent Bar) 5"/>
          <p:cNvSpPr/>
          <p:nvPr/>
        </p:nvSpPr>
        <p:spPr>
          <a:xfrm>
            <a:off x="6050979" y="938374"/>
            <a:ext cx="1296030" cy="491251"/>
          </a:xfrm>
          <a:prstGeom prst="accentCallout1">
            <a:avLst>
              <a:gd name="adj1" fmla="val 18750"/>
              <a:gd name="adj2" fmla="val -8333"/>
              <a:gd name="adj3" fmla="val 211612"/>
              <a:gd name="adj4" fmla="val -62156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Line Callout 1 (Accent Bar) 26"/>
          <p:cNvSpPr/>
          <p:nvPr/>
        </p:nvSpPr>
        <p:spPr>
          <a:xfrm>
            <a:off x="7059177" y="2577111"/>
            <a:ext cx="1296030" cy="491251"/>
          </a:xfrm>
          <a:prstGeom prst="accentCallout1">
            <a:avLst>
              <a:gd name="adj1" fmla="val 18750"/>
              <a:gd name="adj2" fmla="val -8333"/>
              <a:gd name="adj3" fmla="val -37376"/>
              <a:gd name="adj4" fmla="val 3038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6926005" y="2683632"/>
            <a:ext cx="1253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Ok</a:t>
            </a:r>
          </a:p>
          <a:p>
            <a:r>
              <a:rPr lang="en-GB" sz="1400" b="1" dirty="0"/>
              <a:t>Order:008</a:t>
            </a:r>
            <a:r>
              <a:rPr lang="en-GB" sz="1400" dirty="0"/>
              <a:t> </a:t>
            </a:r>
          </a:p>
          <a:p>
            <a:endParaRPr lang="en-GB" sz="1400" dirty="0"/>
          </a:p>
        </p:txBody>
      </p:sp>
      <p:cxnSp>
        <p:nvCxnSpPr>
          <p:cNvPr id="40" name="Straight Arrow Connector 39"/>
          <p:cNvCxnSpPr>
            <a:endCxn id="7" idx="0"/>
          </p:cNvCxnSpPr>
          <p:nvPr/>
        </p:nvCxnSpPr>
        <p:spPr>
          <a:xfrm flipH="1">
            <a:off x="7448522" y="3422296"/>
            <a:ext cx="1106710" cy="1495532"/>
          </a:xfrm>
          <a:prstGeom prst="straightConnector1">
            <a:avLst/>
          </a:prstGeom>
          <a:ln w="44450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ine Callout 1 (Accent Bar) 40"/>
          <p:cNvSpPr/>
          <p:nvPr/>
        </p:nvSpPr>
        <p:spPr>
          <a:xfrm>
            <a:off x="9204941" y="4065797"/>
            <a:ext cx="1307244" cy="561392"/>
          </a:xfrm>
          <a:prstGeom prst="accentCallout1">
            <a:avLst>
              <a:gd name="adj1" fmla="val 18750"/>
              <a:gd name="adj2" fmla="val -8333"/>
              <a:gd name="adj3" fmla="val -69706"/>
              <a:gd name="adj4" fmla="val -637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Dispatch:008</a:t>
            </a:r>
          </a:p>
          <a:p>
            <a:pPr algn="ctr"/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663098" y="2532979"/>
            <a:ext cx="336559" cy="288643"/>
            <a:chOff x="1139097" y="2532978"/>
            <a:chExt cx="336559" cy="288643"/>
          </a:xfrm>
        </p:grpSpPr>
        <p:sp>
          <p:nvSpPr>
            <p:cNvPr id="43" name="Rounded Rectangle 42"/>
            <p:cNvSpPr/>
            <p:nvPr/>
          </p:nvSpPr>
          <p:spPr>
            <a:xfrm>
              <a:off x="1139097" y="2533589"/>
              <a:ext cx="144016" cy="2880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1331640" y="2532978"/>
              <a:ext cx="144016" cy="2880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77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27" grpId="0" animBg="1"/>
      <p:bldP spid="28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8441279" y="1570984"/>
            <a:ext cx="904875" cy="1809750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78" y="4917828"/>
            <a:ext cx="968488" cy="7825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1988840"/>
            <a:ext cx="297507" cy="832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208" y="404664"/>
            <a:ext cx="1346553" cy="9537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7727083" y="5132552"/>
            <a:ext cx="2808312" cy="15518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55232" y="4733162"/>
            <a:ext cx="115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663098" y="2532979"/>
            <a:ext cx="336559" cy="288643"/>
            <a:chOff x="1139097" y="2532978"/>
            <a:chExt cx="336559" cy="288643"/>
          </a:xfrm>
        </p:grpSpPr>
        <p:sp>
          <p:nvSpPr>
            <p:cNvPr id="17" name="Rounded Rectangle 16"/>
            <p:cNvSpPr/>
            <p:nvPr/>
          </p:nvSpPr>
          <p:spPr>
            <a:xfrm>
              <a:off x="1139097" y="2533589"/>
              <a:ext cx="144016" cy="2880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331640" y="2532978"/>
              <a:ext cx="144016" cy="2880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5949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L 3.33333E-6 0.00024 L -0.01719 -0.01296 C -0.01962 -0.01458 -0.02188 -0.01782 -0.02414 -0.01898 C -0.03091 -0.02199 -0.03785 -0.02245 -0.04445 -0.025 C -0.0474 -0.02685 -0.05018 -0.02939 -0.05295 -0.03055 C -0.05712 -0.03287 -0.06111 -0.03402 -0.06493 -0.0368 C -0.06736 -0.03796 -0.06927 -0.04166 -0.07188 -0.04282 C -0.08195 -0.04768 -0.10243 -0.05439 -0.10243 -0.05393 C -0.10712 -0.05879 -0.11146 -0.06365 -0.11615 -0.06666 C -0.1191 -0.06828 -0.12188 -0.07037 -0.12466 -0.07268 C -0.12639 -0.07384 -0.12795 -0.07708 -0.12969 -0.07824 C -0.13212 -0.08078 -0.1342 -0.08194 -0.13664 -0.08426 C -0.13664 -0.08379 -0.14931 -0.09976 -0.15209 -0.10208 L -0.17743 -0.13217 L -0.20313 -0.16203 L -0.20816 -0.16805 L -0.2132 -0.1743 C -0.21493 -0.17801 -0.2165 -0.18263 -0.21841 -0.18588 C -0.22153 -0.19143 -0.22518 -0.19375 -0.22865 -0.19814 C -0.23039 -0.19976 -0.23177 -0.20231 -0.23351 -0.20347 C -0.23594 -0.20625 -0.23837 -0.2074 -0.24045 -0.20972 C -0.24375 -0.21342 -0.24723 -0.21898 -0.2507 -0.22176 C -0.25295 -0.22384 -0.25521 -0.22569 -0.25747 -0.22801 C -0.26094 -0.23101 -0.26441 -0.23611 -0.26789 -0.23958 C -0.26945 -0.24166 -0.27101 -0.24444 -0.27275 -0.2456 C -0.2783 -0.2493 -0.28455 -0.25115 -0.28993 -0.2574 C -0.29723 -0.26597 -0.29914 -0.26921 -0.30851 -0.27569 C -0.31441 -0.27939 -0.31997 -0.2824 -0.3257 -0.2875 C -0.32813 -0.28912 -0.33021 -0.29166 -0.33264 -0.29351 C -0.33577 -0.29583 -0.33941 -0.29699 -0.34271 -0.29953 C -0.34479 -0.30069 -0.34723 -0.30393 -0.34931 -0.30509 C -0.35625 -0.30995 -0.3632 -0.3125 -0.37014 -0.31736 C -0.3915 -0.33263 -0.38125 -0.32662 -0.40052 -0.33495 C -0.41094 -0.34722 -0.40295 -0.33935 -0.42118 -0.34722 C -0.425 -0.3493 -0.429 -0.35092 -0.43299 -0.35324 C -0.4349 -0.35532 -0.43646 -0.35763 -0.43802 -0.35879 C -0.44393 -0.36319 -0.45834 -0.36805 -0.46372 -0.37106 C -0.4665 -0.37245 -0.46945 -0.37546 -0.47223 -0.37708 C -0.4875 -0.38402 -0.48664 -0.38263 -0.49966 -0.38263 L -0.50087 -0.38263 L -0.50087 -0.38194 " pathEditMode="relative" rAng="0" ptsTypes="AAA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-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8441279" y="1570984"/>
            <a:ext cx="904875" cy="1809750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1988840"/>
            <a:ext cx="297507" cy="832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08" y="404664"/>
            <a:ext cx="1346553" cy="9537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7727083" y="5132552"/>
            <a:ext cx="2808312" cy="15518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55232" y="4733162"/>
            <a:ext cx="115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08699" y="2802682"/>
            <a:ext cx="1136768" cy="782538"/>
            <a:chOff x="3568352" y="4526559"/>
            <a:chExt cx="1136768" cy="78253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6632" y="4526559"/>
              <a:ext cx="968488" cy="782538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3568352" y="4583880"/>
              <a:ext cx="336559" cy="288643"/>
              <a:chOff x="1139097" y="2532978"/>
              <a:chExt cx="336559" cy="28864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139097" y="2533589"/>
                <a:ext cx="144016" cy="2880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331640" y="2532978"/>
                <a:ext cx="144016" cy="288032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75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0.00023 C 0.00261 0.00486 0.00539 0.01018 0.00782 0.01597 C 0.00886 0.01805 0.00868 0.0206 0.00938 0.02268 C 0.01042 0.02523 0.01164 0.02731 0.01285 0.0294 C 0.01337 0.03194 0.01355 0.03426 0.01441 0.03657 C 0.01528 0.03889 0.01684 0.04074 0.01754 0.04329 C 0.02535 0.06805 0.01684 0.04861 0.02431 0.06435 C 0.02466 0.06736 0.025 0.07037 0.0257 0.07361 C 0.03004 0.08958 0.02743 0.07639 0.03247 0.08958 C 0.03299 0.09167 0.03316 0.09421 0.03403 0.0963 C 0.03577 0.10139 0.03837 0.10555 0.04063 0.11018 C 0.0415 0.1125 0.04289 0.11458 0.04358 0.11713 C 0.04914 0.13241 0.04462 0.12083 0.05174 0.13565 C 0.05417 0.14028 0.05556 0.1456 0.05851 0.14954 C 0.06007 0.15185 0.06181 0.1537 0.0632 0.15648 C 0.06476 0.15926 0.06528 0.16273 0.06667 0.16551 C 0.06945 0.17315 0.07032 0.17315 0.07483 0.1794 C 0.07778 0.19305 0.07414 0.17963 0.08125 0.1956 C 0.08525 0.20463 0.08316 0.20417 0.08768 0.21157 C 0.08924 0.21435 0.09115 0.2162 0.09254 0.21875 C 0.09497 0.22292 0.09914 0.23241 0.09914 0.23264 C 0.10226 0.24583 0.09844 0.23403 0.1073 0.24653 C 0.10903 0.24884 0.11059 0.25255 0.11216 0.25579 C 0.1132 0.25787 0.11389 0.26065 0.11546 0.2625 C 0.11684 0.26458 0.11858 0.26574 0.12032 0.26736 C 0.12136 0.26944 0.12223 0.27222 0.12362 0.27407 C 0.12848 0.28125 0.12917 0.28055 0.1349 0.28333 C 0.14271 0.29421 0.13785 0.28843 0.14966 0.2993 C 0.15591 0.30555 0.15261 0.30324 0.15921 0.30625 C 0.16303 0.31134 0.16459 0.31481 0.1691 0.31782 C 0.17066 0.31898 0.1724 0.31944 0.17414 0.32014 L 0.18872 0.33403 C 0.19046 0.33542 0.19167 0.33773 0.19341 0.33866 L 0.19862 0.34097 L 0.20834 0.35 C 0.20973 0.35185 0.21112 0.35393 0.2132 0.35486 L 0.21789 0.35694 C 0.21962 0.3588 0.22101 0.36065 0.22292 0.36157 C 0.22587 0.36366 0.22987 0.36366 0.23282 0.36643 C 0.23577 0.36921 0.23872 0.37361 0.24237 0.37546 L 0.25226 0.38032 C 0.26441 0.39167 0.24896 0.37824 0.26355 0.38704 C 0.26528 0.38819 0.26684 0.39051 0.26858 0.39167 C 0.27153 0.39352 0.27535 0.39352 0.2783 0.3963 C 0.28455 0.40231 0.28125 0.4 0.2882 0.40324 C 0.30226 0.41667 0.28438 0.40046 0.29775 0.41018 C 0.29948 0.41134 0.30087 0.41389 0.30278 0.41458 C 0.30573 0.41667 0.30921 0.41782 0.3125 0.41921 C 0.31424 0.42014 0.3158 0.4206 0.31737 0.42176 C 0.31962 0.42315 0.32153 0.425 0.32396 0.42616 C 0.33056 0.43009 0.33368 0.43079 0.34028 0.43356 C 0.35747 0.43241 0.375 0.43241 0.39237 0.43079 C 0.39393 0.43079 0.39549 0.42893 0.39723 0.42847 C 0.39983 0.42778 0.40261 0.42639 0.40539 0.42616 C 0.44271 0.42384 0.45695 0.42384 0.49028 0.42384 L 0.48855 0.42616 " pathEditMode="relative" rAng="0" ptsTypes="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14" y="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8441279" y="1570984"/>
            <a:ext cx="904875" cy="1809750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1988840"/>
            <a:ext cx="297507" cy="832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08" y="404664"/>
            <a:ext cx="1346553" cy="9537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7727083" y="5132552"/>
            <a:ext cx="2808312" cy="15518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55232" y="4733162"/>
            <a:ext cx="115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333506" y="3054288"/>
            <a:ext cx="2482574" cy="167887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Washing is processed in 24 Hours</a:t>
            </a:r>
          </a:p>
        </p:txBody>
      </p:sp>
    </p:spTree>
    <p:extLst>
      <p:ext uri="{BB962C8B-B14F-4D97-AF65-F5344CB8AC3E}">
        <p14:creationId xmlns:p14="http://schemas.microsoft.com/office/powerpoint/2010/main" val="8776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8441279" y="1570984"/>
            <a:ext cx="904875" cy="1809750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29" y="5220704"/>
            <a:ext cx="968488" cy="7825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1988840"/>
            <a:ext cx="297507" cy="832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208" y="404664"/>
            <a:ext cx="1346553" cy="9537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7727083" y="5132552"/>
            <a:ext cx="2808312" cy="15518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55232" y="4733162"/>
            <a:ext cx="115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cxnSp>
        <p:nvCxnSpPr>
          <p:cNvPr id="40" name="Straight Arrow Connector 39"/>
          <p:cNvCxnSpPr>
            <a:endCxn id="7" idx="0"/>
          </p:cNvCxnSpPr>
          <p:nvPr/>
        </p:nvCxnSpPr>
        <p:spPr>
          <a:xfrm flipH="1">
            <a:off x="7115874" y="3422296"/>
            <a:ext cx="1325405" cy="1798408"/>
          </a:xfrm>
          <a:prstGeom prst="straightConnector1">
            <a:avLst/>
          </a:prstGeom>
          <a:ln w="44450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ine Callout 1 (Accent Bar) 40"/>
          <p:cNvSpPr/>
          <p:nvPr/>
        </p:nvSpPr>
        <p:spPr>
          <a:xfrm>
            <a:off x="9204941" y="4065797"/>
            <a:ext cx="1307244" cy="561392"/>
          </a:xfrm>
          <a:prstGeom prst="accentCallout1">
            <a:avLst>
              <a:gd name="adj1" fmla="val 18750"/>
              <a:gd name="adj2" fmla="val -8333"/>
              <a:gd name="adj3" fmla="val -69706"/>
              <a:gd name="adj4" fmla="val -637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Return:008</a:t>
            </a:r>
          </a:p>
          <a:p>
            <a:pPr algn="ctr"/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355756" y="5308503"/>
            <a:ext cx="293034" cy="298324"/>
            <a:chOff x="5831756" y="5308503"/>
            <a:chExt cx="293034" cy="298324"/>
          </a:xfrm>
        </p:grpSpPr>
        <p:sp>
          <p:nvSpPr>
            <p:cNvPr id="16" name="Rounded Rectangle 15"/>
            <p:cNvSpPr/>
            <p:nvPr/>
          </p:nvSpPr>
          <p:spPr>
            <a:xfrm>
              <a:off x="5831756" y="5308503"/>
              <a:ext cx="14401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980774" y="5318795"/>
              <a:ext cx="14401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34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8441279" y="1570984"/>
            <a:ext cx="904875" cy="1809750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1988840"/>
            <a:ext cx="297507" cy="832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08" y="404664"/>
            <a:ext cx="1346553" cy="9537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7727083" y="5132552"/>
            <a:ext cx="2808312" cy="15518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55232" y="4733162"/>
            <a:ext cx="115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31630" y="5220704"/>
            <a:ext cx="1017161" cy="782538"/>
            <a:chOff x="5107629" y="5220704"/>
            <a:chExt cx="1017161" cy="7825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629" y="5220704"/>
              <a:ext cx="968488" cy="782538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5831756" y="5308503"/>
              <a:ext cx="293034" cy="298324"/>
              <a:chOff x="5831756" y="5308503"/>
              <a:chExt cx="293034" cy="298324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831756" y="5308503"/>
                <a:ext cx="144016" cy="2880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980774" y="5318795"/>
                <a:ext cx="144016" cy="28803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0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6 -0.00093 L -0.06406 -0.0007 C -0.06962 -0.00324 -0.07482 -0.00556 -0.08038 -0.00741 C -0.0842 -0.0088 -0.08871 -0.0088 -0.09218 -0.01042 C -0.09427 -0.01158 -0.096 -0.01297 -0.09809 -0.01366 C -0.10087 -0.01459 -0.10364 -0.01482 -0.10625 -0.01528 C -0.10816 -0.01574 -0.11024 -0.01644 -0.11232 -0.0169 C -0.12604 -0.02408 -0.11962 -0.02199 -0.13021 -0.02477 C -0.15764 -0.03935 -0.12951 -0.02408 -0.15017 -0.03565 C -0.15225 -0.03681 -0.15451 -0.03773 -0.15625 -0.03889 C -0.15833 -0.04051 -0.15989 -0.04236 -0.16215 -0.04375 C -0.16597 -0.04584 -0.17083 -0.04723 -0.17413 -0.05 C -0.17604 -0.05162 -0.17795 -0.05324 -0.18021 -0.05463 C -0.18385 -0.05695 -0.18889 -0.05834 -0.19201 -0.06088 C -0.20156 -0.06829 -0.19583 -0.06459 -0.21007 -0.07199 L -0.21597 -0.07523 L -0.22239 -0.07848 C -0.22343 -0.0801 -0.2243 -0.08195 -0.22604 -0.0831 C -0.22778 -0.08403 -0.23038 -0.0838 -0.23246 -0.08473 C -0.23628 -0.08658 -0.24028 -0.08889 -0.24409 -0.09098 L -0.25625 -0.09723 C -0.25798 -0.09838 -0.25989 -0.1 -0.26215 -0.10047 L -0.26805 -0.10209 C -0.27014 -0.10324 -0.27187 -0.1044 -0.27396 -0.10533 C -0.27656 -0.10602 -0.27968 -0.10556 -0.28212 -0.10672 C -0.29861 -0.11551 -0.27118 -0.10857 -0.29409 -0.1132 C -0.30017 -0.11621 -0.30104 -0.11713 -0.30798 -0.11945 C -0.31007 -0.12014 -0.31198 -0.12037 -0.31406 -0.12084 C -0.33125 -0.12986 -0.30937 -0.11922 -0.32604 -0.1257 C -0.34149 -0.13172 -0.32291 -0.12639 -0.33802 -0.13056 C -0.35521 -0.13959 -0.3335 -0.12871 -0.35 -0.13519 C -0.35746 -0.13797 -0.35538 -0.13866 -0.36198 -0.14306 C -0.36389 -0.14422 -0.36614 -0.14491 -0.36788 -0.1463 C -0.3776 -0.15232 -0.37083 -0.14885 -0.37795 -0.15556 C -0.37986 -0.15741 -0.38229 -0.1588 -0.38385 -0.16042 C -0.38559 -0.16181 -0.38628 -0.16366 -0.38802 -0.16528 C -0.38958 -0.16644 -0.39184 -0.16736 -0.39392 -0.16829 C -0.40833 -0.18519 -0.38593 -0.15949 -0.40399 -0.17778 C -0.40677 -0.18079 -0.40937 -0.18403 -0.41198 -0.18727 L -0.41597 -0.19213 C -0.421 -0.20394 -0.41423 -0.18912 -0.42205 -0.20139 C -0.42274 -0.20278 -0.42309 -0.20463 -0.42396 -0.20602 C -0.42621 -0.20949 -0.43194 -0.21551 -0.43194 -0.21551 C -0.43698 -0.22755 -0.42951 -0.21343 -0.43993 -0.22361 C -0.44132 -0.22477 -0.44097 -0.22685 -0.44184 -0.22824 C -0.44427 -0.23172 -0.44739 -0.23449 -0.45 -0.23773 C -0.45121 -0.23912 -0.45295 -0.24074 -0.45399 -0.24236 C -0.45538 -0.24445 -0.45677 -0.24676 -0.45798 -0.24885 C -0.45885 -0.25023 -0.45903 -0.25209 -0.45989 -0.25348 C -0.46111 -0.25533 -0.4625 -0.25672 -0.46389 -0.25834 C -0.46458 -0.26181 -0.4651 -0.26551 -0.46597 -0.26922 C -0.46649 -0.2713 -0.46736 -0.27338 -0.46788 -0.2757 C -0.47222 -0.29537 -0.46684 -0.28102 -0.47396 -0.29769 C -0.47465 -0.29908 -0.47482 -0.30093 -0.47587 -0.30232 C -0.47725 -0.30394 -0.4783 -0.30556 -0.47986 -0.30718 C -0.48368 -0.31042 -0.48871 -0.31297 -0.49201 -0.31667 C -0.49583 -0.3213 -0.49531 -0.32176 -0.50191 -0.32431 C -0.50955 -0.32755 -0.51684 -0.32593 -0.52569 -0.32593 L -0.52396 -0.32593 " pathEditMode="relative" rAng="0" ptsTypes="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0" y="-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8441279" y="1570984"/>
            <a:ext cx="904875" cy="1809750"/>
          </a:xfrm>
          <a:custGeom>
            <a:avLst/>
            <a:gdLst>
              <a:gd name="T0" fmla="*/ 0 w 21600"/>
              <a:gd name="T1" fmla="*/ 15331431 h 21600"/>
              <a:gd name="T2" fmla="*/ 11695133 w 21600"/>
              <a:gd name="T3" fmla="*/ 0 h 21600"/>
              <a:gd name="T4" fmla="*/ 18953694 w 21600"/>
              <a:gd name="T5" fmla="*/ 0 h 21600"/>
              <a:gd name="T6" fmla="*/ 37907347 w 21600"/>
              <a:gd name="T7" fmla="*/ 0 h 21600"/>
              <a:gd name="T8" fmla="*/ 37907347 w 21600"/>
              <a:gd name="T9" fmla="*/ 81774551 h 21600"/>
              <a:gd name="T10" fmla="*/ 37907347 w 21600"/>
              <a:gd name="T11" fmla="*/ 136297962 h 21600"/>
              <a:gd name="T12" fmla="*/ 26615852 w 21600"/>
              <a:gd name="T13" fmla="*/ 151629388 h 21600"/>
              <a:gd name="T14" fmla="*/ 18550020 w 21600"/>
              <a:gd name="T15" fmla="*/ 151629388 h 21600"/>
              <a:gd name="T16" fmla="*/ 0 w 21600"/>
              <a:gd name="T17" fmla="*/ 151629388 h 21600"/>
              <a:gd name="T18" fmla="*/ 0 w 21600"/>
              <a:gd name="T19" fmla="*/ 8092514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1988840"/>
            <a:ext cx="297507" cy="8321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08" y="404664"/>
            <a:ext cx="1346553" cy="9537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71"/>
          <a:stretch/>
        </p:blipFill>
        <p:spPr>
          <a:xfrm>
            <a:off x="7727083" y="5132552"/>
            <a:ext cx="2808312" cy="155189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55232" y="4733162"/>
            <a:ext cx="115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Washers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6979" y="2802682"/>
            <a:ext cx="968488" cy="78253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078235" y="2904565"/>
            <a:ext cx="14401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2239139" y="2904565"/>
            <a:ext cx="14401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145467" y="2883530"/>
            <a:ext cx="5209740" cy="247351"/>
          </a:xfrm>
          <a:prstGeom prst="straightConnector1">
            <a:avLst/>
          </a:prstGeom>
          <a:ln w="4445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Callout 1 (Accent Bar) 22"/>
          <p:cNvSpPr/>
          <p:nvPr/>
        </p:nvSpPr>
        <p:spPr>
          <a:xfrm>
            <a:off x="4663890" y="3412313"/>
            <a:ext cx="1307244" cy="561392"/>
          </a:xfrm>
          <a:prstGeom prst="accentCallout1">
            <a:avLst>
              <a:gd name="adj1" fmla="val 18750"/>
              <a:gd name="adj2" fmla="val -8333"/>
              <a:gd name="adj3" fmla="val -55902"/>
              <a:gd name="adj4" fmla="val -377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Delivered:008</a:t>
            </a:r>
          </a:p>
          <a:p>
            <a:pPr algn="ctr"/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9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113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SkyLaundry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Modelling for Roadmaps and Architecture</dc:title>
  <dc:creator>Orville Daly</dc:creator>
  <cp:lastModifiedBy>Orville Daly</cp:lastModifiedBy>
  <cp:revision>106</cp:revision>
  <dcterms:created xsi:type="dcterms:W3CDTF">2020-04-22T02:01:05Z</dcterms:created>
  <dcterms:modified xsi:type="dcterms:W3CDTF">2021-01-29T09:28:51Z</dcterms:modified>
</cp:coreProperties>
</file>