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83C25-67D9-FA54-0264-B5A42D23E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823F3-D508-7EC9-59D6-C3C9049D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F8A-AAB3-4578-9B53-EDE1F54EC238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D9F27-A440-75BA-A3BB-445A46A8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2E1C7-DF56-A998-1E5D-7E67129D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81C3-CB56-4544-9594-1043FD1576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91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5B685-4DC9-CE35-DA22-736C76BD5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89DD7-8412-36C2-3FB4-D2CDBF689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B5AF8-AAF4-C4A8-8660-2A9D20A40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2AF8A-AAB3-4578-9B53-EDE1F54EC238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873AB-E591-B229-5F1E-F7852B430A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1E227-4B7D-4169-96B1-46453BC8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A81C3-CB56-4544-9594-1043FD1576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76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889FA82-9C5D-1050-E424-B69017DD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50"/>
                </a:solidFill>
              </a:rPr>
              <a:t>Support Platform for Elderly Care (SPEC)</a:t>
            </a:r>
            <a:endParaRPr lang="en-GB" b="1" dirty="0">
              <a:solidFill>
                <a:srgbClr val="00B05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334F88-8B9D-C21E-B9B3-0319D64260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67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D2ACEE7-4EB5-7077-D254-4E328455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C23F4A-51A8-1FF1-2B7D-E1D7CE2E99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64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28E90ED-5D0E-841C-F720-83267EAC1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C2A72A-8297-90BB-81C1-503E5BD8E4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41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8EC57B6-8848-5107-F45C-90C2EDDD3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8AE256-0B07-F84D-03A0-BF96F08F88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6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9574D91-97AA-CD9C-D308-8AA1936AF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E7B97D-B99E-B416-B123-9A00DBB3B4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4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12FD9D9-7B89-5B95-8C46-CD4775B9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6E54E8-4133-20F4-3901-8478B47401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56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FBB49BA-E8CA-6EFC-7119-1CA24BD4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F62BF5-397A-5D3D-5E46-51C0D0A922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02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Support Platform for Elderly Care (SPEC)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Platform for Elderly Care (SPEC)</dc:title>
  <dc:creator>Herbert Daly</dc:creator>
  <cp:lastModifiedBy>Herbert Daly</cp:lastModifiedBy>
  <cp:revision>1</cp:revision>
  <dcterms:created xsi:type="dcterms:W3CDTF">2023-01-30T09:30:20Z</dcterms:created>
  <dcterms:modified xsi:type="dcterms:W3CDTF">2023-01-30T09:30:20Z</dcterms:modified>
</cp:coreProperties>
</file>