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370" r:id="rId3"/>
    <p:sldId id="375" r:id="rId4"/>
    <p:sldId id="376" r:id="rId5"/>
    <p:sldId id="377" r:id="rId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64D5A-8D3E-46A8-B4D6-E8AC01678ADD}" v="2" dt="2023-01-27T20:28:14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595" autoAdjust="0"/>
  </p:normalViewPr>
  <p:slideViewPr>
    <p:cSldViewPr>
      <p:cViewPr varScale="1">
        <p:scale>
          <a:sx n="110" d="100"/>
          <a:sy n="110" d="100"/>
        </p:scale>
        <p:origin x="10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5CS024 -7CC002 Collaborative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 Group Task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(25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sz="2800" dirty="0"/>
              <a:t>In groups of about 6 (Or your chosen project group)</a:t>
            </a:r>
          </a:p>
          <a:p>
            <a:r>
              <a:rPr lang="en-GB" sz="2800" dirty="0"/>
              <a:t>Review the standard project. Brainstorm a list of features that the system would need in order to be useful, effective and successful. Write this list on a sheet of paper.</a:t>
            </a:r>
          </a:p>
          <a:p>
            <a:r>
              <a:rPr lang="en-GB" sz="2800" dirty="0"/>
              <a:t>Have a chosen speaker explain your list to the room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3827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(25 mins)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330824" cy="4419600"/>
          </a:xfrm>
        </p:spPr>
        <p:txBody>
          <a:bodyPr/>
          <a:lstStyle/>
          <a:p>
            <a:r>
              <a:rPr lang="en-GB" sz="2800" dirty="0"/>
              <a:t>Change groups (Or stay with your project group)</a:t>
            </a:r>
            <a:endParaRPr lang="en-GB" sz="2800" dirty="0">
              <a:solidFill>
                <a:srgbClr val="00B050"/>
              </a:solidFill>
            </a:endParaRPr>
          </a:p>
          <a:p>
            <a:r>
              <a:rPr lang="en-GB" sz="2800" dirty="0">
                <a:solidFill>
                  <a:srgbClr val="00B050"/>
                </a:solidFill>
              </a:rPr>
              <a:t>Each group takes one list from the last task. Consider the work involved for each of the roles.</a:t>
            </a:r>
          </a:p>
          <a:p>
            <a:r>
              <a:rPr lang="en-GB" sz="2800" dirty="0">
                <a:solidFill>
                  <a:srgbClr val="00B050"/>
                </a:solidFill>
              </a:rPr>
              <a:t>Choose a speaker to explain</a:t>
            </a:r>
          </a:p>
          <a:p>
            <a:endParaRPr lang="en-GB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B1F23AE-2253-47B5-9F01-CEB7B95B05BB}"/>
              </a:ext>
            </a:extLst>
          </p:cNvPr>
          <p:cNvSpPr txBox="1">
            <a:spLocks/>
          </p:cNvSpPr>
          <p:nvPr/>
        </p:nvSpPr>
        <p:spPr>
          <a:xfrm>
            <a:off x="4648200" y="1340768"/>
            <a:ext cx="40386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endParaRPr lang="en-GB" kern="0" dirty="0"/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Project Manager</a:t>
            </a:r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Business Analyst</a:t>
            </a:r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Software Developer</a:t>
            </a:r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Embedded Developer</a:t>
            </a:r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Database Analyst</a:t>
            </a:r>
          </a:p>
          <a:p>
            <a:pPr lvl="1"/>
            <a:r>
              <a:rPr lang="en-GB" b="1" kern="0" dirty="0">
                <a:solidFill>
                  <a:schemeClr val="bg2"/>
                </a:solidFill>
              </a:rPr>
              <a:t>Security Consultant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8144655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(40 minutes)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GB" sz="2800" dirty="0"/>
              <a:t>Change groups (Or stay with your project group)</a:t>
            </a:r>
          </a:p>
          <a:p>
            <a:r>
              <a:rPr lang="en-GB" sz="2800" dirty="0"/>
              <a:t>Create a manifesto for your group:</a:t>
            </a:r>
          </a:p>
          <a:p>
            <a:pPr lvl="1"/>
            <a:r>
              <a:rPr lang="en-GB" sz="2400" dirty="0"/>
              <a:t>Start with a vision of what you plan to achieve.</a:t>
            </a:r>
          </a:p>
          <a:p>
            <a:pPr lvl="1"/>
            <a:r>
              <a:rPr lang="en-GB" sz="2400" dirty="0"/>
              <a:t>Add 5 behaviours you see as positive to promote – And how you will promote them</a:t>
            </a:r>
          </a:p>
          <a:p>
            <a:pPr lvl="1"/>
            <a:r>
              <a:rPr lang="en-GB" sz="2400" dirty="0"/>
              <a:t>Add 5 behaviours you see as negative to avoid – And how you will avoid them</a:t>
            </a:r>
          </a:p>
          <a:p>
            <a:pPr lvl="1"/>
            <a:r>
              <a:rPr lang="en-GB" sz="2400" dirty="0"/>
              <a:t>Write your policy for solving disputes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1893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2800" dirty="0"/>
              <a:t>When the session ends :</a:t>
            </a:r>
          </a:p>
          <a:p>
            <a:endParaRPr lang="en-GB" sz="2800" dirty="0"/>
          </a:p>
          <a:p>
            <a:r>
              <a:rPr lang="en-GB" sz="2800" dirty="0"/>
              <a:t>If you know a group you’d like to work with have the project manager complete an submit a project form</a:t>
            </a:r>
          </a:p>
          <a:p>
            <a:r>
              <a:rPr lang="en-GB" sz="2800" dirty="0"/>
              <a:t>(If you haven’t already) post your details to the discussion board…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9295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Module (2)</Template>
  <TotalTime>423</TotalTime>
  <Words>233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Times New Roman</vt:lpstr>
      <vt:lpstr>Wingdings</vt:lpstr>
      <vt:lpstr>Pixel</vt:lpstr>
      <vt:lpstr>5CS024 -7CC002 Collaborative Development</vt:lpstr>
      <vt:lpstr>Activities (25 mins)</vt:lpstr>
      <vt:lpstr>Activities (25 mins)</vt:lpstr>
      <vt:lpstr>Activities (40 minutes)</vt:lpstr>
      <vt:lpstr>Activities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5CS024 - Collaborative Development</dc:title>
  <dc:creator>Orville Daly</dc:creator>
  <cp:lastModifiedBy>Daly, Herbert</cp:lastModifiedBy>
  <cp:revision>5</cp:revision>
  <cp:lastPrinted>1601-01-01T00:00:00Z</cp:lastPrinted>
  <dcterms:created xsi:type="dcterms:W3CDTF">2022-01-24T05:07:01Z</dcterms:created>
  <dcterms:modified xsi:type="dcterms:W3CDTF">2023-01-27T20:30:32Z</dcterms:modified>
</cp:coreProperties>
</file>