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7F6E-2480-46A3-8EDF-7DF40D586476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D948-E938-4FCC-B5F8-384F5B68C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315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7F6E-2480-46A3-8EDF-7DF40D586476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D948-E938-4FCC-B5F8-384F5B68C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23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7F6E-2480-46A3-8EDF-7DF40D586476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D948-E938-4FCC-B5F8-384F5B68C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68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7F6E-2480-46A3-8EDF-7DF40D586476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D948-E938-4FCC-B5F8-384F5B68C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077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7F6E-2480-46A3-8EDF-7DF40D586476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D948-E938-4FCC-B5F8-384F5B68C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246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7F6E-2480-46A3-8EDF-7DF40D586476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D948-E938-4FCC-B5F8-384F5B68C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19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7F6E-2480-46A3-8EDF-7DF40D586476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D948-E938-4FCC-B5F8-384F5B68C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99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7F6E-2480-46A3-8EDF-7DF40D586476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D948-E938-4FCC-B5F8-384F5B68C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93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7F6E-2480-46A3-8EDF-7DF40D586476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D948-E938-4FCC-B5F8-384F5B68C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211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7F6E-2480-46A3-8EDF-7DF40D586476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D948-E938-4FCC-B5F8-384F5B68C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229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7F6E-2480-46A3-8EDF-7DF40D586476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D948-E938-4FCC-B5F8-384F5B68C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080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77F6E-2480-46A3-8EDF-7DF40D586476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3D948-E938-4FCC-B5F8-384F5B68C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77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18115" y="2107771"/>
            <a:ext cx="1999281" cy="1394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server</a:t>
            </a:r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7981627" y="542441"/>
            <a:ext cx="2061275" cy="1007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Owner</a:t>
            </a:r>
          </a:p>
          <a:p>
            <a:pPr algn="ctr"/>
            <a:r>
              <a:rPr lang="en-US" altLang="ko-KR" dirty="0" smtClean="0"/>
              <a:t>(client)</a:t>
            </a:r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7981627" y="2239506"/>
            <a:ext cx="2061275" cy="1007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Driver</a:t>
            </a:r>
          </a:p>
          <a:p>
            <a:pPr algn="ctr"/>
            <a:r>
              <a:rPr lang="en-US" altLang="ko-KR" dirty="0" smtClean="0"/>
              <a:t>(client)</a:t>
            </a: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7981626" y="3936571"/>
            <a:ext cx="2061275" cy="1007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Attendent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9451" y="1848175"/>
            <a:ext cx="1224366" cy="1929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Arduino1</a:t>
            </a:r>
          </a:p>
          <a:p>
            <a:pPr algn="ctr"/>
            <a:r>
              <a:rPr lang="en-US" altLang="ko-KR" dirty="0" smtClean="0"/>
              <a:t>(client)</a:t>
            </a:r>
            <a:endParaRPr lang="ko-KR" altLang="en-US"/>
          </a:p>
        </p:txBody>
      </p:sp>
      <p:cxnSp>
        <p:nvCxnSpPr>
          <p:cNvPr id="10" name="직선 화살표 연결선 9"/>
          <p:cNvCxnSpPr>
            <a:endCxn id="4" idx="1"/>
          </p:cNvCxnSpPr>
          <p:nvPr/>
        </p:nvCxnSpPr>
        <p:spPr>
          <a:xfrm>
            <a:off x="1642820" y="2805195"/>
            <a:ext cx="18752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4" idx="3"/>
            <a:endCxn id="5" idx="2"/>
          </p:cNvCxnSpPr>
          <p:nvPr/>
        </p:nvCxnSpPr>
        <p:spPr>
          <a:xfrm flipV="1">
            <a:off x="5517396" y="1046136"/>
            <a:ext cx="2464231" cy="17590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4" idx="3"/>
            <a:endCxn id="6" idx="2"/>
          </p:cNvCxnSpPr>
          <p:nvPr/>
        </p:nvCxnSpPr>
        <p:spPr>
          <a:xfrm flipV="1">
            <a:off x="5517396" y="2743201"/>
            <a:ext cx="2464231" cy="619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4" idx="3"/>
            <a:endCxn id="7" idx="2"/>
          </p:cNvCxnSpPr>
          <p:nvPr/>
        </p:nvCxnSpPr>
        <p:spPr>
          <a:xfrm>
            <a:off x="5517396" y="2805195"/>
            <a:ext cx="2464230" cy="16350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49451" y="3979191"/>
            <a:ext cx="1224366" cy="1929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Arduino2</a:t>
            </a:r>
          </a:p>
          <a:p>
            <a:pPr algn="ctr"/>
            <a:r>
              <a:rPr lang="en-US" altLang="ko-KR" dirty="0" smtClean="0"/>
              <a:t>(client)</a:t>
            </a:r>
            <a:endParaRPr lang="ko-KR" altLang="en-US"/>
          </a:p>
        </p:txBody>
      </p:sp>
      <p:sp>
        <p:nvSpPr>
          <p:cNvPr id="26" name="순서도: 자기 디스크 25"/>
          <p:cNvSpPr/>
          <p:nvPr/>
        </p:nvSpPr>
        <p:spPr>
          <a:xfrm>
            <a:off x="3518115" y="4502260"/>
            <a:ext cx="1999281" cy="8756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>
            <a:stCxn id="4" idx="2"/>
            <a:endCxn id="26" idx="1"/>
          </p:cNvCxnSpPr>
          <p:nvPr/>
        </p:nvCxnSpPr>
        <p:spPr>
          <a:xfrm>
            <a:off x="4517756" y="3502619"/>
            <a:ext cx="0" cy="9996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498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65039" y="958146"/>
            <a:ext cx="2078709" cy="2083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UI Web Server</a:t>
            </a:r>
          </a:p>
          <a:p>
            <a:pPr algn="ctr"/>
            <a:r>
              <a:rPr lang="en-US" altLang="ko-KR" dirty="0" smtClean="0"/>
              <a:t>(Node.js)</a:t>
            </a:r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7981626" y="647885"/>
            <a:ext cx="2061275" cy="1007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Owner</a:t>
            </a:r>
          </a:p>
          <a:p>
            <a:pPr algn="ctr"/>
            <a:r>
              <a:rPr lang="en-US" altLang="ko-KR" dirty="0" smtClean="0"/>
              <a:t>(client)</a:t>
            </a:r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7981627" y="2239506"/>
            <a:ext cx="2061275" cy="1007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Driver</a:t>
            </a:r>
          </a:p>
          <a:p>
            <a:pPr algn="ctr"/>
            <a:r>
              <a:rPr lang="en-US" altLang="ko-KR" dirty="0" smtClean="0"/>
              <a:t>(client)</a:t>
            </a: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7981626" y="3936571"/>
            <a:ext cx="2061275" cy="1007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Attendant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2072" y="395208"/>
            <a:ext cx="1224366" cy="1929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Arduino1</a:t>
            </a:r>
          </a:p>
          <a:p>
            <a:pPr algn="ctr"/>
            <a:r>
              <a:rPr lang="en-US" altLang="ko-KR" dirty="0" smtClean="0"/>
              <a:t>(TCP client)</a:t>
            </a:r>
            <a:endParaRPr lang="ko-KR" altLang="en-US"/>
          </a:p>
        </p:txBody>
      </p:sp>
      <p:cxnSp>
        <p:nvCxnSpPr>
          <p:cNvPr id="10" name="직선 화살표 연결선 9"/>
          <p:cNvCxnSpPr>
            <a:stCxn id="8" idx="3"/>
            <a:endCxn id="2" idx="1"/>
          </p:cNvCxnSpPr>
          <p:nvPr/>
        </p:nvCxnSpPr>
        <p:spPr>
          <a:xfrm>
            <a:off x="1716438" y="1359978"/>
            <a:ext cx="961861" cy="7031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4" idx="3"/>
            <a:endCxn id="5" idx="2"/>
          </p:cNvCxnSpPr>
          <p:nvPr/>
        </p:nvCxnSpPr>
        <p:spPr>
          <a:xfrm flipV="1">
            <a:off x="7143748" y="1151580"/>
            <a:ext cx="837878" cy="8485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4" idx="3"/>
            <a:endCxn id="6" idx="2"/>
          </p:cNvCxnSpPr>
          <p:nvPr/>
        </p:nvCxnSpPr>
        <p:spPr>
          <a:xfrm>
            <a:off x="7143748" y="2000112"/>
            <a:ext cx="837879" cy="7430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endCxn id="7" idx="2"/>
          </p:cNvCxnSpPr>
          <p:nvPr/>
        </p:nvCxnSpPr>
        <p:spPr>
          <a:xfrm>
            <a:off x="7156341" y="1920073"/>
            <a:ext cx="825285" cy="25201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92072" y="2526224"/>
            <a:ext cx="1224366" cy="1929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Arduino2</a:t>
            </a:r>
          </a:p>
          <a:p>
            <a:pPr algn="ctr"/>
            <a:r>
              <a:rPr lang="en-US" altLang="ko-KR" dirty="0" smtClean="0"/>
              <a:t>(client)</a:t>
            </a:r>
            <a:endParaRPr lang="ko-KR" altLang="en-US"/>
          </a:p>
        </p:txBody>
      </p:sp>
      <p:sp>
        <p:nvSpPr>
          <p:cNvPr id="26" name="순서도: 자기 디스크 25"/>
          <p:cNvSpPr/>
          <p:nvPr/>
        </p:nvSpPr>
        <p:spPr>
          <a:xfrm>
            <a:off x="4539552" y="4722522"/>
            <a:ext cx="1999281" cy="8756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3471261" y="3106598"/>
            <a:ext cx="1830976" cy="16599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678299" y="1065949"/>
            <a:ext cx="1940197" cy="19943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Controller</a:t>
            </a:r>
          </a:p>
          <a:p>
            <a:pPr algn="ctr"/>
            <a:r>
              <a:rPr lang="en-US" altLang="ko-KR" dirty="0" smtClean="0"/>
              <a:t>(TCP server)</a:t>
            </a:r>
          </a:p>
          <a:p>
            <a:pPr algn="ctr"/>
            <a:r>
              <a:rPr lang="en-US" altLang="ko-KR" dirty="0" smtClean="0"/>
              <a:t>(TCP client)</a:t>
            </a:r>
          </a:p>
        </p:txBody>
      </p:sp>
      <p:cxnSp>
        <p:nvCxnSpPr>
          <p:cNvPr id="11" name="직선 화살표 연결선 10"/>
          <p:cNvCxnSpPr>
            <a:stCxn id="25" idx="3"/>
            <a:endCxn id="2" idx="1"/>
          </p:cNvCxnSpPr>
          <p:nvPr/>
        </p:nvCxnSpPr>
        <p:spPr>
          <a:xfrm flipV="1">
            <a:off x="1716438" y="2063137"/>
            <a:ext cx="961861" cy="14278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4" idx="2"/>
          </p:cNvCxnSpPr>
          <p:nvPr/>
        </p:nvCxnSpPr>
        <p:spPr>
          <a:xfrm flipH="1">
            <a:off x="5880636" y="3042078"/>
            <a:ext cx="223758" cy="16621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2386739" y="395208"/>
            <a:ext cx="8167607" cy="54166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화살표 연결선 90"/>
          <p:cNvCxnSpPr>
            <a:stCxn id="2" idx="3"/>
            <a:endCxn id="4" idx="1"/>
          </p:cNvCxnSpPr>
          <p:nvPr/>
        </p:nvCxnSpPr>
        <p:spPr>
          <a:xfrm flipV="1">
            <a:off x="4618496" y="2000112"/>
            <a:ext cx="446543" cy="630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6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907004" y="389831"/>
            <a:ext cx="7955490" cy="5684318"/>
            <a:chOff x="1907004" y="389831"/>
            <a:chExt cx="7955490" cy="5684318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4974063" y="817046"/>
              <a:ext cx="1821373" cy="380308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Sure Park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System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908608" y="1031031"/>
              <a:ext cx="1105378" cy="5401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Entry/Exit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LEDs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8082233" y="1328136"/>
              <a:ext cx="1609972" cy="7942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Driver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8082233" y="2395462"/>
              <a:ext cx="1609972" cy="8365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Attendant</a:t>
              </a:r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8082233" y="3496835"/>
              <a:ext cx="1609972" cy="81150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Owner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908608" y="1718990"/>
              <a:ext cx="1105378" cy="5401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Space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Sensors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08608" y="3098061"/>
              <a:ext cx="1105378" cy="5401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Gate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Servos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908608" y="3768221"/>
              <a:ext cx="1105378" cy="5401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Parking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LEDs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>
              <a:off x="4012381" y="2004708"/>
              <a:ext cx="960077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>
              <a:off x="4016887" y="3359012"/>
              <a:ext cx="960077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4036765" y="1307988"/>
              <a:ext cx="960077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>
              <a:off x="6795436" y="2795943"/>
              <a:ext cx="1295941" cy="42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/>
            <p:cNvSpPr/>
            <p:nvPr/>
          </p:nvSpPr>
          <p:spPr>
            <a:xfrm>
              <a:off x="1907004" y="389831"/>
              <a:ext cx="7955490" cy="5684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907004" y="5118652"/>
              <a:ext cx="7955490" cy="955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907004" y="5118652"/>
              <a:ext cx="1022421" cy="3279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Legend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3141348" y="5237709"/>
              <a:ext cx="297592" cy="437533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334310" y="5286243"/>
              <a:ext cx="441727" cy="2704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6327275" y="5293639"/>
              <a:ext cx="470638" cy="2805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501087" y="5277640"/>
              <a:ext cx="6626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system</a:t>
              </a:r>
              <a:endParaRPr lang="ko-KR" altLang="en-US" sz="120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882446" y="5281001"/>
              <a:ext cx="1229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External device</a:t>
              </a:r>
              <a:endParaRPr lang="ko-KR" altLang="en-US" sz="12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105094" y="5286243"/>
              <a:ext cx="856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Data flow</a:t>
              </a:r>
              <a:endParaRPr lang="ko-KR" altLang="en-US" sz="1200"/>
            </a:p>
          </p:txBody>
        </p:sp>
        <p:cxnSp>
          <p:nvCxnSpPr>
            <p:cNvPr id="44" name="직선 화살표 연결선 43"/>
            <p:cNvCxnSpPr/>
            <p:nvPr/>
          </p:nvCxnSpPr>
          <p:spPr>
            <a:xfrm>
              <a:off x="7513687" y="5424742"/>
              <a:ext cx="47785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875816" y="5288249"/>
              <a:ext cx="4780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user</a:t>
              </a:r>
              <a:endParaRPr lang="ko-KR" altLang="en-US" sz="120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747030" y="1426213"/>
              <a:ext cx="135806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Make a reservation</a:t>
              </a:r>
              <a:endParaRPr lang="ko-KR" altLang="en-US" sz="105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778566" y="2493998"/>
              <a:ext cx="133562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Monitoring system</a:t>
              </a:r>
              <a:endParaRPr lang="ko-KR" altLang="en-US" sz="105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761064" y="3595797"/>
              <a:ext cx="146386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Management system</a:t>
              </a:r>
              <a:endParaRPr lang="ko-KR" altLang="en-US" sz="1050"/>
            </a:p>
          </p:txBody>
        </p:sp>
        <p:cxnSp>
          <p:nvCxnSpPr>
            <p:cNvPr id="45" name="직선 화살표 연결선 44"/>
            <p:cNvCxnSpPr/>
            <p:nvPr/>
          </p:nvCxnSpPr>
          <p:spPr>
            <a:xfrm>
              <a:off x="4014304" y="4007720"/>
              <a:ext cx="960077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직사각형 49"/>
            <p:cNvSpPr/>
            <p:nvPr/>
          </p:nvSpPr>
          <p:spPr>
            <a:xfrm>
              <a:off x="2922782" y="2392397"/>
              <a:ext cx="1105378" cy="5401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Entry/Exit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Sensors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직선 화살표 연결선 50"/>
            <p:cNvCxnSpPr/>
            <p:nvPr/>
          </p:nvCxnSpPr>
          <p:spPr>
            <a:xfrm>
              <a:off x="4026555" y="2678115"/>
              <a:ext cx="960077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>
              <a:off x="6788342" y="1746874"/>
              <a:ext cx="1295941" cy="42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/>
            <p:nvPr/>
          </p:nvCxnSpPr>
          <p:spPr>
            <a:xfrm>
              <a:off x="6788346" y="3915910"/>
              <a:ext cx="1295941" cy="42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390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81</Words>
  <Application>Microsoft Office PowerPoint</Application>
  <PresentationFormat>와이드스크린</PresentationFormat>
  <Paragraphs>47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Joan Kim</dc:creator>
  <cp:lastModifiedBy>Joan Kim</cp:lastModifiedBy>
  <cp:revision>19</cp:revision>
  <dcterms:created xsi:type="dcterms:W3CDTF">2016-05-09T10:03:00Z</dcterms:created>
  <dcterms:modified xsi:type="dcterms:W3CDTF">2016-05-23T21:48:29Z</dcterms:modified>
</cp:coreProperties>
</file>