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1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7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4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9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2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8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7F6E-2480-46A3-8EDF-7DF40D586476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7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8115" y="2107771"/>
            <a:ext cx="1999281" cy="1394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981627" y="54244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Owner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981627" y="2239506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Driver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81626" y="393657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Attendent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9451" y="1848175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Arduino1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cxnSp>
        <p:nvCxnSpPr>
          <p:cNvPr id="10" name="직선 화살표 연결선 9"/>
          <p:cNvCxnSpPr>
            <a:endCxn id="4" idx="1"/>
          </p:cNvCxnSpPr>
          <p:nvPr/>
        </p:nvCxnSpPr>
        <p:spPr>
          <a:xfrm>
            <a:off x="1642820" y="2805195"/>
            <a:ext cx="18752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5" idx="2"/>
          </p:cNvCxnSpPr>
          <p:nvPr/>
        </p:nvCxnSpPr>
        <p:spPr>
          <a:xfrm flipV="1">
            <a:off x="5517396" y="1046136"/>
            <a:ext cx="2464231" cy="1759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2"/>
          </p:cNvCxnSpPr>
          <p:nvPr/>
        </p:nvCxnSpPr>
        <p:spPr>
          <a:xfrm flipV="1">
            <a:off x="5517396" y="2743201"/>
            <a:ext cx="2464231" cy="61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7" idx="2"/>
          </p:cNvCxnSpPr>
          <p:nvPr/>
        </p:nvCxnSpPr>
        <p:spPr>
          <a:xfrm>
            <a:off x="5517396" y="2805195"/>
            <a:ext cx="2464230" cy="1635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49451" y="3979191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Arduino2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3518115" y="4502260"/>
            <a:ext cx="1999281" cy="875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4" idx="2"/>
            <a:endCxn id="26" idx="1"/>
          </p:cNvCxnSpPr>
          <p:nvPr/>
        </p:nvCxnSpPr>
        <p:spPr>
          <a:xfrm>
            <a:off x="4517756" y="3502619"/>
            <a:ext cx="0" cy="99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65039" y="958146"/>
            <a:ext cx="2078709" cy="208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 Web Server</a:t>
            </a:r>
          </a:p>
          <a:p>
            <a:pPr algn="ctr"/>
            <a:r>
              <a:rPr lang="en-US" altLang="ko-KR" dirty="0" smtClean="0"/>
              <a:t>(Node.js)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981626" y="647885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Owner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981627" y="2239506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Driver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81626" y="393657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Attendant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2072" y="395208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Arduino1</a:t>
            </a:r>
          </a:p>
          <a:p>
            <a:pPr algn="ctr"/>
            <a:r>
              <a:rPr lang="en-US" altLang="ko-KR" dirty="0" smtClean="0"/>
              <a:t>(TCP client)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2" idx="1"/>
          </p:cNvCxnSpPr>
          <p:nvPr/>
        </p:nvCxnSpPr>
        <p:spPr>
          <a:xfrm>
            <a:off x="1716438" y="1359978"/>
            <a:ext cx="961861" cy="703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5" idx="2"/>
          </p:cNvCxnSpPr>
          <p:nvPr/>
        </p:nvCxnSpPr>
        <p:spPr>
          <a:xfrm flipV="1">
            <a:off x="7143748" y="1151580"/>
            <a:ext cx="837878" cy="848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2"/>
          </p:cNvCxnSpPr>
          <p:nvPr/>
        </p:nvCxnSpPr>
        <p:spPr>
          <a:xfrm>
            <a:off x="7143748" y="2000112"/>
            <a:ext cx="837879" cy="74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7" idx="2"/>
          </p:cNvCxnSpPr>
          <p:nvPr/>
        </p:nvCxnSpPr>
        <p:spPr>
          <a:xfrm>
            <a:off x="7156341" y="1920073"/>
            <a:ext cx="825285" cy="2520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2072" y="2526224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Arduino2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4539552" y="4722522"/>
            <a:ext cx="1999281" cy="875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471261" y="3106598"/>
            <a:ext cx="1830976" cy="1659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678299" y="1065949"/>
            <a:ext cx="1940197" cy="19943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(TCP server)</a:t>
            </a:r>
          </a:p>
          <a:p>
            <a:pPr algn="ctr"/>
            <a:r>
              <a:rPr lang="en-US" altLang="ko-KR" dirty="0" smtClean="0"/>
              <a:t>(TCP client)</a:t>
            </a:r>
          </a:p>
        </p:txBody>
      </p:sp>
      <p:cxnSp>
        <p:nvCxnSpPr>
          <p:cNvPr id="11" name="직선 화살표 연결선 10"/>
          <p:cNvCxnSpPr>
            <a:stCxn id="25" idx="3"/>
            <a:endCxn id="2" idx="1"/>
          </p:cNvCxnSpPr>
          <p:nvPr/>
        </p:nvCxnSpPr>
        <p:spPr>
          <a:xfrm flipV="1">
            <a:off x="1716438" y="2063137"/>
            <a:ext cx="961861" cy="1427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" idx="2"/>
          </p:cNvCxnSpPr>
          <p:nvPr/>
        </p:nvCxnSpPr>
        <p:spPr>
          <a:xfrm flipH="1">
            <a:off x="5880636" y="3042078"/>
            <a:ext cx="223758" cy="1662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386739" y="395208"/>
            <a:ext cx="8167607" cy="5416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>
            <a:stCxn id="2" idx="3"/>
            <a:endCxn id="4" idx="1"/>
          </p:cNvCxnSpPr>
          <p:nvPr/>
        </p:nvCxnSpPr>
        <p:spPr>
          <a:xfrm flipV="1">
            <a:off x="4618496" y="2000112"/>
            <a:ext cx="446543" cy="63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07004" y="389831"/>
            <a:ext cx="7955490" cy="5684318"/>
            <a:chOff x="1907004" y="389831"/>
            <a:chExt cx="7955490" cy="568431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974063" y="817046"/>
              <a:ext cx="1821373" cy="380308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Sure Park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System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752612" y="2412241"/>
              <a:ext cx="1415163" cy="789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Parking Garage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081850" y="1349727"/>
              <a:ext cx="1609972" cy="794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Driver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075243" y="2395462"/>
              <a:ext cx="1609972" cy="8365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Attendant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075310" y="3517165"/>
              <a:ext cx="1609972" cy="8115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Owner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6795436" y="2804965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3681669" y="2813726"/>
              <a:ext cx="1295941" cy="4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1907004" y="389831"/>
              <a:ext cx="7955490" cy="5684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07004" y="5118652"/>
              <a:ext cx="7955490" cy="955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07004" y="5118652"/>
              <a:ext cx="1022421" cy="32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141348" y="5237709"/>
              <a:ext cx="297592" cy="43753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34310" y="5286243"/>
              <a:ext cx="441727" cy="270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327275" y="5293639"/>
              <a:ext cx="470638" cy="2805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01087" y="5277640"/>
              <a:ext cx="662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system</a:t>
              </a:r>
              <a:endParaRPr lang="ko-KR" altLang="en-US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82446" y="5281001"/>
              <a:ext cx="1253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Parking Garage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5094" y="5286243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Data flow</a:t>
              </a:r>
              <a:endParaRPr lang="ko-KR" altLang="en-US" sz="120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7513687" y="5424742"/>
              <a:ext cx="47785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875816" y="5288249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user</a:t>
              </a:r>
              <a:endParaRPr lang="ko-KR" altLang="en-US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45828" y="1447804"/>
              <a:ext cx="13580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Make a reservation</a:t>
              </a:r>
              <a:endParaRPr lang="ko-KR" altLang="en-US" sz="105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81669" y="2530359"/>
              <a:ext cx="13356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Monitoring system</a:t>
              </a:r>
              <a:endParaRPr lang="ko-KR" altLang="en-US" sz="105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59862" y="3617388"/>
              <a:ext cx="14638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Management system</a:t>
              </a:r>
              <a:endParaRPr lang="ko-KR" altLang="en-US" sz="105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687140" y="1768465"/>
              <a:ext cx="1295941" cy="4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3687144" y="3937501"/>
              <a:ext cx="1295941" cy="4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39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73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Joan Kim</dc:creator>
  <cp:lastModifiedBy>Joan Kim</cp:lastModifiedBy>
  <cp:revision>23</cp:revision>
  <dcterms:created xsi:type="dcterms:W3CDTF">2016-05-09T10:03:00Z</dcterms:created>
  <dcterms:modified xsi:type="dcterms:W3CDTF">2016-06-22T20:53:57Z</dcterms:modified>
</cp:coreProperties>
</file>