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0" autoAdjust="0"/>
  </p:normalViewPr>
  <p:slideViewPr>
    <p:cSldViewPr snapToGrid="0">
      <p:cViewPr varScale="1">
        <p:scale>
          <a:sx n="79" d="100"/>
          <a:sy n="79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/>
          <p:cNvSpPr/>
          <p:nvPr/>
        </p:nvSpPr>
        <p:spPr>
          <a:xfrm>
            <a:off x="2724642" y="5111150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226729" y="378402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0134" y="22185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329" y="399350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6134" y="23625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72666" y="5318005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4652" y="2341945"/>
            <a:ext cx="1788075" cy="38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4653" y="2385601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4927" y="4326086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37930"/>
              </p:ext>
            </p:extLst>
          </p:nvPr>
        </p:nvGraphicFramePr>
        <p:xfrm>
          <a:off x="7477201" y="2748001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Wireless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Wired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894927" y="4767531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94927" y="5368754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22724" y="2475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61680" y="22140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87680" y="23580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52805" y="246918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239708" y="3781946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94308" y="399143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5" idx="2"/>
            <a:endCxn id="48" idx="1"/>
          </p:cNvCxnSpPr>
          <p:nvPr/>
        </p:nvCxnSpPr>
        <p:spPr>
          <a:xfrm>
            <a:off x="1134718" y="3221394"/>
            <a:ext cx="788745" cy="633042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2"/>
            <a:endCxn id="22" idx="1"/>
          </p:cNvCxnSpPr>
          <p:nvPr/>
        </p:nvCxnSpPr>
        <p:spPr>
          <a:xfrm flipH="1">
            <a:off x="4910484" y="3222003"/>
            <a:ext cx="763196" cy="6345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38588" y="220507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64588" y="23490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2718" y="221339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8718" y="235739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607218" y="4358191"/>
            <a:ext cx="1619511" cy="207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1923463" y="3213074"/>
            <a:ext cx="727125" cy="64136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084903" y="4864020"/>
            <a:ext cx="825581" cy="880999"/>
          </a:xfrm>
          <a:prstGeom prst="bentConnector2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1923464" y="4861947"/>
            <a:ext cx="801179" cy="883073"/>
          </a:xfrm>
          <a:prstGeom prst="bentConnector2">
            <a:avLst/>
          </a:prstGeom>
          <a:ln w="444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903535" y="2835655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894927" y="3357714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894927" y="3884641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894927" y="5881336"/>
            <a:ext cx="432000" cy="211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" idx="2"/>
            <a:endCxn id="22" idx="1"/>
          </p:cNvCxnSpPr>
          <p:nvPr/>
        </p:nvCxnSpPr>
        <p:spPr>
          <a:xfrm>
            <a:off x="4162134" y="3226503"/>
            <a:ext cx="748350" cy="6300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204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01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98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259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265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62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259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98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672850" y="5107238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1859800" y="3156400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565900" y="3156400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399800" y="4206911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1859800" y="4566912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752850" y="4566911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15800" y="2341944"/>
            <a:ext cx="1637800" cy="36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5800" y="238560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8499" y="284914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41541"/>
              </p:ext>
            </p:extLst>
          </p:nvPr>
        </p:nvGraphicFramePr>
        <p:xfrm>
          <a:off x="6848348" y="2748000"/>
          <a:ext cx="900402" cy="320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6331254" y="3343623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98379" y="3370511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68499" y="3399397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6276709" y="3926373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266074" y="4598729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266074" y="5161563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266074" y="5690991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detect a car at the gates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  <a:endParaRPr lang="en-US" altLang="ko-KR" sz="16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to update the status of parking slots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20301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47204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16475" y="480304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9174" y="2366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33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16825" y="235965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12650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10521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908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179088" y="296039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248650" y="4034441"/>
            <a:ext cx="147165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780651" y="4394441"/>
            <a:ext cx="735825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780650" y="296039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188301" y="296039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597204" y="296039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52475" y="439444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28650" y="211142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36301" y="210539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2011"/>
              </p:ext>
            </p:extLst>
          </p:nvPr>
        </p:nvGraphicFramePr>
        <p:xfrm>
          <a:off x="5563350" y="210539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22687"/>
              </p:ext>
            </p:extLst>
          </p:nvPr>
        </p:nvGraphicFramePr>
        <p:xfrm>
          <a:off x="5553980" y="474241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112475" y="350521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21392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621392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7400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5413392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661242" y="2524126"/>
            <a:ext cx="1078767" cy="4354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61242" y="2959565"/>
            <a:ext cx="1078767" cy="1916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55079" y="3607565"/>
            <a:ext cx="3234313" cy="134543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989392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Repository </a:t>
            </a:r>
            <a:r>
              <a:rPr lang="en-US" altLang="ko-KR" dirty="0" smtClean="0"/>
              <a:t>Pattern</a:t>
            </a:r>
          </a:p>
          <a:p>
            <a:pPr marL="457200" lvl="1" indent="0">
              <a:buNone/>
            </a:pPr>
            <a:r>
              <a:rPr lang="en-US" altLang="ko-KR" dirty="0" smtClean="0"/>
              <a:t>provides </a:t>
            </a:r>
            <a:r>
              <a:rPr lang="en-US" altLang="ko-KR" dirty="0"/>
              <a:t>a structure to store and provide access to </a:t>
            </a:r>
            <a:r>
              <a:rPr lang="en-US" altLang="ko-KR" dirty="0" smtClean="0"/>
              <a:t>all </a:t>
            </a:r>
            <a:r>
              <a:rPr lang="en-US" altLang="ko-KR" dirty="0"/>
              <a:t>of the data about users, garages and </a:t>
            </a:r>
            <a:r>
              <a:rPr lang="en-US" altLang="ko-KR" dirty="0" smtClean="0"/>
              <a:t>reservations</a:t>
            </a:r>
          </a:p>
          <a:p>
            <a:r>
              <a:rPr lang="en-US" altLang="ko-KR" dirty="0"/>
              <a:t>Client-Server </a:t>
            </a:r>
            <a:r>
              <a:rPr lang="en-US" altLang="ko-KR" dirty="0" smtClean="0"/>
              <a:t>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388</Words>
  <Application>Microsoft Office PowerPoint</Application>
  <PresentationFormat>화면 슬라이드 쇼(4:3)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Dynamic View</vt:lpstr>
      <vt:lpstr>Entity Catalog</vt:lpstr>
      <vt:lpstr>Rationale</vt:lpstr>
      <vt:lpstr>Static View</vt:lpstr>
      <vt:lpstr>Rationale</vt:lpstr>
      <vt:lpstr>PowerPoint 프레젠테이션</vt:lpstr>
      <vt:lpstr>Rationale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이남진/책임연구원/PC SW팀(namjin.lee@lge.com)</cp:lastModifiedBy>
  <cp:revision>49</cp:revision>
  <dcterms:created xsi:type="dcterms:W3CDTF">2016-06-12T19:06:04Z</dcterms:created>
  <dcterms:modified xsi:type="dcterms:W3CDTF">2016-06-14T00:07:14Z</dcterms:modified>
</cp:coreProperties>
</file>