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67" d="100"/>
          <a:sy n="67" d="100"/>
        </p:scale>
        <p:origin x="12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3814" y="1038287"/>
            <a:ext cx="7936321" cy="5416834"/>
            <a:chOff x="383814" y="1038287"/>
            <a:chExt cx="7936321" cy="5416834"/>
          </a:xfrm>
        </p:grpSpPr>
        <p:sp>
          <p:nvSpPr>
            <p:cNvPr id="2" name="직사각형 1"/>
            <p:cNvSpPr/>
            <p:nvPr/>
          </p:nvSpPr>
          <p:spPr>
            <a:xfrm>
              <a:off x="775171" y="1332032"/>
              <a:ext cx="4535409" cy="33027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076022" y="1524630"/>
              <a:ext cx="1182116" cy="954861"/>
              <a:chOff x="969671" y="2167565"/>
              <a:chExt cx="1944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Common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48512" y="1488557"/>
              <a:ext cx="1174328" cy="978127"/>
              <a:chOff x="969671" y="4516440"/>
              <a:chExt cx="1944000" cy="144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671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Management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다리꼴 6"/>
              <p:cNvSpPr/>
              <p:nvPr/>
            </p:nvSpPr>
            <p:spPr>
              <a:xfrm>
                <a:off x="969671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85840" y="2892393"/>
              <a:ext cx="1159008" cy="1000917"/>
              <a:chOff x="4051117" y="4516440"/>
              <a:chExt cx="1944000" cy="1440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051117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Control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4051117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2805000" y="4816400"/>
              <a:ext cx="1015247" cy="94902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Shares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40926" y="3125911"/>
              <a:ext cx="2285260" cy="92354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common DB schema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SM-WS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947830" y="3738509"/>
              <a:ext cx="853385" cy="136040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630326" y="2159042"/>
              <a:ext cx="1330453" cy="97698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2002" y="5029867"/>
              <a:ext cx="4181632" cy="1276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8681" y="5055390"/>
              <a:ext cx="1630568" cy="361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241719" y="5887968"/>
              <a:ext cx="335269" cy="264151"/>
              <a:chOff x="5057814" y="590160"/>
              <a:chExt cx="1944000" cy="144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다리꼴 20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접힌 도형 21"/>
            <p:cNvSpPr/>
            <p:nvPr/>
          </p:nvSpPr>
          <p:spPr>
            <a:xfrm>
              <a:off x="6594740" y="5461649"/>
              <a:ext cx="376706" cy="27780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3814" y="1038287"/>
              <a:ext cx="7936321" cy="5416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endCxn id="4" idx="3"/>
            </p:cNvCxnSpPr>
            <p:nvPr/>
          </p:nvCxnSpPr>
          <p:spPr>
            <a:xfrm flipH="1">
              <a:off x="2258138" y="2049019"/>
              <a:ext cx="1304182" cy="78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594739" y="6024009"/>
              <a:ext cx="422295" cy="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807283" y="4868611"/>
              <a:ext cx="1173594" cy="1050146"/>
              <a:chOff x="969671" y="2167565"/>
              <a:chExt cx="1944000" cy="144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Facility Controller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사다리꼴 33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144685" y="1669861"/>
              <a:ext cx="1168935" cy="979772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연결선 43"/>
            <p:cNvCxnSpPr>
              <a:endCxn id="10" idx="1"/>
            </p:cNvCxnSpPr>
            <p:nvPr/>
          </p:nvCxnSpPr>
          <p:spPr>
            <a:xfrm flipV="1">
              <a:off x="1870412" y="5290912"/>
              <a:ext cx="934588" cy="688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225459" y="5461649"/>
              <a:ext cx="351457" cy="2778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12772" y="5465626"/>
              <a:ext cx="1973216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Boundary</a:t>
              </a:r>
              <a:endParaRPr lang="ko-KR" alt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30327" y="5892571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Package</a:t>
              </a:r>
              <a:endParaRPr lang="ko-KR" alt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88660" y="5461649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53812" y="5895703"/>
              <a:ext cx="472595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650627" y="2620960"/>
              <a:ext cx="2" cy="50726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118023" y="2280807"/>
              <a:ext cx="1448420" cy="70674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244848" y="2441222"/>
              <a:ext cx="1276275" cy="60568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400257" y="5887968"/>
              <a:ext cx="335269" cy="264151"/>
              <a:chOff x="5057814" y="590160"/>
              <a:chExt cx="1944000" cy="144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다리꼴 46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808836" y="5800427"/>
              <a:ext cx="766531" cy="43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External Package</a:t>
              </a:r>
              <a:endParaRPr lang="ko-KR" altLang="en-US" sz="110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714968" y="3404642"/>
              <a:ext cx="951382" cy="798893"/>
              <a:chOff x="5057814" y="590160"/>
              <a:chExt cx="1944000" cy="1440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JSON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911979" y="3404970"/>
              <a:ext cx="951382" cy="798893"/>
              <a:chOff x="5057814" y="590160"/>
              <a:chExt cx="1944000" cy="144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Mongo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다리꼴 59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1" name="직선 화살표 연결선 60"/>
            <p:cNvCxnSpPr/>
            <p:nvPr/>
          </p:nvCxnSpPr>
          <p:spPr>
            <a:xfrm flipH="1">
              <a:off x="3181987" y="2466520"/>
              <a:ext cx="945017" cy="10178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" idx="2"/>
            </p:cNvCxnSpPr>
            <p:nvPr/>
          </p:nvCxnSpPr>
          <p:spPr>
            <a:xfrm>
              <a:off x="4135676" y="2466684"/>
              <a:ext cx="404096" cy="10424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8" idx="0"/>
            </p:cNvCxnSpPr>
            <p:nvPr/>
          </p:nvCxnSpPr>
          <p:spPr>
            <a:xfrm flipV="1">
              <a:off x="1665344" y="2520941"/>
              <a:ext cx="6448" cy="471544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58572" y="825893"/>
            <a:ext cx="7971521" cy="5393681"/>
            <a:chOff x="358572" y="825893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76466" y="1751202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048" y="1744610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0790" y="4537391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7470" y="4562914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03327" y="5337090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727" y="5348272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2727" y="4945132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06661" y="1084725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03327" y="4922914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738" y="5331128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7089" y="5353884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517689" y="1640976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33870" y="1640975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5728712" y="3454647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58" idx="2"/>
            </p:cNvCxnSpPr>
            <p:nvPr/>
          </p:nvCxnSpPr>
          <p:spPr>
            <a:xfrm>
              <a:off x="1573427" y="2117946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387544" y="2111202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998874" y="5473483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14658" y="5348272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046699" y="5484925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24746" y="5339366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5073782" y="2594918"/>
              <a:ext cx="990600" cy="859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730" y="317003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>
              <a:stCxn id="41" idx="2"/>
            </p:cNvCxnSpPr>
            <p:nvPr/>
          </p:nvCxnSpPr>
          <p:spPr>
            <a:xfrm flipH="1">
              <a:off x="6442273" y="2471202"/>
              <a:ext cx="774193" cy="9834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76466" y="31025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561795" y="20894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2999022" y="5069136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27216" y="4922914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8572" y="825893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</a:t>
            </a:r>
            <a:r>
              <a:rPr lang="en-US" altLang="ko-KR" dirty="0" smtClean="0"/>
              <a:t> </a:t>
            </a:r>
            <a:r>
              <a:rPr lang="en-US" altLang="ko-KR" dirty="0" smtClean="0"/>
              <a:t>Manager – Dynamic View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107" name="직사각형 10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사다리꼴 10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105" name="직사각형 104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사다리꼴 105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103" name="직사각형 102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사다리꼴 103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접힌 도형 36"/>
          <p:cNvSpPr/>
          <p:nvPr/>
        </p:nvSpPr>
        <p:spPr>
          <a:xfrm>
            <a:off x="5884770" y="3143134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101" name="직사각형 100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사다리꼴 10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접힌 도형 47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107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95" name="직사각형 9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/>
          </a:p>
        </p:txBody>
      </p:sp>
      <p:grpSp>
        <p:nvGrpSpPr>
          <p:cNvPr id="83" name="그룹 82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93" name="직사각형 92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사다리꼴 93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90" name="직사각형 8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다리꼴 9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5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3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3662</TotalTime>
  <Words>587</Words>
  <Application>Microsoft Office PowerPoint</Application>
  <PresentationFormat>화면 슬라이드 쇼(4:3)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88</cp:revision>
  <dcterms:created xsi:type="dcterms:W3CDTF">2016-06-12T19:06:04Z</dcterms:created>
  <dcterms:modified xsi:type="dcterms:W3CDTF">2016-06-22T01:26:07Z</dcterms:modified>
</cp:coreProperties>
</file>