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1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112" d="100"/>
          <a:sy n="112" d="100"/>
        </p:scale>
        <p:origin x="66" y="114"/>
      </p:cViewPr>
      <p:guideLst>
        <p:guide orient="horz" pos="1434"/>
        <p:guide pos="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3814" y="1038287"/>
            <a:ext cx="7936321" cy="5416834"/>
            <a:chOff x="383814" y="1038287"/>
            <a:chExt cx="7936321" cy="5416834"/>
          </a:xfrm>
        </p:grpSpPr>
        <p:sp>
          <p:nvSpPr>
            <p:cNvPr id="2" name="직사각형 1"/>
            <p:cNvSpPr/>
            <p:nvPr/>
          </p:nvSpPr>
          <p:spPr>
            <a:xfrm>
              <a:off x="775171" y="1332032"/>
              <a:ext cx="4535409" cy="33027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076022" y="1524630"/>
              <a:ext cx="1182116" cy="954861"/>
              <a:chOff x="969671" y="2167565"/>
              <a:chExt cx="1944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Common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48512" y="1488557"/>
              <a:ext cx="1174328" cy="978127"/>
              <a:chOff x="969671" y="4516440"/>
              <a:chExt cx="1944000" cy="144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671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Management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다리꼴 6"/>
              <p:cNvSpPr/>
              <p:nvPr/>
            </p:nvSpPr>
            <p:spPr>
              <a:xfrm>
                <a:off x="969671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85840" y="2892393"/>
              <a:ext cx="1159008" cy="1000917"/>
              <a:chOff x="4051117" y="4516440"/>
              <a:chExt cx="1944000" cy="1440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051117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Control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4051117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2805000" y="4816400"/>
              <a:ext cx="1015247" cy="94902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Shares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40926" y="3125911"/>
              <a:ext cx="2285260" cy="923547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common DB schema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SM-WS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947830" y="3738509"/>
              <a:ext cx="853385" cy="136040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630326" y="2159042"/>
              <a:ext cx="1330453" cy="97698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042002" y="5029867"/>
              <a:ext cx="4181632" cy="1276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8681" y="5055390"/>
              <a:ext cx="1630568" cy="361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241719" y="5887968"/>
              <a:ext cx="335269" cy="264151"/>
              <a:chOff x="5057814" y="590160"/>
              <a:chExt cx="1944000" cy="144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다리꼴 20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접힌 도형 21"/>
            <p:cNvSpPr/>
            <p:nvPr/>
          </p:nvSpPr>
          <p:spPr>
            <a:xfrm>
              <a:off x="6594740" y="5461649"/>
              <a:ext cx="376706" cy="277801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3814" y="1038287"/>
              <a:ext cx="7936321" cy="54168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>
              <a:endCxn id="4" idx="3"/>
            </p:cNvCxnSpPr>
            <p:nvPr/>
          </p:nvCxnSpPr>
          <p:spPr>
            <a:xfrm flipH="1">
              <a:off x="2258138" y="2049019"/>
              <a:ext cx="1304182" cy="78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594739" y="6024009"/>
              <a:ext cx="422295" cy="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807283" y="4868611"/>
              <a:ext cx="1173594" cy="1050146"/>
              <a:chOff x="969671" y="2167565"/>
              <a:chExt cx="1944000" cy="144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Facility Controller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사다리꼴 33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144685" y="1669861"/>
              <a:ext cx="1168935" cy="979772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연결선 43"/>
            <p:cNvCxnSpPr>
              <a:endCxn id="10" idx="1"/>
            </p:cNvCxnSpPr>
            <p:nvPr/>
          </p:nvCxnSpPr>
          <p:spPr>
            <a:xfrm flipV="1">
              <a:off x="1870412" y="5290912"/>
              <a:ext cx="934588" cy="6880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4225459" y="5461649"/>
              <a:ext cx="351457" cy="2778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12772" y="5465626"/>
              <a:ext cx="1973216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Boundary</a:t>
              </a:r>
              <a:endParaRPr lang="ko-KR" alt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30327" y="5892571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Package</a:t>
              </a:r>
              <a:endParaRPr lang="ko-KR" alt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88660" y="5461649"/>
              <a:ext cx="766531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53812" y="5895703"/>
              <a:ext cx="472595" cy="262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650627" y="2620960"/>
              <a:ext cx="2" cy="50726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118023" y="2280807"/>
              <a:ext cx="1448420" cy="70674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244848" y="2441222"/>
              <a:ext cx="1276275" cy="60568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그룹 42"/>
            <p:cNvGrpSpPr/>
            <p:nvPr/>
          </p:nvGrpSpPr>
          <p:grpSpPr>
            <a:xfrm>
              <a:off x="5400257" y="5887968"/>
              <a:ext cx="335269" cy="264151"/>
              <a:chOff x="5057814" y="590160"/>
              <a:chExt cx="1944000" cy="14400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다리꼴 46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808836" y="5800427"/>
              <a:ext cx="766531" cy="43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External Package</a:t>
              </a:r>
              <a:endParaRPr lang="ko-KR" altLang="en-US" sz="110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2714968" y="3404642"/>
              <a:ext cx="951382" cy="798893"/>
              <a:chOff x="5057814" y="590160"/>
              <a:chExt cx="1944000" cy="1440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JSON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3911979" y="3404970"/>
              <a:ext cx="951382" cy="798893"/>
              <a:chOff x="5057814" y="590160"/>
              <a:chExt cx="1944000" cy="14400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Mongo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DB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다리꼴 59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1" name="직선 화살표 연결선 60"/>
            <p:cNvCxnSpPr/>
            <p:nvPr/>
          </p:nvCxnSpPr>
          <p:spPr>
            <a:xfrm flipH="1">
              <a:off x="3181987" y="2466520"/>
              <a:ext cx="945017" cy="10178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6" idx="2"/>
            </p:cNvCxnSpPr>
            <p:nvPr/>
          </p:nvCxnSpPr>
          <p:spPr>
            <a:xfrm>
              <a:off x="4135676" y="2466684"/>
              <a:ext cx="404096" cy="10424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8" idx="0"/>
            </p:cNvCxnSpPr>
            <p:nvPr/>
          </p:nvCxnSpPr>
          <p:spPr>
            <a:xfrm flipV="1">
              <a:off x="1665344" y="2520941"/>
              <a:ext cx="6448" cy="471544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87172" y="995226"/>
            <a:ext cx="7971521" cy="5393681"/>
            <a:chOff x="587172" y="995226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40579" y="192053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905066" y="1872259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79390" y="4706724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86070" y="4732247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031927" y="5506423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31327" y="5517605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31327" y="5114465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35261" y="1254058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031927" y="5092247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100338" y="5500461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05689" y="552321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4553195" y="1769511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2764841" y="1781823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1834448" y="3598393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834448" y="2280535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616144" y="2280535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3227474" y="5642816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643258" y="5517605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275299" y="5654258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753346" y="5508699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H="1">
              <a:off x="2505689" y="2746506"/>
              <a:ext cx="783799" cy="92527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708401" y="3294452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30118" y="2644952"/>
              <a:ext cx="876461" cy="10471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540396" y="3279031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790395" y="22672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3227622" y="5238469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755816" y="5092247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87172" y="995226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256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FC Manager – </a:t>
            </a:r>
            <a:r>
              <a:rPr lang="en-US" altLang="ko-KR" dirty="0" smtClean="0"/>
              <a:t>Static</a:t>
            </a:r>
            <a:r>
              <a:rPr lang="en-US" altLang="ko-KR" dirty="0" smtClean="0"/>
              <a:t> </a:t>
            </a:r>
            <a:r>
              <a:rPr lang="en-US" altLang="ko-KR" dirty="0" smtClean="0"/>
              <a:t>View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5171" y="1332032"/>
            <a:ext cx="4535409" cy="33027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076022" y="1524630"/>
            <a:ext cx="1182116" cy="954861"/>
            <a:chOff x="969671" y="2167565"/>
            <a:chExt cx="1944000" cy="1440000"/>
          </a:xfrm>
        </p:grpSpPr>
        <p:sp>
          <p:nvSpPr>
            <p:cNvPr id="107" name="직사각형 10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Common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사다리꼴 10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548512" y="1488557"/>
            <a:ext cx="1174328" cy="978127"/>
            <a:chOff x="969671" y="4516440"/>
            <a:chExt cx="1944000" cy="1440000"/>
          </a:xfrm>
        </p:grpSpPr>
        <p:sp>
          <p:nvSpPr>
            <p:cNvPr id="105" name="직사각형 104"/>
            <p:cNvSpPr/>
            <p:nvPr/>
          </p:nvSpPr>
          <p:spPr>
            <a:xfrm>
              <a:off x="969671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Management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사다리꼴 105"/>
            <p:cNvSpPr/>
            <p:nvPr/>
          </p:nvSpPr>
          <p:spPr>
            <a:xfrm>
              <a:off x="969671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085840" y="2892393"/>
            <a:ext cx="1159008" cy="1000917"/>
            <a:chOff x="4051117" y="4516440"/>
            <a:chExt cx="1944000" cy="1440000"/>
          </a:xfrm>
        </p:grpSpPr>
        <p:sp>
          <p:nvSpPr>
            <p:cNvPr id="103" name="직사각형 102"/>
            <p:cNvSpPr/>
            <p:nvPr/>
          </p:nvSpPr>
          <p:spPr>
            <a:xfrm>
              <a:off x="4051117" y="466044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사다리꼴 103"/>
            <p:cNvSpPr/>
            <p:nvPr/>
          </p:nvSpPr>
          <p:spPr>
            <a:xfrm>
              <a:off x="4051117" y="451644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모서리가 접힌 도형 36"/>
          <p:cNvSpPr/>
          <p:nvPr/>
        </p:nvSpPr>
        <p:spPr>
          <a:xfrm>
            <a:off x="5884770" y="3143134"/>
            <a:ext cx="1015247" cy="94902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Shares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FC-SM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630326" y="2159042"/>
            <a:ext cx="1330453" cy="97698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42002" y="5029867"/>
            <a:ext cx="4181632" cy="127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048681" y="5055390"/>
            <a:ext cx="1630568" cy="36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241719" y="5887968"/>
            <a:ext cx="335269" cy="264151"/>
            <a:chOff x="5057814" y="590160"/>
            <a:chExt cx="1944000" cy="1440000"/>
          </a:xfrm>
        </p:grpSpPr>
        <p:sp>
          <p:nvSpPr>
            <p:cNvPr id="101" name="직사각형 100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사다리꼴 10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접힌 도형 47"/>
          <p:cNvSpPr/>
          <p:nvPr/>
        </p:nvSpPr>
        <p:spPr>
          <a:xfrm>
            <a:off x="6594740" y="5461649"/>
            <a:ext cx="376706" cy="27780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83814" y="1038287"/>
            <a:ext cx="7936321" cy="5416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endCxn id="107" idx="3"/>
          </p:cNvCxnSpPr>
          <p:nvPr/>
        </p:nvCxnSpPr>
        <p:spPr>
          <a:xfrm flipH="1">
            <a:off x="2258138" y="2049019"/>
            <a:ext cx="1304182" cy="7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594739" y="6024009"/>
            <a:ext cx="422295" cy="3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144685" y="1669861"/>
            <a:ext cx="1168935" cy="979772"/>
            <a:chOff x="969671" y="2167565"/>
            <a:chExt cx="1944000" cy="1440000"/>
          </a:xfrm>
        </p:grpSpPr>
        <p:sp>
          <p:nvSpPr>
            <p:cNvPr id="97" name="직사각형 96"/>
            <p:cNvSpPr/>
            <p:nvPr/>
          </p:nvSpPr>
          <p:spPr>
            <a:xfrm>
              <a:off x="969671" y="2311565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사다리꼴 97"/>
            <p:cNvSpPr/>
            <p:nvPr/>
          </p:nvSpPr>
          <p:spPr>
            <a:xfrm>
              <a:off x="969671" y="2167565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4225459" y="5461649"/>
            <a:ext cx="351457" cy="2778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12772" y="5465626"/>
            <a:ext cx="1973216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SurePark</a:t>
            </a:r>
            <a:r>
              <a:rPr lang="en-US" altLang="ko-KR" sz="1100" dirty="0" smtClean="0"/>
              <a:t> Manager Boundary</a:t>
            </a:r>
            <a:endParaRPr lang="ko-KR" altLang="en-US" sz="1100"/>
          </a:p>
        </p:txBody>
      </p:sp>
      <p:sp>
        <p:nvSpPr>
          <p:cNvPr id="73" name="TextBox 72"/>
          <p:cNvSpPr txBox="1"/>
          <p:nvPr/>
        </p:nvSpPr>
        <p:spPr>
          <a:xfrm>
            <a:off x="4630327" y="5892571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Package</a:t>
            </a:r>
            <a:endParaRPr lang="ko-KR" altLang="en-US" sz="1100"/>
          </a:p>
        </p:txBody>
      </p:sp>
      <p:sp>
        <p:nvSpPr>
          <p:cNvPr id="74" name="TextBox 73"/>
          <p:cNvSpPr txBox="1"/>
          <p:nvPr/>
        </p:nvSpPr>
        <p:spPr>
          <a:xfrm>
            <a:off x="6988660" y="5461649"/>
            <a:ext cx="766531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Note</a:t>
            </a:r>
            <a:endParaRPr lang="ko-KR" altLang="en-US" sz="1100"/>
          </a:p>
        </p:txBody>
      </p:sp>
      <p:sp>
        <p:nvSpPr>
          <p:cNvPr id="77" name="TextBox 76"/>
          <p:cNvSpPr txBox="1"/>
          <p:nvPr/>
        </p:nvSpPr>
        <p:spPr>
          <a:xfrm>
            <a:off x="7053812" y="5895703"/>
            <a:ext cx="472595" cy="2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Uses</a:t>
            </a:r>
            <a:endParaRPr lang="ko-KR" altLang="en-US" sz="1100"/>
          </a:p>
        </p:txBody>
      </p:sp>
      <p:cxnSp>
        <p:nvCxnSpPr>
          <p:cNvPr id="78" name="직선 연결선 77"/>
          <p:cNvCxnSpPr/>
          <p:nvPr/>
        </p:nvCxnSpPr>
        <p:spPr>
          <a:xfrm flipH="1">
            <a:off x="6650627" y="2620960"/>
            <a:ext cx="2" cy="50726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2118023" y="2280807"/>
            <a:ext cx="1448420" cy="70674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2244848" y="2441222"/>
            <a:ext cx="1276275" cy="6056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5400257" y="5887968"/>
            <a:ext cx="335269" cy="264151"/>
            <a:chOff x="5057814" y="590160"/>
            <a:chExt cx="1944000" cy="1440000"/>
          </a:xfrm>
        </p:grpSpPr>
        <p:sp>
          <p:nvSpPr>
            <p:cNvPr id="95" name="직사각형 94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사다리꼴 95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808836" y="5800427"/>
            <a:ext cx="766531" cy="43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External Package</a:t>
            </a:r>
            <a:endParaRPr lang="ko-KR" altLang="en-US" sz="1100"/>
          </a:p>
        </p:txBody>
      </p:sp>
      <p:grpSp>
        <p:nvGrpSpPr>
          <p:cNvPr id="83" name="그룹 82"/>
          <p:cNvGrpSpPr/>
          <p:nvPr/>
        </p:nvGrpSpPr>
        <p:grpSpPr>
          <a:xfrm>
            <a:off x="2714968" y="3404642"/>
            <a:ext cx="951382" cy="798893"/>
            <a:chOff x="5057814" y="590160"/>
            <a:chExt cx="1944000" cy="1440000"/>
          </a:xfrm>
        </p:grpSpPr>
        <p:sp>
          <p:nvSpPr>
            <p:cNvPr id="93" name="직사각형 92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JSON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사다리꼴 93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911979" y="3404970"/>
            <a:ext cx="951382" cy="798893"/>
            <a:chOff x="5057814" y="590160"/>
            <a:chExt cx="1944000" cy="1440000"/>
          </a:xfrm>
        </p:grpSpPr>
        <p:sp>
          <p:nvSpPr>
            <p:cNvPr id="90" name="직사각형 89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DB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다리꼴 91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화살표 연결선 84"/>
          <p:cNvCxnSpPr/>
          <p:nvPr/>
        </p:nvCxnSpPr>
        <p:spPr>
          <a:xfrm flipH="1">
            <a:off x="3181987" y="2466520"/>
            <a:ext cx="945017" cy="101784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05" idx="2"/>
          </p:cNvCxnSpPr>
          <p:nvPr/>
        </p:nvCxnSpPr>
        <p:spPr>
          <a:xfrm>
            <a:off x="4135676" y="2466684"/>
            <a:ext cx="404096" cy="10424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3" idx="0"/>
          </p:cNvCxnSpPr>
          <p:nvPr/>
        </p:nvCxnSpPr>
        <p:spPr>
          <a:xfrm flipV="1">
            <a:off x="1665344" y="2520941"/>
            <a:ext cx="6448" cy="4715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449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make a reservation</a:t>
            </a:r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757074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93904" y="1321879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Input 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 flipH="1">
              <a:off x="3983780" y="1795406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1893904" y="1783599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010209" y="1383489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Send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21884" y="2460107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Write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 flipV="1">
              <a:off x="4004733" y="1929955"/>
              <a:ext cx="1024475" cy="89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78796" y="1965529"/>
              <a:ext cx="11095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 Reservation OK</a:t>
              </a:r>
              <a:endParaRPr lang="ko-KR" altLang="en-US" sz="100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1905000" y="1913467"/>
              <a:ext cx="1015850" cy="75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091072" y="192629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notify</a:t>
              </a:r>
              <a:endParaRPr lang="ko-KR" altLang="en-US" sz="1000"/>
            </a:p>
          </p:txBody>
        </p:sp>
        <p:cxnSp>
          <p:nvCxnSpPr>
            <p:cNvPr id="141" name="직선 화살표 연결선 140"/>
            <p:cNvCxnSpPr/>
            <p:nvPr/>
          </p:nvCxnSpPr>
          <p:spPr>
            <a:xfrm flipV="1">
              <a:off x="4571089" y="2193901"/>
              <a:ext cx="879224" cy="56594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78950" y="2283453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</a:t>
              </a:r>
              <a:r>
                <a:rPr lang="en-US" altLang="ko-KR" sz="1000" dirty="0" err="1" smtClean="0"/>
                <a:t>Ack</a:t>
              </a:r>
              <a:r>
                <a:rPr lang="en-US" altLang="ko-KR" sz="1000" dirty="0" smtClean="0"/>
                <a:t> OK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89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457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show up &amp; parking 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004905" y="1395962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21068" y="1357063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Input </a:t>
              </a:r>
            </a:p>
            <a:p>
              <a:r>
                <a:rPr lang="en-US" altLang="ko-KR" sz="1000" dirty="0" smtClean="0"/>
                <a:t>Confirm ID</a:t>
              </a:r>
              <a:endParaRPr lang="ko-KR" altLang="en-US" sz="1000"/>
            </a:p>
          </p:txBody>
        </p:sp>
        <p:cxnSp>
          <p:nvCxnSpPr>
            <p:cNvPr id="123" name="직선 화살표 연결선 122"/>
            <p:cNvCxnSpPr/>
            <p:nvPr/>
          </p:nvCxnSpPr>
          <p:spPr>
            <a:xfrm flipH="1">
              <a:off x="3983780" y="1795406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1893904" y="1783599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3262222" y="2397229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Verify </a:t>
              </a:r>
            </a:p>
            <a:p>
              <a:r>
                <a:rPr lang="en-US" altLang="ko-KR" sz="1000" dirty="0" smtClean="0"/>
                <a:t>reservation</a:t>
              </a:r>
              <a:endParaRPr lang="ko-KR" altLang="en-US" sz="10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12093" y="2452741"/>
              <a:ext cx="10326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Update </a:t>
              </a:r>
            </a:p>
            <a:p>
              <a:r>
                <a:rPr lang="en-US" altLang="ko-KR" sz="1000" dirty="0" smtClean="0"/>
                <a:t>Reservation info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>
              <a:off x="5985933" y="1896533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948271" y="1966098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7. Update </a:t>
              </a:r>
              <a:r>
                <a:rPr lang="en-US" altLang="ko-KR" sz="1000" dirty="0" err="1" smtClean="0"/>
                <a:t>SlotStatus</a:t>
              </a:r>
              <a:endParaRPr lang="ko-KR" altLang="en-US" sz="100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>
              <a:off x="1905000" y="1913467"/>
              <a:ext cx="1015850" cy="75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2091072" y="1926292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8. notify</a:t>
              </a:r>
              <a:endParaRPr lang="ko-KR" altLang="en-US" sz="1000"/>
            </a:p>
          </p:txBody>
        </p:sp>
        <p:cxnSp>
          <p:nvCxnSpPr>
            <p:cNvPr id="141" name="직선 화살표 연결선 140"/>
            <p:cNvCxnSpPr>
              <a:stCxn id="67" idx="1"/>
            </p:cNvCxnSpPr>
            <p:nvPr/>
          </p:nvCxnSpPr>
          <p:spPr>
            <a:xfrm flipH="1" flipV="1">
              <a:off x="3518579" y="2151008"/>
              <a:ext cx="1053421" cy="61518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900" y="1364817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Request to</a:t>
              </a:r>
            </a:p>
            <a:p>
              <a:r>
                <a:rPr lang="en-US" altLang="ko-KR" sz="1000" dirty="0" err="1" smtClean="0"/>
                <a:t>OpenGate</a:t>
              </a:r>
              <a:endParaRPr lang="ko-KR" altLang="en-US" sz="100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>
              <a:off x="5974963" y="1755962"/>
              <a:ext cx="1035037" cy="4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073000" y="1355852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Request to</a:t>
              </a:r>
            </a:p>
            <a:p>
              <a:r>
                <a:rPr lang="en-US" altLang="ko-KR" sz="1000" dirty="0" err="1" smtClean="0"/>
                <a:t>OpenGate</a:t>
              </a:r>
              <a:endParaRPr lang="ko-KR" altLang="en-US" sz="10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74963" y="1921044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 Send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989214" y="1919719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6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2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 – leave </a:t>
            </a: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58572" y="825893"/>
            <a:ext cx="7971521" cy="4076307"/>
            <a:chOff x="358572" y="825893"/>
            <a:chExt cx="7971521" cy="407630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913596" y="1427525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004905" y="1395962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6123" y="3863837"/>
              <a:ext cx="4146465" cy="829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2803" y="3889360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67" name="원통 66"/>
            <p:cNvSpPr/>
            <p:nvPr/>
          </p:nvSpPr>
          <p:spPr>
            <a:xfrm>
              <a:off x="4032000" y="2766191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7283" y="4237640"/>
              <a:ext cx="717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data </a:t>
              </a:r>
              <a:r>
                <a:rPr lang="en-US" altLang="ko-KR" sz="1100" dirty="0" smtClean="0"/>
                <a:t>flow</a:t>
              </a:r>
              <a:endParaRPr lang="ko-KR" altLang="en-US" sz="1100"/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3101596" y="4354339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508682" y="4223750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V="1">
              <a:off x="4705363" y="2151480"/>
              <a:ext cx="944514" cy="6310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/>
            <p:cNvSpPr/>
            <p:nvPr/>
          </p:nvSpPr>
          <p:spPr>
            <a:xfrm>
              <a:off x="358572" y="825893"/>
              <a:ext cx="7971521" cy="4076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018819" y="1432225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26764" y="1434618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5363" y="1346371"/>
              <a:ext cx="1120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Send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2. Send </a:t>
              </a:r>
              <a:r>
                <a:rPr lang="en-US" altLang="ko-KR" sz="1000" dirty="0" err="1" smtClean="0"/>
                <a:t>GetOut</a:t>
              </a:r>
              <a:endParaRPr lang="ko-KR" altLang="en-US" sz="1000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715373" y="4217945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4773" y="4229127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cxnSp>
          <p:nvCxnSpPr>
            <p:cNvPr id="134" name="직선 화살표 연결선 133"/>
            <p:cNvCxnSpPr/>
            <p:nvPr/>
          </p:nvCxnSpPr>
          <p:spPr>
            <a:xfrm flipH="1">
              <a:off x="1849715" y="4369804"/>
              <a:ext cx="342707" cy="76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152060" y="2406197"/>
              <a:ext cx="1624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Update </a:t>
              </a:r>
            </a:p>
            <a:p>
              <a:r>
                <a:rPr lang="en-US" altLang="ko-KR" sz="1000" dirty="0" smtClean="0"/>
                <a:t>Reservation info &amp; charging</a:t>
              </a:r>
              <a:endParaRPr lang="ko-KR" altLang="en-US" sz="1000"/>
            </a:p>
          </p:txBody>
        </p:sp>
        <p:cxnSp>
          <p:nvCxnSpPr>
            <p:cNvPr id="137" name="직선 화살표 연결선 136"/>
            <p:cNvCxnSpPr/>
            <p:nvPr/>
          </p:nvCxnSpPr>
          <p:spPr>
            <a:xfrm>
              <a:off x="5985779" y="1755569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3988556" y="1733277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51366" y="1457291"/>
              <a:ext cx="12474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4. Update </a:t>
              </a:r>
              <a:r>
                <a:rPr lang="en-US" altLang="ko-KR" sz="1000" dirty="0" err="1" smtClean="0"/>
                <a:t>SlotStatus</a:t>
              </a:r>
              <a:endParaRPr lang="en-US" altLang="ko-KR" sz="1000" dirty="0" smtClean="0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>
              <a:off x="1896683" y="1727024"/>
              <a:ext cx="1024167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037840" y="1457291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notify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3831</TotalTime>
  <Words>738</Words>
  <Application>Microsoft Office PowerPoint</Application>
  <PresentationFormat>화면 슬라이드 쇼(4:3)</PresentationFormat>
  <Paragraphs>218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99</cp:revision>
  <dcterms:created xsi:type="dcterms:W3CDTF">2016-06-12T19:06:04Z</dcterms:created>
  <dcterms:modified xsi:type="dcterms:W3CDTF">2016-06-22T21:36:45Z</dcterms:modified>
</cp:coreProperties>
</file>