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594" r:id="rId2"/>
    <p:sldId id="595" r:id="rId3"/>
    <p:sldId id="617" r:id="rId4"/>
    <p:sldId id="598" r:id="rId5"/>
    <p:sldId id="645" r:id="rId6"/>
    <p:sldId id="627" r:id="rId7"/>
    <p:sldId id="628" r:id="rId8"/>
    <p:sldId id="629" r:id="rId9"/>
    <p:sldId id="602" r:id="rId10"/>
    <p:sldId id="631" r:id="rId11"/>
    <p:sldId id="607" r:id="rId12"/>
    <p:sldId id="644" r:id="rId13"/>
    <p:sldId id="657" r:id="rId14"/>
    <p:sldId id="664" r:id="rId15"/>
    <p:sldId id="663" r:id="rId16"/>
    <p:sldId id="667" r:id="rId17"/>
    <p:sldId id="658" r:id="rId18"/>
    <p:sldId id="659" r:id="rId19"/>
    <p:sldId id="670" r:id="rId20"/>
    <p:sldId id="609" r:id="rId21"/>
    <p:sldId id="611" r:id="rId22"/>
    <p:sldId id="612" r:id="rId23"/>
    <p:sldId id="616" r:id="rId24"/>
    <p:sldId id="615" r:id="rId25"/>
    <p:sldId id="668" r:id="rId26"/>
    <p:sldId id="669" r:id="rId27"/>
    <p:sldId id="672" r:id="rId28"/>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A70043"/>
    <a:srgbClr val="C5003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74" autoAdjust="0"/>
    <p:restoredTop sz="61690" autoAdjust="0"/>
  </p:normalViewPr>
  <p:slideViewPr>
    <p:cSldViewPr snapToGrid="0" snapToObjects="1">
      <p:cViewPr varScale="1">
        <p:scale>
          <a:sx n="112" d="100"/>
          <a:sy n="112" d="100"/>
        </p:scale>
        <p:origin x="-1572" y="-78"/>
      </p:cViewPr>
      <p:guideLst>
        <p:guide orient="horz" pos="3268"/>
        <p:guide pos="2880"/>
      </p:guideLst>
    </p:cSldViewPr>
  </p:slideViewPr>
  <p:notesTextViewPr>
    <p:cViewPr>
      <p:scale>
        <a:sx n="100" d="100"/>
        <a:sy n="100" d="100"/>
      </p:scale>
      <p:origin x="0" y="0"/>
    </p:cViewPr>
  </p:notesTextViewPr>
  <p:sorterViewPr>
    <p:cViewPr>
      <p:scale>
        <a:sx n="50" d="100"/>
        <a:sy n="5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24063766-CD39-44C1-B891-7C2AF4E058D9}" type="datetimeFigureOut">
              <a:rPr lang="en-US" smtClean="0"/>
              <a:pPr/>
              <a:t>6/26/2015</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6F3A3982-3AF0-4717-A956-BC804FA20A33}" type="slidenum">
              <a:rPr lang="en-US" smtClean="0"/>
              <a:pPr/>
              <a:t>‹#›</a:t>
            </a:fld>
            <a:endParaRPr lang="en-US" dirty="0"/>
          </a:p>
        </p:txBody>
      </p:sp>
    </p:spTree>
    <p:extLst>
      <p:ext uri="{BB962C8B-B14F-4D97-AF65-F5344CB8AC3E}">
        <p14:creationId xmlns="" xmlns:p14="http://schemas.microsoft.com/office/powerpoint/2010/main" val="1856847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AEBBB8E-DED3-4A99-98B3-BE7AAC5BFC1F}" type="datetimeFigureOut">
              <a:rPr lang="en-US" smtClean="0"/>
              <a:pPr/>
              <a:t>6/26/2015</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CE145DC6-2335-4BEB-858B-271DF4981092}" type="slidenum">
              <a:rPr lang="en-US" smtClean="0"/>
              <a:pPr/>
              <a:t>‹#›</a:t>
            </a:fld>
            <a:endParaRPr lang="en-US" dirty="0"/>
          </a:p>
        </p:txBody>
      </p:sp>
    </p:spTree>
    <p:extLst>
      <p:ext uri="{BB962C8B-B14F-4D97-AF65-F5344CB8AC3E}">
        <p14:creationId xmlns="" xmlns:p14="http://schemas.microsoft.com/office/powerpoint/2010/main" val="1126203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81100" y="696913"/>
            <a:ext cx="4648200" cy="3486150"/>
          </a:xfrm>
        </p:spPr>
      </p:sp>
      <p:sp>
        <p:nvSpPr>
          <p:cNvPr id="3" name="슬라이드 노트 개체 틀 2"/>
          <p:cNvSpPr>
            <a:spLocks noGrp="1"/>
          </p:cNvSpPr>
          <p:nvPr>
            <p:ph type="body" idx="1"/>
          </p:nvPr>
        </p:nvSpPr>
        <p:spPr/>
        <p:txBody>
          <a:bodyPr>
            <a:normAutofit/>
          </a:bodyPr>
          <a:lstStyle/>
          <a:p>
            <a:endParaRPr lang="ko-KR" altLang="en-US" sz="3600" dirty="0"/>
          </a:p>
        </p:txBody>
      </p:sp>
      <p:sp>
        <p:nvSpPr>
          <p:cNvPr id="4" name="슬라이드 번호 개체 틀 3"/>
          <p:cNvSpPr>
            <a:spLocks noGrp="1"/>
          </p:cNvSpPr>
          <p:nvPr>
            <p:ph type="sldNum" sz="quarter" idx="10"/>
          </p:nvPr>
        </p:nvSpPr>
        <p:spPr/>
        <p:txBody>
          <a:bodyPr/>
          <a:lstStyle/>
          <a:p>
            <a:fld id="{CE145DC6-2335-4BEB-858B-271DF498109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81100" y="696913"/>
            <a:ext cx="4648200" cy="3486150"/>
          </a:xfrm>
        </p:spPr>
      </p:sp>
      <p:sp>
        <p:nvSpPr>
          <p:cNvPr id="3" name="슬라이드 노트 개체 틀 2"/>
          <p:cNvSpPr>
            <a:spLocks noGrp="1"/>
          </p:cNvSpPr>
          <p:nvPr>
            <p:ph type="body" idx="1"/>
          </p:nvPr>
        </p:nvSpPr>
        <p:spPr/>
        <p:txBody>
          <a:bodyPr>
            <a:normAutofit/>
          </a:bodyPr>
          <a:lstStyle/>
          <a:p>
            <a:endParaRPr lang="en-US" altLang="ko-KR" baseline="0" dirty="0" smtClean="0"/>
          </a:p>
        </p:txBody>
      </p:sp>
      <p:sp>
        <p:nvSpPr>
          <p:cNvPr id="4" name="슬라이드 번호 개체 틀 3"/>
          <p:cNvSpPr>
            <a:spLocks noGrp="1"/>
          </p:cNvSpPr>
          <p:nvPr>
            <p:ph type="sldNum" sz="quarter" idx="10"/>
          </p:nvPr>
        </p:nvSpPr>
        <p:spPr/>
        <p:txBody>
          <a:bodyPr/>
          <a:lstStyle/>
          <a:p>
            <a:fld id="{CE145DC6-2335-4BEB-858B-271DF4981092}"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81100" y="696913"/>
            <a:ext cx="4648200" cy="3486150"/>
          </a:xfrm>
        </p:spPr>
      </p:sp>
      <p:sp>
        <p:nvSpPr>
          <p:cNvPr id="3" name="슬라이드 노트 개체 틀 2"/>
          <p:cNvSpPr>
            <a:spLocks noGrp="1"/>
          </p:cNvSpPr>
          <p:nvPr>
            <p:ph type="body" idx="1"/>
          </p:nvPr>
        </p:nvSpPr>
        <p:spPr/>
        <p:txBody>
          <a:bodyPr>
            <a:normAutofit/>
          </a:bodyPr>
          <a:lstStyle/>
          <a:p>
            <a:endParaRPr lang="en-US" altLang="ko-KR" baseline="0" dirty="0" smtClean="0"/>
          </a:p>
        </p:txBody>
      </p:sp>
      <p:sp>
        <p:nvSpPr>
          <p:cNvPr id="4" name="슬라이드 번호 개체 틀 3"/>
          <p:cNvSpPr>
            <a:spLocks noGrp="1"/>
          </p:cNvSpPr>
          <p:nvPr>
            <p:ph type="sldNum" sz="quarter" idx="10"/>
          </p:nvPr>
        </p:nvSpPr>
        <p:spPr/>
        <p:txBody>
          <a:bodyPr/>
          <a:lstStyle/>
          <a:p>
            <a:fld id="{CE145DC6-2335-4BEB-858B-271DF4981092}"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81100" y="696913"/>
            <a:ext cx="4648200" cy="348615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CE145DC6-2335-4BEB-858B-271DF4981092}"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81100" y="696913"/>
            <a:ext cx="4648200" cy="3486150"/>
          </a:xfrm>
        </p:spPr>
      </p:sp>
      <p:sp>
        <p:nvSpPr>
          <p:cNvPr id="3" name="슬라이드 노트 개체 틀 2"/>
          <p:cNvSpPr>
            <a:spLocks noGrp="1"/>
          </p:cNvSpPr>
          <p:nvPr>
            <p:ph type="body" idx="1"/>
          </p:nvPr>
        </p:nvSpPr>
        <p:spPr/>
        <p:txBody>
          <a:bodyPr>
            <a:normAutofit fontScale="92500" lnSpcReduction="20000"/>
          </a:bodyPr>
          <a:lstStyle/>
          <a:p>
            <a:endParaRPr lang="ko-KR" altLang="en-US" dirty="0"/>
          </a:p>
        </p:txBody>
      </p:sp>
      <p:sp>
        <p:nvSpPr>
          <p:cNvPr id="4" name="슬라이드 번호 개체 틀 3"/>
          <p:cNvSpPr>
            <a:spLocks noGrp="1"/>
          </p:cNvSpPr>
          <p:nvPr>
            <p:ph type="sldNum" sz="quarter" idx="10"/>
          </p:nvPr>
        </p:nvSpPr>
        <p:spPr/>
        <p:txBody>
          <a:bodyPr/>
          <a:lstStyle/>
          <a:p>
            <a:fld id="{CE145DC6-2335-4BEB-858B-271DF4981092}"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81100" y="696913"/>
            <a:ext cx="4648200" cy="3486150"/>
          </a:xfrm>
        </p:spPr>
      </p:sp>
      <p:sp>
        <p:nvSpPr>
          <p:cNvPr id="3" name="슬라이드 노트 개체 틀 2"/>
          <p:cNvSpPr>
            <a:spLocks noGrp="1"/>
          </p:cNvSpPr>
          <p:nvPr>
            <p:ph type="body" idx="1"/>
          </p:nvPr>
        </p:nvSpPr>
        <p:spPr/>
        <p:txBody>
          <a:bodyPr>
            <a:normAutofit/>
          </a:bodyPr>
          <a:lstStyle/>
          <a:p>
            <a:endParaRPr lang="en-US" altLang="ko-KR" dirty="0" smtClean="0"/>
          </a:p>
        </p:txBody>
      </p:sp>
      <p:sp>
        <p:nvSpPr>
          <p:cNvPr id="4" name="슬라이드 번호 개체 틀 3"/>
          <p:cNvSpPr>
            <a:spLocks noGrp="1"/>
          </p:cNvSpPr>
          <p:nvPr>
            <p:ph type="sldNum" sz="quarter" idx="10"/>
          </p:nvPr>
        </p:nvSpPr>
        <p:spPr/>
        <p:txBody>
          <a:bodyPr/>
          <a:lstStyle/>
          <a:p>
            <a:fld id="{CE145DC6-2335-4BEB-858B-271DF4981092}"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81100" y="696913"/>
            <a:ext cx="4648200" cy="348615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CE145DC6-2335-4BEB-858B-271DF4981092}"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81100" y="696913"/>
            <a:ext cx="4648200" cy="3486150"/>
          </a:xfrm>
        </p:spPr>
      </p:sp>
      <p:sp>
        <p:nvSpPr>
          <p:cNvPr id="3" name="슬라이드 노트 개체 틀 2"/>
          <p:cNvSpPr>
            <a:spLocks noGrp="1"/>
          </p:cNvSpPr>
          <p:nvPr>
            <p:ph type="body" idx="1"/>
          </p:nvPr>
        </p:nvSpPr>
        <p:spPr/>
        <p:txBody>
          <a:bodyPr>
            <a:normAutofit/>
          </a:bodyPr>
          <a:lstStyle/>
          <a:p>
            <a:endParaRPr lang="en-US" altLang="ko-KR" dirty="0" smtClean="0"/>
          </a:p>
          <a:p>
            <a:endParaRPr lang="ko-KR" altLang="en-US" dirty="0"/>
          </a:p>
        </p:txBody>
      </p:sp>
      <p:sp>
        <p:nvSpPr>
          <p:cNvPr id="4" name="슬라이드 번호 개체 틀 3"/>
          <p:cNvSpPr>
            <a:spLocks noGrp="1"/>
          </p:cNvSpPr>
          <p:nvPr>
            <p:ph type="sldNum" sz="quarter" idx="10"/>
          </p:nvPr>
        </p:nvSpPr>
        <p:spPr/>
        <p:txBody>
          <a:bodyPr/>
          <a:lstStyle/>
          <a:p>
            <a:fld id="{CE145DC6-2335-4BEB-858B-271DF4981092}"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81100" y="696913"/>
            <a:ext cx="4648200" cy="348615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CE145DC6-2335-4BEB-858B-271DF4981092}"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81100" y="696913"/>
            <a:ext cx="4648200" cy="348615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CE145DC6-2335-4BEB-858B-271DF4981092}" type="slidenum">
              <a:rPr lang="en-US" smtClean="0"/>
              <a:pPr/>
              <a:t>21</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81100" y="696913"/>
            <a:ext cx="4648200" cy="348615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CE145DC6-2335-4BEB-858B-271DF4981092}" type="slidenum">
              <a:rPr lang="en-US" smtClean="0"/>
              <a:pPr/>
              <a:t>26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81100" y="696913"/>
            <a:ext cx="4648200" cy="3486150"/>
          </a:xfrm>
        </p:spPr>
      </p:sp>
      <p:sp>
        <p:nvSpPr>
          <p:cNvPr id="3" name="슬라이드 노트 개체 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ko-KR" dirty="0" smtClean="0"/>
          </a:p>
        </p:txBody>
      </p:sp>
      <p:sp>
        <p:nvSpPr>
          <p:cNvPr id="4" name="슬라이드 번호 개체 틀 3"/>
          <p:cNvSpPr>
            <a:spLocks noGrp="1"/>
          </p:cNvSpPr>
          <p:nvPr>
            <p:ph type="sldNum" sz="quarter" idx="10"/>
          </p:nvPr>
        </p:nvSpPr>
        <p:spPr/>
        <p:txBody>
          <a:bodyPr/>
          <a:lstStyle/>
          <a:p>
            <a:fld id="{CE145DC6-2335-4BEB-858B-271DF4981092}"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81100" y="696913"/>
            <a:ext cx="4648200" cy="348615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CE145DC6-2335-4BEB-858B-271DF4981092}" type="slidenum">
              <a:rPr lang="en-US" smtClean="0"/>
              <a:pPr/>
              <a:t>27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81100" y="696913"/>
            <a:ext cx="4648200" cy="3486150"/>
          </a:xfrm>
        </p:spPr>
      </p:sp>
      <p:sp>
        <p:nvSpPr>
          <p:cNvPr id="3" name="슬라이드 노트 개체 틀 2"/>
          <p:cNvSpPr>
            <a:spLocks noGrp="1"/>
          </p:cNvSpPr>
          <p:nvPr>
            <p:ph type="body" idx="1"/>
          </p:nvPr>
        </p:nvSpPr>
        <p:spPr/>
        <p:txBody>
          <a:bodyPr>
            <a:normAutofit lnSpcReduction="10000"/>
          </a:bodyPr>
          <a:lstStyle/>
          <a:p>
            <a:endParaRPr lang="en-US" altLang="ko-KR" baseline="0" dirty="0" smtClean="0"/>
          </a:p>
        </p:txBody>
      </p:sp>
      <p:sp>
        <p:nvSpPr>
          <p:cNvPr id="4" name="슬라이드 번호 개체 틀 3"/>
          <p:cNvSpPr>
            <a:spLocks noGrp="1"/>
          </p:cNvSpPr>
          <p:nvPr>
            <p:ph type="sldNum" sz="quarter" idx="10"/>
          </p:nvPr>
        </p:nvSpPr>
        <p:spPr/>
        <p:txBody>
          <a:bodyPr/>
          <a:lstStyle/>
          <a:p>
            <a:fld id="{CE145DC6-2335-4BEB-858B-271DF4981092}"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81100" y="696913"/>
            <a:ext cx="4648200" cy="348615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CE145DC6-2335-4BEB-858B-271DF4981092}"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81100" y="696913"/>
            <a:ext cx="4648200" cy="348615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CE145DC6-2335-4BEB-858B-271DF4981092}"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81100" y="696913"/>
            <a:ext cx="4648200" cy="348615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CE145DC6-2335-4BEB-858B-271DF4981092}"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81100" y="696913"/>
            <a:ext cx="4648200" cy="3486150"/>
          </a:xfrm>
        </p:spPr>
      </p:sp>
      <p:sp>
        <p:nvSpPr>
          <p:cNvPr id="3" name="슬라이드 노트 개체 틀 2"/>
          <p:cNvSpPr>
            <a:spLocks noGrp="1"/>
          </p:cNvSpPr>
          <p:nvPr>
            <p:ph type="body" idx="1"/>
          </p:nvPr>
        </p:nvSpPr>
        <p:spPr/>
        <p:txBody>
          <a:bodyPr>
            <a:normAutofit/>
          </a:bodyPr>
          <a:lstStyle/>
          <a:p>
            <a:endParaRPr lang="en-US" altLang="ko-KR" baseline="0" dirty="0" smtClean="0"/>
          </a:p>
        </p:txBody>
      </p:sp>
      <p:sp>
        <p:nvSpPr>
          <p:cNvPr id="4" name="슬라이드 번호 개체 틀 3"/>
          <p:cNvSpPr>
            <a:spLocks noGrp="1"/>
          </p:cNvSpPr>
          <p:nvPr>
            <p:ph type="sldNum" sz="quarter" idx="10"/>
          </p:nvPr>
        </p:nvSpPr>
        <p:spPr/>
        <p:txBody>
          <a:bodyPr/>
          <a:lstStyle/>
          <a:p>
            <a:fld id="{CE145DC6-2335-4BEB-858B-271DF4981092}"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81100" y="696913"/>
            <a:ext cx="4648200" cy="348615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CE145DC6-2335-4BEB-858B-271DF4981092}"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81100" y="696913"/>
            <a:ext cx="4648200" cy="3486150"/>
          </a:xfrm>
        </p:spPr>
      </p:sp>
      <p:sp>
        <p:nvSpPr>
          <p:cNvPr id="3" name="슬라이드 노트 개체 틀 2"/>
          <p:cNvSpPr>
            <a:spLocks noGrp="1"/>
          </p:cNvSpPr>
          <p:nvPr>
            <p:ph type="body" idx="1"/>
          </p:nvPr>
        </p:nvSpPr>
        <p:spPr/>
        <p:txBody>
          <a:bodyPr>
            <a:normAutofit/>
          </a:bodyPr>
          <a:lstStyle/>
          <a:p>
            <a:endParaRPr lang="en-US" altLang="ko-KR" baseline="0" dirty="0" smtClean="0"/>
          </a:p>
        </p:txBody>
      </p:sp>
      <p:sp>
        <p:nvSpPr>
          <p:cNvPr id="4" name="슬라이드 번호 개체 틀 3"/>
          <p:cNvSpPr>
            <a:spLocks noGrp="1"/>
          </p:cNvSpPr>
          <p:nvPr>
            <p:ph type="sldNum" sz="quarter" idx="10"/>
          </p:nvPr>
        </p:nvSpPr>
        <p:spPr/>
        <p:txBody>
          <a:bodyPr/>
          <a:lstStyle/>
          <a:p>
            <a:fld id="{CE145DC6-2335-4BEB-858B-271DF4981092}"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905003" y="2545904"/>
            <a:ext cx="6914352" cy="1625616"/>
          </a:xfrm>
        </p:spPr>
        <p:txBody>
          <a:bodyPr anchor="b">
            <a:normAutofit/>
          </a:bodyPr>
          <a:lstStyle>
            <a:lvl1pPr algn="r">
              <a:lnSpc>
                <a:spcPts val="4112"/>
              </a:lnSpc>
              <a:defRPr sz="4400" b="0" i="0" kern="1200" spc="0">
                <a:latin typeface="LG Smart"/>
                <a:cs typeface="Avenir Ligh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1819093" y="4271301"/>
            <a:ext cx="7000262" cy="663995"/>
          </a:xfrm>
        </p:spPr>
        <p:txBody>
          <a:bodyPr>
            <a:normAutofit/>
          </a:bodyPr>
          <a:lstStyle>
            <a:lvl1pPr marL="0" indent="0" algn="r">
              <a:buNone/>
              <a:defRPr sz="1600" b="0" i="0" spc="0">
                <a:solidFill>
                  <a:srgbClr val="C5003D"/>
                </a:solidFill>
                <a:latin typeface="LG Smart Light Light"/>
                <a:cs typeface="Avenir Heavy"/>
              </a:defRPr>
            </a:lvl1pPr>
            <a:lvl2pPr marL="456810" indent="0" algn="ctr">
              <a:buNone/>
              <a:defRPr>
                <a:solidFill>
                  <a:schemeClr val="tx1">
                    <a:tint val="75000"/>
                  </a:schemeClr>
                </a:solidFill>
              </a:defRPr>
            </a:lvl2pPr>
            <a:lvl3pPr marL="913618" indent="0" algn="ctr">
              <a:buNone/>
              <a:defRPr>
                <a:solidFill>
                  <a:schemeClr val="tx1">
                    <a:tint val="75000"/>
                  </a:schemeClr>
                </a:solidFill>
              </a:defRPr>
            </a:lvl3pPr>
            <a:lvl4pPr marL="1370425" indent="0" algn="ctr">
              <a:buNone/>
              <a:defRPr>
                <a:solidFill>
                  <a:schemeClr val="tx1">
                    <a:tint val="75000"/>
                  </a:schemeClr>
                </a:solidFill>
              </a:defRPr>
            </a:lvl4pPr>
            <a:lvl5pPr marL="1827235" indent="0" algn="ctr">
              <a:buNone/>
              <a:defRPr>
                <a:solidFill>
                  <a:schemeClr val="tx1">
                    <a:tint val="75000"/>
                  </a:schemeClr>
                </a:solidFill>
              </a:defRPr>
            </a:lvl5pPr>
            <a:lvl6pPr marL="2284044" indent="0" algn="ctr">
              <a:buNone/>
              <a:defRPr>
                <a:solidFill>
                  <a:schemeClr val="tx1">
                    <a:tint val="75000"/>
                  </a:schemeClr>
                </a:solidFill>
              </a:defRPr>
            </a:lvl6pPr>
            <a:lvl7pPr marL="2740852" indent="0" algn="ctr">
              <a:buNone/>
              <a:defRPr>
                <a:solidFill>
                  <a:schemeClr val="tx1">
                    <a:tint val="75000"/>
                  </a:schemeClr>
                </a:solidFill>
              </a:defRPr>
            </a:lvl7pPr>
            <a:lvl8pPr marL="3197661" indent="0" algn="ctr">
              <a:buNone/>
              <a:defRPr>
                <a:solidFill>
                  <a:schemeClr val="tx1">
                    <a:tint val="75000"/>
                  </a:schemeClr>
                </a:solidFill>
              </a:defRPr>
            </a:lvl8pPr>
            <a:lvl9pPr marL="3654471" indent="0" algn="ctr">
              <a:buNone/>
              <a:defRPr>
                <a:solidFill>
                  <a:schemeClr val="tx1">
                    <a:tint val="75000"/>
                  </a:schemeClr>
                </a:solidFill>
              </a:defRPr>
            </a:lvl9pPr>
          </a:lstStyle>
          <a:p>
            <a:r>
              <a:rPr lang="en-US" dirty="0" smtClean="0"/>
              <a:t>CLICK TO EDIT MASTER SUBTITLE STYLE</a:t>
            </a:r>
          </a:p>
        </p:txBody>
      </p:sp>
      <p:cxnSp>
        <p:nvCxnSpPr>
          <p:cNvPr id="8" name="Straight Connector 7"/>
          <p:cNvCxnSpPr/>
          <p:nvPr userDrawn="1"/>
        </p:nvCxnSpPr>
        <p:spPr>
          <a:xfrm>
            <a:off x="352045" y="4225943"/>
            <a:ext cx="8537090" cy="0"/>
          </a:xfrm>
          <a:prstGeom prst="line">
            <a:avLst/>
          </a:prstGeom>
          <a:ln w="3175" cap="flat" cmpd="sng" algn="ctr">
            <a:solidFill>
              <a:schemeClr val="tx1"/>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Subtitle 2"/>
          <p:cNvSpPr txBox="1">
            <a:spLocks/>
          </p:cNvSpPr>
          <p:nvPr userDrawn="1"/>
        </p:nvSpPr>
        <p:spPr>
          <a:xfrm>
            <a:off x="352050" y="6210089"/>
            <a:ext cx="2525433" cy="459832"/>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ct val="20000"/>
              </a:spcBef>
              <a:buClr>
                <a:srgbClr val="C5003D"/>
              </a:buClr>
              <a:buSzPct val="100000"/>
              <a:buFont typeface="Lucida Grande"/>
              <a:buChar char="+"/>
              <a:defRPr sz="3200" kern="1200" baseline="0">
                <a:solidFill>
                  <a:schemeClr val="tx1"/>
                </a:solidFill>
                <a:latin typeface="LG Smart"/>
                <a:ea typeface="+mn-ea"/>
                <a:cs typeface="+mn-cs"/>
              </a:defRPr>
            </a:lvl1pPr>
            <a:lvl2pPr marL="742950" indent="-285750" algn="l" defTabSz="457200" rtl="0" eaLnBrk="1" latinLnBrk="0" hangingPunct="1">
              <a:spcBef>
                <a:spcPct val="20000"/>
              </a:spcBef>
              <a:buClr>
                <a:srgbClr val="C5003D"/>
              </a:buClr>
              <a:buSzPct val="100000"/>
              <a:buFont typeface="Lucida Grande"/>
              <a:buChar char="+"/>
              <a:defRPr sz="2800" kern="1200" baseline="0">
                <a:solidFill>
                  <a:schemeClr val="tx1"/>
                </a:solidFill>
                <a:latin typeface="LG Smart"/>
                <a:ea typeface="+mn-ea"/>
                <a:cs typeface="+mn-cs"/>
              </a:defRPr>
            </a:lvl2pPr>
            <a:lvl3pPr marL="1143000" indent="-228600" algn="l" defTabSz="457200" rtl="0" eaLnBrk="1" latinLnBrk="0" hangingPunct="1">
              <a:spcBef>
                <a:spcPct val="20000"/>
              </a:spcBef>
              <a:buClr>
                <a:srgbClr val="C5003D"/>
              </a:buClr>
              <a:buSzPct val="100000"/>
              <a:buFont typeface="Lucida Grande"/>
              <a:buChar char="+"/>
              <a:defRPr sz="2400" kern="1200" baseline="0">
                <a:solidFill>
                  <a:schemeClr val="tx1"/>
                </a:solidFill>
                <a:latin typeface="LG Smart"/>
                <a:ea typeface="+mn-ea"/>
                <a:cs typeface="+mn-cs"/>
              </a:defRPr>
            </a:lvl3pPr>
            <a:lvl4pPr marL="1600200" indent="-228600" algn="l" defTabSz="457200" rtl="0" eaLnBrk="1" latinLnBrk="0" hangingPunct="1">
              <a:spcBef>
                <a:spcPct val="20000"/>
              </a:spcBef>
              <a:buClr>
                <a:srgbClr val="C5003D"/>
              </a:buClr>
              <a:buSzPct val="100000"/>
              <a:buFont typeface="Lucida Grande"/>
              <a:buChar char="+"/>
              <a:defRPr sz="2000" kern="1200" baseline="0">
                <a:solidFill>
                  <a:schemeClr val="tx1"/>
                </a:solidFill>
                <a:latin typeface="LG Smart"/>
                <a:ea typeface="+mn-ea"/>
                <a:cs typeface="+mn-cs"/>
              </a:defRPr>
            </a:lvl4pPr>
            <a:lvl5pPr marL="2057400" indent="-228600" algn="l" defTabSz="457200" rtl="0" eaLnBrk="1" latinLnBrk="0" hangingPunct="1">
              <a:spcBef>
                <a:spcPct val="20000"/>
              </a:spcBef>
              <a:buClr>
                <a:srgbClr val="C5003D"/>
              </a:buClr>
              <a:buSzPct val="100000"/>
              <a:buFont typeface="Lucida Grande"/>
              <a:buChar char="+"/>
              <a:defRPr sz="2000" kern="1200" baseline="0">
                <a:solidFill>
                  <a:schemeClr val="tx1"/>
                </a:solidFill>
                <a:latin typeface="LG Smar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solidFill>
                  <a:srgbClr val="A70043"/>
                </a:solidFill>
              </a:rPr>
              <a:t>Air Conditioning Systems </a:t>
            </a:r>
            <a:endParaRPr lang="en-US" dirty="0">
              <a:solidFill>
                <a:srgbClr val="A70043"/>
              </a:solidFill>
            </a:endParaRPr>
          </a:p>
        </p:txBody>
      </p:sp>
      <p:sp>
        <p:nvSpPr>
          <p:cNvPr id="7" name="Oval 6"/>
          <p:cNvSpPr/>
          <p:nvPr userDrawn="1"/>
        </p:nvSpPr>
        <p:spPr>
          <a:xfrm>
            <a:off x="-200774" y="463470"/>
            <a:ext cx="2902688" cy="3330118"/>
          </a:xfrm>
          <a:prstGeom prst="ellipse">
            <a:avLst/>
          </a:prstGeom>
          <a:solidFill>
            <a:srgbClr val="A7004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LG Smart"/>
              </a:rPr>
              <a:t>Innovation you never thought possible</a:t>
            </a:r>
            <a:endParaRPr lang="en-US" sz="2400" dirty="0">
              <a:latin typeface="LG Smart"/>
            </a:endParaRPr>
          </a:p>
        </p:txBody>
      </p:sp>
      <p:pic>
        <p:nvPicPr>
          <p:cNvPr id="10" name="Picture 2" descr="C:\Users\lgeuser\AppData\Local\Microsoft\Windows\Temporary Internet Files\Content.Outlook\BE8JQR8D\New LG logo (3).jpg"/>
          <p:cNvPicPr>
            <a:picLocks noChangeAspect="1" noChangeArrowheads="1"/>
          </p:cNvPicPr>
          <p:nvPr userDrawn="1"/>
        </p:nvPicPr>
        <p:blipFill rotWithShape="1">
          <a:blip r:embed="rId2">
            <a:extLst>
              <a:ext uri="{28A0092B-C50C-407E-A947-70E740481C1C}">
                <a14:useLocalDpi xmlns="" xmlns:a14="http://schemas.microsoft.com/office/drawing/2010/main" val="0"/>
              </a:ext>
            </a:extLst>
          </a:blip>
          <a:srcRect l="15946" t="19325" r="15772" b="31429"/>
          <a:stretch/>
        </p:blipFill>
        <p:spPr bwMode="auto">
          <a:xfrm>
            <a:off x="7606605" y="5885196"/>
            <a:ext cx="1282535" cy="78472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260219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2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2129" y="906019"/>
            <a:ext cx="6255739" cy="595009"/>
          </a:xfrm>
        </p:spPr>
        <p:txBody>
          <a:bodyPr anchor="b"/>
          <a:lstStyle>
            <a:lvl1pPr algn="l">
              <a:defRPr sz="2000" b="1" kern="1200" cap="all" spc="50">
                <a:latin typeface="LG Smar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222129" y="1501027"/>
            <a:ext cx="6255739" cy="4334593"/>
          </a:xfrm>
        </p:spPr>
        <p:txBody>
          <a:bodyPr anchor="t">
            <a:normAutofit/>
          </a:bodyPr>
          <a:lstStyle>
            <a:lvl1pPr marL="0" indent="0">
              <a:buNone/>
              <a:defRPr sz="3600">
                <a:solidFill>
                  <a:srgbClr val="C5003D"/>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6" name="Slide Number Placeholder 5"/>
          <p:cNvSpPr>
            <a:spLocks noGrp="1"/>
          </p:cNvSpPr>
          <p:nvPr>
            <p:ph type="sldNum" sz="quarter" idx="12"/>
          </p:nvPr>
        </p:nvSpPr>
        <p:spPr>
          <a:xfrm>
            <a:off x="222125" y="6356354"/>
            <a:ext cx="2133600" cy="365125"/>
          </a:xfrm>
          <a:prstGeom prst="rect">
            <a:avLst/>
          </a:prstGeom>
        </p:spPr>
        <p:txBody>
          <a:bodyPr/>
          <a:lstStyle/>
          <a:p>
            <a:fld id="{464FF4FD-E71B-0D47-A416-FADDC2393AB7}" type="slidenum">
              <a:rPr lang="en-US" smtClean="0"/>
              <a:pPr/>
              <a:t>‹#›</a:t>
            </a:fld>
            <a:endParaRPr lang="en-US" dirty="0"/>
          </a:p>
        </p:txBody>
      </p:sp>
    </p:spTree>
    <p:extLst>
      <p:ext uri="{BB962C8B-B14F-4D97-AF65-F5344CB8AC3E}">
        <p14:creationId xmlns="" xmlns:p14="http://schemas.microsoft.com/office/powerpoint/2010/main" val="1345220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22125" y="6356354"/>
            <a:ext cx="2133600" cy="365125"/>
          </a:xfrm>
          <a:prstGeom prst="rect">
            <a:avLst/>
          </a:prstGeom>
        </p:spPr>
        <p:txBody>
          <a:bodyPr/>
          <a:lstStyle/>
          <a:p>
            <a:fld id="{464FF4FD-E71B-0D47-A416-FADDC2393AB7}" type="slidenum">
              <a:rPr lang="en-US" smtClean="0"/>
              <a:pPr/>
              <a:t>‹#›</a:t>
            </a:fld>
            <a:endParaRPr lang="en-US" dirty="0"/>
          </a:p>
        </p:txBody>
      </p:sp>
    </p:spTree>
    <p:extLst>
      <p:ext uri="{BB962C8B-B14F-4D97-AF65-F5344CB8AC3E}">
        <p14:creationId xmlns="" xmlns:p14="http://schemas.microsoft.com/office/powerpoint/2010/main" val="2939241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5" name="Rectangle 4"/>
          <p:cNvSpPr/>
          <p:nvPr userDrawn="1"/>
        </p:nvSpPr>
        <p:spPr>
          <a:xfrm>
            <a:off x="0" y="6188365"/>
            <a:ext cx="8973278" cy="54327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effectLst/>
            </a:endParaRPr>
          </a:p>
        </p:txBody>
      </p:sp>
    </p:spTree>
    <p:extLst>
      <p:ext uri="{BB962C8B-B14F-4D97-AF65-F5344CB8AC3E}">
        <p14:creationId xmlns="" xmlns:p14="http://schemas.microsoft.com/office/powerpoint/2010/main" val="4151519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 1">
    <p:spTree>
      <p:nvGrpSpPr>
        <p:cNvPr id="1" name=""/>
        <p:cNvGrpSpPr/>
        <p:nvPr/>
      </p:nvGrpSpPr>
      <p:grpSpPr>
        <a:xfrm>
          <a:off x="0" y="0"/>
          <a:ext cx="0" cy="0"/>
          <a:chOff x="0" y="0"/>
          <a:chExt cx="0" cy="0"/>
        </a:xfrm>
      </p:grpSpPr>
      <p:sp>
        <p:nvSpPr>
          <p:cNvPr id="7" name="타원 2"/>
          <p:cNvSpPr>
            <a:spLocks/>
          </p:cNvSpPr>
          <p:nvPr/>
        </p:nvSpPr>
        <p:spPr>
          <a:xfrm>
            <a:off x="-412733" y="1143000"/>
            <a:ext cx="4572000" cy="4572000"/>
          </a:xfrm>
          <a:prstGeom prst="ellipse">
            <a:avLst/>
          </a:prstGeom>
          <a:solidFill>
            <a:srgbClr val="C61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400" b="1" dirty="0">
              <a:solidFill>
                <a:schemeClr val="bg1"/>
              </a:solidFill>
              <a:latin typeface="+mn-lt"/>
            </a:endParaRPr>
          </a:p>
        </p:txBody>
      </p:sp>
      <p:sp>
        <p:nvSpPr>
          <p:cNvPr id="8" name="타원 67"/>
          <p:cNvSpPr/>
          <p:nvPr/>
        </p:nvSpPr>
        <p:spPr>
          <a:xfrm flipH="1" flipV="1">
            <a:off x="4921267" y="3200400"/>
            <a:ext cx="177282" cy="173736"/>
          </a:xfrm>
          <a:prstGeom prst="ellipse">
            <a:avLst/>
          </a:prstGeom>
          <a:solidFill>
            <a:srgbClr val="C61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타원 68"/>
          <p:cNvSpPr/>
          <p:nvPr/>
        </p:nvSpPr>
        <p:spPr>
          <a:xfrm flipH="1" flipV="1">
            <a:off x="5378467" y="3200400"/>
            <a:ext cx="177282" cy="173736"/>
          </a:xfrm>
          <a:prstGeom prst="ellipse">
            <a:avLst/>
          </a:prstGeom>
          <a:solidFill>
            <a:srgbClr val="C61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타원 69"/>
          <p:cNvSpPr/>
          <p:nvPr/>
        </p:nvSpPr>
        <p:spPr>
          <a:xfrm flipH="1" flipV="1">
            <a:off x="5835667" y="3200400"/>
            <a:ext cx="177282" cy="173736"/>
          </a:xfrm>
          <a:prstGeom prst="ellipse">
            <a:avLst/>
          </a:prstGeom>
          <a:solidFill>
            <a:srgbClr val="C61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타원 2"/>
          <p:cNvSpPr>
            <a:spLocks/>
          </p:cNvSpPr>
          <p:nvPr/>
        </p:nvSpPr>
        <p:spPr>
          <a:xfrm>
            <a:off x="-412733" y="1143000"/>
            <a:ext cx="4572000" cy="4572000"/>
          </a:xfrm>
          <a:prstGeom prst="ellipse">
            <a:avLst/>
          </a:prstGeom>
          <a:solidFill>
            <a:srgbClr val="C61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400" b="1" dirty="0">
              <a:solidFill>
                <a:schemeClr val="bg1"/>
              </a:solidFill>
              <a:latin typeface="+mn-lt"/>
            </a:endParaRPr>
          </a:p>
        </p:txBody>
      </p:sp>
      <p:sp>
        <p:nvSpPr>
          <p:cNvPr id="13" name="타원 67"/>
          <p:cNvSpPr/>
          <p:nvPr/>
        </p:nvSpPr>
        <p:spPr>
          <a:xfrm flipH="1" flipV="1">
            <a:off x="4921267" y="3200400"/>
            <a:ext cx="177282" cy="173736"/>
          </a:xfrm>
          <a:prstGeom prst="ellipse">
            <a:avLst/>
          </a:prstGeom>
          <a:solidFill>
            <a:srgbClr val="C61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타원 68"/>
          <p:cNvSpPr/>
          <p:nvPr/>
        </p:nvSpPr>
        <p:spPr>
          <a:xfrm flipH="1" flipV="1">
            <a:off x="5378467" y="3200400"/>
            <a:ext cx="177282" cy="173736"/>
          </a:xfrm>
          <a:prstGeom prst="ellipse">
            <a:avLst/>
          </a:prstGeom>
          <a:solidFill>
            <a:srgbClr val="C61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타원 69"/>
          <p:cNvSpPr/>
          <p:nvPr/>
        </p:nvSpPr>
        <p:spPr>
          <a:xfrm flipH="1" flipV="1">
            <a:off x="5835667" y="3200400"/>
            <a:ext cx="177282" cy="173736"/>
          </a:xfrm>
          <a:prstGeom prst="ellipse">
            <a:avLst/>
          </a:prstGeom>
          <a:solidFill>
            <a:srgbClr val="C61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52400" y="2622528"/>
            <a:ext cx="3581400" cy="1720872"/>
          </a:xfrm>
        </p:spPr>
        <p:txBody>
          <a:bodyPr/>
          <a:lstStyle>
            <a:lvl1pPr>
              <a:defRPr b="1">
                <a:solidFill>
                  <a:schemeClr val="bg1"/>
                </a:solidFill>
              </a:defRPr>
            </a:lvl1pPr>
          </a:lstStyle>
          <a:p>
            <a:r>
              <a:rPr lang="en-US" smtClean="0"/>
              <a:t>Click to edit Master title style</a:t>
            </a:r>
            <a:endParaRPr lang="en-US" dirty="0"/>
          </a:p>
        </p:txBody>
      </p:sp>
      <p:sp>
        <p:nvSpPr>
          <p:cNvPr id="17" name="타원 2"/>
          <p:cNvSpPr>
            <a:spLocks/>
          </p:cNvSpPr>
          <p:nvPr/>
        </p:nvSpPr>
        <p:spPr>
          <a:xfrm>
            <a:off x="-412733" y="1143000"/>
            <a:ext cx="4572000" cy="4572000"/>
          </a:xfrm>
          <a:prstGeom prst="ellipse">
            <a:avLst/>
          </a:prstGeom>
          <a:solidFill>
            <a:srgbClr val="C61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400" b="1" dirty="0">
              <a:solidFill>
                <a:schemeClr val="bg1"/>
              </a:solidFill>
              <a:latin typeface="+mn-lt"/>
            </a:endParaRPr>
          </a:p>
        </p:txBody>
      </p:sp>
      <p:sp>
        <p:nvSpPr>
          <p:cNvPr id="18" name="타원 67"/>
          <p:cNvSpPr/>
          <p:nvPr/>
        </p:nvSpPr>
        <p:spPr>
          <a:xfrm flipH="1" flipV="1">
            <a:off x="4921267" y="3200400"/>
            <a:ext cx="177282" cy="173736"/>
          </a:xfrm>
          <a:prstGeom prst="ellipse">
            <a:avLst/>
          </a:prstGeom>
          <a:solidFill>
            <a:srgbClr val="C61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타원 68"/>
          <p:cNvSpPr/>
          <p:nvPr/>
        </p:nvSpPr>
        <p:spPr>
          <a:xfrm flipH="1" flipV="1">
            <a:off x="5378467" y="3200400"/>
            <a:ext cx="177282" cy="173736"/>
          </a:xfrm>
          <a:prstGeom prst="ellipse">
            <a:avLst/>
          </a:prstGeom>
          <a:solidFill>
            <a:srgbClr val="C61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0" name="타원 69"/>
          <p:cNvSpPr/>
          <p:nvPr/>
        </p:nvSpPr>
        <p:spPr>
          <a:xfrm flipH="1" flipV="1">
            <a:off x="5835667" y="3200400"/>
            <a:ext cx="177282" cy="173736"/>
          </a:xfrm>
          <a:prstGeom prst="ellipse">
            <a:avLst/>
          </a:prstGeom>
          <a:solidFill>
            <a:srgbClr val="C61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타원 2"/>
          <p:cNvSpPr>
            <a:spLocks/>
          </p:cNvSpPr>
          <p:nvPr/>
        </p:nvSpPr>
        <p:spPr>
          <a:xfrm>
            <a:off x="-412733" y="1143000"/>
            <a:ext cx="4572000" cy="4572000"/>
          </a:xfrm>
          <a:prstGeom prst="ellipse">
            <a:avLst/>
          </a:prstGeom>
          <a:solidFill>
            <a:srgbClr val="C61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400" b="1" dirty="0">
              <a:solidFill>
                <a:schemeClr val="bg1"/>
              </a:solidFill>
              <a:latin typeface="+mn-lt"/>
            </a:endParaRPr>
          </a:p>
        </p:txBody>
      </p:sp>
      <p:sp>
        <p:nvSpPr>
          <p:cNvPr id="23" name="타원 67"/>
          <p:cNvSpPr/>
          <p:nvPr/>
        </p:nvSpPr>
        <p:spPr>
          <a:xfrm flipH="1" flipV="1">
            <a:off x="4921267" y="3200400"/>
            <a:ext cx="177282" cy="173736"/>
          </a:xfrm>
          <a:prstGeom prst="ellipse">
            <a:avLst/>
          </a:prstGeom>
          <a:solidFill>
            <a:srgbClr val="C61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4" name="타원 68"/>
          <p:cNvSpPr/>
          <p:nvPr/>
        </p:nvSpPr>
        <p:spPr>
          <a:xfrm flipH="1" flipV="1">
            <a:off x="5378467" y="3200400"/>
            <a:ext cx="177282" cy="173736"/>
          </a:xfrm>
          <a:prstGeom prst="ellipse">
            <a:avLst/>
          </a:prstGeom>
          <a:solidFill>
            <a:srgbClr val="C61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5" name="타원 69"/>
          <p:cNvSpPr/>
          <p:nvPr/>
        </p:nvSpPr>
        <p:spPr>
          <a:xfrm flipH="1" flipV="1">
            <a:off x="5835667" y="3200400"/>
            <a:ext cx="177282" cy="173736"/>
          </a:xfrm>
          <a:prstGeom prst="ellipse">
            <a:avLst/>
          </a:prstGeom>
          <a:solidFill>
            <a:srgbClr val="C61E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7" name="타원 2"/>
          <p:cNvSpPr>
            <a:spLocks/>
          </p:cNvSpPr>
          <p:nvPr userDrawn="1"/>
        </p:nvSpPr>
        <p:spPr>
          <a:xfrm>
            <a:off x="-412733" y="1143000"/>
            <a:ext cx="4572000" cy="45720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400" b="1" dirty="0">
              <a:solidFill>
                <a:schemeClr val="bg1"/>
              </a:solidFill>
              <a:latin typeface="+mn-lt"/>
            </a:endParaRPr>
          </a:p>
        </p:txBody>
      </p:sp>
      <p:sp>
        <p:nvSpPr>
          <p:cNvPr id="28" name="타원 67"/>
          <p:cNvSpPr/>
          <p:nvPr userDrawn="1"/>
        </p:nvSpPr>
        <p:spPr>
          <a:xfrm flipH="1" flipV="1">
            <a:off x="4921267" y="3200400"/>
            <a:ext cx="177282" cy="17373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타원 68"/>
          <p:cNvSpPr/>
          <p:nvPr userDrawn="1"/>
        </p:nvSpPr>
        <p:spPr>
          <a:xfrm flipH="1" flipV="1">
            <a:off x="5378467" y="3200400"/>
            <a:ext cx="177282" cy="17373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0" name="타원 69"/>
          <p:cNvSpPr/>
          <p:nvPr userDrawn="1"/>
        </p:nvSpPr>
        <p:spPr>
          <a:xfrm flipH="1" flipV="1">
            <a:off x="5835667" y="3200400"/>
            <a:ext cx="177282" cy="17373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33" name="그림 32" descr="CMU.jpg"/>
          <p:cNvPicPr>
            <a:picLocks noChangeAspect="1"/>
          </p:cNvPicPr>
          <p:nvPr userDrawn="1"/>
        </p:nvPicPr>
        <p:blipFill>
          <a:blip r:embed="rId2"/>
          <a:stretch>
            <a:fillRect/>
          </a:stretch>
        </p:blipFill>
        <p:spPr>
          <a:xfrm>
            <a:off x="6542514" y="2648644"/>
            <a:ext cx="1664751" cy="1296000"/>
          </a:xfrm>
          <a:prstGeom prst="rect">
            <a:avLst/>
          </a:prstGeom>
        </p:spPr>
      </p:pic>
    </p:spTree>
    <p:extLst>
      <p:ext uri="{BB962C8B-B14F-4D97-AF65-F5344CB8AC3E}">
        <p14:creationId xmlns="" xmlns:p14="http://schemas.microsoft.com/office/powerpoint/2010/main" val="402781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30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par>
                                <p:cTn id="10" presetID="10" presetClass="entr" presetSubtype="0" fill="hold" grpId="1" nodeType="withEffect">
                                  <p:stCondLst>
                                    <p:cond delay="180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53" presetClass="entr" presetSubtype="16" fill="hold" grpId="0" nodeType="withEffect">
                                  <p:stCondLst>
                                    <p:cond delay="4300"/>
                                  </p:stCondLst>
                                  <p:childTnLst>
                                    <p:set>
                                      <p:cBhvr>
                                        <p:cTn id="14" dur="1" fill="hold">
                                          <p:stCondLst>
                                            <p:cond delay="0"/>
                                          </p:stCondLst>
                                        </p:cTn>
                                        <p:tgtEl>
                                          <p:spTgt spid="8"/>
                                        </p:tgtEl>
                                        <p:attrNameLst>
                                          <p:attrName>style.visibility</p:attrName>
                                        </p:attrNameLst>
                                      </p:cBhvr>
                                      <p:to>
                                        <p:strVal val="visible"/>
                                      </p:to>
                                    </p:set>
                                    <p:anim calcmode="lin" valueType="num">
                                      <p:cBhvr>
                                        <p:cTn id="15" dur="750" fill="hold"/>
                                        <p:tgtEl>
                                          <p:spTgt spid="8"/>
                                        </p:tgtEl>
                                        <p:attrNameLst>
                                          <p:attrName>ppt_w</p:attrName>
                                        </p:attrNameLst>
                                      </p:cBhvr>
                                      <p:tavLst>
                                        <p:tav tm="0">
                                          <p:val>
                                            <p:fltVal val="0"/>
                                          </p:val>
                                        </p:tav>
                                        <p:tav tm="100000">
                                          <p:val>
                                            <p:strVal val="#ppt_w"/>
                                          </p:val>
                                        </p:tav>
                                      </p:tavLst>
                                    </p:anim>
                                    <p:anim calcmode="lin" valueType="num">
                                      <p:cBhvr>
                                        <p:cTn id="16" dur="750" fill="hold"/>
                                        <p:tgtEl>
                                          <p:spTgt spid="8"/>
                                        </p:tgtEl>
                                        <p:attrNameLst>
                                          <p:attrName>ppt_h</p:attrName>
                                        </p:attrNameLst>
                                      </p:cBhvr>
                                      <p:tavLst>
                                        <p:tav tm="0">
                                          <p:val>
                                            <p:fltVal val="0"/>
                                          </p:val>
                                        </p:tav>
                                        <p:tav tm="100000">
                                          <p:val>
                                            <p:strVal val="#ppt_h"/>
                                          </p:val>
                                        </p:tav>
                                      </p:tavLst>
                                    </p:anim>
                                    <p:animEffect transition="in" filter="fade">
                                      <p:cBhvr>
                                        <p:cTn id="17" dur="750"/>
                                        <p:tgtEl>
                                          <p:spTgt spid="8"/>
                                        </p:tgtEl>
                                      </p:cBhvr>
                                    </p:animEffect>
                                  </p:childTnLst>
                                </p:cTn>
                              </p:par>
                              <p:par>
                                <p:cTn id="18" presetID="63" presetClass="path" presetSubtype="0" accel="50000" decel="50000" fill="hold" grpId="1" nodeType="withEffect">
                                  <p:stCondLst>
                                    <p:cond delay="4300"/>
                                  </p:stCondLst>
                                  <p:childTnLst>
                                    <p:animMotion origin="layout" path="M -0.08021 -4.07407E-6 L -2.77778E-6 -4.07407E-6 " pathEditMode="relative" rAng="0" ptsTypes="AA">
                                      <p:cBhvr>
                                        <p:cTn id="19" dur="750" fill="hold"/>
                                        <p:tgtEl>
                                          <p:spTgt spid="8"/>
                                        </p:tgtEl>
                                        <p:attrNameLst>
                                          <p:attrName>ppt_x</p:attrName>
                                          <p:attrName>ppt_y</p:attrName>
                                        </p:attrNameLst>
                                      </p:cBhvr>
                                      <p:rCtr x="4010" y="0"/>
                                    </p:animMotion>
                                  </p:childTnLst>
                                </p:cTn>
                              </p:par>
                              <p:par>
                                <p:cTn id="20" presetID="53" presetClass="entr" presetSubtype="16" fill="hold" grpId="0" nodeType="withEffect">
                                  <p:stCondLst>
                                    <p:cond delay="4700"/>
                                  </p:stCondLst>
                                  <p:childTnLst>
                                    <p:set>
                                      <p:cBhvr>
                                        <p:cTn id="21" dur="1" fill="hold">
                                          <p:stCondLst>
                                            <p:cond delay="0"/>
                                          </p:stCondLst>
                                        </p:cTn>
                                        <p:tgtEl>
                                          <p:spTgt spid="9"/>
                                        </p:tgtEl>
                                        <p:attrNameLst>
                                          <p:attrName>style.visibility</p:attrName>
                                        </p:attrNameLst>
                                      </p:cBhvr>
                                      <p:to>
                                        <p:strVal val="visible"/>
                                      </p:to>
                                    </p:set>
                                    <p:anim calcmode="lin" valueType="num">
                                      <p:cBhvr>
                                        <p:cTn id="22" dur="750" fill="hold"/>
                                        <p:tgtEl>
                                          <p:spTgt spid="9"/>
                                        </p:tgtEl>
                                        <p:attrNameLst>
                                          <p:attrName>ppt_w</p:attrName>
                                        </p:attrNameLst>
                                      </p:cBhvr>
                                      <p:tavLst>
                                        <p:tav tm="0">
                                          <p:val>
                                            <p:fltVal val="0"/>
                                          </p:val>
                                        </p:tav>
                                        <p:tav tm="100000">
                                          <p:val>
                                            <p:strVal val="#ppt_w"/>
                                          </p:val>
                                        </p:tav>
                                      </p:tavLst>
                                    </p:anim>
                                    <p:anim calcmode="lin" valueType="num">
                                      <p:cBhvr>
                                        <p:cTn id="23" dur="750" fill="hold"/>
                                        <p:tgtEl>
                                          <p:spTgt spid="9"/>
                                        </p:tgtEl>
                                        <p:attrNameLst>
                                          <p:attrName>ppt_h</p:attrName>
                                        </p:attrNameLst>
                                      </p:cBhvr>
                                      <p:tavLst>
                                        <p:tav tm="0">
                                          <p:val>
                                            <p:fltVal val="0"/>
                                          </p:val>
                                        </p:tav>
                                        <p:tav tm="100000">
                                          <p:val>
                                            <p:strVal val="#ppt_h"/>
                                          </p:val>
                                        </p:tav>
                                      </p:tavLst>
                                    </p:anim>
                                    <p:animEffect transition="in" filter="fade">
                                      <p:cBhvr>
                                        <p:cTn id="24" dur="750"/>
                                        <p:tgtEl>
                                          <p:spTgt spid="9"/>
                                        </p:tgtEl>
                                      </p:cBhvr>
                                    </p:animEffect>
                                  </p:childTnLst>
                                </p:cTn>
                              </p:par>
                              <p:par>
                                <p:cTn id="25" presetID="63" presetClass="path" presetSubtype="0" accel="50000" decel="50000" fill="hold" grpId="1" nodeType="withEffect">
                                  <p:stCondLst>
                                    <p:cond delay="4700"/>
                                  </p:stCondLst>
                                  <p:childTnLst>
                                    <p:animMotion origin="layout" path="M -0.09027 -4.07407E-6 L -2.77778E-6 -4.07407E-6 " pathEditMode="relative" rAng="0" ptsTypes="AA">
                                      <p:cBhvr>
                                        <p:cTn id="26" dur="750" fill="hold"/>
                                        <p:tgtEl>
                                          <p:spTgt spid="9"/>
                                        </p:tgtEl>
                                        <p:attrNameLst>
                                          <p:attrName>ppt_x</p:attrName>
                                          <p:attrName>ppt_y</p:attrName>
                                        </p:attrNameLst>
                                      </p:cBhvr>
                                      <p:rCtr x="4514" y="0"/>
                                    </p:animMotion>
                                  </p:childTnLst>
                                </p:cTn>
                              </p:par>
                              <p:par>
                                <p:cTn id="27" presetID="53" presetClass="entr" presetSubtype="16" fill="hold" grpId="0" nodeType="withEffect">
                                  <p:stCondLst>
                                    <p:cond delay="5200"/>
                                  </p:stCondLst>
                                  <p:childTnLst>
                                    <p:set>
                                      <p:cBhvr>
                                        <p:cTn id="28" dur="1" fill="hold">
                                          <p:stCondLst>
                                            <p:cond delay="0"/>
                                          </p:stCondLst>
                                        </p:cTn>
                                        <p:tgtEl>
                                          <p:spTgt spid="10"/>
                                        </p:tgtEl>
                                        <p:attrNameLst>
                                          <p:attrName>style.visibility</p:attrName>
                                        </p:attrNameLst>
                                      </p:cBhvr>
                                      <p:to>
                                        <p:strVal val="visible"/>
                                      </p:to>
                                    </p:set>
                                    <p:anim calcmode="lin" valueType="num">
                                      <p:cBhvr>
                                        <p:cTn id="29" dur="750" fill="hold"/>
                                        <p:tgtEl>
                                          <p:spTgt spid="10"/>
                                        </p:tgtEl>
                                        <p:attrNameLst>
                                          <p:attrName>ppt_w</p:attrName>
                                        </p:attrNameLst>
                                      </p:cBhvr>
                                      <p:tavLst>
                                        <p:tav tm="0">
                                          <p:val>
                                            <p:fltVal val="0"/>
                                          </p:val>
                                        </p:tav>
                                        <p:tav tm="100000">
                                          <p:val>
                                            <p:strVal val="#ppt_w"/>
                                          </p:val>
                                        </p:tav>
                                      </p:tavLst>
                                    </p:anim>
                                    <p:anim calcmode="lin" valueType="num">
                                      <p:cBhvr>
                                        <p:cTn id="30" dur="750" fill="hold"/>
                                        <p:tgtEl>
                                          <p:spTgt spid="10"/>
                                        </p:tgtEl>
                                        <p:attrNameLst>
                                          <p:attrName>ppt_h</p:attrName>
                                        </p:attrNameLst>
                                      </p:cBhvr>
                                      <p:tavLst>
                                        <p:tav tm="0">
                                          <p:val>
                                            <p:fltVal val="0"/>
                                          </p:val>
                                        </p:tav>
                                        <p:tav tm="100000">
                                          <p:val>
                                            <p:strVal val="#ppt_h"/>
                                          </p:val>
                                        </p:tav>
                                      </p:tavLst>
                                    </p:anim>
                                    <p:animEffect transition="in" filter="fade">
                                      <p:cBhvr>
                                        <p:cTn id="31" dur="750"/>
                                        <p:tgtEl>
                                          <p:spTgt spid="10"/>
                                        </p:tgtEl>
                                      </p:cBhvr>
                                    </p:animEffect>
                                  </p:childTnLst>
                                </p:cTn>
                              </p:par>
                              <p:par>
                                <p:cTn id="32" presetID="63" presetClass="path" presetSubtype="0" accel="50000" decel="50000" fill="hold" grpId="1" nodeType="withEffect">
                                  <p:stCondLst>
                                    <p:cond delay="5200"/>
                                  </p:stCondLst>
                                  <p:childTnLst>
                                    <p:animMotion origin="layout" path="M -0.09062 0 L 5E-6 0 " pathEditMode="relative" rAng="0" ptsTypes="AA">
                                      <p:cBhvr>
                                        <p:cTn id="33" dur="750" fill="hold"/>
                                        <p:tgtEl>
                                          <p:spTgt spid="10"/>
                                        </p:tgtEl>
                                        <p:attrNameLst>
                                          <p:attrName>ppt_x</p:attrName>
                                          <p:attrName>ppt_y</p:attrName>
                                        </p:attrNameLst>
                                      </p:cBhvr>
                                      <p:rCtr x="4531" y="0"/>
                                    </p:animMotion>
                                  </p:childTnLst>
                                </p:cTn>
                              </p:par>
                              <p:par>
                                <p:cTn id="34" presetID="53" presetClass="entr" presetSubtype="16" fill="hold" grpId="0" nodeType="withEffect">
                                  <p:stCondLst>
                                    <p:cond delay="1300"/>
                                  </p:stCondLst>
                                  <p:childTnLst>
                                    <p:set>
                                      <p:cBhvr>
                                        <p:cTn id="35" dur="1" fill="hold">
                                          <p:stCondLst>
                                            <p:cond delay="0"/>
                                          </p:stCondLst>
                                        </p:cTn>
                                        <p:tgtEl>
                                          <p:spTgt spid="12"/>
                                        </p:tgtEl>
                                        <p:attrNameLst>
                                          <p:attrName>style.visibility</p:attrName>
                                        </p:attrNameLst>
                                      </p:cBhvr>
                                      <p:to>
                                        <p:strVal val="visible"/>
                                      </p:to>
                                    </p:set>
                                    <p:anim calcmode="lin" valueType="num">
                                      <p:cBhvr>
                                        <p:cTn id="36" dur="1000" fill="hold"/>
                                        <p:tgtEl>
                                          <p:spTgt spid="12"/>
                                        </p:tgtEl>
                                        <p:attrNameLst>
                                          <p:attrName>ppt_w</p:attrName>
                                        </p:attrNameLst>
                                      </p:cBhvr>
                                      <p:tavLst>
                                        <p:tav tm="0">
                                          <p:val>
                                            <p:fltVal val="0"/>
                                          </p:val>
                                        </p:tav>
                                        <p:tav tm="100000">
                                          <p:val>
                                            <p:strVal val="#ppt_w"/>
                                          </p:val>
                                        </p:tav>
                                      </p:tavLst>
                                    </p:anim>
                                    <p:anim calcmode="lin" valueType="num">
                                      <p:cBhvr>
                                        <p:cTn id="37" dur="1000" fill="hold"/>
                                        <p:tgtEl>
                                          <p:spTgt spid="12"/>
                                        </p:tgtEl>
                                        <p:attrNameLst>
                                          <p:attrName>ppt_h</p:attrName>
                                        </p:attrNameLst>
                                      </p:cBhvr>
                                      <p:tavLst>
                                        <p:tav tm="0">
                                          <p:val>
                                            <p:fltVal val="0"/>
                                          </p:val>
                                        </p:tav>
                                        <p:tav tm="100000">
                                          <p:val>
                                            <p:strVal val="#ppt_h"/>
                                          </p:val>
                                        </p:tav>
                                      </p:tavLst>
                                    </p:anim>
                                    <p:animEffect transition="in" filter="fade">
                                      <p:cBhvr>
                                        <p:cTn id="38" dur="1000"/>
                                        <p:tgtEl>
                                          <p:spTgt spid="12"/>
                                        </p:tgtEl>
                                      </p:cBhvr>
                                    </p:animEffect>
                                  </p:childTnLst>
                                </p:cTn>
                              </p:par>
                              <p:par>
                                <p:cTn id="39" presetID="10" presetClass="entr" presetSubtype="0" fill="hold" grpId="1" nodeType="withEffect">
                                  <p:stCondLst>
                                    <p:cond delay="180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53" presetClass="entr" presetSubtype="16" fill="hold" grpId="0" nodeType="withEffect">
                                  <p:stCondLst>
                                    <p:cond delay="4300"/>
                                  </p:stCondLst>
                                  <p:childTnLst>
                                    <p:set>
                                      <p:cBhvr>
                                        <p:cTn id="43" dur="1" fill="hold">
                                          <p:stCondLst>
                                            <p:cond delay="0"/>
                                          </p:stCondLst>
                                        </p:cTn>
                                        <p:tgtEl>
                                          <p:spTgt spid="13"/>
                                        </p:tgtEl>
                                        <p:attrNameLst>
                                          <p:attrName>style.visibility</p:attrName>
                                        </p:attrNameLst>
                                      </p:cBhvr>
                                      <p:to>
                                        <p:strVal val="visible"/>
                                      </p:to>
                                    </p:set>
                                    <p:anim calcmode="lin" valueType="num">
                                      <p:cBhvr>
                                        <p:cTn id="44" dur="750" fill="hold"/>
                                        <p:tgtEl>
                                          <p:spTgt spid="13"/>
                                        </p:tgtEl>
                                        <p:attrNameLst>
                                          <p:attrName>ppt_w</p:attrName>
                                        </p:attrNameLst>
                                      </p:cBhvr>
                                      <p:tavLst>
                                        <p:tav tm="0">
                                          <p:val>
                                            <p:fltVal val="0"/>
                                          </p:val>
                                        </p:tav>
                                        <p:tav tm="100000">
                                          <p:val>
                                            <p:strVal val="#ppt_w"/>
                                          </p:val>
                                        </p:tav>
                                      </p:tavLst>
                                    </p:anim>
                                    <p:anim calcmode="lin" valueType="num">
                                      <p:cBhvr>
                                        <p:cTn id="45" dur="750" fill="hold"/>
                                        <p:tgtEl>
                                          <p:spTgt spid="13"/>
                                        </p:tgtEl>
                                        <p:attrNameLst>
                                          <p:attrName>ppt_h</p:attrName>
                                        </p:attrNameLst>
                                      </p:cBhvr>
                                      <p:tavLst>
                                        <p:tav tm="0">
                                          <p:val>
                                            <p:fltVal val="0"/>
                                          </p:val>
                                        </p:tav>
                                        <p:tav tm="100000">
                                          <p:val>
                                            <p:strVal val="#ppt_h"/>
                                          </p:val>
                                        </p:tav>
                                      </p:tavLst>
                                    </p:anim>
                                    <p:animEffect transition="in" filter="fade">
                                      <p:cBhvr>
                                        <p:cTn id="46" dur="750"/>
                                        <p:tgtEl>
                                          <p:spTgt spid="13"/>
                                        </p:tgtEl>
                                      </p:cBhvr>
                                    </p:animEffect>
                                  </p:childTnLst>
                                </p:cTn>
                              </p:par>
                              <p:par>
                                <p:cTn id="47" presetID="63" presetClass="path" presetSubtype="0" accel="50000" decel="50000" fill="hold" grpId="1" nodeType="withEffect">
                                  <p:stCondLst>
                                    <p:cond delay="4300"/>
                                  </p:stCondLst>
                                  <p:childTnLst>
                                    <p:animMotion origin="layout" path="M -0.08021 -4.07407E-6 L -2.77778E-6 -4.07407E-6 " pathEditMode="relative" rAng="0" ptsTypes="AA">
                                      <p:cBhvr>
                                        <p:cTn id="48" dur="750" fill="hold"/>
                                        <p:tgtEl>
                                          <p:spTgt spid="13"/>
                                        </p:tgtEl>
                                        <p:attrNameLst>
                                          <p:attrName>ppt_x</p:attrName>
                                          <p:attrName>ppt_y</p:attrName>
                                        </p:attrNameLst>
                                      </p:cBhvr>
                                      <p:rCtr x="4010" y="0"/>
                                    </p:animMotion>
                                  </p:childTnLst>
                                </p:cTn>
                              </p:par>
                              <p:par>
                                <p:cTn id="49" presetID="53" presetClass="entr" presetSubtype="16" fill="hold" grpId="0" nodeType="withEffect">
                                  <p:stCondLst>
                                    <p:cond delay="4700"/>
                                  </p:stCondLst>
                                  <p:childTnLst>
                                    <p:set>
                                      <p:cBhvr>
                                        <p:cTn id="50" dur="1" fill="hold">
                                          <p:stCondLst>
                                            <p:cond delay="0"/>
                                          </p:stCondLst>
                                        </p:cTn>
                                        <p:tgtEl>
                                          <p:spTgt spid="14"/>
                                        </p:tgtEl>
                                        <p:attrNameLst>
                                          <p:attrName>style.visibility</p:attrName>
                                        </p:attrNameLst>
                                      </p:cBhvr>
                                      <p:to>
                                        <p:strVal val="visible"/>
                                      </p:to>
                                    </p:set>
                                    <p:anim calcmode="lin" valueType="num">
                                      <p:cBhvr>
                                        <p:cTn id="51" dur="750" fill="hold"/>
                                        <p:tgtEl>
                                          <p:spTgt spid="14"/>
                                        </p:tgtEl>
                                        <p:attrNameLst>
                                          <p:attrName>ppt_w</p:attrName>
                                        </p:attrNameLst>
                                      </p:cBhvr>
                                      <p:tavLst>
                                        <p:tav tm="0">
                                          <p:val>
                                            <p:fltVal val="0"/>
                                          </p:val>
                                        </p:tav>
                                        <p:tav tm="100000">
                                          <p:val>
                                            <p:strVal val="#ppt_w"/>
                                          </p:val>
                                        </p:tav>
                                      </p:tavLst>
                                    </p:anim>
                                    <p:anim calcmode="lin" valueType="num">
                                      <p:cBhvr>
                                        <p:cTn id="52" dur="750" fill="hold"/>
                                        <p:tgtEl>
                                          <p:spTgt spid="14"/>
                                        </p:tgtEl>
                                        <p:attrNameLst>
                                          <p:attrName>ppt_h</p:attrName>
                                        </p:attrNameLst>
                                      </p:cBhvr>
                                      <p:tavLst>
                                        <p:tav tm="0">
                                          <p:val>
                                            <p:fltVal val="0"/>
                                          </p:val>
                                        </p:tav>
                                        <p:tav tm="100000">
                                          <p:val>
                                            <p:strVal val="#ppt_h"/>
                                          </p:val>
                                        </p:tav>
                                      </p:tavLst>
                                    </p:anim>
                                    <p:animEffect transition="in" filter="fade">
                                      <p:cBhvr>
                                        <p:cTn id="53" dur="750"/>
                                        <p:tgtEl>
                                          <p:spTgt spid="14"/>
                                        </p:tgtEl>
                                      </p:cBhvr>
                                    </p:animEffect>
                                  </p:childTnLst>
                                </p:cTn>
                              </p:par>
                              <p:par>
                                <p:cTn id="54" presetID="63" presetClass="path" presetSubtype="0" accel="50000" decel="50000" fill="hold" grpId="1" nodeType="withEffect">
                                  <p:stCondLst>
                                    <p:cond delay="4700"/>
                                  </p:stCondLst>
                                  <p:childTnLst>
                                    <p:animMotion origin="layout" path="M -0.09027 -4.07407E-6 L -2.77778E-6 -4.07407E-6 " pathEditMode="relative" rAng="0" ptsTypes="AA">
                                      <p:cBhvr>
                                        <p:cTn id="55" dur="750" fill="hold"/>
                                        <p:tgtEl>
                                          <p:spTgt spid="14"/>
                                        </p:tgtEl>
                                        <p:attrNameLst>
                                          <p:attrName>ppt_x</p:attrName>
                                          <p:attrName>ppt_y</p:attrName>
                                        </p:attrNameLst>
                                      </p:cBhvr>
                                      <p:rCtr x="4514" y="0"/>
                                    </p:animMotion>
                                  </p:childTnLst>
                                </p:cTn>
                              </p:par>
                              <p:par>
                                <p:cTn id="56" presetID="53" presetClass="entr" presetSubtype="16" fill="hold" grpId="0" nodeType="withEffect">
                                  <p:stCondLst>
                                    <p:cond delay="5200"/>
                                  </p:stCondLst>
                                  <p:childTnLst>
                                    <p:set>
                                      <p:cBhvr>
                                        <p:cTn id="57" dur="1" fill="hold">
                                          <p:stCondLst>
                                            <p:cond delay="0"/>
                                          </p:stCondLst>
                                        </p:cTn>
                                        <p:tgtEl>
                                          <p:spTgt spid="15"/>
                                        </p:tgtEl>
                                        <p:attrNameLst>
                                          <p:attrName>style.visibility</p:attrName>
                                        </p:attrNameLst>
                                      </p:cBhvr>
                                      <p:to>
                                        <p:strVal val="visible"/>
                                      </p:to>
                                    </p:set>
                                    <p:anim calcmode="lin" valueType="num">
                                      <p:cBhvr>
                                        <p:cTn id="58" dur="750" fill="hold"/>
                                        <p:tgtEl>
                                          <p:spTgt spid="15"/>
                                        </p:tgtEl>
                                        <p:attrNameLst>
                                          <p:attrName>ppt_w</p:attrName>
                                        </p:attrNameLst>
                                      </p:cBhvr>
                                      <p:tavLst>
                                        <p:tav tm="0">
                                          <p:val>
                                            <p:fltVal val="0"/>
                                          </p:val>
                                        </p:tav>
                                        <p:tav tm="100000">
                                          <p:val>
                                            <p:strVal val="#ppt_w"/>
                                          </p:val>
                                        </p:tav>
                                      </p:tavLst>
                                    </p:anim>
                                    <p:anim calcmode="lin" valueType="num">
                                      <p:cBhvr>
                                        <p:cTn id="59" dur="750" fill="hold"/>
                                        <p:tgtEl>
                                          <p:spTgt spid="15"/>
                                        </p:tgtEl>
                                        <p:attrNameLst>
                                          <p:attrName>ppt_h</p:attrName>
                                        </p:attrNameLst>
                                      </p:cBhvr>
                                      <p:tavLst>
                                        <p:tav tm="0">
                                          <p:val>
                                            <p:fltVal val="0"/>
                                          </p:val>
                                        </p:tav>
                                        <p:tav tm="100000">
                                          <p:val>
                                            <p:strVal val="#ppt_h"/>
                                          </p:val>
                                        </p:tav>
                                      </p:tavLst>
                                    </p:anim>
                                    <p:animEffect transition="in" filter="fade">
                                      <p:cBhvr>
                                        <p:cTn id="60" dur="750"/>
                                        <p:tgtEl>
                                          <p:spTgt spid="15"/>
                                        </p:tgtEl>
                                      </p:cBhvr>
                                    </p:animEffect>
                                  </p:childTnLst>
                                </p:cTn>
                              </p:par>
                              <p:par>
                                <p:cTn id="61" presetID="63" presetClass="path" presetSubtype="0" accel="50000" decel="50000" fill="hold" grpId="1" nodeType="withEffect">
                                  <p:stCondLst>
                                    <p:cond delay="5200"/>
                                  </p:stCondLst>
                                  <p:childTnLst>
                                    <p:animMotion origin="layout" path="M -0.09062 0 L 5E-6 0 " pathEditMode="relative" rAng="0" ptsTypes="AA">
                                      <p:cBhvr>
                                        <p:cTn id="62" dur="750" fill="hold"/>
                                        <p:tgtEl>
                                          <p:spTgt spid="15"/>
                                        </p:tgtEl>
                                        <p:attrNameLst>
                                          <p:attrName>ppt_x</p:attrName>
                                          <p:attrName>ppt_y</p:attrName>
                                        </p:attrNameLst>
                                      </p:cBhvr>
                                      <p:rCtr x="4531" y="0"/>
                                    </p:animMotion>
                                  </p:childTnLst>
                                </p:cTn>
                              </p:par>
                              <p:par>
                                <p:cTn id="63" presetID="53" presetClass="entr" presetSubtype="16" fill="hold" grpId="0" nodeType="withEffect">
                                  <p:stCondLst>
                                    <p:cond delay="1300"/>
                                  </p:stCondLst>
                                  <p:childTnLst>
                                    <p:set>
                                      <p:cBhvr>
                                        <p:cTn id="64" dur="1" fill="hold">
                                          <p:stCondLst>
                                            <p:cond delay="0"/>
                                          </p:stCondLst>
                                        </p:cTn>
                                        <p:tgtEl>
                                          <p:spTgt spid="17"/>
                                        </p:tgtEl>
                                        <p:attrNameLst>
                                          <p:attrName>style.visibility</p:attrName>
                                        </p:attrNameLst>
                                      </p:cBhvr>
                                      <p:to>
                                        <p:strVal val="visible"/>
                                      </p:to>
                                    </p:set>
                                    <p:anim calcmode="lin" valueType="num">
                                      <p:cBhvr>
                                        <p:cTn id="65" dur="1000" fill="hold"/>
                                        <p:tgtEl>
                                          <p:spTgt spid="17"/>
                                        </p:tgtEl>
                                        <p:attrNameLst>
                                          <p:attrName>ppt_w</p:attrName>
                                        </p:attrNameLst>
                                      </p:cBhvr>
                                      <p:tavLst>
                                        <p:tav tm="0">
                                          <p:val>
                                            <p:fltVal val="0"/>
                                          </p:val>
                                        </p:tav>
                                        <p:tav tm="100000">
                                          <p:val>
                                            <p:strVal val="#ppt_w"/>
                                          </p:val>
                                        </p:tav>
                                      </p:tavLst>
                                    </p:anim>
                                    <p:anim calcmode="lin" valueType="num">
                                      <p:cBhvr>
                                        <p:cTn id="66" dur="1000" fill="hold"/>
                                        <p:tgtEl>
                                          <p:spTgt spid="17"/>
                                        </p:tgtEl>
                                        <p:attrNameLst>
                                          <p:attrName>ppt_h</p:attrName>
                                        </p:attrNameLst>
                                      </p:cBhvr>
                                      <p:tavLst>
                                        <p:tav tm="0">
                                          <p:val>
                                            <p:fltVal val="0"/>
                                          </p:val>
                                        </p:tav>
                                        <p:tav tm="100000">
                                          <p:val>
                                            <p:strVal val="#ppt_h"/>
                                          </p:val>
                                        </p:tav>
                                      </p:tavLst>
                                    </p:anim>
                                    <p:animEffect transition="in" filter="fade">
                                      <p:cBhvr>
                                        <p:cTn id="67" dur="1000"/>
                                        <p:tgtEl>
                                          <p:spTgt spid="17"/>
                                        </p:tgtEl>
                                      </p:cBhvr>
                                    </p:animEffect>
                                  </p:childTnLst>
                                </p:cTn>
                              </p:par>
                              <p:par>
                                <p:cTn id="68" presetID="10" presetClass="entr" presetSubtype="0" fill="hold" grpId="1" nodeType="withEffect">
                                  <p:stCondLst>
                                    <p:cond delay="180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par>
                                <p:cTn id="71" presetID="53" presetClass="entr" presetSubtype="16" fill="hold" grpId="0" nodeType="withEffect">
                                  <p:stCondLst>
                                    <p:cond delay="4300"/>
                                  </p:stCondLst>
                                  <p:childTnLst>
                                    <p:set>
                                      <p:cBhvr>
                                        <p:cTn id="72" dur="1" fill="hold">
                                          <p:stCondLst>
                                            <p:cond delay="0"/>
                                          </p:stCondLst>
                                        </p:cTn>
                                        <p:tgtEl>
                                          <p:spTgt spid="18"/>
                                        </p:tgtEl>
                                        <p:attrNameLst>
                                          <p:attrName>style.visibility</p:attrName>
                                        </p:attrNameLst>
                                      </p:cBhvr>
                                      <p:to>
                                        <p:strVal val="visible"/>
                                      </p:to>
                                    </p:set>
                                    <p:anim calcmode="lin" valueType="num">
                                      <p:cBhvr>
                                        <p:cTn id="73" dur="750" fill="hold"/>
                                        <p:tgtEl>
                                          <p:spTgt spid="18"/>
                                        </p:tgtEl>
                                        <p:attrNameLst>
                                          <p:attrName>ppt_w</p:attrName>
                                        </p:attrNameLst>
                                      </p:cBhvr>
                                      <p:tavLst>
                                        <p:tav tm="0">
                                          <p:val>
                                            <p:fltVal val="0"/>
                                          </p:val>
                                        </p:tav>
                                        <p:tav tm="100000">
                                          <p:val>
                                            <p:strVal val="#ppt_w"/>
                                          </p:val>
                                        </p:tav>
                                      </p:tavLst>
                                    </p:anim>
                                    <p:anim calcmode="lin" valueType="num">
                                      <p:cBhvr>
                                        <p:cTn id="74" dur="750" fill="hold"/>
                                        <p:tgtEl>
                                          <p:spTgt spid="18"/>
                                        </p:tgtEl>
                                        <p:attrNameLst>
                                          <p:attrName>ppt_h</p:attrName>
                                        </p:attrNameLst>
                                      </p:cBhvr>
                                      <p:tavLst>
                                        <p:tav tm="0">
                                          <p:val>
                                            <p:fltVal val="0"/>
                                          </p:val>
                                        </p:tav>
                                        <p:tav tm="100000">
                                          <p:val>
                                            <p:strVal val="#ppt_h"/>
                                          </p:val>
                                        </p:tav>
                                      </p:tavLst>
                                    </p:anim>
                                    <p:animEffect transition="in" filter="fade">
                                      <p:cBhvr>
                                        <p:cTn id="75" dur="750"/>
                                        <p:tgtEl>
                                          <p:spTgt spid="18"/>
                                        </p:tgtEl>
                                      </p:cBhvr>
                                    </p:animEffect>
                                  </p:childTnLst>
                                </p:cTn>
                              </p:par>
                              <p:par>
                                <p:cTn id="76" presetID="63" presetClass="path" presetSubtype="0" accel="50000" decel="50000" fill="hold" grpId="1" nodeType="withEffect">
                                  <p:stCondLst>
                                    <p:cond delay="4300"/>
                                  </p:stCondLst>
                                  <p:childTnLst>
                                    <p:animMotion origin="layout" path="M -0.08021 -4.07407E-6 L -2.77778E-6 -4.07407E-6 " pathEditMode="relative" rAng="0" ptsTypes="AA">
                                      <p:cBhvr>
                                        <p:cTn id="77" dur="750" fill="hold"/>
                                        <p:tgtEl>
                                          <p:spTgt spid="18"/>
                                        </p:tgtEl>
                                        <p:attrNameLst>
                                          <p:attrName>ppt_x</p:attrName>
                                          <p:attrName>ppt_y</p:attrName>
                                        </p:attrNameLst>
                                      </p:cBhvr>
                                      <p:rCtr x="4010" y="0"/>
                                    </p:animMotion>
                                  </p:childTnLst>
                                </p:cTn>
                              </p:par>
                              <p:par>
                                <p:cTn id="78" presetID="53" presetClass="entr" presetSubtype="16" fill="hold" grpId="0" nodeType="withEffect">
                                  <p:stCondLst>
                                    <p:cond delay="4700"/>
                                  </p:stCondLst>
                                  <p:childTnLst>
                                    <p:set>
                                      <p:cBhvr>
                                        <p:cTn id="79" dur="1" fill="hold">
                                          <p:stCondLst>
                                            <p:cond delay="0"/>
                                          </p:stCondLst>
                                        </p:cTn>
                                        <p:tgtEl>
                                          <p:spTgt spid="19"/>
                                        </p:tgtEl>
                                        <p:attrNameLst>
                                          <p:attrName>style.visibility</p:attrName>
                                        </p:attrNameLst>
                                      </p:cBhvr>
                                      <p:to>
                                        <p:strVal val="visible"/>
                                      </p:to>
                                    </p:set>
                                    <p:anim calcmode="lin" valueType="num">
                                      <p:cBhvr>
                                        <p:cTn id="80" dur="750" fill="hold"/>
                                        <p:tgtEl>
                                          <p:spTgt spid="19"/>
                                        </p:tgtEl>
                                        <p:attrNameLst>
                                          <p:attrName>ppt_w</p:attrName>
                                        </p:attrNameLst>
                                      </p:cBhvr>
                                      <p:tavLst>
                                        <p:tav tm="0">
                                          <p:val>
                                            <p:fltVal val="0"/>
                                          </p:val>
                                        </p:tav>
                                        <p:tav tm="100000">
                                          <p:val>
                                            <p:strVal val="#ppt_w"/>
                                          </p:val>
                                        </p:tav>
                                      </p:tavLst>
                                    </p:anim>
                                    <p:anim calcmode="lin" valueType="num">
                                      <p:cBhvr>
                                        <p:cTn id="81" dur="750" fill="hold"/>
                                        <p:tgtEl>
                                          <p:spTgt spid="19"/>
                                        </p:tgtEl>
                                        <p:attrNameLst>
                                          <p:attrName>ppt_h</p:attrName>
                                        </p:attrNameLst>
                                      </p:cBhvr>
                                      <p:tavLst>
                                        <p:tav tm="0">
                                          <p:val>
                                            <p:fltVal val="0"/>
                                          </p:val>
                                        </p:tav>
                                        <p:tav tm="100000">
                                          <p:val>
                                            <p:strVal val="#ppt_h"/>
                                          </p:val>
                                        </p:tav>
                                      </p:tavLst>
                                    </p:anim>
                                    <p:animEffect transition="in" filter="fade">
                                      <p:cBhvr>
                                        <p:cTn id="82" dur="750"/>
                                        <p:tgtEl>
                                          <p:spTgt spid="19"/>
                                        </p:tgtEl>
                                      </p:cBhvr>
                                    </p:animEffect>
                                  </p:childTnLst>
                                </p:cTn>
                              </p:par>
                              <p:par>
                                <p:cTn id="83" presetID="63" presetClass="path" presetSubtype="0" accel="50000" decel="50000" fill="hold" grpId="1" nodeType="withEffect">
                                  <p:stCondLst>
                                    <p:cond delay="4700"/>
                                  </p:stCondLst>
                                  <p:childTnLst>
                                    <p:animMotion origin="layout" path="M -0.09027 -4.07407E-6 L -2.77778E-6 -4.07407E-6 " pathEditMode="relative" rAng="0" ptsTypes="AA">
                                      <p:cBhvr>
                                        <p:cTn id="84" dur="750" fill="hold"/>
                                        <p:tgtEl>
                                          <p:spTgt spid="19"/>
                                        </p:tgtEl>
                                        <p:attrNameLst>
                                          <p:attrName>ppt_x</p:attrName>
                                          <p:attrName>ppt_y</p:attrName>
                                        </p:attrNameLst>
                                      </p:cBhvr>
                                      <p:rCtr x="4514" y="0"/>
                                    </p:animMotion>
                                  </p:childTnLst>
                                </p:cTn>
                              </p:par>
                              <p:par>
                                <p:cTn id="85" presetID="53" presetClass="entr" presetSubtype="16" fill="hold" grpId="0" nodeType="withEffect">
                                  <p:stCondLst>
                                    <p:cond delay="5200"/>
                                  </p:stCondLst>
                                  <p:childTnLst>
                                    <p:set>
                                      <p:cBhvr>
                                        <p:cTn id="86" dur="1" fill="hold">
                                          <p:stCondLst>
                                            <p:cond delay="0"/>
                                          </p:stCondLst>
                                        </p:cTn>
                                        <p:tgtEl>
                                          <p:spTgt spid="20"/>
                                        </p:tgtEl>
                                        <p:attrNameLst>
                                          <p:attrName>style.visibility</p:attrName>
                                        </p:attrNameLst>
                                      </p:cBhvr>
                                      <p:to>
                                        <p:strVal val="visible"/>
                                      </p:to>
                                    </p:set>
                                    <p:anim calcmode="lin" valueType="num">
                                      <p:cBhvr>
                                        <p:cTn id="87" dur="750" fill="hold"/>
                                        <p:tgtEl>
                                          <p:spTgt spid="20"/>
                                        </p:tgtEl>
                                        <p:attrNameLst>
                                          <p:attrName>ppt_w</p:attrName>
                                        </p:attrNameLst>
                                      </p:cBhvr>
                                      <p:tavLst>
                                        <p:tav tm="0">
                                          <p:val>
                                            <p:fltVal val="0"/>
                                          </p:val>
                                        </p:tav>
                                        <p:tav tm="100000">
                                          <p:val>
                                            <p:strVal val="#ppt_w"/>
                                          </p:val>
                                        </p:tav>
                                      </p:tavLst>
                                    </p:anim>
                                    <p:anim calcmode="lin" valueType="num">
                                      <p:cBhvr>
                                        <p:cTn id="88" dur="750" fill="hold"/>
                                        <p:tgtEl>
                                          <p:spTgt spid="20"/>
                                        </p:tgtEl>
                                        <p:attrNameLst>
                                          <p:attrName>ppt_h</p:attrName>
                                        </p:attrNameLst>
                                      </p:cBhvr>
                                      <p:tavLst>
                                        <p:tav tm="0">
                                          <p:val>
                                            <p:fltVal val="0"/>
                                          </p:val>
                                        </p:tav>
                                        <p:tav tm="100000">
                                          <p:val>
                                            <p:strVal val="#ppt_h"/>
                                          </p:val>
                                        </p:tav>
                                      </p:tavLst>
                                    </p:anim>
                                    <p:animEffect transition="in" filter="fade">
                                      <p:cBhvr>
                                        <p:cTn id="89" dur="750"/>
                                        <p:tgtEl>
                                          <p:spTgt spid="20"/>
                                        </p:tgtEl>
                                      </p:cBhvr>
                                    </p:animEffect>
                                  </p:childTnLst>
                                </p:cTn>
                              </p:par>
                              <p:par>
                                <p:cTn id="90" presetID="63" presetClass="path" presetSubtype="0" accel="50000" decel="50000" fill="hold" grpId="1" nodeType="withEffect">
                                  <p:stCondLst>
                                    <p:cond delay="5200"/>
                                  </p:stCondLst>
                                  <p:childTnLst>
                                    <p:animMotion origin="layout" path="M -0.09062 0 L 5E-6 0 " pathEditMode="relative" rAng="0" ptsTypes="AA">
                                      <p:cBhvr>
                                        <p:cTn id="91" dur="750" fill="hold"/>
                                        <p:tgtEl>
                                          <p:spTgt spid="20"/>
                                        </p:tgtEl>
                                        <p:attrNameLst>
                                          <p:attrName>ppt_x</p:attrName>
                                          <p:attrName>ppt_y</p:attrName>
                                        </p:attrNameLst>
                                      </p:cBhvr>
                                      <p:rCtr x="4531" y="0"/>
                                    </p:animMotion>
                                  </p:childTnLst>
                                </p:cTn>
                              </p:par>
                              <p:par>
                                <p:cTn id="92" presetID="53" presetClass="entr" presetSubtype="16" fill="hold" grpId="0" nodeType="withEffect">
                                  <p:stCondLst>
                                    <p:cond delay="1300"/>
                                  </p:stCondLst>
                                  <p:childTnLst>
                                    <p:set>
                                      <p:cBhvr>
                                        <p:cTn id="93" dur="1" fill="hold">
                                          <p:stCondLst>
                                            <p:cond delay="0"/>
                                          </p:stCondLst>
                                        </p:cTn>
                                        <p:tgtEl>
                                          <p:spTgt spid="22"/>
                                        </p:tgtEl>
                                        <p:attrNameLst>
                                          <p:attrName>style.visibility</p:attrName>
                                        </p:attrNameLst>
                                      </p:cBhvr>
                                      <p:to>
                                        <p:strVal val="visible"/>
                                      </p:to>
                                    </p:set>
                                    <p:anim calcmode="lin" valueType="num">
                                      <p:cBhvr>
                                        <p:cTn id="94" dur="1000" fill="hold"/>
                                        <p:tgtEl>
                                          <p:spTgt spid="22"/>
                                        </p:tgtEl>
                                        <p:attrNameLst>
                                          <p:attrName>ppt_w</p:attrName>
                                        </p:attrNameLst>
                                      </p:cBhvr>
                                      <p:tavLst>
                                        <p:tav tm="0">
                                          <p:val>
                                            <p:fltVal val="0"/>
                                          </p:val>
                                        </p:tav>
                                        <p:tav tm="100000">
                                          <p:val>
                                            <p:strVal val="#ppt_w"/>
                                          </p:val>
                                        </p:tav>
                                      </p:tavLst>
                                    </p:anim>
                                    <p:anim calcmode="lin" valueType="num">
                                      <p:cBhvr>
                                        <p:cTn id="95" dur="1000" fill="hold"/>
                                        <p:tgtEl>
                                          <p:spTgt spid="22"/>
                                        </p:tgtEl>
                                        <p:attrNameLst>
                                          <p:attrName>ppt_h</p:attrName>
                                        </p:attrNameLst>
                                      </p:cBhvr>
                                      <p:tavLst>
                                        <p:tav tm="0">
                                          <p:val>
                                            <p:fltVal val="0"/>
                                          </p:val>
                                        </p:tav>
                                        <p:tav tm="100000">
                                          <p:val>
                                            <p:strVal val="#ppt_h"/>
                                          </p:val>
                                        </p:tav>
                                      </p:tavLst>
                                    </p:anim>
                                    <p:animEffect transition="in" filter="fade">
                                      <p:cBhvr>
                                        <p:cTn id="96" dur="1000"/>
                                        <p:tgtEl>
                                          <p:spTgt spid="22"/>
                                        </p:tgtEl>
                                      </p:cBhvr>
                                    </p:animEffect>
                                  </p:childTnLst>
                                </p:cTn>
                              </p:par>
                              <p:par>
                                <p:cTn id="97" presetID="10" presetClass="entr" presetSubtype="0" fill="hold" grpId="1" nodeType="withEffect">
                                  <p:stCondLst>
                                    <p:cond delay="1800"/>
                                  </p:stCondLst>
                                  <p:childTnLst>
                                    <p:set>
                                      <p:cBhvr>
                                        <p:cTn id="98" dur="1" fill="hold">
                                          <p:stCondLst>
                                            <p:cond delay="0"/>
                                          </p:stCondLst>
                                        </p:cTn>
                                        <p:tgtEl>
                                          <p:spTgt spid="22"/>
                                        </p:tgtEl>
                                        <p:attrNameLst>
                                          <p:attrName>style.visibility</p:attrName>
                                        </p:attrNameLst>
                                      </p:cBhvr>
                                      <p:to>
                                        <p:strVal val="visible"/>
                                      </p:to>
                                    </p:set>
                                    <p:animEffect transition="in" filter="fade">
                                      <p:cBhvr>
                                        <p:cTn id="99" dur="500"/>
                                        <p:tgtEl>
                                          <p:spTgt spid="22"/>
                                        </p:tgtEl>
                                      </p:cBhvr>
                                    </p:animEffect>
                                  </p:childTnLst>
                                </p:cTn>
                              </p:par>
                              <p:par>
                                <p:cTn id="100" presetID="53" presetClass="entr" presetSubtype="16" fill="hold" grpId="0" nodeType="withEffect">
                                  <p:stCondLst>
                                    <p:cond delay="4300"/>
                                  </p:stCondLst>
                                  <p:childTnLst>
                                    <p:set>
                                      <p:cBhvr>
                                        <p:cTn id="101" dur="1" fill="hold">
                                          <p:stCondLst>
                                            <p:cond delay="0"/>
                                          </p:stCondLst>
                                        </p:cTn>
                                        <p:tgtEl>
                                          <p:spTgt spid="23"/>
                                        </p:tgtEl>
                                        <p:attrNameLst>
                                          <p:attrName>style.visibility</p:attrName>
                                        </p:attrNameLst>
                                      </p:cBhvr>
                                      <p:to>
                                        <p:strVal val="visible"/>
                                      </p:to>
                                    </p:set>
                                    <p:anim calcmode="lin" valueType="num">
                                      <p:cBhvr>
                                        <p:cTn id="102" dur="750" fill="hold"/>
                                        <p:tgtEl>
                                          <p:spTgt spid="23"/>
                                        </p:tgtEl>
                                        <p:attrNameLst>
                                          <p:attrName>ppt_w</p:attrName>
                                        </p:attrNameLst>
                                      </p:cBhvr>
                                      <p:tavLst>
                                        <p:tav tm="0">
                                          <p:val>
                                            <p:fltVal val="0"/>
                                          </p:val>
                                        </p:tav>
                                        <p:tav tm="100000">
                                          <p:val>
                                            <p:strVal val="#ppt_w"/>
                                          </p:val>
                                        </p:tav>
                                      </p:tavLst>
                                    </p:anim>
                                    <p:anim calcmode="lin" valueType="num">
                                      <p:cBhvr>
                                        <p:cTn id="103" dur="750" fill="hold"/>
                                        <p:tgtEl>
                                          <p:spTgt spid="23"/>
                                        </p:tgtEl>
                                        <p:attrNameLst>
                                          <p:attrName>ppt_h</p:attrName>
                                        </p:attrNameLst>
                                      </p:cBhvr>
                                      <p:tavLst>
                                        <p:tav tm="0">
                                          <p:val>
                                            <p:fltVal val="0"/>
                                          </p:val>
                                        </p:tav>
                                        <p:tav tm="100000">
                                          <p:val>
                                            <p:strVal val="#ppt_h"/>
                                          </p:val>
                                        </p:tav>
                                      </p:tavLst>
                                    </p:anim>
                                    <p:animEffect transition="in" filter="fade">
                                      <p:cBhvr>
                                        <p:cTn id="104" dur="750"/>
                                        <p:tgtEl>
                                          <p:spTgt spid="23"/>
                                        </p:tgtEl>
                                      </p:cBhvr>
                                    </p:animEffect>
                                  </p:childTnLst>
                                </p:cTn>
                              </p:par>
                              <p:par>
                                <p:cTn id="105" presetID="63" presetClass="path" presetSubtype="0" accel="50000" decel="50000" fill="hold" grpId="1" nodeType="withEffect">
                                  <p:stCondLst>
                                    <p:cond delay="4300"/>
                                  </p:stCondLst>
                                  <p:childTnLst>
                                    <p:animMotion origin="layout" path="M -0.08021 -4.07407E-6 L -2.77778E-6 -4.07407E-6 " pathEditMode="relative" rAng="0" ptsTypes="AA">
                                      <p:cBhvr>
                                        <p:cTn id="106" dur="750" fill="hold"/>
                                        <p:tgtEl>
                                          <p:spTgt spid="23"/>
                                        </p:tgtEl>
                                        <p:attrNameLst>
                                          <p:attrName>ppt_x</p:attrName>
                                          <p:attrName>ppt_y</p:attrName>
                                        </p:attrNameLst>
                                      </p:cBhvr>
                                      <p:rCtr x="4010" y="0"/>
                                    </p:animMotion>
                                  </p:childTnLst>
                                </p:cTn>
                              </p:par>
                              <p:par>
                                <p:cTn id="107" presetID="53" presetClass="entr" presetSubtype="16" fill="hold" grpId="0" nodeType="withEffect">
                                  <p:stCondLst>
                                    <p:cond delay="4700"/>
                                  </p:stCondLst>
                                  <p:childTnLst>
                                    <p:set>
                                      <p:cBhvr>
                                        <p:cTn id="108" dur="1" fill="hold">
                                          <p:stCondLst>
                                            <p:cond delay="0"/>
                                          </p:stCondLst>
                                        </p:cTn>
                                        <p:tgtEl>
                                          <p:spTgt spid="24"/>
                                        </p:tgtEl>
                                        <p:attrNameLst>
                                          <p:attrName>style.visibility</p:attrName>
                                        </p:attrNameLst>
                                      </p:cBhvr>
                                      <p:to>
                                        <p:strVal val="visible"/>
                                      </p:to>
                                    </p:set>
                                    <p:anim calcmode="lin" valueType="num">
                                      <p:cBhvr>
                                        <p:cTn id="109" dur="750" fill="hold"/>
                                        <p:tgtEl>
                                          <p:spTgt spid="24"/>
                                        </p:tgtEl>
                                        <p:attrNameLst>
                                          <p:attrName>ppt_w</p:attrName>
                                        </p:attrNameLst>
                                      </p:cBhvr>
                                      <p:tavLst>
                                        <p:tav tm="0">
                                          <p:val>
                                            <p:fltVal val="0"/>
                                          </p:val>
                                        </p:tav>
                                        <p:tav tm="100000">
                                          <p:val>
                                            <p:strVal val="#ppt_w"/>
                                          </p:val>
                                        </p:tav>
                                      </p:tavLst>
                                    </p:anim>
                                    <p:anim calcmode="lin" valueType="num">
                                      <p:cBhvr>
                                        <p:cTn id="110" dur="750" fill="hold"/>
                                        <p:tgtEl>
                                          <p:spTgt spid="24"/>
                                        </p:tgtEl>
                                        <p:attrNameLst>
                                          <p:attrName>ppt_h</p:attrName>
                                        </p:attrNameLst>
                                      </p:cBhvr>
                                      <p:tavLst>
                                        <p:tav tm="0">
                                          <p:val>
                                            <p:fltVal val="0"/>
                                          </p:val>
                                        </p:tav>
                                        <p:tav tm="100000">
                                          <p:val>
                                            <p:strVal val="#ppt_h"/>
                                          </p:val>
                                        </p:tav>
                                      </p:tavLst>
                                    </p:anim>
                                    <p:animEffect transition="in" filter="fade">
                                      <p:cBhvr>
                                        <p:cTn id="111" dur="750"/>
                                        <p:tgtEl>
                                          <p:spTgt spid="24"/>
                                        </p:tgtEl>
                                      </p:cBhvr>
                                    </p:animEffect>
                                  </p:childTnLst>
                                </p:cTn>
                              </p:par>
                              <p:par>
                                <p:cTn id="112" presetID="63" presetClass="path" presetSubtype="0" accel="50000" decel="50000" fill="hold" grpId="1" nodeType="withEffect">
                                  <p:stCondLst>
                                    <p:cond delay="4700"/>
                                  </p:stCondLst>
                                  <p:childTnLst>
                                    <p:animMotion origin="layout" path="M -0.09027 -4.07407E-6 L -2.77778E-6 -4.07407E-6 " pathEditMode="relative" rAng="0" ptsTypes="AA">
                                      <p:cBhvr>
                                        <p:cTn id="113" dur="750" fill="hold"/>
                                        <p:tgtEl>
                                          <p:spTgt spid="24"/>
                                        </p:tgtEl>
                                        <p:attrNameLst>
                                          <p:attrName>ppt_x</p:attrName>
                                          <p:attrName>ppt_y</p:attrName>
                                        </p:attrNameLst>
                                      </p:cBhvr>
                                      <p:rCtr x="4514" y="0"/>
                                    </p:animMotion>
                                  </p:childTnLst>
                                </p:cTn>
                              </p:par>
                              <p:par>
                                <p:cTn id="114" presetID="53" presetClass="entr" presetSubtype="16" fill="hold" grpId="0" nodeType="withEffect">
                                  <p:stCondLst>
                                    <p:cond delay="5200"/>
                                  </p:stCondLst>
                                  <p:childTnLst>
                                    <p:set>
                                      <p:cBhvr>
                                        <p:cTn id="115" dur="1" fill="hold">
                                          <p:stCondLst>
                                            <p:cond delay="0"/>
                                          </p:stCondLst>
                                        </p:cTn>
                                        <p:tgtEl>
                                          <p:spTgt spid="25"/>
                                        </p:tgtEl>
                                        <p:attrNameLst>
                                          <p:attrName>style.visibility</p:attrName>
                                        </p:attrNameLst>
                                      </p:cBhvr>
                                      <p:to>
                                        <p:strVal val="visible"/>
                                      </p:to>
                                    </p:set>
                                    <p:anim calcmode="lin" valueType="num">
                                      <p:cBhvr>
                                        <p:cTn id="116" dur="750" fill="hold"/>
                                        <p:tgtEl>
                                          <p:spTgt spid="25"/>
                                        </p:tgtEl>
                                        <p:attrNameLst>
                                          <p:attrName>ppt_w</p:attrName>
                                        </p:attrNameLst>
                                      </p:cBhvr>
                                      <p:tavLst>
                                        <p:tav tm="0">
                                          <p:val>
                                            <p:fltVal val="0"/>
                                          </p:val>
                                        </p:tav>
                                        <p:tav tm="100000">
                                          <p:val>
                                            <p:strVal val="#ppt_w"/>
                                          </p:val>
                                        </p:tav>
                                      </p:tavLst>
                                    </p:anim>
                                    <p:anim calcmode="lin" valueType="num">
                                      <p:cBhvr>
                                        <p:cTn id="117" dur="750" fill="hold"/>
                                        <p:tgtEl>
                                          <p:spTgt spid="25"/>
                                        </p:tgtEl>
                                        <p:attrNameLst>
                                          <p:attrName>ppt_h</p:attrName>
                                        </p:attrNameLst>
                                      </p:cBhvr>
                                      <p:tavLst>
                                        <p:tav tm="0">
                                          <p:val>
                                            <p:fltVal val="0"/>
                                          </p:val>
                                        </p:tav>
                                        <p:tav tm="100000">
                                          <p:val>
                                            <p:strVal val="#ppt_h"/>
                                          </p:val>
                                        </p:tav>
                                      </p:tavLst>
                                    </p:anim>
                                    <p:animEffect transition="in" filter="fade">
                                      <p:cBhvr>
                                        <p:cTn id="118" dur="750"/>
                                        <p:tgtEl>
                                          <p:spTgt spid="25"/>
                                        </p:tgtEl>
                                      </p:cBhvr>
                                    </p:animEffect>
                                  </p:childTnLst>
                                </p:cTn>
                              </p:par>
                              <p:par>
                                <p:cTn id="119" presetID="63" presetClass="path" presetSubtype="0" accel="50000" decel="50000" fill="hold" grpId="1" nodeType="withEffect">
                                  <p:stCondLst>
                                    <p:cond delay="5200"/>
                                  </p:stCondLst>
                                  <p:childTnLst>
                                    <p:animMotion origin="layout" path="M -0.09062 0 L 5E-6 0 " pathEditMode="relative" rAng="0" ptsTypes="AA">
                                      <p:cBhvr>
                                        <p:cTn id="120" dur="750" fill="hold"/>
                                        <p:tgtEl>
                                          <p:spTgt spid="25"/>
                                        </p:tgtEl>
                                        <p:attrNameLst>
                                          <p:attrName>ppt_x</p:attrName>
                                          <p:attrName>ppt_y</p:attrName>
                                        </p:attrNameLst>
                                      </p:cBhvr>
                                      <p:rCtr x="4531" y="0"/>
                                    </p:animMotion>
                                  </p:childTnLst>
                                </p:cTn>
                              </p:par>
                              <p:par>
                                <p:cTn id="121" presetID="53" presetClass="entr" presetSubtype="16" fill="hold" grpId="0" nodeType="withEffect">
                                  <p:stCondLst>
                                    <p:cond delay="1300"/>
                                  </p:stCondLst>
                                  <p:childTnLst>
                                    <p:set>
                                      <p:cBhvr>
                                        <p:cTn id="122" dur="1" fill="hold">
                                          <p:stCondLst>
                                            <p:cond delay="0"/>
                                          </p:stCondLst>
                                        </p:cTn>
                                        <p:tgtEl>
                                          <p:spTgt spid="27"/>
                                        </p:tgtEl>
                                        <p:attrNameLst>
                                          <p:attrName>style.visibility</p:attrName>
                                        </p:attrNameLst>
                                      </p:cBhvr>
                                      <p:to>
                                        <p:strVal val="visible"/>
                                      </p:to>
                                    </p:set>
                                    <p:anim calcmode="lin" valueType="num">
                                      <p:cBhvr>
                                        <p:cTn id="123" dur="1000" fill="hold"/>
                                        <p:tgtEl>
                                          <p:spTgt spid="27"/>
                                        </p:tgtEl>
                                        <p:attrNameLst>
                                          <p:attrName>ppt_w</p:attrName>
                                        </p:attrNameLst>
                                      </p:cBhvr>
                                      <p:tavLst>
                                        <p:tav tm="0">
                                          <p:val>
                                            <p:fltVal val="0"/>
                                          </p:val>
                                        </p:tav>
                                        <p:tav tm="100000">
                                          <p:val>
                                            <p:strVal val="#ppt_w"/>
                                          </p:val>
                                        </p:tav>
                                      </p:tavLst>
                                    </p:anim>
                                    <p:anim calcmode="lin" valueType="num">
                                      <p:cBhvr>
                                        <p:cTn id="124" dur="1000" fill="hold"/>
                                        <p:tgtEl>
                                          <p:spTgt spid="27"/>
                                        </p:tgtEl>
                                        <p:attrNameLst>
                                          <p:attrName>ppt_h</p:attrName>
                                        </p:attrNameLst>
                                      </p:cBhvr>
                                      <p:tavLst>
                                        <p:tav tm="0">
                                          <p:val>
                                            <p:fltVal val="0"/>
                                          </p:val>
                                        </p:tav>
                                        <p:tav tm="100000">
                                          <p:val>
                                            <p:strVal val="#ppt_h"/>
                                          </p:val>
                                        </p:tav>
                                      </p:tavLst>
                                    </p:anim>
                                    <p:animEffect transition="in" filter="fade">
                                      <p:cBhvr>
                                        <p:cTn id="125" dur="1000"/>
                                        <p:tgtEl>
                                          <p:spTgt spid="27"/>
                                        </p:tgtEl>
                                      </p:cBhvr>
                                    </p:animEffect>
                                  </p:childTnLst>
                                </p:cTn>
                              </p:par>
                              <p:par>
                                <p:cTn id="126" presetID="10" presetClass="entr" presetSubtype="0" fill="hold" grpId="1" nodeType="withEffect">
                                  <p:stCondLst>
                                    <p:cond delay="1800"/>
                                  </p:stCondLst>
                                  <p:childTnLst>
                                    <p:set>
                                      <p:cBhvr>
                                        <p:cTn id="127" dur="1" fill="hold">
                                          <p:stCondLst>
                                            <p:cond delay="0"/>
                                          </p:stCondLst>
                                        </p:cTn>
                                        <p:tgtEl>
                                          <p:spTgt spid="27"/>
                                        </p:tgtEl>
                                        <p:attrNameLst>
                                          <p:attrName>style.visibility</p:attrName>
                                        </p:attrNameLst>
                                      </p:cBhvr>
                                      <p:to>
                                        <p:strVal val="visible"/>
                                      </p:to>
                                    </p:set>
                                    <p:animEffect transition="in" filter="fade">
                                      <p:cBhvr>
                                        <p:cTn id="128" dur="500"/>
                                        <p:tgtEl>
                                          <p:spTgt spid="27"/>
                                        </p:tgtEl>
                                      </p:cBhvr>
                                    </p:animEffect>
                                  </p:childTnLst>
                                </p:cTn>
                              </p:par>
                              <p:par>
                                <p:cTn id="129" presetID="53" presetClass="entr" presetSubtype="16" fill="hold" grpId="0" nodeType="withEffect">
                                  <p:stCondLst>
                                    <p:cond delay="4300"/>
                                  </p:stCondLst>
                                  <p:childTnLst>
                                    <p:set>
                                      <p:cBhvr>
                                        <p:cTn id="130" dur="1" fill="hold">
                                          <p:stCondLst>
                                            <p:cond delay="0"/>
                                          </p:stCondLst>
                                        </p:cTn>
                                        <p:tgtEl>
                                          <p:spTgt spid="28"/>
                                        </p:tgtEl>
                                        <p:attrNameLst>
                                          <p:attrName>style.visibility</p:attrName>
                                        </p:attrNameLst>
                                      </p:cBhvr>
                                      <p:to>
                                        <p:strVal val="visible"/>
                                      </p:to>
                                    </p:set>
                                    <p:anim calcmode="lin" valueType="num">
                                      <p:cBhvr>
                                        <p:cTn id="131" dur="750" fill="hold"/>
                                        <p:tgtEl>
                                          <p:spTgt spid="28"/>
                                        </p:tgtEl>
                                        <p:attrNameLst>
                                          <p:attrName>ppt_w</p:attrName>
                                        </p:attrNameLst>
                                      </p:cBhvr>
                                      <p:tavLst>
                                        <p:tav tm="0">
                                          <p:val>
                                            <p:fltVal val="0"/>
                                          </p:val>
                                        </p:tav>
                                        <p:tav tm="100000">
                                          <p:val>
                                            <p:strVal val="#ppt_w"/>
                                          </p:val>
                                        </p:tav>
                                      </p:tavLst>
                                    </p:anim>
                                    <p:anim calcmode="lin" valueType="num">
                                      <p:cBhvr>
                                        <p:cTn id="132" dur="750" fill="hold"/>
                                        <p:tgtEl>
                                          <p:spTgt spid="28"/>
                                        </p:tgtEl>
                                        <p:attrNameLst>
                                          <p:attrName>ppt_h</p:attrName>
                                        </p:attrNameLst>
                                      </p:cBhvr>
                                      <p:tavLst>
                                        <p:tav tm="0">
                                          <p:val>
                                            <p:fltVal val="0"/>
                                          </p:val>
                                        </p:tav>
                                        <p:tav tm="100000">
                                          <p:val>
                                            <p:strVal val="#ppt_h"/>
                                          </p:val>
                                        </p:tav>
                                      </p:tavLst>
                                    </p:anim>
                                    <p:animEffect transition="in" filter="fade">
                                      <p:cBhvr>
                                        <p:cTn id="133" dur="750"/>
                                        <p:tgtEl>
                                          <p:spTgt spid="28"/>
                                        </p:tgtEl>
                                      </p:cBhvr>
                                    </p:animEffect>
                                  </p:childTnLst>
                                </p:cTn>
                              </p:par>
                              <p:par>
                                <p:cTn id="134" presetID="63" presetClass="path" presetSubtype="0" accel="50000" decel="50000" fill="hold" grpId="1" nodeType="withEffect">
                                  <p:stCondLst>
                                    <p:cond delay="4300"/>
                                  </p:stCondLst>
                                  <p:childTnLst>
                                    <p:animMotion origin="layout" path="M -0.08021 -4.07407E-6 L -2.77778E-6 -4.07407E-6 " pathEditMode="relative" rAng="0" ptsTypes="AA">
                                      <p:cBhvr>
                                        <p:cTn id="135" dur="750" fill="hold"/>
                                        <p:tgtEl>
                                          <p:spTgt spid="28"/>
                                        </p:tgtEl>
                                        <p:attrNameLst>
                                          <p:attrName>ppt_x</p:attrName>
                                          <p:attrName>ppt_y</p:attrName>
                                        </p:attrNameLst>
                                      </p:cBhvr>
                                      <p:rCtr x="4010" y="0"/>
                                    </p:animMotion>
                                  </p:childTnLst>
                                </p:cTn>
                              </p:par>
                              <p:par>
                                <p:cTn id="136" presetID="53" presetClass="entr" presetSubtype="16" fill="hold" grpId="0" nodeType="withEffect">
                                  <p:stCondLst>
                                    <p:cond delay="4700"/>
                                  </p:stCondLst>
                                  <p:childTnLst>
                                    <p:set>
                                      <p:cBhvr>
                                        <p:cTn id="137" dur="1" fill="hold">
                                          <p:stCondLst>
                                            <p:cond delay="0"/>
                                          </p:stCondLst>
                                        </p:cTn>
                                        <p:tgtEl>
                                          <p:spTgt spid="29"/>
                                        </p:tgtEl>
                                        <p:attrNameLst>
                                          <p:attrName>style.visibility</p:attrName>
                                        </p:attrNameLst>
                                      </p:cBhvr>
                                      <p:to>
                                        <p:strVal val="visible"/>
                                      </p:to>
                                    </p:set>
                                    <p:anim calcmode="lin" valueType="num">
                                      <p:cBhvr>
                                        <p:cTn id="138" dur="750" fill="hold"/>
                                        <p:tgtEl>
                                          <p:spTgt spid="29"/>
                                        </p:tgtEl>
                                        <p:attrNameLst>
                                          <p:attrName>ppt_w</p:attrName>
                                        </p:attrNameLst>
                                      </p:cBhvr>
                                      <p:tavLst>
                                        <p:tav tm="0">
                                          <p:val>
                                            <p:fltVal val="0"/>
                                          </p:val>
                                        </p:tav>
                                        <p:tav tm="100000">
                                          <p:val>
                                            <p:strVal val="#ppt_w"/>
                                          </p:val>
                                        </p:tav>
                                      </p:tavLst>
                                    </p:anim>
                                    <p:anim calcmode="lin" valueType="num">
                                      <p:cBhvr>
                                        <p:cTn id="139" dur="750" fill="hold"/>
                                        <p:tgtEl>
                                          <p:spTgt spid="29"/>
                                        </p:tgtEl>
                                        <p:attrNameLst>
                                          <p:attrName>ppt_h</p:attrName>
                                        </p:attrNameLst>
                                      </p:cBhvr>
                                      <p:tavLst>
                                        <p:tav tm="0">
                                          <p:val>
                                            <p:fltVal val="0"/>
                                          </p:val>
                                        </p:tav>
                                        <p:tav tm="100000">
                                          <p:val>
                                            <p:strVal val="#ppt_h"/>
                                          </p:val>
                                        </p:tav>
                                      </p:tavLst>
                                    </p:anim>
                                    <p:animEffect transition="in" filter="fade">
                                      <p:cBhvr>
                                        <p:cTn id="140" dur="750"/>
                                        <p:tgtEl>
                                          <p:spTgt spid="29"/>
                                        </p:tgtEl>
                                      </p:cBhvr>
                                    </p:animEffect>
                                  </p:childTnLst>
                                </p:cTn>
                              </p:par>
                              <p:par>
                                <p:cTn id="141" presetID="63" presetClass="path" presetSubtype="0" accel="50000" decel="50000" fill="hold" grpId="1" nodeType="withEffect">
                                  <p:stCondLst>
                                    <p:cond delay="4700"/>
                                  </p:stCondLst>
                                  <p:childTnLst>
                                    <p:animMotion origin="layout" path="M -0.09027 -4.07407E-6 L -2.77778E-6 -4.07407E-6 " pathEditMode="relative" rAng="0" ptsTypes="AA">
                                      <p:cBhvr>
                                        <p:cTn id="142" dur="750" fill="hold"/>
                                        <p:tgtEl>
                                          <p:spTgt spid="29"/>
                                        </p:tgtEl>
                                        <p:attrNameLst>
                                          <p:attrName>ppt_x</p:attrName>
                                          <p:attrName>ppt_y</p:attrName>
                                        </p:attrNameLst>
                                      </p:cBhvr>
                                      <p:rCtr x="4514" y="0"/>
                                    </p:animMotion>
                                  </p:childTnLst>
                                </p:cTn>
                              </p:par>
                              <p:par>
                                <p:cTn id="143" presetID="53" presetClass="entr" presetSubtype="16" fill="hold" grpId="0" nodeType="withEffect">
                                  <p:stCondLst>
                                    <p:cond delay="5200"/>
                                  </p:stCondLst>
                                  <p:childTnLst>
                                    <p:set>
                                      <p:cBhvr>
                                        <p:cTn id="144" dur="1" fill="hold">
                                          <p:stCondLst>
                                            <p:cond delay="0"/>
                                          </p:stCondLst>
                                        </p:cTn>
                                        <p:tgtEl>
                                          <p:spTgt spid="30"/>
                                        </p:tgtEl>
                                        <p:attrNameLst>
                                          <p:attrName>style.visibility</p:attrName>
                                        </p:attrNameLst>
                                      </p:cBhvr>
                                      <p:to>
                                        <p:strVal val="visible"/>
                                      </p:to>
                                    </p:set>
                                    <p:anim calcmode="lin" valueType="num">
                                      <p:cBhvr>
                                        <p:cTn id="145" dur="750" fill="hold"/>
                                        <p:tgtEl>
                                          <p:spTgt spid="30"/>
                                        </p:tgtEl>
                                        <p:attrNameLst>
                                          <p:attrName>ppt_w</p:attrName>
                                        </p:attrNameLst>
                                      </p:cBhvr>
                                      <p:tavLst>
                                        <p:tav tm="0">
                                          <p:val>
                                            <p:fltVal val="0"/>
                                          </p:val>
                                        </p:tav>
                                        <p:tav tm="100000">
                                          <p:val>
                                            <p:strVal val="#ppt_w"/>
                                          </p:val>
                                        </p:tav>
                                      </p:tavLst>
                                    </p:anim>
                                    <p:anim calcmode="lin" valueType="num">
                                      <p:cBhvr>
                                        <p:cTn id="146" dur="750" fill="hold"/>
                                        <p:tgtEl>
                                          <p:spTgt spid="30"/>
                                        </p:tgtEl>
                                        <p:attrNameLst>
                                          <p:attrName>ppt_h</p:attrName>
                                        </p:attrNameLst>
                                      </p:cBhvr>
                                      <p:tavLst>
                                        <p:tav tm="0">
                                          <p:val>
                                            <p:fltVal val="0"/>
                                          </p:val>
                                        </p:tav>
                                        <p:tav tm="100000">
                                          <p:val>
                                            <p:strVal val="#ppt_h"/>
                                          </p:val>
                                        </p:tav>
                                      </p:tavLst>
                                    </p:anim>
                                    <p:animEffect transition="in" filter="fade">
                                      <p:cBhvr>
                                        <p:cTn id="147" dur="750"/>
                                        <p:tgtEl>
                                          <p:spTgt spid="30"/>
                                        </p:tgtEl>
                                      </p:cBhvr>
                                    </p:animEffect>
                                  </p:childTnLst>
                                </p:cTn>
                              </p:par>
                              <p:par>
                                <p:cTn id="148" presetID="63" presetClass="path" presetSubtype="0" accel="50000" decel="50000" fill="hold" grpId="1" nodeType="withEffect">
                                  <p:stCondLst>
                                    <p:cond delay="5200"/>
                                  </p:stCondLst>
                                  <p:childTnLst>
                                    <p:animMotion origin="layout" path="M -0.09062 0 L 5E-6 0 " pathEditMode="relative" rAng="0" ptsTypes="AA">
                                      <p:cBhvr>
                                        <p:cTn id="149" dur="750" fill="hold"/>
                                        <p:tgtEl>
                                          <p:spTgt spid="30"/>
                                        </p:tgtEl>
                                        <p:attrNameLst>
                                          <p:attrName>ppt_x</p:attrName>
                                          <p:attrName>ppt_y</p:attrName>
                                        </p:attrNameLst>
                                      </p:cBhvr>
                                      <p:rCtr x="453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2" grpId="0" animBg="1"/>
      <p:bldP spid="12" grpId="1" animBg="1"/>
      <p:bldP spid="13" grpId="0" animBg="1"/>
      <p:bldP spid="13" grpId="1" animBg="1"/>
      <p:bldP spid="14" grpId="0" animBg="1"/>
      <p:bldP spid="14" grpId="1" animBg="1"/>
      <p:bldP spid="15" grpId="0" animBg="1"/>
      <p:bldP spid="15" grpId="1" animBg="1"/>
      <p:bldP spid="17" grpId="0" animBg="1"/>
      <p:bldP spid="17" grpId="1" animBg="1"/>
      <p:bldP spid="18" grpId="0" animBg="1"/>
      <p:bldP spid="18" grpId="1" animBg="1"/>
      <p:bldP spid="19" grpId="0" animBg="1"/>
      <p:bldP spid="19" grpId="1" animBg="1"/>
      <p:bldP spid="20" grpId="0" animBg="1"/>
      <p:bldP spid="20" grpId="1" animBg="1"/>
      <p:bldP spid="22" grpId="0" animBg="1"/>
      <p:bldP spid="22" grpId="1" animBg="1"/>
      <p:bldP spid="23" grpId="0" animBg="1"/>
      <p:bldP spid="23" grpId="1" animBg="1"/>
      <p:bldP spid="24" grpId="0" animBg="1"/>
      <p:bldP spid="24" grpId="1" animBg="1"/>
      <p:bldP spid="25" grpId="0" animBg="1"/>
      <p:bldP spid="25" grpId="1" animBg="1"/>
      <p:bldP spid="27" grpId="0" animBg="1"/>
      <p:bldP spid="27" grpId="1" animBg="1"/>
      <p:bldP spid="28" grpId="0" animBg="1"/>
      <p:bldP spid="28" grpId="1" animBg="1"/>
      <p:bldP spid="29" grpId="0" animBg="1"/>
      <p:bldP spid="29" grpId="1" animBg="1"/>
      <p:bldP spid="30" grpId="0" animBg="1"/>
      <p:bldP spid="30" grpId="1"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5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905003" y="3128663"/>
            <a:ext cx="6914352" cy="1625616"/>
          </a:xfrm>
        </p:spPr>
        <p:txBody>
          <a:bodyPr anchor="b">
            <a:normAutofit/>
          </a:bodyPr>
          <a:lstStyle>
            <a:lvl1pPr algn="r">
              <a:lnSpc>
                <a:spcPts val="4112"/>
              </a:lnSpc>
              <a:defRPr sz="4400" b="0" i="0" kern="1200" spc="0">
                <a:latin typeface="LG Smart"/>
                <a:cs typeface="Avenir Light"/>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1819093" y="2464671"/>
            <a:ext cx="7000262" cy="663995"/>
          </a:xfrm>
        </p:spPr>
        <p:txBody>
          <a:bodyPr>
            <a:normAutofit/>
          </a:bodyPr>
          <a:lstStyle>
            <a:lvl1pPr marL="0" indent="0" algn="r">
              <a:buNone/>
              <a:defRPr sz="1600" b="0" i="0" spc="0">
                <a:solidFill>
                  <a:srgbClr val="C5003D"/>
                </a:solidFill>
                <a:latin typeface="LG Smart Light Light"/>
                <a:cs typeface="Avenir Heavy"/>
              </a:defRPr>
            </a:lvl1pPr>
            <a:lvl2pPr marL="456810" indent="0" algn="ctr">
              <a:buNone/>
              <a:defRPr>
                <a:solidFill>
                  <a:schemeClr val="tx1">
                    <a:tint val="75000"/>
                  </a:schemeClr>
                </a:solidFill>
              </a:defRPr>
            </a:lvl2pPr>
            <a:lvl3pPr marL="913618" indent="0" algn="ctr">
              <a:buNone/>
              <a:defRPr>
                <a:solidFill>
                  <a:schemeClr val="tx1">
                    <a:tint val="75000"/>
                  </a:schemeClr>
                </a:solidFill>
              </a:defRPr>
            </a:lvl3pPr>
            <a:lvl4pPr marL="1370425" indent="0" algn="ctr">
              <a:buNone/>
              <a:defRPr>
                <a:solidFill>
                  <a:schemeClr val="tx1">
                    <a:tint val="75000"/>
                  </a:schemeClr>
                </a:solidFill>
              </a:defRPr>
            </a:lvl4pPr>
            <a:lvl5pPr marL="1827235" indent="0" algn="ctr">
              <a:buNone/>
              <a:defRPr>
                <a:solidFill>
                  <a:schemeClr val="tx1">
                    <a:tint val="75000"/>
                  </a:schemeClr>
                </a:solidFill>
              </a:defRPr>
            </a:lvl5pPr>
            <a:lvl6pPr marL="2284044" indent="0" algn="ctr">
              <a:buNone/>
              <a:defRPr>
                <a:solidFill>
                  <a:schemeClr val="tx1">
                    <a:tint val="75000"/>
                  </a:schemeClr>
                </a:solidFill>
              </a:defRPr>
            </a:lvl6pPr>
            <a:lvl7pPr marL="2740852" indent="0" algn="ctr">
              <a:buNone/>
              <a:defRPr>
                <a:solidFill>
                  <a:schemeClr val="tx1">
                    <a:tint val="75000"/>
                  </a:schemeClr>
                </a:solidFill>
              </a:defRPr>
            </a:lvl7pPr>
            <a:lvl8pPr marL="3197661" indent="0" algn="ctr">
              <a:buNone/>
              <a:defRPr>
                <a:solidFill>
                  <a:schemeClr val="tx1">
                    <a:tint val="75000"/>
                  </a:schemeClr>
                </a:solidFill>
              </a:defRPr>
            </a:lvl8pPr>
            <a:lvl9pPr marL="3654471" indent="0" algn="ctr">
              <a:buNone/>
              <a:defRPr>
                <a:solidFill>
                  <a:schemeClr val="tx1">
                    <a:tint val="75000"/>
                  </a:schemeClr>
                </a:solidFill>
              </a:defRPr>
            </a:lvl9pPr>
          </a:lstStyle>
          <a:p>
            <a:r>
              <a:rPr lang="en-US" dirty="0" smtClean="0"/>
              <a:t>CLICK TO EDIT MASTER SUBTITLE STYLE</a:t>
            </a:r>
          </a:p>
        </p:txBody>
      </p:sp>
      <p:cxnSp>
        <p:nvCxnSpPr>
          <p:cNvPr id="8" name="Straight Connector 7"/>
          <p:cNvCxnSpPr/>
          <p:nvPr userDrawn="1"/>
        </p:nvCxnSpPr>
        <p:spPr>
          <a:xfrm>
            <a:off x="606910" y="3128663"/>
            <a:ext cx="8537090" cy="0"/>
          </a:xfrm>
          <a:prstGeom prst="line">
            <a:avLst/>
          </a:prstGeom>
          <a:ln w="3175" cap="flat" cmpd="sng" algn="ctr">
            <a:solidFill>
              <a:schemeClr val="tx1"/>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Subtitle 2"/>
          <p:cNvSpPr txBox="1">
            <a:spLocks/>
          </p:cNvSpPr>
          <p:nvPr userDrawn="1"/>
        </p:nvSpPr>
        <p:spPr>
          <a:xfrm>
            <a:off x="352050" y="6210089"/>
            <a:ext cx="2525433" cy="459832"/>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ct val="20000"/>
              </a:spcBef>
              <a:buClr>
                <a:srgbClr val="C5003D"/>
              </a:buClr>
              <a:buSzPct val="100000"/>
              <a:buFont typeface="Lucida Grande"/>
              <a:buChar char="+"/>
              <a:defRPr sz="3200" kern="1200" baseline="0">
                <a:solidFill>
                  <a:schemeClr val="tx1"/>
                </a:solidFill>
                <a:latin typeface="LG Smart"/>
                <a:ea typeface="+mn-ea"/>
                <a:cs typeface="+mn-cs"/>
              </a:defRPr>
            </a:lvl1pPr>
            <a:lvl2pPr marL="742950" indent="-285750" algn="l" defTabSz="457200" rtl="0" eaLnBrk="1" latinLnBrk="0" hangingPunct="1">
              <a:spcBef>
                <a:spcPct val="20000"/>
              </a:spcBef>
              <a:buClr>
                <a:srgbClr val="C5003D"/>
              </a:buClr>
              <a:buSzPct val="100000"/>
              <a:buFont typeface="Lucida Grande"/>
              <a:buChar char="+"/>
              <a:defRPr sz="2800" kern="1200" baseline="0">
                <a:solidFill>
                  <a:schemeClr val="tx1"/>
                </a:solidFill>
                <a:latin typeface="LG Smart"/>
                <a:ea typeface="+mn-ea"/>
                <a:cs typeface="+mn-cs"/>
              </a:defRPr>
            </a:lvl2pPr>
            <a:lvl3pPr marL="1143000" indent="-228600" algn="l" defTabSz="457200" rtl="0" eaLnBrk="1" latinLnBrk="0" hangingPunct="1">
              <a:spcBef>
                <a:spcPct val="20000"/>
              </a:spcBef>
              <a:buClr>
                <a:srgbClr val="C5003D"/>
              </a:buClr>
              <a:buSzPct val="100000"/>
              <a:buFont typeface="Lucida Grande"/>
              <a:buChar char="+"/>
              <a:defRPr sz="2400" kern="1200" baseline="0">
                <a:solidFill>
                  <a:schemeClr val="tx1"/>
                </a:solidFill>
                <a:latin typeface="LG Smart"/>
                <a:ea typeface="+mn-ea"/>
                <a:cs typeface="+mn-cs"/>
              </a:defRPr>
            </a:lvl3pPr>
            <a:lvl4pPr marL="1600200" indent="-228600" algn="l" defTabSz="457200" rtl="0" eaLnBrk="1" latinLnBrk="0" hangingPunct="1">
              <a:spcBef>
                <a:spcPct val="20000"/>
              </a:spcBef>
              <a:buClr>
                <a:srgbClr val="C5003D"/>
              </a:buClr>
              <a:buSzPct val="100000"/>
              <a:buFont typeface="Lucida Grande"/>
              <a:buChar char="+"/>
              <a:defRPr sz="2000" kern="1200" baseline="0">
                <a:solidFill>
                  <a:schemeClr val="tx1"/>
                </a:solidFill>
                <a:latin typeface="LG Smart"/>
                <a:ea typeface="+mn-ea"/>
                <a:cs typeface="+mn-cs"/>
              </a:defRPr>
            </a:lvl4pPr>
            <a:lvl5pPr marL="2057400" indent="-228600" algn="l" defTabSz="457200" rtl="0" eaLnBrk="1" latinLnBrk="0" hangingPunct="1">
              <a:spcBef>
                <a:spcPct val="20000"/>
              </a:spcBef>
              <a:buClr>
                <a:srgbClr val="C5003D"/>
              </a:buClr>
              <a:buSzPct val="100000"/>
              <a:buFont typeface="Lucida Grande"/>
              <a:buChar char="+"/>
              <a:defRPr sz="2000" kern="1200" baseline="0">
                <a:solidFill>
                  <a:schemeClr val="tx1"/>
                </a:solidFill>
                <a:latin typeface="LG Smar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solidFill>
                  <a:srgbClr val="A70043"/>
                </a:solidFill>
              </a:rPr>
              <a:t>Air Conditioning Systems </a:t>
            </a:r>
            <a:endParaRPr lang="en-US" dirty="0">
              <a:solidFill>
                <a:srgbClr val="A70043"/>
              </a:solidFill>
            </a:endParaRPr>
          </a:p>
        </p:txBody>
      </p:sp>
      <p:sp>
        <p:nvSpPr>
          <p:cNvPr id="7" name="Oval 6"/>
          <p:cNvSpPr/>
          <p:nvPr userDrawn="1"/>
        </p:nvSpPr>
        <p:spPr>
          <a:xfrm>
            <a:off x="-200774" y="463470"/>
            <a:ext cx="2902688" cy="3330118"/>
          </a:xfrm>
          <a:prstGeom prst="ellipse">
            <a:avLst/>
          </a:prstGeom>
          <a:solidFill>
            <a:srgbClr val="A7004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LG Smart"/>
              </a:rPr>
              <a:t>Innovation you never thought possible</a:t>
            </a:r>
            <a:endParaRPr lang="en-US" sz="2400" dirty="0">
              <a:latin typeface="LG Smart"/>
            </a:endParaRPr>
          </a:p>
        </p:txBody>
      </p:sp>
      <p:pic>
        <p:nvPicPr>
          <p:cNvPr id="10" name="Picture 2" descr="C:\Users\lgeuser\AppData\Local\Microsoft\Windows\Temporary Internet Files\Content.Outlook\BE8JQR8D\New LG logo (3).jpg"/>
          <p:cNvPicPr>
            <a:picLocks noChangeAspect="1" noChangeArrowheads="1"/>
          </p:cNvPicPr>
          <p:nvPr userDrawn="1"/>
        </p:nvPicPr>
        <p:blipFill rotWithShape="1">
          <a:blip r:embed="rId2">
            <a:extLst>
              <a:ext uri="{28A0092B-C50C-407E-A947-70E740481C1C}">
                <a14:useLocalDpi xmlns="" xmlns:a14="http://schemas.microsoft.com/office/drawing/2010/main" val="0"/>
              </a:ext>
            </a:extLst>
          </a:blip>
          <a:srcRect l="15946" t="19325" r="15772" b="31429"/>
          <a:stretch/>
        </p:blipFill>
        <p:spPr bwMode="auto">
          <a:xfrm>
            <a:off x="7606605" y="5885196"/>
            <a:ext cx="1282535" cy="78472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600739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lvl1pPr>
              <a:defRPr kern="1200" spc="200">
                <a:latin typeface="LG Smart Light Ligh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1800" b="1" i="0" spc="3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 xmlns:p14="http://schemas.microsoft.com/office/powerpoint/2010/main" val="1057237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5003D"/>
          </a:solidFill>
          <a:ln>
            <a:noFill/>
          </a:ln>
        </p:spPr>
        <p:style>
          <a:lnRef idx="1">
            <a:schemeClr val="accent1"/>
          </a:lnRef>
          <a:fillRef idx="3">
            <a:schemeClr val="accent1"/>
          </a:fillRef>
          <a:effectRef idx="2">
            <a:schemeClr val="accent1"/>
          </a:effectRef>
          <a:fontRef idx="minor">
            <a:schemeClr val="lt1"/>
          </a:fontRef>
        </p:style>
        <p:txBody>
          <a:bodyPr lIns="68594" tIns="34297" rIns="68594" bIns="34297" spcCol="0" rtlCol="0" anchor="ctr"/>
          <a:lstStyle/>
          <a:p>
            <a:pPr algn="ctr"/>
            <a:endParaRPr lang="en-US" dirty="0">
              <a:solidFill>
                <a:srgbClr val="7F7F7F"/>
              </a:solidFill>
            </a:endParaRPr>
          </a:p>
        </p:txBody>
      </p:sp>
      <p:sp>
        <p:nvSpPr>
          <p:cNvPr id="2" name="Title 1"/>
          <p:cNvSpPr>
            <a:spLocks noGrp="1"/>
          </p:cNvSpPr>
          <p:nvPr>
            <p:ph type="ctrTitle"/>
          </p:nvPr>
        </p:nvSpPr>
        <p:spPr>
          <a:xfrm>
            <a:off x="685800" y="2130429"/>
            <a:ext cx="7772400" cy="1470025"/>
          </a:xfrm>
        </p:spPr>
        <p:txBody>
          <a:bodyPr/>
          <a:lstStyle>
            <a:lvl1pPr>
              <a:defRPr kern="1200" spc="200">
                <a:solidFill>
                  <a:schemeClr val="bg1"/>
                </a:solidFill>
                <a:latin typeface="LG Smart Light Ligh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1800" b="1" i="0" spc="3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222125" y="6356354"/>
            <a:ext cx="2133600" cy="365125"/>
          </a:xfrm>
          <a:prstGeom prst="rect">
            <a:avLst/>
          </a:prstGeom>
        </p:spPr>
        <p:txBody>
          <a:bodyPr/>
          <a:lstStyle>
            <a:lvl1pPr>
              <a:defRPr>
                <a:solidFill>
                  <a:schemeClr val="bg1"/>
                </a:solidFill>
              </a:defRPr>
            </a:lvl1pPr>
          </a:lstStyle>
          <a:p>
            <a:fld id="{464FF4FD-E71B-0D47-A416-FADDC2393AB7}" type="slidenum">
              <a:rPr lang="en-US" smtClean="0"/>
              <a:pPr/>
              <a:t>‹#›</a:t>
            </a:fld>
            <a:endParaRPr lang="en-US" dirty="0"/>
          </a:p>
        </p:txBody>
      </p:sp>
      <p:sp>
        <p:nvSpPr>
          <p:cNvPr id="7" name="Rectangle 6"/>
          <p:cNvSpPr/>
          <p:nvPr userDrawn="1"/>
        </p:nvSpPr>
        <p:spPr>
          <a:xfrm>
            <a:off x="7717324" y="6405953"/>
            <a:ext cx="1197764" cy="276999"/>
          </a:xfrm>
          <a:prstGeom prst="rect">
            <a:avLst/>
          </a:prstGeom>
        </p:spPr>
        <p:txBody>
          <a:bodyPr wrap="none">
            <a:spAutoFit/>
          </a:bodyPr>
          <a:lstStyle/>
          <a:p>
            <a:pPr algn="r"/>
            <a:r>
              <a:rPr lang="en-US" sz="1200" b="1" i="0" kern="0" dirty="0" smtClean="0">
                <a:solidFill>
                  <a:srgbClr val="FFFFFF"/>
                </a:solidFill>
                <a:latin typeface="LG Smart"/>
                <a:ea typeface="Arial" charset="0"/>
                <a:cs typeface="Avenir Roman"/>
              </a:rPr>
              <a:t>HS AD  </a:t>
            </a:r>
            <a:r>
              <a:rPr lang="en-US" sz="1200" b="1" i="0" kern="0" dirty="0" smtClean="0">
                <a:solidFill>
                  <a:schemeClr val="tx1"/>
                </a:solidFill>
                <a:latin typeface="LG Smart"/>
                <a:ea typeface="Arial" charset="0"/>
                <a:cs typeface="Avenir Roman"/>
              </a:rPr>
              <a:t>+</a:t>
            </a:r>
            <a:r>
              <a:rPr lang="en-US" sz="1200" b="1" i="0" kern="0" dirty="0" smtClean="0">
                <a:solidFill>
                  <a:srgbClr val="FFFFFF"/>
                </a:solidFill>
                <a:latin typeface="LG Smart"/>
                <a:ea typeface="Arial" charset="0"/>
                <a:cs typeface="Avenir Roman"/>
              </a:rPr>
              <a:t>  LG</a:t>
            </a:r>
            <a:endParaRPr lang="en-US" sz="1200" b="1" i="0" dirty="0">
              <a:solidFill>
                <a:srgbClr val="FFFFFF"/>
              </a:solidFill>
              <a:latin typeface="LG Smart"/>
              <a:cs typeface="Avenir Book"/>
            </a:endParaRPr>
          </a:p>
        </p:txBody>
      </p:sp>
      <p:cxnSp>
        <p:nvCxnSpPr>
          <p:cNvPr id="8" name="Straight Connector 7"/>
          <p:cNvCxnSpPr/>
          <p:nvPr userDrawn="1"/>
        </p:nvCxnSpPr>
        <p:spPr>
          <a:xfrm>
            <a:off x="222125" y="6405952"/>
            <a:ext cx="8667010" cy="0"/>
          </a:xfrm>
          <a:prstGeom prst="line">
            <a:avLst/>
          </a:prstGeom>
          <a:ln w="3175" cap="flat" cmpd="sng" algn="ctr">
            <a:solidFill>
              <a:schemeClr val="bg1"/>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8938342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lIns="68594" tIns="34297" rIns="68594" bIns="34297" spcCol="0" rtlCol="0" anchor="ctr"/>
          <a:lstStyle/>
          <a:p>
            <a:pPr algn="ctr"/>
            <a:endParaRPr lang="en-US" dirty="0">
              <a:solidFill>
                <a:srgbClr val="7F7F7F"/>
              </a:solidFill>
            </a:endParaRPr>
          </a:p>
        </p:txBody>
      </p:sp>
      <p:sp>
        <p:nvSpPr>
          <p:cNvPr id="2" name="Title 1"/>
          <p:cNvSpPr>
            <a:spLocks noGrp="1"/>
          </p:cNvSpPr>
          <p:nvPr>
            <p:ph type="ctrTitle"/>
          </p:nvPr>
        </p:nvSpPr>
        <p:spPr>
          <a:xfrm>
            <a:off x="685800" y="2130429"/>
            <a:ext cx="7772400" cy="1470025"/>
          </a:xfrm>
        </p:spPr>
        <p:txBody>
          <a:bodyPr/>
          <a:lstStyle>
            <a:lvl1pPr>
              <a:defRPr kern="1200" spc="200">
                <a:solidFill>
                  <a:schemeClr val="bg1"/>
                </a:solidFill>
                <a:latin typeface="LG Smart Light Ligh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1800" b="1" i="0" spc="3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222125" y="6356354"/>
            <a:ext cx="2133600" cy="365125"/>
          </a:xfrm>
          <a:prstGeom prst="rect">
            <a:avLst/>
          </a:prstGeom>
        </p:spPr>
        <p:txBody>
          <a:bodyPr/>
          <a:lstStyle>
            <a:lvl1pPr>
              <a:defRPr>
                <a:solidFill>
                  <a:schemeClr val="bg1"/>
                </a:solidFill>
              </a:defRPr>
            </a:lvl1pPr>
          </a:lstStyle>
          <a:p>
            <a:fld id="{464FF4FD-E71B-0D47-A416-FADDC2393AB7}" type="slidenum">
              <a:rPr lang="en-US" smtClean="0"/>
              <a:pPr/>
              <a:t>‹#›</a:t>
            </a:fld>
            <a:endParaRPr lang="en-US" dirty="0"/>
          </a:p>
        </p:txBody>
      </p:sp>
      <p:sp>
        <p:nvSpPr>
          <p:cNvPr id="7" name="Rectangle 6"/>
          <p:cNvSpPr/>
          <p:nvPr userDrawn="1"/>
        </p:nvSpPr>
        <p:spPr>
          <a:xfrm>
            <a:off x="7717324" y="6405953"/>
            <a:ext cx="1197764" cy="276999"/>
          </a:xfrm>
          <a:prstGeom prst="rect">
            <a:avLst/>
          </a:prstGeom>
        </p:spPr>
        <p:txBody>
          <a:bodyPr wrap="none">
            <a:spAutoFit/>
          </a:bodyPr>
          <a:lstStyle/>
          <a:p>
            <a:pPr algn="r"/>
            <a:r>
              <a:rPr lang="en-US" sz="1200" b="1" i="0" kern="0" dirty="0" smtClean="0">
                <a:solidFill>
                  <a:srgbClr val="FFFFFF"/>
                </a:solidFill>
                <a:latin typeface="LG Smart"/>
                <a:ea typeface="Arial" charset="0"/>
                <a:cs typeface="Avenir Roman"/>
              </a:rPr>
              <a:t>HS AD  </a:t>
            </a:r>
            <a:r>
              <a:rPr lang="en-US" sz="1200" b="1" i="0" kern="0" dirty="0" smtClean="0">
                <a:solidFill>
                  <a:schemeClr val="tx1"/>
                </a:solidFill>
                <a:latin typeface="LG Smart"/>
                <a:ea typeface="Arial" charset="0"/>
                <a:cs typeface="Avenir Roman"/>
              </a:rPr>
              <a:t>+</a:t>
            </a:r>
            <a:r>
              <a:rPr lang="en-US" sz="1200" b="1" i="0" kern="0" dirty="0" smtClean="0">
                <a:solidFill>
                  <a:srgbClr val="FFFFFF"/>
                </a:solidFill>
                <a:latin typeface="LG Smart"/>
                <a:ea typeface="Arial" charset="0"/>
                <a:cs typeface="Avenir Roman"/>
              </a:rPr>
              <a:t>  LG</a:t>
            </a:r>
            <a:endParaRPr lang="en-US" sz="1200" b="1" i="0" dirty="0">
              <a:solidFill>
                <a:srgbClr val="FFFFFF"/>
              </a:solidFill>
              <a:latin typeface="LG Smart"/>
              <a:cs typeface="Avenir Book"/>
            </a:endParaRPr>
          </a:p>
        </p:txBody>
      </p:sp>
      <p:cxnSp>
        <p:nvCxnSpPr>
          <p:cNvPr id="8" name="Straight Connector 7"/>
          <p:cNvCxnSpPr/>
          <p:nvPr userDrawn="1"/>
        </p:nvCxnSpPr>
        <p:spPr>
          <a:xfrm>
            <a:off x="222125" y="6405952"/>
            <a:ext cx="8667010" cy="0"/>
          </a:xfrm>
          <a:prstGeom prst="line">
            <a:avLst/>
          </a:prstGeom>
          <a:ln w="3175" cap="flat" cmpd="sng" algn="ctr">
            <a:solidFill>
              <a:schemeClr val="bg1"/>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4221102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lIns="68594" tIns="34297" rIns="68594" bIns="34297" spcCol="0" rtlCol="0" anchor="ctr"/>
          <a:lstStyle/>
          <a:p>
            <a:pPr algn="ctr"/>
            <a:endParaRPr lang="en-US" dirty="0">
              <a:solidFill>
                <a:srgbClr val="7F7F7F"/>
              </a:solidFill>
            </a:endParaRPr>
          </a:p>
        </p:txBody>
      </p:sp>
      <p:sp>
        <p:nvSpPr>
          <p:cNvPr id="2" name="Title 1"/>
          <p:cNvSpPr>
            <a:spLocks noGrp="1"/>
          </p:cNvSpPr>
          <p:nvPr>
            <p:ph type="ctrTitle"/>
          </p:nvPr>
        </p:nvSpPr>
        <p:spPr>
          <a:xfrm>
            <a:off x="685800" y="2130429"/>
            <a:ext cx="7772400" cy="1470025"/>
          </a:xfrm>
        </p:spPr>
        <p:txBody>
          <a:bodyPr/>
          <a:lstStyle>
            <a:lvl1pPr>
              <a:defRPr kern="1200" spc="200">
                <a:solidFill>
                  <a:schemeClr val="bg1"/>
                </a:solidFill>
                <a:latin typeface="LG Smart Light Ligh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1800" b="1" i="0" spc="3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222125" y="6356354"/>
            <a:ext cx="2133600" cy="365125"/>
          </a:xfrm>
          <a:prstGeom prst="rect">
            <a:avLst/>
          </a:prstGeom>
        </p:spPr>
        <p:txBody>
          <a:bodyPr/>
          <a:lstStyle>
            <a:lvl1pPr>
              <a:defRPr>
                <a:solidFill>
                  <a:schemeClr val="bg1"/>
                </a:solidFill>
              </a:defRPr>
            </a:lvl1pPr>
          </a:lstStyle>
          <a:p>
            <a:fld id="{464FF4FD-E71B-0D47-A416-FADDC2393AB7}" type="slidenum">
              <a:rPr lang="en-US" smtClean="0"/>
              <a:pPr/>
              <a:t>‹#›</a:t>
            </a:fld>
            <a:endParaRPr lang="en-US" dirty="0"/>
          </a:p>
        </p:txBody>
      </p:sp>
      <p:sp>
        <p:nvSpPr>
          <p:cNvPr id="7" name="Rectangle 6"/>
          <p:cNvSpPr/>
          <p:nvPr userDrawn="1"/>
        </p:nvSpPr>
        <p:spPr>
          <a:xfrm>
            <a:off x="7717324" y="6405953"/>
            <a:ext cx="1197764" cy="276999"/>
          </a:xfrm>
          <a:prstGeom prst="rect">
            <a:avLst/>
          </a:prstGeom>
        </p:spPr>
        <p:txBody>
          <a:bodyPr wrap="none">
            <a:spAutoFit/>
          </a:bodyPr>
          <a:lstStyle/>
          <a:p>
            <a:pPr algn="r"/>
            <a:r>
              <a:rPr lang="en-US" sz="1200" b="1" i="0" kern="0" dirty="0" smtClean="0">
                <a:solidFill>
                  <a:srgbClr val="FFFFFF"/>
                </a:solidFill>
                <a:latin typeface="LG Smart"/>
                <a:ea typeface="Arial" charset="0"/>
                <a:cs typeface="Avenir Roman"/>
              </a:rPr>
              <a:t>HS AD  </a:t>
            </a:r>
            <a:r>
              <a:rPr lang="en-US" sz="1200" b="1" i="0" kern="0" dirty="0" smtClean="0">
                <a:solidFill>
                  <a:schemeClr val="bg1">
                    <a:lumMod val="65000"/>
                  </a:schemeClr>
                </a:solidFill>
                <a:latin typeface="LG Smart"/>
                <a:ea typeface="Arial" charset="0"/>
                <a:cs typeface="Avenir Roman"/>
              </a:rPr>
              <a:t>+</a:t>
            </a:r>
            <a:r>
              <a:rPr lang="en-US" sz="1200" b="1" i="0" kern="0" dirty="0" smtClean="0">
                <a:solidFill>
                  <a:srgbClr val="FFFFFF"/>
                </a:solidFill>
                <a:latin typeface="LG Smart"/>
                <a:ea typeface="Arial" charset="0"/>
                <a:cs typeface="Avenir Roman"/>
              </a:rPr>
              <a:t>  LG</a:t>
            </a:r>
            <a:endParaRPr lang="en-US" sz="1200" b="1" i="0" dirty="0">
              <a:solidFill>
                <a:srgbClr val="FFFFFF"/>
              </a:solidFill>
              <a:latin typeface="LG Smart"/>
              <a:cs typeface="Avenir Book"/>
            </a:endParaRPr>
          </a:p>
        </p:txBody>
      </p:sp>
      <p:cxnSp>
        <p:nvCxnSpPr>
          <p:cNvPr id="8" name="Straight Connector 7"/>
          <p:cNvCxnSpPr/>
          <p:nvPr userDrawn="1"/>
        </p:nvCxnSpPr>
        <p:spPr>
          <a:xfrm>
            <a:off x="222125" y="6405952"/>
            <a:ext cx="8667010" cy="0"/>
          </a:xfrm>
          <a:prstGeom prst="line">
            <a:avLst/>
          </a:prstGeom>
          <a:ln w="3175" cap="flat" cmpd="sng" algn="ctr">
            <a:solidFill>
              <a:schemeClr val="bg1"/>
            </a:solidFill>
            <a:prstDash val="dot"/>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88936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1"/>
          <p:cNvPicPr>
            <a:picLocks noChangeAspect="1" noChangeArrowheads="1"/>
          </p:cNvPicPr>
          <p:nvPr userDrawn="1"/>
        </p:nvPicPr>
        <p:blipFill rotWithShape="1">
          <a:blip r:embed="rId2">
            <a:extLst>
              <a:ext uri="{28A0092B-C50C-407E-A947-70E740481C1C}">
                <a14:useLocalDpi xmlns="" xmlns:a14="http://schemas.microsoft.com/office/drawing/2010/main"/>
              </a:ext>
            </a:extLst>
          </a:blip>
          <a:srcRect t="56548" r="64227"/>
          <a:stretch/>
        </p:blipFill>
        <p:spPr bwMode="auto">
          <a:xfrm>
            <a:off x="4" y="4364317"/>
            <a:ext cx="2719447" cy="24681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cap="flat">
                <a:solidFill>
                  <a:schemeClr val="tx1"/>
                </a:solidFill>
                <a:round/>
                <a:headEnd/>
                <a:tailEnd/>
              </a14:hiddenLine>
            </a:ext>
          </a:extLst>
        </p:spPr>
      </p:pic>
      <p:sp>
        <p:nvSpPr>
          <p:cNvPr id="2" name="Title 1"/>
          <p:cNvSpPr>
            <a:spLocks noGrp="1"/>
          </p:cNvSpPr>
          <p:nvPr>
            <p:ph type="title"/>
          </p:nvPr>
        </p:nvSpPr>
        <p:spPr/>
        <p:txBody>
          <a:bodyPr/>
          <a:lstStyle>
            <a:lvl1pPr algn="l">
              <a:defRPr sz="2400" spc="120">
                <a:latin typeface="LG Smart Light Ligh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17638"/>
            <a:ext cx="8229600" cy="4525963"/>
          </a:xfrm>
        </p:spPr>
        <p:txBody>
          <a:bodyPr/>
          <a:lstStyle>
            <a:lvl1pPr marL="292608" indent="-292608">
              <a:buFont typeface="Arial" pitchFamily="34" charset="0"/>
              <a:buChar char="•"/>
              <a:defRPr sz="2000">
                <a:solidFill>
                  <a:schemeClr val="tx1">
                    <a:lumMod val="50000"/>
                    <a:lumOff val="50000"/>
                  </a:schemeClr>
                </a:solidFill>
              </a:defRPr>
            </a:lvl1pPr>
            <a:lvl2pPr marL="649224" indent="-285750">
              <a:buFont typeface="Arial" pitchFamily="34" charset="0"/>
              <a:buChar char="•"/>
              <a:defRPr sz="1600">
                <a:solidFill>
                  <a:schemeClr val="tx1">
                    <a:lumMod val="50000"/>
                    <a:lumOff val="50000"/>
                  </a:schemeClr>
                </a:solidFill>
              </a:defRPr>
            </a:lvl2pPr>
            <a:lvl3pPr marL="1143000" indent="-228600">
              <a:buFont typeface="Arial" pitchFamily="34" charset="0"/>
              <a:buChar char="•"/>
              <a:defRPr sz="1600">
                <a:solidFill>
                  <a:schemeClr val="tx1">
                    <a:lumMod val="50000"/>
                    <a:lumOff val="50000"/>
                  </a:schemeClr>
                </a:solidFill>
              </a:defRPr>
            </a:lvl3pPr>
            <a:lvl4pPr marL="1600200" indent="-228600">
              <a:buFont typeface="Arial" pitchFamily="34" charset="0"/>
              <a:buChar char="•"/>
              <a:defRPr sz="1600">
                <a:solidFill>
                  <a:schemeClr val="tx1">
                    <a:lumMod val="50000"/>
                    <a:lumOff val="50000"/>
                  </a:schemeClr>
                </a:solidFill>
              </a:defRPr>
            </a:lvl4pPr>
            <a:lvl5pPr marL="2057400" indent="-228600">
              <a:buFont typeface="Arial" pitchFamily="34" charset="0"/>
              <a:buChar char="•"/>
              <a:defRPr sz="1600">
                <a:solidFill>
                  <a:schemeClr val="tx1">
                    <a:lumMod val="50000"/>
                    <a:lumOff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ubtitle 2"/>
          <p:cNvSpPr txBox="1">
            <a:spLocks/>
          </p:cNvSpPr>
          <p:nvPr userDrawn="1"/>
        </p:nvSpPr>
        <p:spPr>
          <a:xfrm>
            <a:off x="6161371" y="274638"/>
            <a:ext cx="2525433" cy="45983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C5003D"/>
              </a:buClr>
              <a:buSzPct val="100000"/>
              <a:buFont typeface="Lucida Grande"/>
              <a:buChar char="+"/>
              <a:defRPr sz="3200" kern="1200" baseline="0">
                <a:solidFill>
                  <a:schemeClr val="tx1"/>
                </a:solidFill>
                <a:latin typeface="LG Smart"/>
                <a:ea typeface="+mn-ea"/>
                <a:cs typeface="+mn-cs"/>
              </a:defRPr>
            </a:lvl1pPr>
            <a:lvl2pPr marL="742950" indent="-285750" algn="l" defTabSz="457200" rtl="0" eaLnBrk="1" latinLnBrk="0" hangingPunct="1">
              <a:spcBef>
                <a:spcPct val="20000"/>
              </a:spcBef>
              <a:buClr>
                <a:srgbClr val="C5003D"/>
              </a:buClr>
              <a:buSzPct val="100000"/>
              <a:buFont typeface="Lucida Grande"/>
              <a:buChar char="+"/>
              <a:defRPr sz="2800" kern="1200" baseline="0">
                <a:solidFill>
                  <a:schemeClr val="tx1"/>
                </a:solidFill>
                <a:latin typeface="LG Smart"/>
                <a:ea typeface="+mn-ea"/>
                <a:cs typeface="+mn-cs"/>
              </a:defRPr>
            </a:lvl2pPr>
            <a:lvl3pPr marL="1143000" indent="-228600" algn="l" defTabSz="457200" rtl="0" eaLnBrk="1" latinLnBrk="0" hangingPunct="1">
              <a:spcBef>
                <a:spcPct val="20000"/>
              </a:spcBef>
              <a:buClr>
                <a:srgbClr val="C5003D"/>
              </a:buClr>
              <a:buSzPct val="100000"/>
              <a:buFont typeface="Lucida Grande"/>
              <a:buChar char="+"/>
              <a:defRPr sz="2400" kern="1200" baseline="0">
                <a:solidFill>
                  <a:schemeClr val="tx1"/>
                </a:solidFill>
                <a:latin typeface="LG Smart"/>
                <a:ea typeface="+mn-ea"/>
                <a:cs typeface="+mn-cs"/>
              </a:defRPr>
            </a:lvl3pPr>
            <a:lvl4pPr marL="1600200" indent="-228600" algn="l" defTabSz="457200" rtl="0" eaLnBrk="1" latinLnBrk="0" hangingPunct="1">
              <a:spcBef>
                <a:spcPct val="20000"/>
              </a:spcBef>
              <a:buClr>
                <a:srgbClr val="C5003D"/>
              </a:buClr>
              <a:buSzPct val="100000"/>
              <a:buFont typeface="Lucida Grande"/>
              <a:buChar char="+"/>
              <a:defRPr sz="2000" kern="1200" baseline="0">
                <a:solidFill>
                  <a:schemeClr val="tx1"/>
                </a:solidFill>
                <a:latin typeface="LG Smart"/>
                <a:ea typeface="+mn-ea"/>
                <a:cs typeface="+mn-cs"/>
              </a:defRPr>
            </a:lvl4pPr>
            <a:lvl5pPr marL="2057400" indent="-228600" algn="l" defTabSz="457200" rtl="0" eaLnBrk="1" latinLnBrk="0" hangingPunct="1">
              <a:spcBef>
                <a:spcPct val="20000"/>
              </a:spcBef>
              <a:buClr>
                <a:srgbClr val="C5003D"/>
              </a:buClr>
              <a:buSzPct val="100000"/>
              <a:buFont typeface="Lucida Grande"/>
              <a:buChar char="+"/>
              <a:defRPr sz="2000" kern="1200" baseline="0">
                <a:solidFill>
                  <a:schemeClr val="tx1"/>
                </a:solidFill>
                <a:latin typeface="LG Smar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1200" b="1" dirty="0" smtClean="0">
                <a:solidFill>
                  <a:srgbClr val="A70043"/>
                </a:solidFill>
                <a:latin typeface="Arial" pitchFamily="34" charset="0"/>
                <a:cs typeface="Arial" pitchFamily="34" charset="0"/>
              </a:rPr>
              <a:t>Laon IoT System</a:t>
            </a:r>
            <a:endParaRPr lang="en-US" sz="1200" b="1" dirty="0">
              <a:solidFill>
                <a:srgbClr val="A70043"/>
              </a:solidFill>
              <a:latin typeface="Arial" pitchFamily="34" charset="0"/>
              <a:cs typeface="Arial" pitchFamily="34" charset="0"/>
            </a:endParaRPr>
          </a:p>
        </p:txBody>
      </p:sp>
    </p:spTree>
    <p:extLst>
      <p:ext uri="{BB962C8B-B14F-4D97-AF65-F5344CB8AC3E}">
        <p14:creationId xmlns="" xmlns:p14="http://schemas.microsoft.com/office/powerpoint/2010/main" val="945553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222125" y="6356354"/>
            <a:ext cx="2133600" cy="365125"/>
          </a:xfrm>
          <a:prstGeom prst="rect">
            <a:avLst/>
          </a:prstGeom>
        </p:spPr>
        <p:txBody>
          <a:bodyPr/>
          <a:lstStyle/>
          <a:p>
            <a:fld id="{464FF4FD-E71B-0D47-A416-FADDC2393AB7}" type="slidenum">
              <a:rPr lang="en-US" smtClean="0"/>
              <a:pPr/>
              <a:t>‹#›</a:t>
            </a:fld>
            <a:endParaRPr lang="en-US" dirty="0"/>
          </a:p>
        </p:txBody>
      </p:sp>
    </p:spTree>
    <p:extLst>
      <p:ext uri="{BB962C8B-B14F-4D97-AF65-F5344CB8AC3E}">
        <p14:creationId xmlns="" xmlns:p14="http://schemas.microsoft.com/office/powerpoint/2010/main" val="320208945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C5003D"/>
          </a:solidFill>
          <a:ln>
            <a:noFill/>
          </a:ln>
        </p:spPr>
        <p:style>
          <a:lnRef idx="1">
            <a:schemeClr val="accent1"/>
          </a:lnRef>
          <a:fillRef idx="3">
            <a:schemeClr val="accent1"/>
          </a:fillRef>
          <a:effectRef idx="2">
            <a:schemeClr val="accent1"/>
          </a:effectRef>
          <a:fontRef idx="minor">
            <a:schemeClr val="lt1"/>
          </a:fontRef>
        </p:style>
        <p:txBody>
          <a:bodyPr lIns="68594" tIns="34297" rIns="68594" bIns="34297" spcCol="0" rtlCol="0" anchor="ctr"/>
          <a:lstStyle/>
          <a:p>
            <a:pPr algn="ctr"/>
            <a:endParaRPr lang="en-US" dirty="0">
              <a:solidFill>
                <a:srgbClr val="7F7F7F"/>
              </a:solidFill>
            </a:endParaRPr>
          </a:p>
        </p:txBody>
      </p:sp>
      <p:sp>
        <p:nvSpPr>
          <p:cNvPr id="2" name="Title 1"/>
          <p:cNvSpPr>
            <a:spLocks noGrp="1"/>
          </p:cNvSpPr>
          <p:nvPr>
            <p:ph type="title"/>
          </p:nvPr>
        </p:nvSpPr>
        <p:spPr>
          <a:xfrm>
            <a:off x="222129" y="2452994"/>
            <a:ext cx="6255739" cy="595009"/>
          </a:xfrm>
        </p:spPr>
        <p:txBody>
          <a:bodyPr anchor="b"/>
          <a:lstStyle>
            <a:lvl1pPr marL="0" indent="0" algn="l">
              <a:lnSpc>
                <a:spcPct val="70000"/>
              </a:lnSpc>
              <a:defRPr sz="4000" b="1" kern="1200" cap="all" spc="0" baseline="0">
                <a:solidFill>
                  <a:schemeClr val="bg1"/>
                </a:solidFill>
                <a:latin typeface="LG Smar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222129" y="3048000"/>
            <a:ext cx="6255739" cy="2557870"/>
          </a:xfrm>
        </p:spPr>
        <p:txBody>
          <a:bodyPr anchor="t">
            <a:normAutofit/>
          </a:bodyPr>
          <a:lstStyle>
            <a:lvl1pPr marL="0" indent="0">
              <a:buNone/>
              <a:defRPr sz="1800">
                <a:solidFill>
                  <a:schemeClr val="tx1"/>
                </a:solidFill>
                <a:latin typeface="LG Smart Light Ligh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0" name="Slide Number Placeholder 5"/>
          <p:cNvSpPr>
            <a:spLocks noGrp="1"/>
          </p:cNvSpPr>
          <p:nvPr>
            <p:ph type="sldNum" sz="quarter" idx="12"/>
          </p:nvPr>
        </p:nvSpPr>
        <p:spPr>
          <a:xfrm>
            <a:off x="222125" y="6356354"/>
            <a:ext cx="2133600" cy="365125"/>
          </a:xfrm>
          <a:prstGeom prst="rect">
            <a:avLst/>
          </a:prstGeom>
        </p:spPr>
        <p:txBody>
          <a:bodyPr/>
          <a:lstStyle>
            <a:lvl1pPr>
              <a:defRPr>
                <a:solidFill>
                  <a:schemeClr val="bg1"/>
                </a:solidFill>
              </a:defRPr>
            </a:lvl1pPr>
          </a:lstStyle>
          <a:p>
            <a:fld id="{464FF4FD-E71B-0D47-A416-FADDC2393AB7}" type="slidenum">
              <a:rPr lang="en-US" smtClean="0"/>
              <a:pPr/>
              <a:t>‹#›</a:t>
            </a:fld>
            <a:endParaRPr lang="en-US" dirty="0"/>
          </a:p>
        </p:txBody>
      </p:sp>
      <p:sp>
        <p:nvSpPr>
          <p:cNvPr id="11" name="Rectangle 10"/>
          <p:cNvSpPr/>
          <p:nvPr userDrawn="1"/>
        </p:nvSpPr>
        <p:spPr>
          <a:xfrm>
            <a:off x="7717324" y="6405953"/>
            <a:ext cx="1197764" cy="276999"/>
          </a:xfrm>
          <a:prstGeom prst="rect">
            <a:avLst/>
          </a:prstGeom>
        </p:spPr>
        <p:txBody>
          <a:bodyPr wrap="none">
            <a:spAutoFit/>
          </a:bodyPr>
          <a:lstStyle/>
          <a:p>
            <a:pPr algn="r"/>
            <a:r>
              <a:rPr lang="en-US" sz="1200" b="1" i="0" kern="0" dirty="0" smtClean="0">
                <a:solidFill>
                  <a:srgbClr val="FFFFFF"/>
                </a:solidFill>
                <a:latin typeface="LG Smart"/>
                <a:ea typeface="Arial" charset="0"/>
                <a:cs typeface="Avenir Roman"/>
              </a:rPr>
              <a:t>HS AD  </a:t>
            </a:r>
            <a:r>
              <a:rPr lang="en-US" sz="1200" b="1" i="0" kern="0" dirty="0" smtClean="0">
                <a:solidFill>
                  <a:schemeClr val="tx1"/>
                </a:solidFill>
                <a:latin typeface="LG Smart"/>
                <a:ea typeface="Arial" charset="0"/>
                <a:cs typeface="Avenir Roman"/>
              </a:rPr>
              <a:t>+</a:t>
            </a:r>
            <a:r>
              <a:rPr lang="en-US" sz="1200" b="1" i="0" kern="0" dirty="0" smtClean="0">
                <a:solidFill>
                  <a:srgbClr val="FFFFFF"/>
                </a:solidFill>
                <a:latin typeface="LG Smart"/>
                <a:ea typeface="Arial" charset="0"/>
                <a:cs typeface="Avenir Roman"/>
              </a:rPr>
              <a:t>  LG</a:t>
            </a:r>
            <a:endParaRPr lang="en-US" sz="1200" b="1" i="0" dirty="0">
              <a:solidFill>
                <a:srgbClr val="FFFFFF"/>
              </a:solidFill>
              <a:latin typeface="LG Smart"/>
              <a:cs typeface="Avenir Book"/>
            </a:endParaRPr>
          </a:p>
        </p:txBody>
      </p:sp>
    </p:spTree>
    <p:extLst>
      <p:ext uri="{BB962C8B-B14F-4D97-AF65-F5344CB8AC3E}">
        <p14:creationId xmlns="" xmlns:p14="http://schemas.microsoft.com/office/powerpoint/2010/main" val="3125512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 xmlns:p14="http://schemas.microsoft.com/office/powerpoint/2010/main" val="35058304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timing>
    <p:tnLst>
      <p:par>
        <p:cTn id="1" dur="indefinite" restart="never" nodeType="tmRoot"/>
      </p:par>
    </p:tnLst>
  </p:timing>
  <p:txStyles>
    <p:titleStyle>
      <a:lvl1pPr algn="ctr" defTabSz="457200" rtl="0" eaLnBrk="1" latinLnBrk="0" hangingPunct="1">
        <a:spcBef>
          <a:spcPct val="0"/>
        </a:spcBef>
        <a:buNone/>
        <a:defRPr sz="3200" b="0" i="0" kern="1200" cap="all">
          <a:solidFill>
            <a:schemeClr val="tx1">
              <a:lumMod val="50000"/>
              <a:lumOff val="50000"/>
            </a:schemeClr>
          </a:solidFill>
          <a:latin typeface=""/>
          <a:ea typeface="+mj-ea"/>
          <a:cs typeface="+mj-cs"/>
        </a:defRPr>
      </a:lvl1pPr>
    </p:titleStyle>
    <p:bodyStyle>
      <a:lvl1pPr marL="342900" indent="-342900" algn="l" defTabSz="457200" rtl="0" eaLnBrk="1" latinLnBrk="0" hangingPunct="1">
        <a:spcBef>
          <a:spcPct val="20000"/>
        </a:spcBef>
        <a:buClr>
          <a:srgbClr val="C5003D"/>
        </a:buClr>
        <a:buSzPct val="100000"/>
        <a:buFont typeface="Lucida Grande"/>
        <a:buChar char="+"/>
        <a:defRPr sz="3200" kern="1200" baseline="0">
          <a:solidFill>
            <a:schemeClr val="tx1"/>
          </a:solidFill>
          <a:latin typeface="LG Smart"/>
          <a:ea typeface="+mn-ea"/>
          <a:cs typeface="+mn-cs"/>
        </a:defRPr>
      </a:lvl1pPr>
      <a:lvl2pPr marL="742950" indent="-285750" algn="l" defTabSz="457200" rtl="0" eaLnBrk="1" latinLnBrk="0" hangingPunct="1">
        <a:spcBef>
          <a:spcPct val="20000"/>
        </a:spcBef>
        <a:buClr>
          <a:srgbClr val="C5003D"/>
        </a:buClr>
        <a:buSzPct val="100000"/>
        <a:buFont typeface="Lucida Grande"/>
        <a:buChar char="+"/>
        <a:defRPr sz="2800" kern="1200" baseline="0">
          <a:solidFill>
            <a:schemeClr val="tx1"/>
          </a:solidFill>
          <a:latin typeface="LG Smart"/>
          <a:ea typeface="+mn-ea"/>
          <a:cs typeface="+mn-cs"/>
        </a:defRPr>
      </a:lvl2pPr>
      <a:lvl3pPr marL="1143000" indent="-228600" algn="l" defTabSz="457200" rtl="0" eaLnBrk="1" latinLnBrk="0" hangingPunct="1">
        <a:spcBef>
          <a:spcPct val="20000"/>
        </a:spcBef>
        <a:buClr>
          <a:srgbClr val="C5003D"/>
        </a:buClr>
        <a:buSzPct val="100000"/>
        <a:buFont typeface="Lucida Grande"/>
        <a:buChar char="+"/>
        <a:defRPr sz="2400" kern="1200" baseline="0">
          <a:solidFill>
            <a:schemeClr val="tx1"/>
          </a:solidFill>
          <a:latin typeface="LG Smart"/>
          <a:ea typeface="+mn-ea"/>
          <a:cs typeface="+mn-cs"/>
        </a:defRPr>
      </a:lvl3pPr>
      <a:lvl4pPr marL="1600200" indent="-228600" algn="l" defTabSz="457200" rtl="0" eaLnBrk="1" latinLnBrk="0" hangingPunct="1">
        <a:spcBef>
          <a:spcPct val="20000"/>
        </a:spcBef>
        <a:buClr>
          <a:srgbClr val="C5003D"/>
        </a:buClr>
        <a:buSzPct val="100000"/>
        <a:buFont typeface="Lucida Grande"/>
        <a:buChar char="+"/>
        <a:defRPr sz="2000" kern="1200" baseline="0">
          <a:solidFill>
            <a:schemeClr val="tx1"/>
          </a:solidFill>
          <a:latin typeface="LG Smart"/>
          <a:ea typeface="+mn-ea"/>
          <a:cs typeface="+mn-cs"/>
        </a:defRPr>
      </a:lvl4pPr>
      <a:lvl5pPr marL="2057400" indent="-228600" algn="l" defTabSz="457200" rtl="0" eaLnBrk="1" latinLnBrk="0" hangingPunct="1">
        <a:spcBef>
          <a:spcPct val="20000"/>
        </a:spcBef>
        <a:buClr>
          <a:srgbClr val="C5003D"/>
        </a:buClr>
        <a:buSzPct val="100000"/>
        <a:buFont typeface="Lucida Grande"/>
        <a:buChar char="+"/>
        <a:defRPr sz="2000" kern="1200" baseline="0">
          <a:solidFill>
            <a:schemeClr val="tx1"/>
          </a:solidFill>
          <a:latin typeface="LG Smar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7.xml"/><Relationship Id="rId4" Type="http://schemas.openxmlformats.org/officeDocument/2006/relationships/image" Target="../media/image18.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 Architect</a:t>
            </a:r>
            <a:br>
              <a:rPr lang="en-US" dirty="0" smtClean="0"/>
            </a:br>
            <a:r>
              <a:rPr lang="en-US" dirty="0" smtClean="0"/>
              <a:t>COURSE</a:t>
            </a:r>
            <a:br>
              <a:rPr lang="en-US" dirty="0" smtClean="0"/>
            </a:br>
            <a:r>
              <a:rPr lang="en-US" dirty="0" smtClean="0"/>
              <a:t>5/23 ~ 6/26 2015</a:t>
            </a:r>
            <a:br>
              <a:rPr lang="en-US" dirty="0" smtClean="0"/>
            </a:br>
            <a:r>
              <a:rPr lang="en-US" dirty="0" smtClean="0"/>
              <a:t>(Team Four)</a:t>
            </a:r>
            <a:endParaRPr lang="en-US" dirty="0"/>
          </a:p>
        </p:txBody>
      </p:sp>
      <p:pic>
        <p:nvPicPr>
          <p:cNvPr id="3" name="그림 2" descr="CMU.jpg"/>
          <p:cNvPicPr>
            <a:picLocks noChangeAspect="1"/>
          </p:cNvPicPr>
          <p:nvPr/>
        </p:nvPicPr>
        <p:blipFill>
          <a:blip r:embed="rId3"/>
          <a:stretch>
            <a:fillRect/>
          </a:stretch>
        </p:blipFill>
        <p:spPr>
          <a:xfrm>
            <a:off x="6542514" y="2648644"/>
            <a:ext cx="1664751" cy="1296000"/>
          </a:xfrm>
          <a:prstGeom prst="rect">
            <a:avLst/>
          </a:prstGeom>
        </p:spPr>
      </p:pic>
    </p:spTree>
    <p:extLst>
      <p:ext uri="{BB962C8B-B14F-4D97-AF65-F5344CB8AC3E}">
        <p14:creationId xmlns="" xmlns:p14="http://schemas.microsoft.com/office/powerpoint/2010/main" val="4253269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154748"/>
            <a:ext cx="8229600" cy="5566732"/>
          </a:xfrm>
        </p:spPr>
        <p:txBody>
          <a:bodyPr>
            <a:normAutofit/>
          </a:bodyPr>
          <a:lstStyle/>
          <a:p>
            <a:pPr marL="0" indent="0">
              <a:buNone/>
            </a:pPr>
            <a:r>
              <a:rPr lang="en-US" sz="2200" u="sng" dirty="0" smtClean="0">
                <a:solidFill>
                  <a:schemeClr val="tx1"/>
                </a:solidFill>
                <a:latin typeface="Arial" pitchFamily="34" charset="0"/>
                <a:ea typeface="맑은 고딕" pitchFamily="50" charset="-127"/>
                <a:cs typeface="Arial" pitchFamily="34" charset="0"/>
              </a:rPr>
              <a:t>Quality Attribute requirements</a:t>
            </a:r>
            <a:endParaRPr lang="en-US" sz="2200" dirty="0" smtClean="0">
              <a:solidFill>
                <a:schemeClr val="tx1"/>
              </a:solidFill>
              <a:latin typeface="Arial" pitchFamily="34" charset="0"/>
              <a:ea typeface="맑은 고딕" pitchFamily="50" charset="-127"/>
              <a:cs typeface="Arial" pitchFamily="34" charset="0"/>
            </a:endParaRPr>
          </a:p>
        </p:txBody>
      </p:sp>
      <p:sp>
        <p:nvSpPr>
          <p:cNvPr id="14" name="Title 1"/>
          <p:cNvSpPr>
            <a:spLocks noGrp="1"/>
          </p:cNvSpPr>
          <p:nvPr>
            <p:ph type="title"/>
          </p:nvPr>
        </p:nvSpPr>
        <p:spPr>
          <a:xfrm>
            <a:off x="457200" y="11748"/>
            <a:ext cx="8229600" cy="1143000"/>
          </a:xfrm>
        </p:spPr>
        <p:txBody>
          <a:bodyPr/>
          <a:lstStyle/>
          <a:p>
            <a:r>
              <a:rPr lang="en-US" altLang="ko-KR" dirty="0" smtClean="0">
                <a:solidFill>
                  <a:schemeClr val="tx1"/>
                </a:solidFill>
                <a:latin typeface="Arial" pitchFamily="34" charset="0"/>
                <a:ea typeface="맑은 고딕" pitchFamily="50" charset="-127"/>
                <a:cs typeface="Arial" pitchFamily="34" charset="0"/>
              </a:rPr>
              <a:t>Architecture Drivers</a:t>
            </a:r>
            <a:endParaRPr lang="en-US" dirty="0">
              <a:solidFill>
                <a:schemeClr val="tx1"/>
              </a:solidFill>
              <a:latin typeface="Arial" pitchFamily="34" charset="0"/>
              <a:ea typeface="맑은 고딕" pitchFamily="50" charset="-127"/>
              <a:cs typeface="Arial" pitchFamily="34" charset="0"/>
            </a:endParaRPr>
          </a:p>
        </p:txBody>
      </p:sp>
      <p:sp>
        <p:nvSpPr>
          <p:cNvPr id="15" name="Content Placeholder 5"/>
          <p:cNvSpPr txBox="1">
            <a:spLocks/>
          </p:cNvSpPr>
          <p:nvPr/>
        </p:nvSpPr>
        <p:spPr>
          <a:xfrm>
            <a:off x="552086" y="4514456"/>
            <a:ext cx="1224000" cy="432000"/>
          </a:xfrm>
          <a:prstGeom prst="rect">
            <a:avLst/>
          </a:prstGeom>
          <a:ln w="19050">
            <a:solidFill>
              <a:schemeClr val="tx1"/>
            </a:solidFill>
          </a:ln>
        </p:spPr>
        <p:txBody>
          <a:bodyPr vert="horz" lIns="91440" tIns="45720" rIns="91440" bIns="45720" rtlCol="0" anchor="ctr" anchorCtr="0">
            <a:noAutofit/>
          </a:bodyPr>
          <a:lstStyle/>
          <a:p>
            <a:pPr marL="0" marR="0" lvl="0" indent="0"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14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Availability</a:t>
            </a:r>
          </a:p>
        </p:txBody>
      </p:sp>
      <p:sp>
        <p:nvSpPr>
          <p:cNvPr id="16" name="Content Placeholder 5"/>
          <p:cNvSpPr txBox="1">
            <a:spLocks/>
          </p:cNvSpPr>
          <p:nvPr/>
        </p:nvSpPr>
        <p:spPr>
          <a:xfrm>
            <a:off x="552086" y="5208980"/>
            <a:ext cx="1224000" cy="432000"/>
          </a:xfrm>
          <a:prstGeom prst="rect">
            <a:avLst/>
          </a:prstGeom>
          <a:ln w="19050">
            <a:solidFill>
              <a:schemeClr val="tx1"/>
            </a:solidFill>
          </a:ln>
        </p:spPr>
        <p:txBody>
          <a:bodyPr vert="horz" lIns="91440" tIns="45720" rIns="91440" bIns="45720" rtlCol="0" anchor="ctr" anchorCtr="0">
            <a:noAutofit/>
          </a:bodyPr>
          <a:lstStyle/>
          <a:p>
            <a:pPr marL="0" marR="0" lvl="0" indent="0"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14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Scalability</a:t>
            </a:r>
          </a:p>
        </p:txBody>
      </p:sp>
      <p:sp>
        <p:nvSpPr>
          <p:cNvPr id="18" name="Content Placeholder 5"/>
          <p:cNvSpPr txBox="1">
            <a:spLocks/>
          </p:cNvSpPr>
          <p:nvPr/>
        </p:nvSpPr>
        <p:spPr>
          <a:xfrm>
            <a:off x="552086" y="5903501"/>
            <a:ext cx="1224000" cy="432000"/>
          </a:xfrm>
          <a:prstGeom prst="rect">
            <a:avLst/>
          </a:prstGeom>
          <a:ln>
            <a:solidFill>
              <a:schemeClr val="tx1"/>
            </a:solidFill>
          </a:ln>
        </p:spPr>
        <p:txBody>
          <a:bodyPr vert="horz" lIns="91440" tIns="45720" rIns="91440" bIns="45720" rtlCol="0" anchor="ctr" anchorCtr="0">
            <a:noAutofit/>
          </a:bodyPr>
          <a:lstStyle/>
          <a:p>
            <a:pPr marL="0" marR="0" lvl="0" indent="0"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lang="en-US" sz="1400" dirty="0" smtClean="0">
                <a:solidFill>
                  <a:schemeClr val="tx1">
                    <a:lumMod val="50000"/>
                    <a:lumOff val="50000"/>
                  </a:schemeClr>
                </a:solidFill>
                <a:latin typeface="Arial" pitchFamily="34" charset="0"/>
                <a:ea typeface="맑은 고딕" pitchFamily="50" charset="-127"/>
                <a:cs typeface="Arial" pitchFamily="34" charset="0"/>
              </a:rPr>
              <a:t>Modifiability</a:t>
            </a:r>
            <a:endParaRPr kumimoji="0" lang="en-US" sz="1400" b="0" i="0" strike="noStrike" kern="1200" cap="none" spc="0" normalizeH="0" baseline="0" noProof="0" dirty="0" smtClean="0">
              <a:ln>
                <a:noFill/>
              </a:ln>
              <a:solidFill>
                <a:schemeClr val="tx1">
                  <a:lumMod val="50000"/>
                  <a:lumOff val="50000"/>
                </a:schemeClr>
              </a:solidFill>
              <a:effectLst/>
              <a:uLnTx/>
              <a:uFillTx/>
              <a:latin typeface="Arial" pitchFamily="34" charset="0"/>
              <a:ea typeface="맑은 고딕" pitchFamily="50" charset="-127"/>
              <a:cs typeface="Arial" pitchFamily="34" charset="0"/>
            </a:endParaRPr>
          </a:p>
        </p:txBody>
      </p:sp>
      <p:sp>
        <p:nvSpPr>
          <p:cNvPr id="19" name="Content Placeholder 5"/>
          <p:cNvSpPr txBox="1">
            <a:spLocks/>
          </p:cNvSpPr>
          <p:nvPr/>
        </p:nvSpPr>
        <p:spPr>
          <a:xfrm>
            <a:off x="2086144" y="1736360"/>
            <a:ext cx="1512000" cy="432000"/>
          </a:xfrm>
          <a:prstGeom prst="rect">
            <a:avLst/>
          </a:prstGeom>
          <a:ln>
            <a:solidFill>
              <a:schemeClr val="tx1"/>
            </a:solidFill>
          </a:ln>
        </p:spPr>
        <p:txBody>
          <a:bodyPr vert="horz" lIns="91440" tIns="90000" rIns="91440" bIns="45720" rtlCol="0" anchor="ctr" anchorCtr="0">
            <a:noAutofit/>
          </a:bodyPr>
          <a:lstStyle/>
          <a:p>
            <a:pPr marL="0" marR="0" lvl="0" indent="0" defTabSz="457200" rtl="0" eaLnBrk="1" fontAlgn="auto" latinLnBrk="0" hangingPunct="1">
              <a:lnSpc>
                <a:spcPts val="1000"/>
              </a:lnSpc>
              <a:spcBef>
                <a:spcPct val="20000"/>
              </a:spcBef>
              <a:spcAft>
                <a:spcPts val="0"/>
              </a:spcAft>
              <a:buClr>
                <a:srgbClr val="C5003D"/>
              </a:buClr>
              <a:buSzPct val="100000"/>
              <a:buFont typeface="Arial" pitchFamily="34" charset="0"/>
              <a:buNone/>
              <a:tabLst/>
              <a:defRPr/>
            </a:pPr>
            <a:r>
              <a:rPr kumimoji="0" lang="en-US" sz="1200" b="0" i="0" strike="noStrike" kern="1200" cap="none" spc="0" normalizeH="0" baseline="0" noProof="0" dirty="0" smtClean="0">
                <a:ln>
                  <a:noFill/>
                </a:ln>
                <a:solidFill>
                  <a:schemeClr val="tx1">
                    <a:lumMod val="50000"/>
                    <a:lumOff val="50000"/>
                  </a:schemeClr>
                </a:solidFill>
                <a:effectLst/>
                <a:uLnTx/>
                <a:uFillTx/>
                <a:latin typeface="Arial" pitchFamily="34" charset="0"/>
                <a:ea typeface="맑은 고딕" pitchFamily="50" charset="-127"/>
                <a:cs typeface="Arial" pitchFamily="34" charset="0"/>
              </a:rPr>
              <a:t>Data</a:t>
            </a:r>
          </a:p>
          <a:p>
            <a:pPr marL="0" marR="0" lvl="0" indent="0" defTabSz="457200" rtl="0" eaLnBrk="1" fontAlgn="auto" latinLnBrk="0" hangingPunct="1">
              <a:lnSpc>
                <a:spcPts val="1000"/>
              </a:lnSpc>
              <a:spcBef>
                <a:spcPct val="20000"/>
              </a:spcBef>
              <a:spcAft>
                <a:spcPts val="0"/>
              </a:spcAft>
              <a:buClr>
                <a:srgbClr val="C5003D"/>
              </a:buClr>
              <a:buSzPct val="100000"/>
              <a:buFont typeface="Arial" pitchFamily="34" charset="0"/>
              <a:buNone/>
              <a:tabLst/>
              <a:defRPr/>
            </a:pPr>
            <a:r>
              <a:rPr kumimoji="0" lang="en-US" sz="1200" b="0" i="0" strike="noStrike" kern="1200" cap="none" spc="0" normalizeH="0" baseline="0" noProof="0" dirty="0" smtClean="0">
                <a:ln>
                  <a:noFill/>
                </a:ln>
                <a:solidFill>
                  <a:schemeClr val="tx1">
                    <a:lumMod val="50000"/>
                    <a:lumOff val="50000"/>
                  </a:schemeClr>
                </a:solidFill>
                <a:effectLst/>
                <a:uLnTx/>
                <a:uFillTx/>
                <a:latin typeface="Arial" pitchFamily="34" charset="0"/>
                <a:ea typeface="맑은 고딕" pitchFamily="50" charset="-127"/>
                <a:cs typeface="Arial" pitchFamily="34" charset="0"/>
              </a:rPr>
              <a:t>Confidentiality</a:t>
            </a:r>
          </a:p>
        </p:txBody>
      </p:sp>
      <p:sp>
        <p:nvSpPr>
          <p:cNvPr id="22" name="Content Placeholder 5"/>
          <p:cNvSpPr txBox="1">
            <a:spLocks/>
          </p:cNvSpPr>
          <p:nvPr/>
        </p:nvSpPr>
        <p:spPr>
          <a:xfrm>
            <a:off x="2086144" y="4514456"/>
            <a:ext cx="1512000" cy="432000"/>
          </a:xfrm>
          <a:prstGeom prst="rect">
            <a:avLst/>
          </a:prstGeom>
          <a:ln w="19050">
            <a:solidFill>
              <a:schemeClr val="tx1"/>
            </a:solidFill>
          </a:ln>
        </p:spPr>
        <p:txBody>
          <a:bodyPr vert="horz" lIns="91440" tIns="90000" rIns="91440" bIns="45720" rtlCol="0" anchor="ctr" anchorCtr="0">
            <a:noAutofit/>
          </a:bodyPr>
          <a:lstStyle/>
          <a:p>
            <a:pPr marL="0" marR="0" lvl="0" indent="0" defTabSz="457200" rtl="0" eaLnBrk="1" fontAlgn="auto" latinLnBrk="0" hangingPunct="1">
              <a:lnSpc>
                <a:spcPts val="1000"/>
              </a:lnSpc>
              <a:spcBef>
                <a:spcPct val="20000"/>
              </a:spcBef>
              <a:spcAft>
                <a:spcPts val="0"/>
              </a:spcAft>
              <a:buClr>
                <a:srgbClr val="C5003D"/>
              </a:buClr>
              <a:buSzPct val="100000"/>
              <a:buFont typeface="Arial" pitchFamily="34" charset="0"/>
              <a:buNone/>
              <a:tabLst/>
              <a:defRPr/>
            </a:pPr>
            <a:r>
              <a:rPr kumimoji="0" lang="en-US" sz="12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No downtime</a:t>
            </a:r>
          </a:p>
        </p:txBody>
      </p:sp>
      <p:sp>
        <p:nvSpPr>
          <p:cNvPr id="24" name="Content Placeholder 5"/>
          <p:cNvSpPr txBox="1">
            <a:spLocks/>
          </p:cNvSpPr>
          <p:nvPr/>
        </p:nvSpPr>
        <p:spPr>
          <a:xfrm>
            <a:off x="2086144" y="5903501"/>
            <a:ext cx="1512000" cy="432000"/>
          </a:xfrm>
          <a:prstGeom prst="rect">
            <a:avLst/>
          </a:prstGeom>
          <a:ln>
            <a:solidFill>
              <a:schemeClr val="tx1"/>
            </a:solidFill>
          </a:ln>
        </p:spPr>
        <p:txBody>
          <a:bodyPr vert="horz" lIns="91440" tIns="90000" rIns="91440" bIns="45720" rtlCol="0" anchor="ctr" anchorCtr="0">
            <a:noAutofit/>
          </a:bodyPr>
          <a:lstStyle/>
          <a:p>
            <a:pPr marL="0" marR="0" lvl="0" indent="0" defTabSz="457200" rtl="0" eaLnBrk="1" fontAlgn="auto" latinLnBrk="0" hangingPunct="1">
              <a:lnSpc>
                <a:spcPts val="1000"/>
              </a:lnSpc>
              <a:spcBef>
                <a:spcPct val="20000"/>
              </a:spcBef>
              <a:spcAft>
                <a:spcPts val="0"/>
              </a:spcAft>
              <a:buClr>
                <a:srgbClr val="C5003D"/>
              </a:buClr>
              <a:buSzPct val="100000"/>
              <a:buFont typeface="Arial" pitchFamily="34" charset="0"/>
              <a:buNone/>
              <a:tabLst/>
              <a:defRPr/>
            </a:pPr>
            <a:r>
              <a:rPr lang="en-US" sz="1200" dirty="0" smtClean="0">
                <a:solidFill>
                  <a:schemeClr val="tx1">
                    <a:lumMod val="50000"/>
                    <a:lumOff val="50000"/>
                  </a:schemeClr>
                </a:solidFill>
                <a:latin typeface="Arial" pitchFamily="34" charset="0"/>
                <a:ea typeface="맑은 고딕" pitchFamily="50" charset="-127"/>
                <a:cs typeface="Arial" pitchFamily="34" charset="0"/>
              </a:rPr>
              <a:t>Coupling</a:t>
            </a:r>
            <a:endParaRPr kumimoji="0" lang="en-US" sz="1200" b="0" i="0" strike="noStrike" kern="1200" cap="none" spc="0" normalizeH="0" baseline="0" noProof="0" dirty="0" smtClean="0">
              <a:ln>
                <a:noFill/>
              </a:ln>
              <a:solidFill>
                <a:schemeClr val="tx1">
                  <a:lumMod val="50000"/>
                  <a:lumOff val="50000"/>
                </a:schemeClr>
              </a:solidFill>
              <a:effectLst/>
              <a:uLnTx/>
              <a:uFillTx/>
              <a:latin typeface="Arial" pitchFamily="34" charset="0"/>
              <a:ea typeface="맑은 고딕" pitchFamily="50" charset="-127"/>
              <a:cs typeface="Arial" pitchFamily="34" charset="0"/>
            </a:endParaRPr>
          </a:p>
        </p:txBody>
      </p:sp>
      <p:sp>
        <p:nvSpPr>
          <p:cNvPr id="26" name="Content Placeholder 5"/>
          <p:cNvSpPr txBox="1">
            <a:spLocks/>
          </p:cNvSpPr>
          <p:nvPr/>
        </p:nvSpPr>
        <p:spPr>
          <a:xfrm>
            <a:off x="2086144" y="3819932"/>
            <a:ext cx="1512000" cy="432000"/>
          </a:xfrm>
          <a:prstGeom prst="rect">
            <a:avLst/>
          </a:prstGeom>
          <a:ln>
            <a:solidFill>
              <a:schemeClr val="tx1"/>
            </a:solidFill>
          </a:ln>
        </p:spPr>
        <p:txBody>
          <a:bodyPr vert="horz" lIns="91440" tIns="90000" rIns="91440" bIns="45720" rtlCol="0" anchor="ctr" anchorCtr="0">
            <a:noAutofit/>
          </a:bodyPr>
          <a:lstStyle/>
          <a:p>
            <a:pPr marL="0" marR="0" lvl="0" indent="0" defTabSz="457200" rtl="0" eaLnBrk="1" fontAlgn="auto" latinLnBrk="0" hangingPunct="1">
              <a:lnSpc>
                <a:spcPts val="1000"/>
              </a:lnSpc>
              <a:spcBef>
                <a:spcPct val="20000"/>
              </a:spcBef>
              <a:spcAft>
                <a:spcPts val="0"/>
              </a:spcAft>
              <a:buClr>
                <a:srgbClr val="C5003D"/>
              </a:buClr>
              <a:buSzPct val="100000"/>
              <a:buFont typeface="Arial" pitchFamily="34" charset="0"/>
              <a:buNone/>
              <a:tabLst/>
              <a:defRPr/>
            </a:pPr>
            <a:r>
              <a:rPr kumimoji="0" lang="en-US" sz="1200" b="0" i="0" strike="noStrike" kern="1200" cap="none" spc="0" normalizeH="0" baseline="0" noProof="0" dirty="0" smtClean="0">
                <a:ln>
                  <a:noFill/>
                </a:ln>
                <a:solidFill>
                  <a:schemeClr val="tx1">
                    <a:lumMod val="50000"/>
                    <a:lumOff val="50000"/>
                  </a:schemeClr>
                </a:solidFill>
                <a:effectLst/>
                <a:uLnTx/>
                <a:uFillTx/>
                <a:latin typeface="Arial" pitchFamily="34" charset="0"/>
                <a:ea typeface="맑은 고딕" pitchFamily="50" charset="-127"/>
                <a:cs typeface="Arial" pitchFamily="34" charset="0"/>
              </a:rPr>
              <a:t>Number of tasks accomplished</a:t>
            </a:r>
          </a:p>
        </p:txBody>
      </p:sp>
      <p:sp>
        <p:nvSpPr>
          <p:cNvPr id="27" name="Content Placeholder 5"/>
          <p:cNvSpPr txBox="1">
            <a:spLocks/>
          </p:cNvSpPr>
          <p:nvPr/>
        </p:nvSpPr>
        <p:spPr>
          <a:xfrm>
            <a:off x="2086144" y="5208980"/>
            <a:ext cx="1512000" cy="432000"/>
          </a:xfrm>
          <a:prstGeom prst="rect">
            <a:avLst/>
          </a:prstGeom>
          <a:ln w="19050">
            <a:solidFill>
              <a:schemeClr val="tx1"/>
            </a:solidFill>
          </a:ln>
        </p:spPr>
        <p:txBody>
          <a:bodyPr vert="horz" lIns="91440" tIns="90000" rIns="91440" bIns="45720" rtlCol="0" anchor="ctr" anchorCtr="0">
            <a:noAutofit/>
          </a:bodyPr>
          <a:lstStyle/>
          <a:p>
            <a:pPr marL="0" marR="0" lvl="0" indent="0" defTabSz="457200" rtl="0" eaLnBrk="1" fontAlgn="auto" latinLnBrk="0" hangingPunct="1">
              <a:lnSpc>
                <a:spcPts val="1000"/>
              </a:lnSpc>
              <a:spcBef>
                <a:spcPct val="20000"/>
              </a:spcBef>
              <a:spcAft>
                <a:spcPts val="0"/>
              </a:spcAft>
              <a:buClr>
                <a:srgbClr val="C5003D"/>
              </a:buClr>
              <a:buSzPct val="100000"/>
              <a:buFont typeface="Arial" pitchFamily="34" charset="0"/>
              <a:buNone/>
              <a:tabLst/>
              <a:defRPr/>
            </a:pPr>
            <a:r>
              <a:rPr kumimoji="0" lang="en-US" sz="12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Number of nodes</a:t>
            </a:r>
          </a:p>
        </p:txBody>
      </p:sp>
      <p:sp>
        <p:nvSpPr>
          <p:cNvPr id="28" name="Content Placeholder 5"/>
          <p:cNvSpPr txBox="1">
            <a:spLocks/>
          </p:cNvSpPr>
          <p:nvPr/>
        </p:nvSpPr>
        <p:spPr>
          <a:xfrm>
            <a:off x="4354389" y="5903501"/>
            <a:ext cx="4320000" cy="432000"/>
          </a:xfrm>
          <a:prstGeom prst="rect">
            <a:avLst/>
          </a:prstGeom>
          <a:ln>
            <a:solidFill>
              <a:schemeClr val="tx1"/>
            </a:solidFill>
          </a:ln>
        </p:spPr>
        <p:txBody>
          <a:bodyPr vert="horz" lIns="91440" tIns="90000" rIns="91440" bIns="45720" rtlCol="0" anchor="ctr" anchorCtr="0">
            <a:noAutofit/>
          </a:bodyPr>
          <a:lstStyle/>
          <a:p>
            <a:pPr lvl="0">
              <a:lnSpc>
                <a:spcPts val="1200"/>
              </a:lnSpc>
              <a:spcBef>
                <a:spcPct val="20000"/>
              </a:spcBef>
              <a:buClr>
                <a:srgbClr val="C5003D"/>
              </a:buClr>
              <a:buSzPct val="100000"/>
              <a:defRPr/>
            </a:pPr>
            <a:r>
              <a:rPr lang="en-US" sz="1200" dirty="0" smtClean="0">
                <a:solidFill>
                  <a:schemeClr val="tx1">
                    <a:lumMod val="50000"/>
                    <a:lumOff val="50000"/>
                  </a:schemeClr>
                </a:solidFill>
                <a:latin typeface="Arial" pitchFamily="34" charset="0"/>
                <a:ea typeface="맑은 고딕" pitchFamily="50" charset="-127"/>
                <a:cs typeface="Arial" pitchFamily="34" charset="0"/>
              </a:rPr>
              <a:t>should make it easy to add emerging protocols with modifying only 1 element</a:t>
            </a:r>
            <a:endParaRPr kumimoji="0" lang="en-US" sz="1200" b="0" i="0" strike="noStrike" kern="1200" cap="none" spc="0" normalizeH="0" baseline="0" noProof="0" dirty="0" smtClean="0">
              <a:ln>
                <a:noFill/>
              </a:ln>
              <a:solidFill>
                <a:schemeClr val="tx1">
                  <a:lumMod val="50000"/>
                  <a:lumOff val="50000"/>
                </a:schemeClr>
              </a:solidFill>
              <a:effectLst/>
              <a:uLnTx/>
              <a:uFillTx/>
              <a:latin typeface="Arial" pitchFamily="34" charset="0"/>
              <a:ea typeface="맑은 고딕" pitchFamily="50" charset="-127"/>
              <a:cs typeface="Arial" pitchFamily="34" charset="0"/>
            </a:endParaRPr>
          </a:p>
        </p:txBody>
      </p:sp>
      <p:sp>
        <p:nvSpPr>
          <p:cNvPr id="29" name="Content Placeholder 5"/>
          <p:cNvSpPr txBox="1">
            <a:spLocks/>
          </p:cNvSpPr>
          <p:nvPr/>
        </p:nvSpPr>
        <p:spPr>
          <a:xfrm>
            <a:off x="4354389" y="1736360"/>
            <a:ext cx="4320000" cy="432000"/>
          </a:xfrm>
          <a:prstGeom prst="rect">
            <a:avLst/>
          </a:prstGeom>
          <a:ln>
            <a:solidFill>
              <a:schemeClr val="tx1"/>
            </a:solidFill>
          </a:ln>
        </p:spPr>
        <p:txBody>
          <a:bodyPr vert="horz" lIns="91440" tIns="90000" rIns="91440" bIns="45720" rtlCol="0" anchor="ctr" anchorCtr="0">
            <a:noAutofit/>
          </a:bodyPr>
          <a:lstStyle/>
          <a:p>
            <a:pPr lvl="0">
              <a:lnSpc>
                <a:spcPts val="1200"/>
              </a:lnSpc>
              <a:spcBef>
                <a:spcPct val="20000"/>
              </a:spcBef>
              <a:buClr>
                <a:srgbClr val="C5003D"/>
              </a:buClr>
              <a:buSzPct val="100000"/>
              <a:defRPr/>
            </a:pPr>
            <a:r>
              <a:rPr lang="en-US" sz="1200" dirty="0" smtClean="0">
                <a:solidFill>
                  <a:schemeClr val="tx1">
                    <a:lumMod val="50000"/>
                    <a:lumOff val="50000"/>
                  </a:schemeClr>
                </a:solidFill>
                <a:latin typeface="Arial" pitchFamily="34" charset="0"/>
                <a:ea typeface="맑은 고딕" pitchFamily="50" charset="-127"/>
                <a:cs typeface="Arial" pitchFamily="34" charset="0"/>
              </a:rPr>
              <a:t>User application to review in a secure and private way</a:t>
            </a:r>
            <a:endParaRPr kumimoji="0" lang="en-US" sz="1200" b="0" i="0" strike="noStrike" kern="1200" cap="none" spc="0" normalizeH="0" baseline="0" noProof="0" dirty="0" smtClean="0">
              <a:ln>
                <a:noFill/>
              </a:ln>
              <a:solidFill>
                <a:schemeClr val="tx1">
                  <a:lumMod val="50000"/>
                  <a:lumOff val="50000"/>
                </a:schemeClr>
              </a:solidFill>
              <a:effectLst/>
              <a:uLnTx/>
              <a:uFillTx/>
              <a:latin typeface="Arial" pitchFamily="34" charset="0"/>
              <a:ea typeface="맑은 고딕" pitchFamily="50" charset="-127"/>
              <a:cs typeface="Arial" pitchFamily="34" charset="0"/>
            </a:endParaRPr>
          </a:p>
        </p:txBody>
      </p:sp>
      <p:sp>
        <p:nvSpPr>
          <p:cNvPr id="30" name="Content Placeholder 5"/>
          <p:cNvSpPr txBox="1">
            <a:spLocks/>
          </p:cNvSpPr>
          <p:nvPr/>
        </p:nvSpPr>
        <p:spPr>
          <a:xfrm>
            <a:off x="4354389" y="2430884"/>
            <a:ext cx="4320000" cy="432000"/>
          </a:xfrm>
          <a:prstGeom prst="rect">
            <a:avLst/>
          </a:prstGeom>
          <a:ln w="19050">
            <a:solidFill>
              <a:schemeClr val="tx1"/>
            </a:solidFill>
          </a:ln>
        </p:spPr>
        <p:txBody>
          <a:bodyPr vert="horz" lIns="91440" tIns="90000" rIns="91440" bIns="45720" rtlCol="0" anchor="ctr" anchorCtr="0">
            <a:noAutofit/>
          </a:bodyPr>
          <a:lstStyle/>
          <a:p>
            <a:pPr lvl="0">
              <a:lnSpc>
                <a:spcPts val="1200"/>
              </a:lnSpc>
              <a:spcBef>
                <a:spcPct val="20000"/>
              </a:spcBef>
              <a:buClr>
                <a:srgbClr val="C5003D"/>
              </a:buClr>
              <a:buSzPct val="100000"/>
              <a:defRPr/>
            </a:pPr>
            <a:r>
              <a:rPr lang="en-US" sz="1200" dirty="0" smtClean="0">
                <a:latin typeface="Arial" pitchFamily="34" charset="0"/>
                <a:ea typeface="맑은 고딕" pitchFamily="50" charset="-127"/>
                <a:cs typeface="Arial" pitchFamily="34" charset="0"/>
              </a:rPr>
              <a:t>Shall not allow unauthorized person to register or access the SA node or database</a:t>
            </a:r>
            <a:endParaRPr kumimoji="0" lang="en-US" sz="1200" b="0" i="0" strike="noStrike" kern="1200" cap="none" spc="0" normalizeH="0" baseline="0" noProof="0" dirty="0" smtClean="0">
              <a:ln>
                <a:noFill/>
              </a:ln>
              <a:effectLst/>
              <a:uLnTx/>
              <a:uFillTx/>
              <a:latin typeface="Arial" pitchFamily="34" charset="0"/>
              <a:ea typeface="맑은 고딕" pitchFamily="50" charset="-127"/>
              <a:cs typeface="Arial" pitchFamily="34" charset="0"/>
            </a:endParaRPr>
          </a:p>
        </p:txBody>
      </p:sp>
      <p:sp>
        <p:nvSpPr>
          <p:cNvPr id="31" name="Content Placeholder 5"/>
          <p:cNvSpPr txBox="1">
            <a:spLocks/>
          </p:cNvSpPr>
          <p:nvPr/>
        </p:nvSpPr>
        <p:spPr>
          <a:xfrm>
            <a:off x="4354389" y="3125408"/>
            <a:ext cx="4320000" cy="432000"/>
          </a:xfrm>
          <a:prstGeom prst="rect">
            <a:avLst/>
          </a:prstGeom>
          <a:ln>
            <a:solidFill>
              <a:schemeClr val="tx1"/>
            </a:solidFill>
          </a:ln>
        </p:spPr>
        <p:txBody>
          <a:bodyPr vert="horz" lIns="91440" tIns="90000" rIns="91440" bIns="45720" rtlCol="0" anchor="ctr" anchorCtr="0">
            <a:noAutofit/>
          </a:bodyPr>
          <a:lstStyle/>
          <a:p>
            <a:pPr lvl="0">
              <a:lnSpc>
                <a:spcPts val="1200"/>
              </a:lnSpc>
              <a:spcBef>
                <a:spcPct val="20000"/>
              </a:spcBef>
              <a:buClr>
                <a:srgbClr val="C5003D"/>
              </a:buClr>
              <a:buSzPct val="100000"/>
              <a:defRPr/>
            </a:pPr>
            <a:r>
              <a:rPr lang="en-US" sz="1200" dirty="0" smtClean="0">
                <a:solidFill>
                  <a:schemeClr val="tx1">
                    <a:lumMod val="50000"/>
                    <a:lumOff val="50000"/>
                  </a:schemeClr>
                </a:solidFill>
                <a:latin typeface="Arial" pitchFamily="34" charset="0"/>
                <a:ea typeface="맑은 고딕" pitchFamily="50" charset="-127"/>
                <a:cs typeface="Arial" pitchFamily="34" charset="0"/>
              </a:rPr>
              <a:t>Shall provide some authentication method for user</a:t>
            </a:r>
            <a:endParaRPr kumimoji="0" lang="en-US" sz="1200" b="0" i="0" strike="noStrike" kern="1200" cap="none" spc="0" normalizeH="0" baseline="0" noProof="0" dirty="0" smtClean="0">
              <a:ln>
                <a:noFill/>
              </a:ln>
              <a:solidFill>
                <a:schemeClr val="tx1">
                  <a:lumMod val="50000"/>
                  <a:lumOff val="50000"/>
                </a:schemeClr>
              </a:solidFill>
              <a:effectLst/>
              <a:uLnTx/>
              <a:uFillTx/>
              <a:latin typeface="Arial" pitchFamily="34" charset="0"/>
              <a:ea typeface="맑은 고딕" pitchFamily="50" charset="-127"/>
              <a:cs typeface="Arial" pitchFamily="34" charset="0"/>
            </a:endParaRPr>
          </a:p>
        </p:txBody>
      </p:sp>
      <p:sp>
        <p:nvSpPr>
          <p:cNvPr id="32" name="Content Placeholder 5"/>
          <p:cNvSpPr txBox="1">
            <a:spLocks/>
          </p:cNvSpPr>
          <p:nvPr/>
        </p:nvSpPr>
        <p:spPr>
          <a:xfrm>
            <a:off x="4354389" y="4514456"/>
            <a:ext cx="4320000" cy="432000"/>
          </a:xfrm>
          <a:prstGeom prst="rect">
            <a:avLst/>
          </a:prstGeom>
          <a:ln w="19050">
            <a:solidFill>
              <a:schemeClr val="tx1"/>
            </a:solidFill>
          </a:ln>
        </p:spPr>
        <p:txBody>
          <a:bodyPr vert="horz" lIns="91440" tIns="90000" rIns="91440" bIns="45720" rtlCol="0" anchor="ctr" anchorCtr="0">
            <a:noAutofit/>
          </a:bodyPr>
          <a:lstStyle/>
          <a:p>
            <a:pPr lvl="0">
              <a:lnSpc>
                <a:spcPts val="1200"/>
              </a:lnSpc>
              <a:spcBef>
                <a:spcPct val="20000"/>
              </a:spcBef>
              <a:buClr>
                <a:srgbClr val="C5003D"/>
              </a:buClr>
              <a:buSzPct val="100000"/>
              <a:defRPr/>
            </a:pPr>
            <a:r>
              <a:rPr lang="en-US" sz="1200" dirty="0" smtClean="0">
                <a:latin typeface="Arial" pitchFamily="34" charset="0"/>
                <a:ea typeface="맑은 고딕" pitchFamily="50" charset="-127"/>
                <a:cs typeface="Arial" pitchFamily="34" charset="0"/>
              </a:rPr>
              <a:t>Shall provide to add and remove nodes without having to restart the system or nodes</a:t>
            </a:r>
            <a:endParaRPr kumimoji="0" lang="en-US" sz="1200" b="0" i="0" strike="noStrike" kern="1200" cap="none" spc="0" normalizeH="0" baseline="0" noProof="0" dirty="0" smtClean="0">
              <a:ln>
                <a:noFill/>
              </a:ln>
              <a:effectLst/>
              <a:uLnTx/>
              <a:uFillTx/>
              <a:latin typeface="Arial" pitchFamily="34" charset="0"/>
              <a:ea typeface="맑은 고딕" pitchFamily="50" charset="-127"/>
              <a:cs typeface="Arial" pitchFamily="34" charset="0"/>
            </a:endParaRPr>
          </a:p>
        </p:txBody>
      </p:sp>
      <p:sp>
        <p:nvSpPr>
          <p:cNvPr id="35" name="Content Placeholder 5"/>
          <p:cNvSpPr txBox="1">
            <a:spLocks/>
          </p:cNvSpPr>
          <p:nvPr/>
        </p:nvSpPr>
        <p:spPr>
          <a:xfrm>
            <a:off x="4354389" y="3819932"/>
            <a:ext cx="4320000" cy="432000"/>
          </a:xfrm>
          <a:prstGeom prst="rect">
            <a:avLst/>
          </a:prstGeom>
          <a:ln>
            <a:solidFill>
              <a:schemeClr val="tx1"/>
            </a:solidFill>
          </a:ln>
        </p:spPr>
        <p:txBody>
          <a:bodyPr vert="horz" lIns="91440" tIns="90000" rIns="91440" bIns="45720" rtlCol="0" anchor="ctr" anchorCtr="0">
            <a:noAutofit/>
          </a:bodyPr>
          <a:lstStyle/>
          <a:p>
            <a:pPr>
              <a:lnSpc>
                <a:spcPts val="1200"/>
              </a:lnSpc>
              <a:spcBef>
                <a:spcPct val="20000"/>
              </a:spcBef>
              <a:buClr>
                <a:srgbClr val="C5003D"/>
              </a:buClr>
              <a:buSzPct val="100000"/>
              <a:defRPr/>
            </a:pPr>
            <a:r>
              <a:rPr lang="en-US" sz="1200" dirty="0" smtClean="0">
                <a:solidFill>
                  <a:schemeClr val="tx1">
                    <a:lumMod val="50000"/>
                    <a:lumOff val="50000"/>
                  </a:schemeClr>
                </a:solidFill>
                <a:latin typeface="Arial" pitchFamily="34" charset="0"/>
                <a:ea typeface="맑은 고딕" pitchFamily="50" charset="-127"/>
                <a:cs typeface="Arial" pitchFamily="34" charset="0"/>
              </a:rPr>
              <a:t>Shall provide easy ways to add and remove nodes within 5 step tasks </a:t>
            </a:r>
            <a:endParaRPr kumimoji="0" lang="en-US" sz="1200" b="0" i="0" strike="noStrike" kern="1200" cap="none" spc="0" normalizeH="0" baseline="0" noProof="0" dirty="0" smtClean="0">
              <a:ln>
                <a:noFill/>
              </a:ln>
              <a:solidFill>
                <a:schemeClr val="tx1">
                  <a:lumMod val="50000"/>
                  <a:lumOff val="50000"/>
                </a:schemeClr>
              </a:solidFill>
              <a:effectLst/>
              <a:uLnTx/>
              <a:uFillTx/>
              <a:latin typeface="Arial" pitchFamily="34" charset="0"/>
              <a:ea typeface="맑은 고딕" pitchFamily="50" charset="-127"/>
              <a:cs typeface="Arial" pitchFamily="34" charset="0"/>
            </a:endParaRPr>
          </a:p>
        </p:txBody>
      </p:sp>
      <p:sp>
        <p:nvSpPr>
          <p:cNvPr id="36" name="Content Placeholder 5"/>
          <p:cNvSpPr txBox="1">
            <a:spLocks/>
          </p:cNvSpPr>
          <p:nvPr/>
        </p:nvSpPr>
        <p:spPr>
          <a:xfrm>
            <a:off x="4354389" y="5208980"/>
            <a:ext cx="4320000" cy="432000"/>
          </a:xfrm>
          <a:prstGeom prst="rect">
            <a:avLst/>
          </a:prstGeom>
          <a:ln w="19050">
            <a:solidFill>
              <a:schemeClr val="tx1"/>
            </a:solidFill>
          </a:ln>
        </p:spPr>
        <p:txBody>
          <a:bodyPr vert="horz" lIns="91440" tIns="90000" rIns="91440" bIns="45720" rtlCol="0" anchor="ctr" anchorCtr="0">
            <a:noAutofit/>
          </a:bodyPr>
          <a:lstStyle/>
          <a:p>
            <a:pPr lvl="0">
              <a:lnSpc>
                <a:spcPts val="1200"/>
              </a:lnSpc>
              <a:spcBef>
                <a:spcPct val="20000"/>
              </a:spcBef>
              <a:buClr>
                <a:srgbClr val="C5003D"/>
              </a:buClr>
              <a:buSzPct val="100000"/>
              <a:defRPr/>
            </a:pPr>
            <a:r>
              <a:rPr lang="en-US" sz="1200" dirty="0" smtClean="0">
                <a:latin typeface="Arial" pitchFamily="34" charset="0"/>
                <a:ea typeface="맑은 고딕" pitchFamily="50" charset="-127"/>
                <a:cs typeface="Arial" pitchFamily="34" charset="0"/>
              </a:rPr>
              <a:t>Can have one or more nodes up to 100</a:t>
            </a:r>
            <a:endParaRPr kumimoji="0" lang="en-US" sz="1200" b="0" i="0" strike="noStrike" kern="1200" cap="none" spc="0" normalizeH="0" baseline="0" noProof="0" dirty="0" smtClean="0">
              <a:ln>
                <a:noFill/>
              </a:ln>
              <a:effectLst/>
              <a:uLnTx/>
              <a:uFillTx/>
              <a:latin typeface="Arial" pitchFamily="34" charset="0"/>
              <a:ea typeface="맑은 고딕" pitchFamily="50" charset="-127"/>
              <a:cs typeface="Arial" pitchFamily="34" charset="0"/>
            </a:endParaRPr>
          </a:p>
        </p:txBody>
      </p:sp>
      <p:sp>
        <p:nvSpPr>
          <p:cNvPr id="38" name="Content Placeholder 5"/>
          <p:cNvSpPr txBox="1">
            <a:spLocks/>
          </p:cNvSpPr>
          <p:nvPr/>
        </p:nvSpPr>
        <p:spPr>
          <a:xfrm>
            <a:off x="552086" y="3819932"/>
            <a:ext cx="1224000" cy="432000"/>
          </a:xfrm>
          <a:prstGeom prst="rect">
            <a:avLst/>
          </a:prstGeom>
          <a:ln>
            <a:solidFill>
              <a:schemeClr val="tx1"/>
            </a:solidFill>
          </a:ln>
        </p:spPr>
        <p:txBody>
          <a:bodyPr vert="horz" lIns="91440" tIns="45720" rIns="91440" bIns="45720" rtlCol="0" anchor="ctr" anchorCtr="0">
            <a:noAutofit/>
          </a:bodyPr>
          <a:lstStyle/>
          <a:p>
            <a:pPr marL="0" marR="0" lvl="0" indent="0"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1400" b="0" i="0" strike="noStrike" kern="1200" cap="none" spc="0" normalizeH="0" baseline="0" noProof="0" dirty="0" smtClean="0">
                <a:ln>
                  <a:noFill/>
                </a:ln>
                <a:solidFill>
                  <a:schemeClr val="tx1">
                    <a:lumMod val="50000"/>
                    <a:lumOff val="50000"/>
                  </a:schemeClr>
                </a:solidFill>
                <a:effectLst/>
                <a:uLnTx/>
                <a:uFillTx/>
                <a:latin typeface="Arial" pitchFamily="34" charset="0"/>
                <a:ea typeface="맑은 고딕" pitchFamily="50" charset="-127"/>
                <a:cs typeface="Arial" pitchFamily="34" charset="0"/>
              </a:rPr>
              <a:t>Usability</a:t>
            </a:r>
          </a:p>
        </p:txBody>
      </p:sp>
      <p:sp>
        <p:nvSpPr>
          <p:cNvPr id="39" name="TextBox 38"/>
          <p:cNvSpPr txBox="1"/>
          <p:nvPr/>
        </p:nvSpPr>
        <p:spPr>
          <a:xfrm>
            <a:off x="6546059" y="1375295"/>
            <a:ext cx="2221570" cy="276999"/>
          </a:xfrm>
          <a:prstGeom prst="rect">
            <a:avLst/>
          </a:prstGeom>
          <a:noFill/>
        </p:spPr>
        <p:txBody>
          <a:bodyPr wrap="none" rtlCol="0">
            <a:spAutoFit/>
          </a:bodyPr>
          <a:lstStyle/>
          <a:p>
            <a:r>
              <a:rPr lang="en-US" altLang="ko-KR" sz="1200" dirty="0" smtClean="0"/>
              <a:t>(V : Business value, D : Difficulty)</a:t>
            </a:r>
            <a:endParaRPr lang="ko-KR" altLang="en-US" sz="1200" dirty="0"/>
          </a:p>
        </p:txBody>
      </p:sp>
      <p:sp>
        <p:nvSpPr>
          <p:cNvPr id="8" name="Content Placeholder 5"/>
          <p:cNvSpPr txBox="1">
            <a:spLocks/>
          </p:cNvSpPr>
          <p:nvPr/>
        </p:nvSpPr>
        <p:spPr>
          <a:xfrm>
            <a:off x="3613150" y="1583960"/>
            <a:ext cx="720000" cy="432000"/>
          </a:xfrm>
          <a:prstGeom prst="rect">
            <a:avLst/>
          </a:prstGeom>
        </p:spPr>
        <p:txBody>
          <a:bodyPr vert="horz" lIns="91440" tIns="45720" rIns="91440" bIns="45720" rtlCol="0" anchor="ctr" anchorCtr="0">
            <a:noAutofit/>
          </a:bodyPr>
          <a:lstStyle/>
          <a:p>
            <a:pPr marL="0" marR="0" lvl="0" indent="0" algn="ctr"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14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(M, H)</a:t>
            </a:r>
          </a:p>
        </p:txBody>
      </p:sp>
      <p:sp>
        <p:nvSpPr>
          <p:cNvPr id="77" name="Content Placeholder 5"/>
          <p:cNvSpPr txBox="1">
            <a:spLocks/>
          </p:cNvSpPr>
          <p:nvPr/>
        </p:nvSpPr>
        <p:spPr>
          <a:xfrm>
            <a:off x="552086" y="1736360"/>
            <a:ext cx="1224000" cy="432000"/>
          </a:xfrm>
          <a:prstGeom prst="rect">
            <a:avLst/>
          </a:prstGeom>
          <a:ln w="19050">
            <a:solidFill>
              <a:schemeClr val="tx1"/>
            </a:solidFill>
          </a:ln>
        </p:spPr>
        <p:txBody>
          <a:bodyPr vert="horz" lIns="91440" tIns="45720" rIns="91440" bIns="45720" rtlCol="0" anchor="ctr" anchorCtr="0">
            <a:noAutofit/>
          </a:bodyPr>
          <a:lstStyle/>
          <a:p>
            <a:pPr marL="0" marR="0" lvl="0" indent="0"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14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Security</a:t>
            </a:r>
          </a:p>
        </p:txBody>
      </p:sp>
      <p:cxnSp>
        <p:nvCxnSpPr>
          <p:cNvPr id="86" name="직선 연결선 85"/>
          <p:cNvCxnSpPr>
            <a:stCxn id="77" idx="3"/>
            <a:endCxn id="19" idx="1"/>
          </p:cNvCxnSpPr>
          <p:nvPr/>
        </p:nvCxnSpPr>
        <p:spPr>
          <a:xfrm>
            <a:off x="1776086" y="1952360"/>
            <a:ext cx="310058" cy="0"/>
          </a:xfrm>
          <a:prstGeom prst="line">
            <a:avLst/>
          </a:prstGeom>
          <a:ln w="12700">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8" name="직선 연결선 87"/>
          <p:cNvCxnSpPr>
            <a:stCxn id="38" idx="3"/>
            <a:endCxn id="26" idx="1"/>
          </p:cNvCxnSpPr>
          <p:nvPr/>
        </p:nvCxnSpPr>
        <p:spPr>
          <a:xfrm>
            <a:off x="1776086" y="4035932"/>
            <a:ext cx="310058" cy="0"/>
          </a:xfrm>
          <a:prstGeom prst="line">
            <a:avLst/>
          </a:prstGeom>
          <a:ln w="12700">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1" name="직선 연결선 90"/>
          <p:cNvCxnSpPr>
            <a:stCxn id="15" idx="3"/>
            <a:endCxn id="22" idx="1"/>
          </p:cNvCxnSpPr>
          <p:nvPr/>
        </p:nvCxnSpPr>
        <p:spPr>
          <a:xfrm>
            <a:off x="1776086" y="4730456"/>
            <a:ext cx="310058" cy="0"/>
          </a:xfrm>
          <a:prstGeom prst="line">
            <a:avLst/>
          </a:prstGeom>
          <a:ln w="9525">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4" name="직선 연결선 93"/>
          <p:cNvCxnSpPr>
            <a:stCxn id="16" idx="3"/>
            <a:endCxn id="27" idx="1"/>
          </p:cNvCxnSpPr>
          <p:nvPr/>
        </p:nvCxnSpPr>
        <p:spPr>
          <a:xfrm>
            <a:off x="1776086" y="5424980"/>
            <a:ext cx="310058" cy="0"/>
          </a:xfrm>
          <a:prstGeom prst="line">
            <a:avLst/>
          </a:prstGeom>
          <a:ln w="9525">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7" name="직선 연결선 96"/>
          <p:cNvCxnSpPr>
            <a:stCxn id="18" idx="3"/>
            <a:endCxn id="24" idx="1"/>
          </p:cNvCxnSpPr>
          <p:nvPr/>
        </p:nvCxnSpPr>
        <p:spPr>
          <a:xfrm>
            <a:off x="1776086" y="6119501"/>
            <a:ext cx="310058" cy="0"/>
          </a:xfrm>
          <a:prstGeom prst="line">
            <a:avLst/>
          </a:prstGeom>
          <a:ln w="12700">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6" name="직선 연결선 105"/>
          <p:cNvCxnSpPr>
            <a:stCxn id="19" idx="3"/>
            <a:endCxn id="29" idx="1"/>
          </p:cNvCxnSpPr>
          <p:nvPr/>
        </p:nvCxnSpPr>
        <p:spPr>
          <a:xfrm>
            <a:off x="3598149" y="1952360"/>
            <a:ext cx="756245" cy="0"/>
          </a:xfrm>
          <a:prstGeom prst="line">
            <a:avLst/>
          </a:prstGeom>
          <a:ln w="12700">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0" name="직선 연결선 109"/>
          <p:cNvCxnSpPr>
            <a:stCxn id="37" idx="3"/>
            <a:endCxn id="30" idx="1"/>
          </p:cNvCxnSpPr>
          <p:nvPr/>
        </p:nvCxnSpPr>
        <p:spPr>
          <a:xfrm>
            <a:off x="3598149" y="2646884"/>
            <a:ext cx="756245" cy="0"/>
          </a:xfrm>
          <a:prstGeom prst="line">
            <a:avLst/>
          </a:prstGeom>
          <a:ln w="12700">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3" name="직선 연결선 112"/>
          <p:cNvCxnSpPr/>
          <p:nvPr/>
        </p:nvCxnSpPr>
        <p:spPr>
          <a:xfrm rot="5400000">
            <a:off x="1233366" y="2652428"/>
            <a:ext cx="1404000" cy="0"/>
          </a:xfrm>
          <a:prstGeom prst="line">
            <a:avLst/>
          </a:prstGeom>
          <a:ln w="12700">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4" name="직선 연결선 113"/>
          <p:cNvCxnSpPr/>
          <p:nvPr/>
        </p:nvCxnSpPr>
        <p:spPr>
          <a:xfrm>
            <a:off x="1943992" y="2655570"/>
            <a:ext cx="144000" cy="0"/>
          </a:xfrm>
          <a:prstGeom prst="line">
            <a:avLst/>
          </a:prstGeom>
          <a:ln w="12700">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5" name="직선 연결선 114"/>
          <p:cNvCxnSpPr/>
          <p:nvPr/>
        </p:nvCxnSpPr>
        <p:spPr>
          <a:xfrm>
            <a:off x="1943992" y="3352800"/>
            <a:ext cx="144000" cy="0"/>
          </a:xfrm>
          <a:prstGeom prst="line">
            <a:avLst/>
          </a:prstGeom>
          <a:ln w="12700">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30" name="Content Placeholder 5"/>
          <p:cNvSpPr txBox="1">
            <a:spLocks/>
          </p:cNvSpPr>
          <p:nvPr/>
        </p:nvSpPr>
        <p:spPr>
          <a:xfrm>
            <a:off x="3613150" y="2285000"/>
            <a:ext cx="720000" cy="432000"/>
          </a:xfrm>
          <a:prstGeom prst="rect">
            <a:avLst/>
          </a:prstGeom>
        </p:spPr>
        <p:txBody>
          <a:bodyPr vert="horz" lIns="91440" tIns="45720" rIns="91440" bIns="45720" rtlCol="0" anchor="ctr" anchorCtr="0">
            <a:noAutofit/>
          </a:bodyPr>
          <a:lstStyle/>
          <a:p>
            <a:pPr marL="0" marR="0" lvl="0" indent="0" algn="ctr"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1400" b="0" i="0" strike="noStrike" kern="1200" cap="none" spc="0" normalizeH="0" baseline="0" noProof="0" dirty="0" smtClean="0">
                <a:ln>
                  <a:noFill/>
                </a:ln>
                <a:solidFill>
                  <a:srgbClr val="FF0000"/>
                </a:solidFill>
                <a:effectLst/>
                <a:uLnTx/>
                <a:uFillTx/>
                <a:latin typeface="Arial" pitchFamily="34" charset="0"/>
                <a:ea typeface="맑은 고딕" pitchFamily="50" charset="-127"/>
                <a:cs typeface="Arial" pitchFamily="34" charset="0"/>
              </a:rPr>
              <a:t>(H</a:t>
            </a:r>
            <a:r>
              <a:rPr kumimoji="0" lang="en-US" sz="14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 H)</a:t>
            </a:r>
          </a:p>
        </p:txBody>
      </p:sp>
      <p:sp>
        <p:nvSpPr>
          <p:cNvPr id="131" name="Content Placeholder 5"/>
          <p:cNvSpPr txBox="1">
            <a:spLocks/>
          </p:cNvSpPr>
          <p:nvPr/>
        </p:nvSpPr>
        <p:spPr>
          <a:xfrm>
            <a:off x="3613150" y="2970800"/>
            <a:ext cx="720000" cy="432000"/>
          </a:xfrm>
          <a:prstGeom prst="rect">
            <a:avLst/>
          </a:prstGeom>
        </p:spPr>
        <p:txBody>
          <a:bodyPr vert="horz" lIns="91440" tIns="45720" rIns="91440" bIns="45720" rtlCol="0" anchor="ctr" anchorCtr="0">
            <a:noAutofit/>
          </a:bodyPr>
          <a:lstStyle/>
          <a:p>
            <a:pPr marL="0" marR="0" lvl="0" indent="0" algn="ctr"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14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(M, M)</a:t>
            </a:r>
          </a:p>
        </p:txBody>
      </p:sp>
      <p:sp>
        <p:nvSpPr>
          <p:cNvPr id="132" name="Content Placeholder 5"/>
          <p:cNvSpPr txBox="1">
            <a:spLocks/>
          </p:cNvSpPr>
          <p:nvPr/>
        </p:nvSpPr>
        <p:spPr>
          <a:xfrm>
            <a:off x="3613150" y="3671840"/>
            <a:ext cx="720000" cy="432000"/>
          </a:xfrm>
          <a:prstGeom prst="rect">
            <a:avLst/>
          </a:prstGeom>
        </p:spPr>
        <p:txBody>
          <a:bodyPr vert="horz" lIns="91440" tIns="45720" rIns="91440" bIns="45720" rtlCol="0" anchor="ctr" anchorCtr="0">
            <a:noAutofit/>
          </a:bodyPr>
          <a:lstStyle/>
          <a:p>
            <a:pPr marL="0" marR="0" lvl="0" indent="0" algn="ctr"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14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(M, M)</a:t>
            </a:r>
          </a:p>
        </p:txBody>
      </p:sp>
      <p:sp>
        <p:nvSpPr>
          <p:cNvPr id="133" name="Content Placeholder 5"/>
          <p:cNvSpPr txBox="1">
            <a:spLocks/>
          </p:cNvSpPr>
          <p:nvPr/>
        </p:nvSpPr>
        <p:spPr>
          <a:xfrm>
            <a:off x="3613150" y="4357640"/>
            <a:ext cx="720000" cy="432000"/>
          </a:xfrm>
          <a:prstGeom prst="rect">
            <a:avLst/>
          </a:prstGeom>
        </p:spPr>
        <p:txBody>
          <a:bodyPr vert="horz" lIns="91440" tIns="45720" rIns="91440" bIns="45720" rtlCol="0" anchor="ctr" anchorCtr="0">
            <a:noAutofit/>
          </a:bodyPr>
          <a:lstStyle/>
          <a:p>
            <a:pPr marL="0" marR="0" lvl="0" indent="0" algn="ctr"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14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(M, </a:t>
            </a:r>
            <a:r>
              <a:rPr kumimoji="0" lang="en-US" sz="1400" b="0" i="0" strike="noStrike" kern="1200" cap="none" spc="0" normalizeH="0" baseline="0" noProof="0" dirty="0" smtClean="0">
                <a:ln>
                  <a:noFill/>
                </a:ln>
                <a:solidFill>
                  <a:srgbClr val="FF0000"/>
                </a:solidFill>
                <a:effectLst/>
                <a:uLnTx/>
                <a:uFillTx/>
                <a:latin typeface="Arial" pitchFamily="34" charset="0"/>
                <a:ea typeface="맑은 고딕" pitchFamily="50" charset="-127"/>
                <a:cs typeface="Arial" pitchFamily="34" charset="0"/>
              </a:rPr>
              <a:t>L)</a:t>
            </a:r>
          </a:p>
        </p:txBody>
      </p:sp>
      <p:sp>
        <p:nvSpPr>
          <p:cNvPr id="134" name="Content Placeholder 5"/>
          <p:cNvSpPr txBox="1">
            <a:spLocks/>
          </p:cNvSpPr>
          <p:nvPr/>
        </p:nvSpPr>
        <p:spPr>
          <a:xfrm>
            <a:off x="3613150" y="5043440"/>
            <a:ext cx="720000" cy="432000"/>
          </a:xfrm>
          <a:prstGeom prst="rect">
            <a:avLst/>
          </a:prstGeom>
        </p:spPr>
        <p:txBody>
          <a:bodyPr vert="horz" lIns="91440" tIns="45720" rIns="91440" bIns="45720" rtlCol="0" anchor="ctr" anchorCtr="0">
            <a:noAutofit/>
          </a:bodyPr>
          <a:lstStyle/>
          <a:p>
            <a:pPr marL="0" marR="0" lvl="0" indent="0" algn="ctr"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14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a:t>
            </a:r>
            <a:r>
              <a:rPr kumimoji="0" lang="en-US" sz="1400" b="0" i="0" strike="noStrike" kern="1200" cap="none" spc="0" normalizeH="0" baseline="0" noProof="0" dirty="0" smtClean="0">
                <a:ln>
                  <a:noFill/>
                </a:ln>
                <a:solidFill>
                  <a:srgbClr val="FF0000"/>
                </a:solidFill>
                <a:effectLst/>
                <a:uLnTx/>
                <a:uFillTx/>
                <a:latin typeface="Arial" pitchFamily="34" charset="0"/>
                <a:ea typeface="맑은 고딕" pitchFamily="50" charset="-127"/>
                <a:cs typeface="Arial" pitchFamily="34" charset="0"/>
              </a:rPr>
              <a:t>H</a:t>
            </a:r>
            <a:r>
              <a:rPr kumimoji="0" lang="en-US" sz="14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 H)</a:t>
            </a:r>
          </a:p>
        </p:txBody>
      </p:sp>
      <p:sp>
        <p:nvSpPr>
          <p:cNvPr id="135" name="Content Placeholder 5"/>
          <p:cNvSpPr txBox="1">
            <a:spLocks/>
          </p:cNvSpPr>
          <p:nvPr/>
        </p:nvSpPr>
        <p:spPr>
          <a:xfrm>
            <a:off x="3613150" y="5744480"/>
            <a:ext cx="720000" cy="432000"/>
          </a:xfrm>
          <a:prstGeom prst="rect">
            <a:avLst/>
          </a:prstGeom>
        </p:spPr>
        <p:txBody>
          <a:bodyPr vert="horz" lIns="91440" tIns="45720" rIns="91440" bIns="45720" rtlCol="0" anchor="ctr" anchorCtr="0">
            <a:noAutofit/>
          </a:bodyPr>
          <a:lstStyle/>
          <a:p>
            <a:pPr marL="0" marR="0" lvl="0" indent="0" algn="ctr"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14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(L, M)</a:t>
            </a:r>
          </a:p>
        </p:txBody>
      </p:sp>
      <p:cxnSp>
        <p:nvCxnSpPr>
          <p:cNvPr id="136" name="직선 연결선 135"/>
          <p:cNvCxnSpPr>
            <a:stCxn id="21" idx="3"/>
            <a:endCxn id="31" idx="1"/>
          </p:cNvCxnSpPr>
          <p:nvPr/>
        </p:nvCxnSpPr>
        <p:spPr>
          <a:xfrm>
            <a:off x="3598149" y="3341408"/>
            <a:ext cx="756245" cy="0"/>
          </a:xfrm>
          <a:prstGeom prst="line">
            <a:avLst/>
          </a:prstGeom>
          <a:ln w="12700">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9" name="직선 연결선 138"/>
          <p:cNvCxnSpPr>
            <a:stCxn id="26" idx="3"/>
            <a:endCxn id="35" idx="1"/>
          </p:cNvCxnSpPr>
          <p:nvPr/>
        </p:nvCxnSpPr>
        <p:spPr>
          <a:xfrm>
            <a:off x="3598149" y="4035932"/>
            <a:ext cx="756245" cy="0"/>
          </a:xfrm>
          <a:prstGeom prst="line">
            <a:avLst/>
          </a:prstGeom>
          <a:ln w="12700">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2" name="직선 연결선 141"/>
          <p:cNvCxnSpPr>
            <a:stCxn id="22" idx="3"/>
            <a:endCxn id="32" idx="1"/>
          </p:cNvCxnSpPr>
          <p:nvPr/>
        </p:nvCxnSpPr>
        <p:spPr>
          <a:xfrm>
            <a:off x="3598149" y="4730456"/>
            <a:ext cx="756245" cy="0"/>
          </a:xfrm>
          <a:prstGeom prst="line">
            <a:avLst/>
          </a:prstGeom>
          <a:ln w="9525">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5" name="직선 연결선 144"/>
          <p:cNvCxnSpPr>
            <a:stCxn id="27" idx="3"/>
            <a:endCxn id="36" idx="1"/>
          </p:cNvCxnSpPr>
          <p:nvPr/>
        </p:nvCxnSpPr>
        <p:spPr>
          <a:xfrm>
            <a:off x="3598149" y="5424980"/>
            <a:ext cx="756245" cy="0"/>
          </a:xfrm>
          <a:prstGeom prst="line">
            <a:avLst/>
          </a:prstGeom>
          <a:ln w="9525">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8" name="직선 연결선 147"/>
          <p:cNvCxnSpPr>
            <a:stCxn id="24" idx="3"/>
            <a:endCxn id="28" idx="1"/>
          </p:cNvCxnSpPr>
          <p:nvPr/>
        </p:nvCxnSpPr>
        <p:spPr>
          <a:xfrm>
            <a:off x="3598149" y="6119501"/>
            <a:ext cx="756245" cy="0"/>
          </a:xfrm>
          <a:prstGeom prst="line">
            <a:avLst/>
          </a:prstGeom>
          <a:ln w="12700">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1" name="Content Placeholder 5"/>
          <p:cNvSpPr txBox="1">
            <a:spLocks/>
          </p:cNvSpPr>
          <p:nvPr/>
        </p:nvSpPr>
        <p:spPr>
          <a:xfrm>
            <a:off x="2086144" y="3125408"/>
            <a:ext cx="1512000" cy="432000"/>
          </a:xfrm>
          <a:prstGeom prst="rect">
            <a:avLst/>
          </a:prstGeom>
          <a:ln>
            <a:solidFill>
              <a:schemeClr val="tx1"/>
            </a:solidFill>
          </a:ln>
        </p:spPr>
        <p:txBody>
          <a:bodyPr vert="horz" lIns="91440" tIns="90000" rIns="91440" bIns="45720" rtlCol="0" anchor="ctr" anchorCtr="0">
            <a:noAutofit/>
          </a:bodyPr>
          <a:lstStyle/>
          <a:p>
            <a:pPr marL="0" marR="0" lvl="0" indent="0" defTabSz="457200" rtl="0" eaLnBrk="1" fontAlgn="auto" latinLnBrk="0" hangingPunct="1">
              <a:lnSpc>
                <a:spcPts val="1000"/>
              </a:lnSpc>
              <a:spcBef>
                <a:spcPct val="20000"/>
              </a:spcBef>
              <a:spcAft>
                <a:spcPts val="0"/>
              </a:spcAft>
              <a:buClr>
                <a:srgbClr val="C5003D"/>
              </a:buClr>
              <a:buSzPct val="100000"/>
              <a:buFont typeface="Arial" pitchFamily="34" charset="0"/>
              <a:buNone/>
              <a:tabLst/>
              <a:defRPr/>
            </a:pPr>
            <a:r>
              <a:rPr kumimoji="0" lang="en-US" sz="1200" b="0" i="0" strike="noStrike" kern="1200" cap="none" spc="0" normalizeH="0" baseline="0" noProof="0" dirty="0" smtClean="0">
                <a:ln>
                  <a:noFill/>
                </a:ln>
                <a:solidFill>
                  <a:schemeClr val="tx1">
                    <a:lumMod val="50000"/>
                    <a:lumOff val="50000"/>
                  </a:schemeClr>
                </a:solidFill>
                <a:effectLst/>
                <a:uLnTx/>
                <a:uFillTx/>
                <a:latin typeface="Arial" pitchFamily="34" charset="0"/>
                <a:ea typeface="맑은 고딕" pitchFamily="50" charset="-127"/>
                <a:cs typeface="Arial" pitchFamily="34" charset="0"/>
              </a:rPr>
              <a:t>User</a:t>
            </a:r>
          </a:p>
          <a:p>
            <a:pPr marL="0" marR="0" lvl="0" indent="0" defTabSz="457200" rtl="0" eaLnBrk="1" fontAlgn="auto" latinLnBrk="0" hangingPunct="1">
              <a:lnSpc>
                <a:spcPts val="1000"/>
              </a:lnSpc>
              <a:spcBef>
                <a:spcPct val="20000"/>
              </a:spcBef>
              <a:spcAft>
                <a:spcPts val="0"/>
              </a:spcAft>
              <a:buClr>
                <a:srgbClr val="C5003D"/>
              </a:buClr>
              <a:buSzPct val="100000"/>
              <a:buFont typeface="Arial" pitchFamily="34" charset="0"/>
              <a:buNone/>
              <a:tabLst/>
              <a:defRPr/>
            </a:pPr>
            <a:r>
              <a:rPr kumimoji="0" lang="en-US" sz="1200" b="0" i="0" strike="noStrike" kern="1200" cap="none" spc="0" normalizeH="0" baseline="0" noProof="0" dirty="0" smtClean="0">
                <a:ln>
                  <a:noFill/>
                </a:ln>
                <a:solidFill>
                  <a:schemeClr val="tx1">
                    <a:lumMod val="50000"/>
                    <a:lumOff val="50000"/>
                  </a:schemeClr>
                </a:solidFill>
                <a:effectLst/>
                <a:uLnTx/>
                <a:uFillTx/>
                <a:latin typeface="Arial" pitchFamily="34" charset="0"/>
                <a:ea typeface="맑은 고딕" pitchFamily="50" charset="-127"/>
                <a:cs typeface="Arial" pitchFamily="34" charset="0"/>
              </a:rPr>
              <a:t>Authentication</a:t>
            </a:r>
          </a:p>
        </p:txBody>
      </p:sp>
      <p:sp>
        <p:nvSpPr>
          <p:cNvPr id="37" name="Content Placeholder 5"/>
          <p:cNvSpPr txBox="1">
            <a:spLocks/>
          </p:cNvSpPr>
          <p:nvPr/>
        </p:nvSpPr>
        <p:spPr>
          <a:xfrm>
            <a:off x="2086144" y="2430884"/>
            <a:ext cx="1512000" cy="432000"/>
          </a:xfrm>
          <a:prstGeom prst="rect">
            <a:avLst/>
          </a:prstGeom>
          <a:ln w="19050">
            <a:solidFill>
              <a:schemeClr val="tx1"/>
            </a:solidFill>
          </a:ln>
        </p:spPr>
        <p:txBody>
          <a:bodyPr vert="horz" lIns="91440" tIns="90000" rIns="91440" bIns="45720" rtlCol="0" anchor="ctr" anchorCtr="0">
            <a:noAutofit/>
          </a:bodyPr>
          <a:lstStyle/>
          <a:p>
            <a:pPr marL="0" marR="0" lvl="0" indent="0" defTabSz="457200" rtl="0" eaLnBrk="1" fontAlgn="auto" latinLnBrk="0" hangingPunct="1">
              <a:lnSpc>
                <a:spcPts val="1000"/>
              </a:lnSpc>
              <a:spcBef>
                <a:spcPct val="20000"/>
              </a:spcBef>
              <a:spcAft>
                <a:spcPts val="0"/>
              </a:spcAft>
              <a:buClr>
                <a:srgbClr val="C5003D"/>
              </a:buClr>
              <a:buSzPct val="100000"/>
              <a:buFont typeface="Arial" pitchFamily="34" charset="0"/>
              <a:buNone/>
              <a:tabLst/>
              <a:defRPr/>
            </a:pPr>
            <a:r>
              <a:rPr kumimoji="0" lang="en-US" sz="12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User</a:t>
            </a:r>
          </a:p>
          <a:p>
            <a:pPr marL="0" marR="0" lvl="0" indent="0" defTabSz="457200" rtl="0" eaLnBrk="1" fontAlgn="auto" latinLnBrk="0" hangingPunct="1">
              <a:lnSpc>
                <a:spcPts val="1000"/>
              </a:lnSpc>
              <a:spcBef>
                <a:spcPct val="20000"/>
              </a:spcBef>
              <a:spcAft>
                <a:spcPts val="0"/>
              </a:spcAft>
              <a:buClr>
                <a:srgbClr val="C5003D"/>
              </a:buClr>
              <a:buSzPct val="100000"/>
              <a:buFont typeface="Arial" pitchFamily="34" charset="0"/>
              <a:buNone/>
              <a:tabLst/>
              <a:defRPr/>
            </a:pPr>
            <a:r>
              <a:rPr kumimoji="0" lang="en-US" sz="12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Authorization</a:t>
            </a:r>
          </a:p>
        </p:txBody>
      </p:sp>
      <p:sp>
        <p:nvSpPr>
          <p:cNvPr id="47" name="Slide Number Placeholder 3"/>
          <p:cNvSpPr txBox="1">
            <a:spLocks/>
          </p:cNvSpPr>
          <p:nvPr/>
        </p:nvSpPr>
        <p:spPr>
          <a:xfrm>
            <a:off x="3505200" y="6356356"/>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C7D64D-3598-4CFC-8825-AC86C9FE4FDB}" type="slidenum">
              <a:rPr lang="en-US" smtClean="0">
                <a:solidFill>
                  <a:schemeClr val="tx1">
                    <a:lumMod val="75000"/>
                    <a:lumOff val="25000"/>
                  </a:schemeClr>
                </a:solidFill>
              </a:rPr>
              <a:pPr algn="ctr"/>
              <a:t>10</a:t>
            </a:fld>
            <a:r>
              <a:rPr lang="en-US" dirty="0" smtClean="0">
                <a:solidFill>
                  <a:schemeClr val="tx1">
                    <a:lumMod val="75000"/>
                    <a:lumOff val="25000"/>
                  </a:schemeClr>
                </a:solidFill>
              </a:rPr>
              <a:t> / 23</a:t>
            </a:r>
            <a:endParaRPr lang="en-US" dirty="0">
              <a:solidFill>
                <a:schemeClr val="tx1">
                  <a:lumMod val="75000"/>
                  <a:lumOff val="25000"/>
                </a:schemeClr>
              </a:solidFill>
            </a:endParaRPr>
          </a:p>
        </p:txBody>
      </p:sp>
    </p:spTree>
    <p:extLst>
      <p:ext uri="{BB962C8B-B14F-4D97-AF65-F5344CB8AC3E}">
        <p14:creationId xmlns="" xmlns:p14="http://schemas.microsoft.com/office/powerpoint/2010/main" val="14366908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11748"/>
            <a:ext cx="8229600" cy="1143000"/>
          </a:xfrm>
        </p:spPr>
        <p:txBody>
          <a:bodyPr/>
          <a:lstStyle/>
          <a:p>
            <a:r>
              <a:rPr lang="en-US" altLang="ko-KR" dirty="0" smtClean="0">
                <a:solidFill>
                  <a:schemeClr val="tx1"/>
                </a:solidFill>
                <a:latin typeface="Arial" pitchFamily="34" charset="0"/>
                <a:ea typeface="맑은 고딕" pitchFamily="50" charset="-127"/>
                <a:cs typeface="Arial" pitchFamily="34" charset="0"/>
              </a:rPr>
              <a:t>Key Design</a:t>
            </a:r>
            <a:endParaRPr lang="en-US" dirty="0">
              <a:solidFill>
                <a:schemeClr val="tx1"/>
              </a:solidFill>
              <a:latin typeface="Arial" pitchFamily="34" charset="0"/>
              <a:ea typeface="맑은 고딕" pitchFamily="50" charset="-127"/>
              <a:cs typeface="Arial" pitchFamily="34" charset="0"/>
            </a:endParaRPr>
          </a:p>
        </p:txBody>
      </p:sp>
      <p:sp>
        <p:nvSpPr>
          <p:cNvPr id="48" name="직사각형 47"/>
          <p:cNvSpPr/>
          <p:nvPr/>
        </p:nvSpPr>
        <p:spPr>
          <a:xfrm>
            <a:off x="555709" y="2615014"/>
            <a:ext cx="8157600" cy="374133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sp>
        <p:nvSpPr>
          <p:cNvPr id="85" name="Content Placeholder 5"/>
          <p:cNvSpPr txBox="1">
            <a:spLocks/>
          </p:cNvSpPr>
          <p:nvPr/>
        </p:nvSpPr>
        <p:spPr>
          <a:xfrm>
            <a:off x="457204" y="1109030"/>
            <a:ext cx="8256109" cy="1505984"/>
          </a:xfrm>
          <a:prstGeom prst="rect">
            <a:avLst/>
          </a:prstGeom>
        </p:spPr>
        <p:txBody>
          <a:bodyPr vert="horz" lIns="91440" tIns="45720" rIns="91440" bIns="45720" rtlCol="0">
            <a:noAutofit/>
          </a:bodyPr>
          <a:lstStyle/>
          <a:p>
            <a:pPr>
              <a:spcBef>
                <a:spcPct val="20000"/>
              </a:spcBef>
              <a:buClr>
                <a:srgbClr val="C5003D"/>
              </a:buClr>
              <a:buSzPct val="100000"/>
            </a:pPr>
            <a:r>
              <a:rPr lang="en-US" altLang="ko-KR" sz="2200" u="sng" dirty="0" smtClean="0">
                <a:latin typeface="Arial" pitchFamily="34" charset="0"/>
                <a:ea typeface="맑은 고딕" pitchFamily="50" charset="-127"/>
                <a:cs typeface="Arial" pitchFamily="34" charset="0"/>
              </a:rPr>
              <a:t>Architecture Decision (C&amp;C View)</a:t>
            </a:r>
          </a:p>
          <a:p>
            <a:pPr marL="292608" indent="-292608">
              <a:spcBef>
                <a:spcPct val="20000"/>
              </a:spcBef>
              <a:buClr>
                <a:srgbClr val="C5003D"/>
              </a:buClr>
              <a:buSzPct val="100000"/>
              <a:buFont typeface="Arial" pitchFamily="34" charset="0"/>
              <a:buChar char="•"/>
            </a:pPr>
            <a:r>
              <a:rPr lang="en-US" sz="2200" dirty="0" smtClean="0">
                <a:latin typeface="Arial" pitchFamily="34" charset="0"/>
                <a:ea typeface="맑은 고딕" pitchFamily="50" charset="-127"/>
                <a:cs typeface="Arial" pitchFamily="34" charset="0"/>
              </a:rPr>
              <a:t>Laon IoT Middleware : </a:t>
            </a:r>
            <a:r>
              <a:rPr lang="en-US" sz="2000" dirty="0" smtClean="0">
                <a:latin typeface="Arial" pitchFamily="34" charset="0"/>
                <a:ea typeface="맑은 고딕" pitchFamily="50" charset="-127"/>
                <a:cs typeface="Arial" pitchFamily="34" charset="0"/>
              </a:rPr>
              <a:t>Satisfy security and scalability QA</a:t>
            </a:r>
          </a:p>
          <a:p>
            <a:pPr marL="292608" indent="-292608">
              <a:spcBef>
                <a:spcPct val="20000"/>
              </a:spcBef>
              <a:buClr>
                <a:srgbClr val="C5003D"/>
              </a:buClr>
              <a:buSzPct val="100000"/>
              <a:buFont typeface="Arial" pitchFamily="34" charset="0"/>
              <a:buChar char="•"/>
            </a:pPr>
            <a:r>
              <a:rPr lang="en-US" altLang="ko-KR" sz="2200" dirty="0" smtClean="0">
                <a:latin typeface="Arial" pitchFamily="34" charset="0"/>
                <a:ea typeface="맑은 고딕" pitchFamily="50" charset="-127"/>
                <a:cs typeface="Arial" pitchFamily="34" charset="0"/>
              </a:rPr>
              <a:t>SA Node : </a:t>
            </a:r>
            <a:r>
              <a:rPr lang="en-US" altLang="ko-KR" sz="2000" dirty="0" smtClean="0">
                <a:latin typeface="Arial" pitchFamily="34" charset="0"/>
                <a:ea typeface="맑은 고딕" pitchFamily="50" charset="-127"/>
                <a:cs typeface="Arial" pitchFamily="34" charset="0"/>
              </a:rPr>
              <a:t>Publish status of sensor and subscribe control command</a:t>
            </a:r>
            <a:endParaRPr lang="en-US" altLang="ko-KR" sz="2200" dirty="0" smtClean="0">
              <a:latin typeface="Arial" pitchFamily="34" charset="0"/>
              <a:ea typeface="맑은 고딕" pitchFamily="50" charset="-127"/>
              <a:cs typeface="Arial" pitchFamily="34" charset="0"/>
            </a:endParaRPr>
          </a:p>
        </p:txBody>
      </p:sp>
      <p:grpSp>
        <p:nvGrpSpPr>
          <p:cNvPr id="88" name="그룹 87"/>
          <p:cNvGrpSpPr/>
          <p:nvPr/>
        </p:nvGrpSpPr>
        <p:grpSpPr>
          <a:xfrm>
            <a:off x="596900" y="2645780"/>
            <a:ext cx="5475082" cy="3678560"/>
            <a:chOff x="596900" y="2204815"/>
            <a:chExt cx="6145732" cy="3065467"/>
          </a:xfrm>
        </p:grpSpPr>
        <p:pic>
          <p:nvPicPr>
            <p:cNvPr id="43" name="Picture 2"/>
            <p:cNvPicPr>
              <a:picLocks noChangeAspect="1" noChangeArrowheads="1"/>
            </p:cNvPicPr>
            <p:nvPr/>
          </p:nvPicPr>
          <p:blipFill>
            <a:blip r:embed="rId3" cstate="print"/>
            <a:srcRect l="7373" b="38053"/>
            <a:stretch>
              <a:fillRect/>
            </a:stretch>
          </p:blipFill>
          <p:spPr bwMode="auto">
            <a:xfrm>
              <a:off x="596900" y="2204815"/>
              <a:ext cx="6145732" cy="3065467"/>
            </a:xfrm>
            <a:prstGeom prst="rect">
              <a:avLst/>
            </a:prstGeom>
            <a:noFill/>
            <a:ln w="9525">
              <a:noFill/>
              <a:miter lim="800000"/>
              <a:headEnd/>
              <a:tailEnd/>
            </a:ln>
          </p:spPr>
        </p:pic>
        <p:sp>
          <p:nvSpPr>
            <p:cNvPr id="87" name="Content Placeholder 5"/>
            <p:cNvSpPr txBox="1">
              <a:spLocks/>
            </p:cNvSpPr>
            <p:nvPr/>
          </p:nvSpPr>
          <p:spPr>
            <a:xfrm>
              <a:off x="3462470" y="3159744"/>
              <a:ext cx="1010242" cy="360000"/>
            </a:xfrm>
            <a:prstGeom prst="rect">
              <a:avLst/>
            </a:prstGeom>
            <a:solidFill>
              <a:schemeClr val="bg1"/>
            </a:solidFill>
          </p:spPr>
          <p:txBody>
            <a:bodyPr vert="horz" lIns="91440" tIns="45720" rIns="91440" bIns="45720" rtlCol="0" anchor="ctr" anchorCtr="0">
              <a:noAutofit/>
            </a:bodyPr>
            <a:lstStyle/>
            <a:p>
              <a:pPr marL="0" marR="0" lvl="0" indent="0" algn="ctr"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1000" b="1" i="0" strike="noStrike" kern="1200" cap="none" spc="0" normalizeH="0" baseline="0" noProof="0" dirty="0" smtClean="0">
                  <a:ln>
                    <a:noFill/>
                  </a:ln>
                  <a:effectLst/>
                  <a:uLnTx/>
                  <a:uFillTx/>
                  <a:latin typeface="Arial" pitchFamily="34" charset="0"/>
                  <a:ea typeface="맑은 고딕" pitchFamily="50" charset="-127"/>
                  <a:cs typeface="Arial" pitchFamily="34" charset="0"/>
                </a:rPr>
                <a:t>Laon </a:t>
              </a:r>
              <a:r>
                <a:rPr lang="en-US" sz="1000" b="1" dirty="0" smtClean="0">
                  <a:latin typeface="Arial" pitchFamily="34" charset="0"/>
                  <a:ea typeface="맑은 고딕" pitchFamily="50" charset="-127"/>
                  <a:cs typeface="Arial" pitchFamily="34" charset="0"/>
                </a:rPr>
                <a:t>IoT</a:t>
              </a:r>
            </a:p>
            <a:p>
              <a:pPr marL="0" marR="0" lvl="0" indent="0" algn="ctr"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1000" b="1" i="0" strike="noStrike" kern="1200" cap="none" spc="0" normalizeH="0" baseline="0" noProof="0" dirty="0" smtClean="0">
                  <a:ln>
                    <a:noFill/>
                  </a:ln>
                  <a:effectLst/>
                  <a:uLnTx/>
                  <a:uFillTx/>
                  <a:latin typeface="Arial" pitchFamily="34" charset="0"/>
                  <a:ea typeface="맑은 고딕" pitchFamily="50" charset="-127"/>
                  <a:cs typeface="Arial" pitchFamily="34" charset="0"/>
                </a:rPr>
                <a:t>Middleware</a:t>
              </a:r>
            </a:p>
          </p:txBody>
        </p:sp>
      </p:grpSp>
      <p:grpSp>
        <p:nvGrpSpPr>
          <p:cNvPr id="89" name="그룹 88"/>
          <p:cNvGrpSpPr/>
          <p:nvPr/>
        </p:nvGrpSpPr>
        <p:grpSpPr>
          <a:xfrm>
            <a:off x="5774658" y="4896647"/>
            <a:ext cx="2894957" cy="1419064"/>
            <a:chOff x="5418034" y="4080537"/>
            <a:chExt cx="3226313" cy="1182553"/>
          </a:xfrm>
        </p:grpSpPr>
        <p:pic>
          <p:nvPicPr>
            <p:cNvPr id="1026" name="Picture 2"/>
            <p:cNvPicPr preferRelativeResize="0">
              <a:picLocks noChangeArrowheads="1"/>
            </p:cNvPicPr>
            <p:nvPr/>
          </p:nvPicPr>
          <p:blipFill>
            <a:blip r:embed="rId4"/>
            <a:srcRect/>
            <a:stretch>
              <a:fillRect/>
            </a:stretch>
          </p:blipFill>
          <p:spPr bwMode="auto">
            <a:xfrm>
              <a:off x="5749390" y="4157168"/>
              <a:ext cx="2880000" cy="1080000"/>
            </a:xfrm>
            <a:prstGeom prst="rect">
              <a:avLst/>
            </a:prstGeom>
            <a:noFill/>
            <a:ln w="9525">
              <a:noFill/>
              <a:miter lim="800000"/>
              <a:headEnd/>
              <a:tailEnd/>
            </a:ln>
          </p:spPr>
        </p:pic>
        <p:sp>
          <p:nvSpPr>
            <p:cNvPr id="61" name="Content Placeholder 5"/>
            <p:cNvSpPr txBox="1">
              <a:spLocks/>
            </p:cNvSpPr>
            <p:nvPr/>
          </p:nvSpPr>
          <p:spPr>
            <a:xfrm>
              <a:off x="5436112" y="4080537"/>
              <a:ext cx="1080000" cy="360000"/>
            </a:xfrm>
            <a:prstGeom prst="rect">
              <a:avLst/>
            </a:prstGeom>
            <a:ln>
              <a:noFill/>
            </a:ln>
          </p:spPr>
          <p:txBody>
            <a:bodyPr vert="horz" lIns="91440" tIns="45720" rIns="91440" bIns="45720" rtlCol="0" anchor="ctr" anchorCtr="0">
              <a:noAutofit/>
            </a:bodyPr>
            <a:lstStyle/>
            <a:p>
              <a:pPr marL="0" marR="0" lvl="0" indent="0"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800" i="0" strike="noStrike" kern="1200" cap="none" spc="0" normalizeH="0" baseline="0" noProof="0" dirty="0" smtClean="0">
                  <a:ln>
                    <a:noFill/>
                  </a:ln>
                  <a:solidFill>
                    <a:schemeClr val="tx1">
                      <a:lumMod val="75000"/>
                      <a:lumOff val="25000"/>
                    </a:schemeClr>
                  </a:solidFill>
                  <a:effectLst/>
                  <a:uLnTx/>
                  <a:uFillTx/>
                  <a:latin typeface="Arial" pitchFamily="34" charset="0"/>
                  <a:ea typeface="맑은 고딕" pitchFamily="50" charset="-127"/>
                  <a:cs typeface="Arial" pitchFamily="34" charset="0"/>
                </a:rPr>
                <a:t>Key</a:t>
              </a:r>
            </a:p>
          </p:txBody>
        </p:sp>
        <p:sp>
          <p:nvSpPr>
            <p:cNvPr id="62" name="직사각형 61"/>
            <p:cNvSpPr/>
            <p:nvPr/>
          </p:nvSpPr>
          <p:spPr>
            <a:xfrm>
              <a:off x="5418034" y="4080537"/>
              <a:ext cx="3226313" cy="118255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grpSp>
      <p:sp>
        <p:nvSpPr>
          <p:cNvPr id="90" name="Content Placeholder 5"/>
          <p:cNvSpPr txBox="1">
            <a:spLocks/>
          </p:cNvSpPr>
          <p:nvPr/>
        </p:nvSpPr>
        <p:spPr>
          <a:xfrm>
            <a:off x="7633309" y="1154748"/>
            <a:ext cx="1080000" cy="432000"/>
          </a:xfrm>
          <a:prstGeom prst="rect">
            <a:avLst/>
          </a:prstGeom>
          <a:ln>
            <a:solidFill>
              <a:schemeClr val="tx1"/>
            </a:solidFill>
          </a:ln>
        </p:spPr>
        <p:txBody>
          <a:bodyPr vert="horz" lIns="91440" tIns="45720" rIns="91440" bIns="45720" rtlCol="0" anchor="ctr" anchorCtr="0">
            <a:noAutofit/>
          </a:bodyPr>
          <a:lstStyle/>
          <a:p>
            <a:pPr marL="0" marR="0" lvl="0" indent="0" algn="ctr"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14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Level 1</a:t>
            </a:r>
          </a:p>
        </p:txBody>
      </p:sp>
      <p:sp>
        <p:nvSpPr>
          <p:cNvPr id="14" name="직사각형 13"/>
          <p:cNvSpPr/>
          <p:nvPr/>
        </p:nvSpPr>
        <p:spPr>
          <a:xfrm>
            <a:off x="5723775" y="4006225"/>
            <a:ext cx="3167336" cy="861774"/>
          </a:xfrm>
          <a:prstGeom prst="rect">
            <a:avLst/>
          </a:prstGeom>
        </p:spPr>
        <p:txBody>
          <a:bodyPr wrap="square">
            <a:spAutoFit/>
          </a:bodyPr>
          <a:lstStyle/>
          <a:p>
            <a:pPr>
              <a:buFont typeface="Arial" charset="0"/>
              <a:buChar char="•"/>
            </a:pPr>
            <a:r>
              <a:rPr lang="en-US" altLang="ko-KR" sz="1000" dirty="0" smtClean="0">
                <a:latin typeface="Arial" pitchFamily="34" charset="0"/>
                <a:ea typeface="맑은 고딕" pitchFamily="50" charset="-127"/>
                <a:cs typeface="Arial" pitchFamily="34" charset="0"/>
              </a:rPr>
              <a:t> Resource is a object managed by SA Node.</a:t>
            </a:r>
          </a:p>
          <a:p>
            <a:r>
              <a:rPr lang="en-US" altLang="ko-KR" sz="1000" dirty="0" smtClean="0">
                <a:latin typeface="Arial" pitchFamily="34" charset="0"/>
                <a:ea typeface="맑은 고딕" pitchFamily="50" charset="-127"/>
                <a:cs typeface="Arial" pitchFamily="34" charset="0"/>
              </a:rPr>
              <a:t>  It can be logical object. (e.g. WIFI profile)</a:t>
            </a:r>
          </a:p>
          <a:p>
            <a:pPr>
              <a:buFont typeface="Arial" charset="0"/>
              <a:buChar char="•"/>
            </a:pPr>
            <a:r>
              <a:rPr lang="en-US" altLang="ko-KR" sz="1000" dirty="0" smtClean="0">
                <a:latin typeface="Arial" pitchFamily="34" charset="0"/>
                <a:ea typeface="맑은 고딕" pitchFamily="50" charset="-127"/>
                <a:cs typeface="Arial" pitchFamily="34" charset="0"/>
              </a:rPr>
              <a:t> Laon Protocol is specified on other document.</a:t>
            </a:r>
          </a:p>
          <a:p>
            <a:pPr>
              <a:buFont typeface="Arial" charset="0"/>
              <a:buChar char="•"/>
            </a:pPr>
            <a:r>
              <a:rPr lang="en-US" altLang="ko-KR" sz="1000" dirty="0" smtClean="0">
                <a:latin typeface="Arial" pitchFamily="34" charset="0"/>
                <a:ea typeface="맑은 고딕" pitchFamily="50" charset="-127"/>
                <a:cs typeface="Arial" pitchFamily="34" charset="0"/>
              </a:rPr>
              <a:t> Restful protocol is specified on other document.</a:t>
            </a:r>
          </a:p>
          <a:p>
            <a:pPr>
              <a:buFont typeface="Arial" charset="0"/>
              <a:buChar char="•"/>
            </a:pPr>
            <a:r>
              <a:rPr lang="en-US" altLang="ko-KR" sz="1000" dirty="0" smtClean="0">
                <a:latin typeface="Arial" pitchFamily="34" charset="0"/>
                <a:ea typeface="맑은 고딕" pitchFamily="50" charset="-127"/>
                <a:cs typeface="Arial" pitchFamily="34" charset="0"/>
              </a:rPr>
              <a:t> SA Node can be made by 3</a:t>
            </a:r>
            <a:r>
              <a:rPr lang="en-US" altLang="ko-KR" sz="1000" baseline="30000" dirty="0" smtClean="0">
                <a:latin typeface="Arial" pitchFamily="34" charset="0"/>
                <a:ea typeface="맑은 고딕" pitchFamily="50" charset="-127"/>
                <a:cs typeface="Arial" pitchFamily="34" charset="0"/>
              </a:rPr>
              <a:t>rd</a:t>
            </a:r>
            <a:r>
              <a:rPr lang="en-US" altLang="ko-KR" sz="1000" dirty="0" smtClean="0">
                <a:latin typeface="Arial" pitchFamily="34" charset="0"/>
                <a:ea typeface="맑은 고딕" pitchFamily="50" charset="-127"/>
                <a:cs typeface="Arial" pitchFamily="34" charset="0"/>
              </a:rPr>
              <a:t> party.</a:t>
            </a:r>
            <a:endParaRPr lang="ko-KR" altLang="en-US" sz="1000" dirty="0">
              <a:latin typeface="Arial" pitchFamily="34" charset="0"/>
              <a:ea typeface="맑은 고딕" pitchFamily="50" charset="-127"/>
              <a:cs typeface="Arial" pitchFamily="34" charset="0"/>
            </a:endParaRPr>
          </a:p>
        </p:txBody>
      </p:sp>
      <p:sp>
        <p:nvSpPr>
          <p:cNvPr id="15" name="Slide Number Placeholder 3"/>
          <p:cNvSpPr txBox="1">
            <a:spLocks/>
          </p:cNvSpPr>
          <p:nvPr/>
        </p:nvSpPr>
        <p:spPr>
          <a:xfrm>
            <a:off x="3505200" y="6356356"/>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C7D64D-3598-4CFC-8825-AC86C9FE4FDB}" type="slidenum">
              <a:rPr lang="en-US" smtClean="0">
                <a:solidFill>
                  <a:schemeClr val="tx1">
                    <a:lumMod val="75000"/>
                    <a:lumOff val="25000"/>
                  </a:schemeClr>
                </a:solidFill>
              </a:rPr>
              <a:pPr algn="ctr"/>
              <a:t>11</a:t>
            </a:fld>
            <a:r>
              <a:rPr lang="en-US" dirty="0" smtClean="0">
                <a:solidFill>
                  <a:schemeClr val="tx1">
                    <a:lumMod val="75000"/>
                    <a:lumOff val="25000"/>
                  </a:schemeClr>
                </a:solidFill>
              </a:rPr>
              <a:t> / 23</a:t>
            </a:r>
            <a:endParaRPr lang="en-US" dirty="0">
              <a:solidFill>
                <a:schemeClr val="tx1">
                  <a:lumMod val="75000"/>
                  <a:lumOff val="25000"/>
                </a:schemeClr>
              </a:solidFill>
            </a:endParaRPr>
          </a:p>
        </p:txBody>
      </p:sp>
    </p:spTree>
    <p:extLst>
      <p:ext uri="{BB962C8B-B14F-4D97-AF65-F5344CB8AC3E}">
        <p14:creationId xmlns="" xmlns:p14="http://schemas.microsoft.com/office/powerpoint/2010/main" val="1436690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154750"/>
            <a:ext cx="8229600" cy="2449184"/>
          </a:xfrm>
        </p:spPr>
        <p:txBody>
          <a:bodyPr>
            <a:normAutofit/>
          </a:bodyPr>
          <a:lstStyle/>
          <a:p>
            <a:pPr marL="0" indent="0">
              <a:buNone/>
            </a:pPr>
            <a:r>
              <a:rPr lang="en-US" sz="2200" u="sng" dirty="0" smtClean="0">
                <a:solidFill>
                  <a:schemeClr val="tx1"/>
                </a:solidFill>
                <a:latin typeface="Arial" pitchFamily="34" charset="0"/>
                <a:ea typeface="맑은 고딕" pitchFamily="50" charset="-127"/>
                <a:cs typeface="Arial" pitchFamily="34" charset="0"/>
              </a:rPr>
              <a:t>Candidate Notional Architecture</a:t>
            </a:r>
            <a:endParaRPr lang="en-US" sz="2200" dirty="0" smtClean="0">
              <a:solidFill>
                <a:schemeClr val="tx1"/>
              </a:solidFill>
              <a:latin typeface="Arial" pitchFamily="34" charset="0"/>
              <a:ea typeface="맑은 고딕" pitchFamily="50" charset="-127"/>
              <a:cs typeface="Arial" pitchFamily="34" charset="0"/>
            </a:endParaRPr>
          </a:p>
        </p:txBody>
      </p:sp>
      <p:sp>
        <p:nvSpPr>
          <p:cNvPr id="8" name="Title 1"/>
          <p:cNvSpPr>
            <a:spLocks noGrp="1"/>
          </p:cNvSpPr>
          <p:nvPr>
            <p:ph type="title"/>
          </p:nvPr>
        </p:nvSpPr>
        <p:spPr>
          <a:xfrm>
            <a:off x="457200" y="11748"/>
            <a:ext cx="8229600" cy="1143000"/>
          </a:xfrm>
        </p:spPr>
        <p:txBody>
          <a:bodyPr/>
          <a:lstStyle/>
          <a:p>
            <a:r>
              <a:rPr lang="en-US" altLang="ko-KR" dirty="0" smtClean="0">
                <a:solidFill>
                  <a:schemeClr val="tx1"/>
                </a:solidFill>
                <a:latin typeface="Arial" pitchFamily="34" charset="0"/>
                <a:ea typeface="맑은 고딕" pitchFamily="50" charset="-127"/>
                <a:cs typeface="Arial" pitchFamily="34" charset="0"/>
              </a:rPr>
              <a:t>Key Design</a:t>
            </a:r>
            <a:endParaRPr lang="en-US" dirty="0">
              <a:solidFill>
                <a:schemeClr val="tx1"/>
              </a:solidFill>
              <a:latin typeface="Arial" pitchFamily="34" charset="0"/>
              <a:ea typeface="맑은 고딕" pitchFamily="50" charset="-127"/>
              <a:cs typeface="Arial" pitchFamily="34" charset="0"/>
            </a:endParaRPr>
          </a:p>
        </p:txBody>
      </p:sp>
      <p:sp>
        <p:nvSpPr>
          <p:cNvPr id="15" name="직사각형 14"/>
          <p:cNvSpPr/>
          <p:nvPr/>
        </p:nvSpPr>
        <p:spPr>
          <a:xfrm>
            <a:off x="1881853" y="3497860"/>
            <a:ext cx="1080000" cy="6912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Laon</a:t>
            </a:r>
          </a:p>
          <a:p>
            <a:pPr algn="ctr"/>
            <a:r>
              <a:rPr lang="en-US" altLang="ko-KR" sz="1200" dirty="0" smtClean="0">
                <a:solidFill>
                  <a:schemeClr val="tx1"/>
                </a:solidFill>
                <a:latin typeface="Arial" pitchFamily="34" charset="0"/>
                <a:cs typeface="Arial" pitchFamily="34" charset="0"/>
              </a:rPr>
              <a:t>IoT</a:t>
            </a:r>
          </a:p>
          <a:p>
            <a:pPr algn="ctr"/>
            <a:r>
              <a:rPr lang="en-US" altLang="ko-KR" sz="1200" dirty="0" smtClean="0">
                <a:solidFill>
                  <a:schemeClr val="tx1"/>
                </a:solidFill>
                <a:latin typeface="Arial" pitchFamily="34" charset="0"/>
                <a:cs typeface="Arial" pitchFamily="34" charset="0"/>
              </a:rPr>
              <a:t>Middleware</a:t>
            </a:r>
          </a:p>
        </p:txBody>
      </p:sp>
      <p:sp>
        <p:nvSpPr>
          <p:cNvPr id="35" name="순서도: 지연 34"/>
          <p:cNvSpPr/>
          <p:nvPr/>
        </p:nvSpPr>
        <p:spPr>
          <a:xfrm flipH="1">
            <a:off x="3465789" y="3497862"/>
            <a:ext cx="936000" cy="691277"/>
          </a:xfrm>
          <a:prstGeom prst="flowChartDelay">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Web</a:t>
            </a:r>
          </a:p>
          <a:p>
            <a:pPr algn="ctr"/>
            <a:r>
              <a:rPr lang="en-US" altLang="ko-KR" sz="1200" dirty="0" smtClean="0">
                <a:solidFill>
                  <a:schemeClr val="tx1"/>
                </a:solidFill>
                <a:latin typeface="Arial" pitchFamily="34" charset="0"/>
                <a:cs typeface="Arial" pitchFamily="34" charset="0"/>
              </a:rPr>
              <a:t>Browser</a:t>
            </a:r>
            <a:endParaRPr lang="ko-KR" altLang="en-US" sz="1200" dirty="0" smtClean="0">
              <a:solidFill>
                <a:schemeClr val="tx1"/>
              </a:solidFill>
              <a:latin typeface="Arial" pitchFamily="34" charset="0"/>
              <a:cs typeface="Arial" pitchFamily="34" charset="0"/>
            </a:endParaRPr>
          </a:p>
        </p:txBody>
      </p:sp>
      <p:sp>
        <p:nvSpPr>
          <p:cNvPr id="32" name="한쪽 모서리가 잘린 사각형 31"/>
          <p:cNvSpPr/>
          <p:nvPr/>
        </p:nvSpPr>
        <p:spPr>
          <a:xfrm>
            <a:off x="657917" y="3497862"/>
            <a:ext cx="720000" cy="691277"/>
          </a:xfrm>
          <a:prstGeom prst="snip1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SA Node</a:t>
            </a:r>
            <a:endParaRPr lang="ko-KR" altLang="en-US" sz="1200" dirty="0" smtClean="0">
              <a:solidFill>
                <a:schemeClr val="tx1"/>
              </a:solidFill>
              <a:latin typeface="Arial" pitchFamily="34" charset="0"/>
              <a:cs typeface="Arial" pitchFamily="34" charset="0"/>
            </a:endParaRPr>
          </a:p>
        </p:txBody>
      </p:sp>
      <p:sp>
        <p:nvSpPr>
          <p:cNvPr id="48" name="직사각형 47"/>
          <p:cNvSpPr/>
          <p:nvPr/>
        </p:nvSpPr>
        <p:spPr>
          <a:xfrm>
            <a:off x="551084" y="2983012"/>
            <a:ext cx="3990886" cy="13824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sp>
        <p:nvSpPr>
          <p:cNvPr id="53" name="Content Placeholder 5"/>
          <p:cNvSpPr txBox="1">
            <a:spLocks/>
          </p:cNvSpPr>
          <p:nvPr/>
        </p:nvSpPr>
        <p:spPr>
          <a:xfrm>
            <a:off x="572457" y="3007380"/>
            <a:ext cx="3600000" cy="432000"/>
          </a:xfrm>
          <a:prstGeom prst="rect">
            <a:avLst/>
          </a:prstGeom>
          <a:ln>
            <a:noFill/>
          </a:ln>
        </p:spPr>
        <p:txBody>
          <a:bodyPr vert="horz" lIns="91440" tIns="45720" rIns="91440" bIns="45720" rtlCol="0" anchor="ctr" anchorCtr="0">
            <a:noAutofit/>
          </a:bodyPr>
          <a:lstStyle/>
          <a:p>
            <a:pPr marL="0" marR="0" lvl="0" indent="0"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14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#1. Client/Server Pattern with middleware</a:t>
            </a:r>
          </a:p>
        </p:txBody>
      </p:sp>
      <p:cxnSp>
        <p:nvCxnSpPr>
          <p:cNvPr id="55" name="직선 연결선 54"/>
          <p:cNvCxnSpPr>
            <a:stCxn id="32" idx="0"/>
            <a:endCxn id="15" idx="1"/>
          </p:cNvCxnSpPr>
          <p:nvPr/>
        </p:nvCxnSpPr>
        <p:spPr>
          <a:xfrm flipV="1">
            <a:off x="1377917" y="3843460"/>
            <a:ext cx="503936" cy="38"/>
          </a:xfrm>
          <a:prstGeom prst="line">
            <a:avLst/>
          </a:prstGeom>
          <a:ln w="9525">
            <a:solidFill>
              <a:schemeClr val="tx1"/>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56" name="직선 연결선 55"/>
          <p:cNvCxnSpPr>
            <a:stCxn id="15" idx="3"/>
            <a:endCxn id="35" idx="3"/>
          </p:cNvCxnSpPr>
          <p:nvPr/>
        </p:nvCxnSpPr>
        <p:spPr>
          <a:xfrm>
            <a:off x="2961853" y="3843460"/>
            <a:ext cx="503936" cy="38"/>
          </a:xfrm>
          <a:prstGeom prst="line">
            <a:avLst/>
          </a:prstGeom>
          <a:ln w="9525">
            <a:solidFill>
              <a:schemeClr val="tx1"/>
            </a:solidFill>
            <a:headEnd type="arrow" w="lg" len="med"/>
            <a:tailEnd type="none" w="lg" len="med"/>
          </a:ln>
          <a:effectLst/>
        </p:spPr>
        <p:style>
          <a:lnRef idx="2">
            <a:schemeClr val="accent1"/>
          </a:lnRef>
          <a:fillRef idx="0">
            <a:schemeClr val="accent1"/>
          </a:fillRef>
          <a:effectRef idx="1">
            <a:schemeClr val="accent1"/>
          </a:effectRef>
          <a:fontRef idx="minor">
            <a:schemeClr val="tx1"/>
          </a:fontRef>
        </p:style>
      </p:cxnSp>
      <p:sp>
        <p:nvSpPr>
          <p:cNvPr id="63" name="순서도: 지연 62"/>
          <p:cNvSpPr/>
          <p:nvPr/>
        </p:nvSpPr>
        <p:spPr>
          <a:xfrm flipH="1">
            <a:off x="7242338" y="3497862"/>
            <a:ext cx="936000" cy="691277"/>
          </a:xfrm>
          <a:prstGeom prst="flowChartDelay">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Web</a:t>
            </a:r>
          </a:p>
          <a:p>
            <a:pPr algn="ctr"/>
            <a:r>
              <a:rPr lang="en-US" altLang="ko-KR" sz="1200" dirty="0" smtClean="0">
                <a:solidFill>
                  <a:schemeClr val="tx1"/>
                </a:solidFill>
                <a:latin typeface="Arial" pitchFamily="34" charset="0"/>
                <a:cs typeface="Arial" pitchFamily="34" charset="0"/>
              </a:rPr>
              <a:t>Browser</a:t>
            </a:r>
            <a:endParaRPr lang="ko-KR" altLang="en-US" sz="1200" dirty="0" smtClean="0">
              <a:solidFill>
                <a:schemeClr val="tx1"/>
              </a:solidFill>
              <a:latin typeface="Arial" pitchFamily="34" charset="0"/>
              <a:cs typeface="Arial" pitchFamily="34" charset="0"/>
            </a:endParaRPr>
          </a:p>
        </p:txBody>
      </p:sp>
      <p:sp>
        <p:nvSpPr>
          <p:cNvPr id="64" name="한쪽 모서리가 잘린 사각형 63"/>
          <p:cNvSpPr/>
          <p:nvPr/>
        </p:nvSpPr>
        <p:spPr>
          <a:xfrm>
            <a:off x="5195060" y="3497862"/>
            <a:ext cx="720000" cy="691277"/>
          </a:xfrm>
          <a:prstGeom prst="snip1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SA Node</a:t>
            </a:r>
            <a:endParaRPr lang="ko-KR" altLang="en-US" sz="1200" dirty="0" smtClean="0">
              <a:solidFill>
                <a:schemeClr val="tx1"/>
              </a:solidFill>
              <a:latin typeface="Arial" pitchFamily="34" charset="0"/>
              <a:cs typeface="Arial" pitchFamily="34" charset="0"/>
            </a:endParaRPr>
          </a:p>
        </p:txBody>
      </p:sp>
      <p:sp>
        <p:nvSpPr>
          <p:cNvPr id="65" name="직사각형 64"/>
          <p:cNvSpPr/>
          <p:nvPr/>
        </p:nvSpPr>
        <p:spPr>
          <a:xfrm>
            <a:off x="4686565" y="2983012"/>
            <a:ext cx="4032000" cy="13824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sp>
        <p:nvSpPr>
          <p:cNvPr id="66" name="Content Placeholder 5"/>
          <p:cNvSpPr txBox="1">
            <a:spLocks/>
          </p:cNvSpPr>
          <p:nvPr/>
        </p:nvSpPr>
        <p:spPr>
          <a:xfrm>
            <a:off x="4707938" y="3007380"/>
            <a:ext cx="3888000" cy="432000"/>
          </a:xfrm>
          <a:prstGeom prst="rect">
            <a:avLst/>
          </a:prstGeom>
          <a:ln>
            <a:noFill/>
          </a:ln>
        </p:spPr>
        <p:txBody>
          <a:bodyPr vert="horz" lIns="91440" tIns="45720" rIns="91440" bIns="45720" rtlCol="0" anchor="ctr" anchorCtr="0">
            <a:noAutofit/>
          </a:bodyPr>
          <a:lstStyle/>
          <a:p>
            <a:pPr marL="0" marR="0" lvl="0" indent="0"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14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#2. Client/Server Pattern without middleware</a:t>
            </a:r>
          </a:p>
        </p:txBody>
      </p:sp>
      <p:cxnSp>
        <p:nvCxnSpPr>
          <p:cNvPr id="67" name="직선 연결선 66"/>
          <p:cNvCxnSpPr>
            <a:stCxn id="64" idx="0"/>
            <a:endCxn id="63" idx="3"/>
          </p:cNvCxnSpPr>
          <p:nvPr/>
        </p:nvCxnSpPr>
        <p:spPr>
          <a:xfrm>
            <a:off x="5915060" y="3843498"/>
            <a:ext cx="1327278" cy="0"/>
          </a:xfrm>
          <a:prstGeom prst="line">
            <a:avLst/>
          </a:prstGeom>
          <a:ln w="9525">
            <a:solidFill>
              <a:schemeClr val="tx1"/>
            </a:solidFill>
            <a:headEnd type="triangle" w="lg" len="med"/>
            <a:tailEnd type="triangle" w="lg" len="med"/>
          </a:ln>
          <a:effectLst/>
        </p:spPr>
        <p:style>
          <a:lnRef idx="2">
            <a:schemeClr val="accent1"/>
          </a:lnRef>
          <a:fillRef idx="0">
            <a:schemeClr val="accent1"/>
          </a:fillRef>
          <a:effectRef idx="1">
            <a:schemeClr val="accent1"/>
          </a:effectRef>
          <a:fontRef idx="minor">
            <a:schemeClr val="tx1"/>
          </a:fontRef>
        </p:style>
      </p:cxnSp>
      <p:sp>
        <p:nvSpPr>
          <p:cNvPr id="77" name="Content Placeholder 5"/>
          <p:cNvSpPr txBox="1">
            <a:spLocks/>
          </p:cNvSpPr>
          <p:nvPr/>
        </p:nvSpPr>
        <p:spPr>
          <a:xfrm>
            <a:off x="457201" y="4410052"/>
            <a:ext cx="4072070" cy="2311429"/>
          </a:xfrm>
          <a:prstGeom prst="rect">
            <a:avLst/>
          </a:prstGeom>
        </p:spPr>
        <p:txBody>
          <a:bodyPr vert="horz" lIns="91440" tIns="45720" rIns="91440" bIns="45720" rtlCol="0">
            <a:noAutofit/>
          </a:bodyPr>
          <a:lstStyle/>
          <a:p>
            <a:pPr marL="292608" marR="0" lvl="1" indent="-292608" algn="l" defTabSz="457200" rtl="0" eaLnBrk="1" fontAlgn="auto" latinLnBrk="0" hangingPunct="1">
              <a:lnSpc>
                <a:spcPct val="100000"/>
              </a:lnSpc>
              <a:spcBef>
                <a:spcPct val="20000"/>
              </a:spcBef>
              <a:spcAft>
                <a:spcPts val="0"/>
              </a:spcAft>
              <a:buClr>
                <a:srgbClr val="C5003D"/>
              </a:buClr>
              <a:buSzPct val="100000"/>
              <a:buFont typeface="Arial" pitchFamily="34" charset="0"/>
              <a:buChar char="•"/>
              <a:tabLst/>
              <a:defRPr/>
            </a:pPr>
            <a:r>
              <a:rPr kumimoji="0" lang="en-US" altLang="ko-KR" sz="2000" b="0" i="0" u="none" strike="noStrike" kern="1200" cap="none" spc="0" normalizeH="0" baseline="0" noProof="0" dirty="0" smtClean="0">
                <a:ln>
                  <a:noFill/>
                </a:ln>
                <a:solidFill>
                  <a:schemeClr val="tx1"/>
                </a:solidFill>
                <a:effectLst/>
                <a:uLnTx/>
                <a:uFillTx/>
                <a:latin typeface="Arial" pitchFamily="34" charset="0"/>
                <a:ea typeface="맑은 고딕" pitchFamily="50" charset="-127"/>
                <a:cs typeface="Arial" pitchFamily="34" charset="0"/>
              </a:rPr>
              <a:t>Pros</a:t>
            </a:r>
          </a:p>
          <a:p>
            <a:pPr marL="649224" lvl="1" indent="-285750">
              <a:spcBef>
                <a:spcPct val="20000"/>
              </a:spcBef>
              <a:buClr>
                <a:srgbClr val="C5003D"/>
              </a:buClr>
              <a:buSzPct val="100000"/>
              <a:buFont typeface="Arial" pitchFamily="34" charset="0"/>
              <a:buChar char="•"/>
            </a:pPr>
            <a:r>
              <a:rPr lang="en-US" altLang="ko-KR" sz="1200" dirty="0" smtClean="0">
                <a:latin typeface="Arial" pitchFamily="34" charset="0"/>
                <a:ea typeface="맑은 고딕" pitchFamily="50" charset="-127"/>
                <a:cs typeface="Arial" pitchFamily="34" charset="0"/>
              </a:rPr>
              <a:t>Provide user authorization / authentication</a:t>
            </a:r>
          </a:p>
          <a:p>
            <a:pPr marL="649224" lvl="1" indent="-285750">
              <a:spcBef>
                <a:spcPct val="20000"/>
              </a:spcBef>
              <a:buClr>
                <a:srgbClr val="C5003D"/>
              </a:buClr>
              <a:buSzPct val="100000"/>
            </a:pPr>
            <a:r>
              <a:rPr lang="en-US" altLang="ko-KR" sz="1200" dirty="0" smtClean="0">
                <a:latin typeface="Arial" pitchFamily="34" charset="0"/>
                <a:ea typeface="맑은 고딕" pitchFamily="50" charset="-127"/>
                <a:cs typeface="Arial" pitchFamily="34" charset="0"/>
              </a:rPr>
              <a:t>       by web application service</a:t>
            </a:r>
            <a:r>
              <a:rPr kumimoji="0" lang="en-US" altLang="ko-KR" sz="1200" b="0" i="0" u="none" strike="noStrike" kern="1200" cap="none" spc="0" normalizeH="0" baseline="0" noProof="0" dirty="0" smtClean="0">
                <a:ln>
                  <a:noFill/>
                </a:ln>
                <a:solidFill>
                  <a:schemeClr val="tx1"/>
                </a:solidFill>
                <a:effectLst/>
                <a:uLnTx/>
                <a:uFillTx/>
                <a:latin typeface="Arial" pitchFamily="34" charset="0"/>
                <a:ea typeface="맑은 고딕" pitchFamily="50" charset="-127"/>
                <a:cs typeface="Arial" pitchFamily="34" charset="0"/>
              </a:rPr>
              <a:t>  </a:t>
            </a:r>
          </a:p>
          <a:p>
            <a:pPr marL="649224" lvl="1" indent="-285750">
              <a:spcBef>
                <a:spcPct val="20000"/>
              </a:spcBef>
              <a:buClr>
                <a:srgbClr val="C5003D"/>
              </a:buClr>
              <a:buSzPct val="100000"/>
              <a:buFont typeface="Arial" pitchFamily="34" charset="0"/>
              <a:buChar char="•"/>
              <a:defRPr/>
            </a:pPr>
            <a:r>
              <a:rPr lang="en-US" altLang="ko-KR" sz="1200" dirty="0" smtClean="0">
                <a:latin typeface="Arial" pitchFamily="34" charset="0"/>
                <a:ea typeface="맑은 고딕" pitchFamily="50" charset="-127"/>
                <a:cs typeface="Arial" pitchFamily="34" charset="0"/>
              </a:rPr>
              <a:t>Middleware can monitoring status of SA nodes</a:t>
            </a:r>
          </a:p>
          <a:p>
            <a:pPr marL="649224" lvl="1" indent="-285750">
              <a:spcBef>
                <a:spcPct val="20000"/>
              </a:spcBef>
              <a:buClr>
                <a:srgbClr val="C5003D"/>
              </a:buClr>
              <a:buSzPct val="100000"/>
              <a:buFont typeface="Arial" pitchFamily="34" charset="0"/>
              <a:buChar char="•"/>
              <a:defRPr/>
            </a:pPr>
            <a:r>
              <a:rPr lang="en-US" altLang="ko-KR" sz="1200" dirty="0" smtClean="0">
                <a:latin typeface="Arial" pitchFamily="34" charset="0"/>
                <a:ea typeface="맑은 고딕" pitchFamily="50" charset="-127"/>
                <a:cs typeface="Arial" pitchFamily="34" charset="0"/>
              </a:rPr>
              <a:t>Middleware provide proxy service it reduce SA node burden (It allow multi-user)</a:t>
            </a:r>
            <a:endParaRPr kumimoji="0" lang="en-US" sz="1200" b="0" i="0" u="none" strike="noStrike" kern="1200" cap="none" spc="0" normalizeH="0" baseline="0" noProof="0" dirty="0" smtClean="0">
              <a:ln>
                <a:noFill/>
              </a:ln>
              <a:solidFill>
                <a:schemeClr val="tx1"/>
              </a:solidFill>
              <a:effectLst/>
              <a:uLnTx/>
              <a:uFillTx/>
              <a:latin typeface="Arial" pitchFamily="34" charset="0"/>
              <a:ea typeface="맑은 고딕" pitchFamily="50" charset="-127"/>
              <a:cs typeface="Arial" pitchFamily="34" charset="0"/>
            </a:endParaRPr>
          </a:p>
          <a:p>
            <a:pPr marL="292608" lvl="1" indent="-292608">
              <a:spcBef>
                <a:spcPct val="20000"/>
              </a:spcBef>
              <a:buClr>
                <a:srgbClr val="C5003D"/>
              </a:buClr>
              <a:buSzPct val="100000"/>
              <a:buFont typeface="Arial" pitchFamily="34" charset="0"/>
              <a:buChar char="•"/>
              <a:defRPr/>
            </a:pPr>
            <a:r>
              <a:rPr lang="en-US" altLang="ko-KR" sz="2000" dirty="0" smtClean="0">
                <a:latin typeface="Arial" pitchFamily="34" charset="0"/>
                <a:ea typeface="맑은 고딕" pitchFamily="50" charset="-127"/>
                <a:cs typeface="Arial" pitchFamily="34" charset="0"/>
              </a:rPr>
              <a:t>Cons</a:t>
            </a:r>
          </a:p>
          <a:p>
            <a:pPr marL="649224" lvl="1" indent="-285750">
              <a:spcBef>
                <a:spcPct val="20000"/>
              </a:spcBef>
              <a:buClr>
                <a:srgbClr val="C5003D"/>
              </a:buClr>
              <a:buSzPct val="100000"/>
              <a:buFont typeface="Arial" pitchFamily="34" charset="0"/>
              <a:buChar char="•"/>
              <a:defRPr/>
            </a:pPr>
            <a:r>
              <a:rPr lang="en-US" altLang="ko-KR" sz="1200" dirty="0" smtClean="0">
                <a:latin typeface="Arial" pitchFamily="34" charset="0"/>
                <a:ea typeface="맑은 고딕" pitchFamily="50" charset="-127"/>
                <a:cs typeface="Arial" pitchFamily="34" charset="0"/>
              </a:rPr>
              <a:t>Every user can not use the service when middleware is down</a:t>
            </a:r>
          </a:p>
        </p:txBody>
      </p:sp>
      <p:sp>
        <p:nvSpPr>
          <p:cNvPr id="78" name="Content Placeholder 5"/>
          <p:cNvSpPr txBox="1">
            <a:spLocks/>
          </p:cNvSpPr>
          <p:nvPr/>
        </p:nvSpPr>
        <p:spPr>
          <a:xfrm>
            <a:off x="4630871" y="4410052"/>
            <a:ext cx="4072070" cy="2311429"/>
          </a:xfrm>
          <a:prstGeom prst="rect">
            <a:avLst/>
          </a:prstGeom>
        </p:spPr>
        <p:txBody>
          <a:bodyPr vert="horz" lIns="91440" tIns="45720" rIns="91440" bIns="45720" rtlCol="0">
            <a:noAutofit/>
          </a:bodyPr>
          <a:lstStyle/>
          <a:p>
            <a:pPr marL="292608" marR="0" lvl="1" indent="-292608" algn="l" defTabSz="457200" rtl="0" eaLnBrk="1" fontAlgn="auto" latinLnBrk="0" hangingPunct="1">
              <a:lnSpc>
                <a:spcPct val="100000"/>
              </a:lnSpc>
              <a:spcBef>
                <a:spcPct val="20000"/>
              </a:spcBef>
              <a:spcAft>
                <a:spcPts val="0"/>
              </a:spcAft>
              <a:buClr>
                <a:srgbClr val="C5003D"/>
              </a:buClr>
              <a:buSzPct val="100000"/>
              <a:buFont typeface="Arial" pitchFamily="34" charset="0"/>
              <a:buChar char="•"/>
              <a:tabLst/>
              <a:defRPr/>
            </a:pPr>
            <a:r>
              <a:rPr kumimoji="0" lang="en-US" altLang="ko-KR" sz="2000" b="0" i="0" u="none" strike="noStrike" kern="1200" cap="none" spc="0" normalizeH="0" baseline="0" noProof="0" dirty="0" smtClean="0">
                <a:ln>
                  <a:noFill/>
                </a:ln>
                <a:solidFill>
                  <a:schemeClr val="tx1"/>
                </a:solidFill>
                <a:effectLst/>
                <a:uLnTx/>
                <a:uFillTx/>
                <a:latin typeface="Arial" pitchFamily="34" charset="0"/>
                <a:ea typeface="맑은 고딕" pitchFamily="50" charset="-127"/>
                <a:cs typeface="Arial" pitchFamily="34" charset="0"/>
              </a:rPr>
              <a:t>Pros</a:t>
            </a:r>
          </a:p>
          <a:p>
            <a:pPr marL="649224" lvl="1" indent="-285750">
              <a:spcBef>
                <a:spcPct val="20000"/>
              </a:spcBef>
              <a:buClr>
                <a:srgbClr val="C5003D"/>
              </a:buClr>
              <a:buSzPct val="100000"/>
              <a:buFont typeface="Arial" pitchFamily="34" charset="0"/>
              <a:buChar char="•"/>
              <a:defRPr/>
            </a:pPr>
            <a:r>
              <a:rPr lang="en-US" altLang="ko-KR" sz="1200" dirty="0" smtClean="0">
                <a:latin typeface="Arial" pitchFamily="34" charset="0"/>
                <a:ea typeface="맑은 고딕" pitchFamily="50" charset="-127"/>
                <a:cs typeface="Arial" pitchFamily="34" charset="0"/>
              </a:rPr>
              <a:t>SA node does not affected by another SA node.</a:t>
            </a:r>
          </a:p>
          <a:p>
            <a:pPr marL="649224" lvl="1" indent="-285750">
              <a:spcBef>
                <a:spcPct val="20000"/>
              </a:spcBef>
              <a:buClr>
                <a:srgbClr val="C5003D"/>
              </a:buClr>
              <a:buSzPct val="100000"/>
              <a:buFont typeface="Arial" pitchFamily="34" charset="0"/>
              <a:buChar char="•"/>
              <a:defRPr/>
            </a:pPr>
            <a:r>
              <a:rPr lang="en-US" altLang="ko-KR" sz="1200" dirty="0" smtClean="0">
                <a:latin typeface="Arial" pitchFamily="34" charset="0"/>
                <a:ea typeface="맑은 고딕" pitchFamily="50" charset="-127"/>
                <a:cs typeface="Arial" pitchFamily="34" charset="0"/>
              </a:rPr>
              <a:t>Easy to develop with server of SA node.</a:t>
            </a:r>
            <a:r>
              <a:rPr kumimoji="0" lang="en-US" sz="1200" b="0" i="0" u="none" strike="noStrike" kern="1200" cap="none" spc="0" normalizeH="0" baseline="0" noProof="0" dirty="0" smtClean="0">
                <a:ln>
                  <a:noFill/>
                </a:ln>
                <a:solidFill>
                  <a:schemeClr val="tx1"/>
                </a:solidFill>
                <a:effectLst/>
                <a:uLnTx/>
                <a:uFillTx/>
                <a:latin typeface="Arial" pitchFamily="34" charset="0"/>
                <a:ea typeface="맑은 고딕" pitchFamily="50" charset="-127"/>
                <a:cs typeface="Arial" pitchFamily="34" charset="0"/>
              </a:rPr>
              <a:t>             </a:t>
            </a:r>
            <a:r>
              <a:rPr kumimoji="0" lang="en-US" sz="1200" b="0" i="0" u="none" strike="noStrike" kern="1200" cap="none" spc="0" normalizeH="0" noProof="0" dirty="0" smtClean="0">
                <a:ln>
                  <a:noFill/>
                </a:ln>
                <a:solidFill>
                  <a:schemeClr val="tx1"/>
                </a:solidFill>
                <a:effectLst/>
                <a:uLnTx/>
                <a:uFillTx/>
                <a:latin typeface="Arial" pitchFamily="34" charset="0"/>
                <a:ea typeface="맑은 고딕" pitchFamily="50" charset="-127"/>
                <a:cs typeface="Arial" pitchFamily="34" charset="0"/>
              </a:rPr>
              <a:t> </a:t>
            </a:r>
            <a:endParaRPr kumimoji="0" lang="en-US" sz="1200" b="0" i="0" u="none" strike="noStrike" kern="1200" cap="none" spc="0" normalizeH="0" baseline="0" noProof="0" dirty="0" smtClean="0">
              <a:ln>
                <a:noFill/>
              </a:ln>
              <a:solidFill>
                <a:schemeClr val="tx1"/>
              </a:solidFill>
              <a:effectLst/>
              <a:uLnTx/>
              <a:uFillTx/>
              <a:latin typeface="Arial" pitchFamily="34" charset="0"/>
              <a:ea typeface="맑은 고딕" pitchFamily="50" charset="-127"/>
              <a:cs typeface="Arial" pitchFamily="34" charset="0"/>
            </a:endParaRPr>
          </a:p>
          <a:p>
            <a:pPr marL="292608" lvl="1" indent="-292608">
              <a:spcBef>
                <a:spcPct val="20000"/>
              </a:spcBef>
              <a:buClr>
                <a:srgbClr val="C5003D"/>
              </a:buClr>
              <a:buSzPct val="100000"/>
              <a:buFont typeface="Arial" pitchFamily="34" charset="0"/>
              <a:buChar char="•"/>
              <a:defRPr/>
            </a:pPr>
            <a:r>
              <a:rPr lang="en-US" altLang="ko-KR" sz="2000" dirty="0" smtClean="0">
                <a:latin typeface="Arial" pitchFamily="34" charset="0"/>
                <a:ea typeface="맑은 고딕" pitchFamily="50" charset="-127"/>
                <a:cs typeface="Arial" pitchFamily="34" charset="0"/>
              </a:rPr>
              <a:t>Cons</a:t>
            </a:r>
          </a:p>
          <a:p>
            <a:pPr marL="649224" lvl="1" indent="-285750">
              <a:spcBef>
                <a:spcPct val="20000"/>
              </a:spcBef>
              <a:buClr>
                <a:srgbClr val="C5003D"/>
              </a:buClr>
              <a:buSzPct val="100000"/>
              <a:buFont typeface="Arial" pitchFamily="34" charset="0"/>
              <a:buChar char="•"/>
              <a:defRPr/>
            </a:pPr>
            <a:r>
              <a:rPr lang="en-US" altLang="ko-KR" sz="1200" dirty="0" smtClean="0">
                <a:latin typeface="Arial" pitchFamily="34" charset="0"/>
                <a:ea typeface="맑은 고딕" pitchFamily="50" charset="-127"/>
                <a:cs typeface="Arial" pitchFamily="34" charset="0"/>
              </a:rPr>
              <a:t>SA Node have to support user authorization / authentication (</a:t>
            </a:r>
            <a:r>
              <a:rPr lang="en-US" altLang="ko-KR" sz="1200" dirty="0" smtClean="0">
                <a:solidFill>
                  <a:srgbClr val="FF0000"/>
                </a:solidFill>
                <a:latin typeface="Arial" pitchFamily="34" charset="0"/>
                <a:ea typeface="맑은 고딕" pitchFamily="50" charset="-127"/>
                <a:cs typeface="Arial" pitchFamily="34" charset="0"/>
              </a:rPr>
              <a:t>Not good for security</a:t>
            </a:r>
            <a:r>
              <a:rPr lang="en-US" altLang="ko-KR" sz="1200" dirty="0" smtClean="0">
                <a:latin typeface="Arial" pitchFamily="34" charset="0"/>
                <a:ea typeface="맑은 고딕" pitchFamily="50" charset="-127"/>
                <a:cs typeface="Arial" pitchFamily="34" charset="0"/>
              </a:rPr>
              <a:t>)</a:t>
            </a:r>
          </a:p>
          <a:p>
            <a:pPr marL="649224" lvl="1" indent="-285750">
              <a:spcBef>
                <a:spcPct val="20000"/>
              </a:spcBef>
              <a:buClr>
                <a:srgbClr val="C5003D"/>
              </a:buClr>
              <a:buSzPct val="100000"/>
              <a:buFont typeface="Arial" pitchFamily="34" charset="0"/>
              <a:buChar char="•"/>
              <a:defRPr/>
            </a:pPr>
            <a:r>
              <a:rPr lang="en-US" altLang="ko-KR" sz="1200" dirty="0" smtClean="0">
                <a:latin typeface="Arial" pitchFamily="34" charset="0"/>
                <a:ea typeface="맑은 고딕" pitchFamily="50" charset="-127"/>
                <a:cs typeface="Arial" pitchFamily="34" charset="0"/>
              </a:rPr>
              <a:t>Web browser have to know SA node’s location.</a:t>
            </a:r>
          </a:p>
        </p:txBody>
      </p:sp>
      <p:sp>
        <p:nvSpPr>
          <p:cNvPr id="20" name="Content Placeholder 5"/>
          <p:cNvSpPr txBox="1">
            <a:spLocks/>
          </p:cNvSpPr>
          <p:nvPr/>
        </p:nvSpPr>
        <p:spPr>
          <a:xfrm>
            <a:off x="3615238" y="2983012"/>
            <a:ext cx="1080000" cy="432000"/>
          </a:xfrm>
          <a:prstGeom prst="rect">
            <a:avLst/>
          </a:prstGeom>
          <a:ln>
            <a:noFill/>
          </a:ln>
        </p:spPr>
        <p:txBody>
          <a:bodyPr vert="horz" lIns="91440" tIns="45720" rIns="91440" bIns="45720" rtlCol="0" anchor="ctr" anchorCtr="0">
            <a:noAutofit/>
          </a:bodyPr>
          <a:lstStyle/>
          <a:p>
            <a:pPr marL="0" marR="0" lvl="0" indent="0" algn="ctr"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2400" b="0" i="0" strike="noStrike" kern="1200" cap="none" spc="0" normalizeH="0" baseline="0" noProof="0" dirty="0" smtClean="0">
                <a:ln>
                  <a:noFill/>
                </a:ln>
                <a:solidFill>
                  <a:srgbClr val="FF0000"/>
                </a:solidFill>
                <a:effectLst/>
                <a:uLnTx/>
                <a:uFillTx/>
                <a:latin typeface="Arial"/>
                <a:ea typeface="맑은 고딕" pitchFamily="50" charset="-127"/>
                <a:cs typeface="Arial"/>
              </a:rPr>
              <a:t>√</a:t>
            </a:r>
            <a:endParaRPr kumimoji="0" lang="en-US" sz="1400" b="0" i="0" strike="noStrike" kern="1200" cap="none" spc="0" normalizeH="0" baseline="0" noProof="0" dirty="0" smtClean="0">
              <a:ln>
                <a:noFill/>
              </a:ln>
              <a:solidFill>
                <a:srgbClr val="FF0000"/>
              </a:solidFill>
              <a:effectLst/>
              <a:uLnTx/>
              <a:uFillTx/>
              <a:latin typeface="Arial" pitchFamily="34" charset="0"/>
              <a:ea typeface="맑은 고딕" pitchFamily="50" charset="-127"/>
              <a:cs typeface="Arial" pitchFamily="34" charset="0"/>
            </a:endParaRPr>
          </a:p>
        </p:txBody>
      </p:sp>
      <p:graphicFrame>
        <p:nvGraphicFramePr>
          <p:cNvPr id="21" name="표 20"/>
          <p:cNvGraphicFramePr>
            <a:graphicFrameLocks noGrp="1"/>
          </p:cNvGraphicFramePr>
          <p:nvPr/>
        </p:nvGraphicFramePr>
        <p:xfrm>
          <a:off x="556608" y="1675401"/>
          <a:ext cx="8156701" cy="1157854"/>
        </p:xfrm>
        <a:graphic>
          <a:graphicData uri="http://schemas.openxmlformats.org/drawingml/2006/table">
            <a:tbl>
              <a:tblPr/>
              <a:tblGrid>
                <a:gridCol w="1932592"/>
                <a:gridCol w="6224109"/>
              </a:tblGrid>
              <a:tr h="336364">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Quality Attribute</a:t>
                      </a:r>
                      <a:endParaRPr kumimoji="0" lang="ko-KR" altLang="ko-KR" sz="18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Description</a:t>
                      </a:r>
                      <a:endParaRPr kumimoji="0" lang="ko-KR" altLang="ko-KR" sz="18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9D9D9"/>
                    </a:solidFill>
                  </a:tcPr>
                </a:tc>
              </a:tr>
              <a:tr h="273830">
                <a:tc>
                  <a:txBody>
                    <a:bodyPr/>
                    <a:lstStyle/>
                    <a:p>
                      <a:pPr marL="0" marR="0" lvl="0" indent="0" algn="ctr"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altLang="ko-KR" sz="16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Security</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ko-KR" sz="1600" dirty="0" smtClean="0">
                          <a:latin typeface="Arial" pitchFamily="34" charset="0"/>
                          <a:ea typeface="맑은 고딕" pitchFamily="50" charset="-127"/>
                          <a:cs typeface="Arial" pitchFamily="34" charset="0"/>
                        </a:rPr>
                        <a:t>Unauthorized</a:t>
                      </a:r>
                      <a:r>
                        <a:rPr lang="en-US" altLang="ko-KR" sz="1600" baseline="0" dirty="0" smtClean="0">
                          <a:latin typeface="Arial" pitchFamily="34" charset="0"/>
                          <a:ea typeface="맑은 고딕" pitchFamily="50" charset="-127"/>
                          <a:cs typeface="Arial" pitchFamily="34" charset="0"/>
                        </a:rPr>
                        <a:t> person can not access the nodes or database</a:t>
                      </a:r>
                      <a:endParaRPr lang="en-US" altLang="ko-KR" sz="1600" dirty="0" smtClean="0">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27383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6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Availability</a:t>
                      </a:r>
                      <a:endParaRPr kumimoji="0" lang="ko-KR"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Provide to add and remove without restart the system or nodes</a:t>
                      </a:r>
                      <a:endParaRPr kumimoji="0" lang="ko-KR"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273830">
                <a:tc>
                  <a:txBody>
                    <a:bodyPr/>
                    <a:lstStyle/>
                    <a:p>
                      <a:pPr marL="0" marR="0" lvl="0" indent="0" algn="ctr"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altLang="ko-KR" sz="16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Scalability</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16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Can have one or more nodes up to 100</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bl>
          </a:graphicData>
        </a:graphic>
      </p:graphicFrame>
      <p:sp>
        <p:nvSpPr>
          <p:cNvPr id="31" name="Slide Number Placeholder 3"/>
          <p:cNvSpPr txBox="1">
            <a:spLocks/>
          </p:cNvSpPr>
          <p:nvPr/>
        </p:nvSpPr>
        <p:spPr>
          <a:xfrm>
            <a:off x="3505200" y="6356356"/>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C7D64D-3598-4CFC-8825-AC86C9FE4FDB}" type="slidenum">
              <a:rPr lang="en-US" smtClean="0">
                <a:solidFill>
                  <a:schemeClr val="tx1">
                    <a:lumMod val="75000"/>
                    <a:lumOff val="25000"/>
                  </a:schemeClr>
                </a:solidFill>
              </a:rPr>
              <a:pPr algn="ctr"/>
              <a:t>12</a:t>
            </a:fld>
            <a:r>
              <a:rPr lang="en-US" dirty="0" smtClean="0">
                <a:solidFill>
                  <a:schemeClr val="tx1">
                    <a:lumMod val="75000"/>
                    <a:lumOff val="25000"/>
                  </a:schemeClr>
                </a:solidFill>
              </a:rPr>
              <a:t> / 23</a:t>
            </a:r>
            <a:endParaRPr lang="en-US" dirty="0">
              <a:solidFill>
                <a:schemeClr val="tx1">
                  <a:lumMod val="75000"/>
                  <a:lumOff val="25000"/>
                </a:schemeClr>
              </a:solidFill>
            </a:endParaRPr>
          </a:p>
        </p:txBody>
      </p:sp>
    </p:spTree>
    <p:extLst>
      <p:ext uri="{BB962C8B-B14F-4D97-AF65-F5344CB8AC3E}">
        <p14:creationId xmlns="" xmlns:p14="http://schemas.microsoft.com/office/powerpoint/2010/main" val="1436690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154748"/>
            <a:ext cx="8229600" cy="4525963"/>
          </a:xfrm>
        </p:spPr>
        <p:txBody>
          <a:bodyPr>
            <a:normAutofit/>
          </a:bodyPr>
          <a:lstStyle/>
          <a:p>
            <a:pPr marL="0" indent="0">
              <a:buNone/>
            </a:pPr>
            <a:r>
              <a:rPr lang="en-US" sz="2200" u="sng" dirty="0" smtClean="0">
                <a:solidFill>
                  <a:schemeClr val="tx1"/>
                </a:solidFill>
                <a:latin typeface="Arial" pitchFamily="34" charset="0"/>
                <a:ea typeface="맑은 고딕" pitchFamily="50" charset="-127"/>
                <a:cs typeface="Arial" pitchFamily="34" charset="0"/>
              </a:rPr>
              <a:t>Dynamic Perspective (C&amp;C View)</a:t>
            </a:r>
            <a:endParaRPr lang="en-US" sz="2200" dirty="0" smtClean="0">
              <a:solidFill>
                <a:schemeClr val="tx1"/>
              </a:solidFill>
              <a:latin typeface="Arial" pitchFamily="34" charset="0"/>
              <a:ea typeface="맑은 고딕" pitchFamily="50" charset="-127"/>
              <a:cs typeface="Arial" pitchFamily="34" charset="0"/>
            </a:endParaRPr>
          </a:p>
        </p:txBody>
      </p:sp>
      <p:sp>
        <p:nvSpPr>
          <p:cNvPr id="8" name="Title 1"/>
          <p:cNvSpPr>
            <a:spLocks noGrp="1"/>
          </p:cNvSpPr>
          <p:nvPr>
            <p:ph type="title"/>
          </p:nvPr>
        </p:nvSpPr>
        <p:spPr>
          <a:xfrm>
            <a:off x="457200" y="11748"/>
            <a:ext cx="8229600" cy="1143000"/>
          </a:xfrm>
        </p:spPr>
        <p:txBody>
          <a:bodyPr/>
          <a:lstStyle/>
          <a:p>
            <a:r>
              <a:rPr lang="en-US" altLang="ko-KR" dirty="0" smtClean="0">
                <a:solidFill>
                  <a:schemeClr val="tx1"/>
                </a:solidFill>
                <a:latin typeface="Arial" pitchFamily="34" charset="0"/>
                <a:ea typeface="맑은 고딕" pitchFamily="50" charset="-127"/>
                <a:cs typeface="Arial" pitchFamily="34" charset="0"/>
              </a:rPr>
              <a:t>Key Design</a:t>
            </a:r>
            <a:endParaRPr lang="en-US" dirty="0">
              <a:solidFill>
                <a:schemeClr val="tx1"/>
              </a:solidFill>
              <a:latin typeface="Arial" pitchFamily="34" charset="0"/>
              <a:ea typeface="맑은 고딕" pitchFamily="50" charset="-127"/>
              <a:cs typeface="Arial" pitchFamily="34" charset="0"/>
            </a:endParaRPr>
          </a:p>
        </p:txBody>
      </p:sp>
      <p:sp>
        <p:nvSpPr>
          <p:cNvPr id="15" name="직사각형 14"/>
          <p:cNvSpPr/>
          <p:nvPr/>
        </p:nvSpPr>
        <p:spPr>
          <a:xfrm>
            <a:off x="555710" y="1781296"/>
            <a:ext cx="8157600" cy="461460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sp>
        <p:nvSpPr>
          <p:cNvPr id="17" name="Content Placeholder 5"/>
          <p:cNvSpPr txBox="1">
            <a:spLocks/>
          </p:cNvSpPr>
          <p:nvPr/>
        </p:nvSpPr>
        <p:spPr>
          <a:xfrm>
            <a:off x="7633310" y="1154748"/>
            <a:ext cx="1080000" cy="432000"/>
          </a:xfrm>
          <a:prstGeom prst="rect">
            <a:avLst/>
          </a:prstGeom>
          <a:ln>
            <a:solidFill>
              <a:schemeClr val="tx1"/>
            </a:solidFill>
          </a:ln>
        </p:spPr>
        <p:txBody>
          <a:bodyPr vert="horz" lIns="91440" tIns="45720" rIns="91440" bIns="45720" rtlCol="0" anchor="ctr" anchorCtr="0">
            <a:noAutofit/>
          </a:bodyPr>
          <a:lstStyle/>
          <a:p>
            <a:pPr marL="0" marR="0" lvl="0" indent="0" algn="ctr"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14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Level 2</a:t>
            </a:r>
          </a:p>
        </p:txBody>
      </p:sp>
      <p:sp>
        <p:nvSpPr>
          <p:cNvPr id="12" name="모서리가 둥근 직사각형 11"/>
          <p:cNvSpPr/>
          <p:nvPr/>
        </p:nvSpPr>
        <p:spPr>
          <a:xfrm>
            <a:off x="6007713" y="2573728"/>
            <a:ext cx="1440160" cy="1080000"/>
          </a:xfrm>
          <a:prstGeom prst="roundRect">
            <a:avLst/>
          </a:prstGeom>
          <a:solidFill>
            <a:schemeClr val="bg1"/>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모서리가 둥근 직사각형 12"/>
          <p:cNvSpPr/>
          <p:nvPr/>
        </p:nvSpPr>
        <p:spPr>
          <a:xfrm>
            <a:off x="2297340" y="2573728"/>
            <a:ext cx="3247663" cy="1080000"/>
          </a:xfrm>
          <a:prstGeom prst="roundRect">
            <a:avLst/>
          </a:prstGeom>
          <a:solidFill>
            <a:schemeClr val="bg1"/>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직사각형 15"/>
          <p:cNvSpPr/>
          <p:nvPr/>
        </p:nvSpPr>
        <p:spPr>
          <a:xfrm>
            <a:off x="2480909" y="2746549"/>
            <a:ext cx="1224136" cy="69127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Web</a:t>
            </a:r>
          </a:p>
          <a:p>
            <a:pPr algn="ctr"/>
            <a:r>
              <a:rPr lang="en-US" altLang="ko-KR" sz="1200" dirty="0" smtClean="0">
                <a:solidFill>
                  <a:schemeClr val="tx1"/>
                </a:solidFill>
                <a:latin typeface="Arial" pitchFamily="34" charset="0"/>
                <a:cs typeface="Arial" pitchFamily="34" charset="0"/>
              </a:rPr>
              <a:t>server</a:t>
            </a:r>
            <a:endParaRPr lang="ko-KR" altLang="en-US" sz="1200" dirty="0">
              <a:solidFill>
                <a:schemeClr val="tx1"/>
              </a:solidFill>
              <a:latin typeface="Arial" pitchFamily="34" charset="0"/>
              <a:cs typeface="Arial" pitchFamily="34" charset="0"/>
            </a:endParaRPr>
          </a:p>
        </p:txBody>
      </p:sp>
      <p:sp>
        <p:nvSpPr>
          <p:cNvPr id="19" name="직사각형 18"/>
          <p:cNvSpPr/>
          <p:nvPr/>
        </p:nvSpPr>
        <p:spPr>
          <a:xfrm>
            <a:off x="4137093" y="2746549"/>
            <a:ext cx="1224136" cy="69127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Web</a:t>
            </a:r>
          </a:p>
          <a:p>
            <a:pPr algn="ctr"/>
            <a:r>
              <a:rPr lang="en-US" altLang="ko-KR" sz="1200" dirty="0" smtClean="0">
                <a:solidFill>
                  <a:schemeClr val="tx1"/>
                </a:solidFill>
                <a:latin typeface="Arial" pitchFamily="34" charset="0"/>
                <a:cs typeface="Arial" pitchFamily="34" charset="0"/>
              </a:rPr>
              <a:t>Application</a:t>
            </a:r>
          </a:p>
          <a:p>
            <a:pPr algn="ctr"/>
            <a:r>
              <a:rPr lang="en-US" altLang="ko-KR" sz="1200" dirty="0" smtClean="0">
                <a:solidFill>
                  <a:schemeClr val="tx1"/>
                </a:solidFill>
                <a:latin typeface="Arial" pitchFamily="34" charset="0"/>
                <a:cs typeface="Arial" pitchFamily="34" charset="0"/>
              </a:rPr>
              <a:t>Server</a:t>
            </a:r>
          </a:p>
        </p:txBody>
      </p:sp>
      <p:sp>
        <p:nvSpPr>
          <p:cNvPr id="20" name="직사각형 19"/>
          <p:cNvSpPr/>
          <p:nvPr/>
        </p:nvSpPr>
        <p:spPr>
          <a:xfrm>
            <a:off x="4137093" y="3866210"/>
            <a:ext cx="1224136" cy="864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Event</a:t>
            </a:r>
          </a:p>
          <a:p>
            <a:pPr algn="ctr"/>
            <a:r>
              <a:rPr lang="en-US" altLang="ko-KR" sz="1200" dirty="0" smtClean="0">
                <a:solidFill>
                  <a:schemeClr val="tx1"/>
                </a:solidFill>
                <a:latin typeface="Arial" pitchFamily="34" charset="0"/>
                <a:cs typeface="Arial" pitchFamily="34" charset="0"/>
              </a:rPr>
              <a:t>Bus</a:t>
            </a:r>
          </a:p>
        </p:txBody>
      </p:sp>
      <p:sp>
        <p:nvSpPr>
          <p:cNvPr id="21" name="직사각형 20"/>
          <p:cNvSpPr/>
          <p:nvPr/>
        </p:nvSpPr>
        <p:spPr>
          <a:xfrm>
            <a:off x="6871263" y="3751910"/>
            <a:ext cx="864096" cy="51845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Log</a:t>
            </a:r>
          </a:p>
          <a:p>
            <a:pPr algn="ctr"/>
            <a:r>
              <a:rPr lang="en-US" altLang="ko-KR" sz="1200" dirty="0" smtClean="0">
                <a:solidFill>
                  <a:schemeClr val="tx1"/>
                </a:solidFill>
                <a:latin typeface="Arial" pitchFamily="34" charset="0"/>
                <a:cs typeface="Arial" pitchFamily="34" charset="0"/>
              </a:rPr>
              <a:t>Service</a:t>
            </a:r>
          </a:p>
        </p:txBody>
      </p:sp>
      <p:sp>
        <p:nvSpPr>
          <p:cNvPr id="22" name="순서도: 자기 디스크 21"/>
          <p:cNvSpPr/>
          <p:nvPr/>
        </p:nvSpPr>
        <p:spPr>
          <a:xfrm>
            <a:off x="6189829" y="2746547"/>
            <a:ext cx="1080120" cy="686194"/>
          </a:xfrm>
          <a:prstGeom prst="flowChartMagneticDisk">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DB</a:t>
            </a:r>
            <a:endParaRPr lang="ko-KR" altLang="en-US" sz="1200" dirty="0" smtClean="0">
              <a:solidFill>
                <a:schemeClr val="tx1"/>
              </a:solidFill>
              <a:latin typeface="Arial" pitchFamily="34" charset="0"/>
              <a:cs typeface="Arial" pitchFamily="34" charset="0"/>
            </a:endParaRPr>
          </a:p>
        </p:txBody>
      </p:sp>
      <p:sp>
        <p:nvSpPr>
          <p:cNvPr id="25" name="모서리가 접힌 도형 24"/>
          <p:cNvSpPr/>
          <p:nvPr/>
        </p:nvSpPr>
        <p:spPr>
          <a:xfrm>
            <a:off x="5863011" y="1866662"/>
            <a:ext cx="1728192" cy="432000"/>
          </a:xfrm>
          <a:prstGeom prst="foldedCorner">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mySQL</a:t>
            </a:r>
            <a:endParaRPr lang="ko-KR" altLang="en-US" sz="1200" dirty="0" smtClean="0">
              <a:solidFill>
                <a:schemeClr val="tx1"/>
              </a:solidFill>
              <a:latin typeface="Arial" pitchFamily="34" charset="0"/>
              <a:cs typeface="Arial" pitchFamily="34" charset="0"/>
            </a:endParaRPr>
          </a:p>
        </p:txBody>
      </p:sp>
      <p:cxnSp>
        <p:nvCxnSpPr>
          <p:cNvPr id="26" name="직선 연결선 25"/>
          <p:cNvCxnSpPr>
            <a:stCxn id="12" idx="0"/>
            <a:endCxn id="25" idx="2"/>
          </p:cNvCxnSpPr>
          <p:nvPr/>
        </p:nvCxnSpPr>
        <p:spPr>
          <a:xfrm flipH="1" flipV="1">
            <a:off x="6727107" y="2298663"/>
            <a:ext cx="686" cy="275066"/>
          </a:xfrm>
          <a:prstGeom prst="line">
            <a:avLst/>
          </a:prstGeom>
          <a:solidFill>
            <a:schemeClr val="bg1"/>
          </a:solidFill>
          <a:ln w="9525">
            <a:solidFill>
              <a:schemeClr val="tx1"/>
            </a:solidFill>
            <a:headEnd type="oval" w="lg" len="lg"/>
          </a:ln>
        </p:spPr>
        <p:style>
          <a:lnRef idx="2">
            <a:schemeClr val="accent1">
              <a:shade val="50000"/>
            </a:schemeClr>
          </a:lnRef>
          <a:fillRef idx="1">
            <a:schemeClr val="accent1"/>
          </a:fillRef>
          <a:effectRef idx="0">
            <a:schemeClr val="accent1"/>
          </a:effectRef>
          <a:fontRef idx="minor">
            <a:schemeClr val="lt1"/>
          </a:fontRef>
        </p:style>
      </p:cxnSp>
      <p:sp>
        <p:nvSpPr>
          <p:cNvPr id="27" name="모서리가 접힌 도형 26"/>
          <p:cNvSpPr/>
          <p:nvPr/>
        </p:nvSpPr>
        <p:spPr>
          <a:xfrm>
            <a:off x="3273513" y="1866662"/>
            <a:ext cx="1296144" cy="432000"/>
          </a:xfrm>
          <a:prstGeom prst="foldedCorner">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Tomcat</a:t>
            </a:r>
            <a:endParaRPr lang="ko-KR" altLang="en-US" sz="1200" dirty="0" smtClean="0">
              <a:solidFill>
                <a:schemeClr val="tx1"/>
              </a:solidFill>
              <a:latin typeface="Arial" pitchFamily="34" charset="0"/>
              <a:cs typeface="Arial" pitchFamily="34" charset="0"/>
            </a:endParaRPr>
          </a:p>
        </p:txBody>
      </p:sp>
      <p:cxnSp>
        <p:nvCxnSpPr>
          <p:cNvPr id="28" name="직선 연결선 27"/>
          <p:cNvCxnSpPr>
            <a:stCxn id="13" idx="0"/>
            <a:endCxn id="27" idx="2"/>
          </p:cNvCxnSpPr>
          <p:nvPr/>
        </p:nvCxnSpPr>
        <p:spPr>
          <a:xfrm flipV="1">
            <a:off x="3921172" y="2298663"/>
            <a:ext cx="417" cy="275066"/>
          </a:xfrm>
          <a:prstGeom prst="line">
            <a:avLst/>
          </a:prstGeom>
          <a:solidFill>
            <a:schemeClr val="bg1"/>
          </a:solidFill>
          <a:ln w="9525">
            <a:solidFill>
              <a:schemeClr val="tx1"/>
            </a:solidFill>
            <a:headEnd type="oval" w="lg" len="lg"/>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29" name="직선 연결선 28"/>
          <p:cNvCxnSpPr>
            <a:stCxn id="16" idx="1"/>
            <a:endCxn id="40" idx="3"/>
          </p:cNvCxnSpPr>
          <p:nvPr/>
        </p:nvCxnSpPr>
        <p:spPr>
          <a:xfrm flipH="1">
            <a:off x="1874403" y="3092186"/>
            <a:ext cx="606506" cy="0"/>
          </a:xfrm>
          <a:prstGeom prst="line">
            <a:avLst/>
          </a:prstGeom>
          <a:solidFill>
            <a:schemeClr val="bg1"/>
          </a:solidFill>
          <a:ln w="9525">
            <a:solidFill>
              <a:schemeClr val="tx1"/>
            </a:solidFill>
            <a:headEnd type="arrow" w="lg" len="lg"/>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30" name="직선 연결선 29"/>
          <p:cNvCxnSpPr>
            <a:stCxn id="19" idx="1"/>
            <a:endCxn id="16" idx="3"/>
          </p:cNvCxnSpPr>
          <p:nvPr/>
        </p:nvCxnSpPr>
        <p:spPr>
          <a:xfrm flipH="1">
            <a:off x="3705045" y="3092185"/>
            <a:ext cx="432048" cy="0"/>
          </a:xfrm>
          <a:prstGeom prst="line">
            <a:avLst/>
          </a:prstGeom>
          <a:solidFill>
            <a:schemeClr val="bg1"/>
          </a:solidFill>
          <a:ln w="9525">
            <a:solidFill>
              <a:schemeClr val="tx1"/>
            </a:solidFill>
            <a:prstDash val="dash"/>
            <a:headEnd type="triangle" w="lg" len="lg"/>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31" name="직선 연결선 30"/>
          <p:cNvCxnSpPr>
            <a:stCxn id="19" idx="2"/>
            <a:endCxn id="20" idx="0"/>
          </p:cNvCxnSpPr>
          <p:nvPr/>
        </p:nvCxnSpPr>
        <p:spPr>
          <a:xfrm>
            <a:off x="4749161" y="3437827"/>
            <a:ext cx="0" cy="428387"/>
          </a:xfrm>
          <a:prstGeom prst="line">
            <a:avLst/>
          </a:prstGeom>
          <a:solidFill>
            <a:schemeClr val="bg1"/>
          </a:solidFill>
          <a:ln w="9525">
            <a:solidFill>
              <a:schemeClr val="tx1"/>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32" name="직선 연결선 31"/>
          <p:cNvCxnSpPr>
            <a:stCxn id="37" idx="0"/>
            <a:endCxn id="20" idx="1"/>
          </p:cNvCxnSpPr>
          <p:nvPr/>
        </p:nvCxnSpPr>
        <p:spPr>
          <a:xfrm>
            <a:off x="1874403" y="4290789"/>
            <a:ext cx="2262690" cy="7422"/>
          </a:xfrm>
          <a:prstGeom prst="line">
            <a:avLst/>
          </a:prstGeom>
          <a:solidFill>
            <a:schemeClr val="bg1"/>
          </a:solidFill>
          <a:ln w="9525">
            <a:solidFill>
              <a:schemeClr val="tx1"/>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33" name="직선 연결선 32"/>
          <p:cNvCxnSpPr>
            <a:stCxn id="19" idx="3"/>
            <a:endCxn id="22" idx="2"/>
          </p:cNvCxnSpPr>
          <p:nvPr/>
        </p:nvCxnSpPr>
        <p:spPr>
          <a:xfrm flipV="1">
            <a:off x="5361229" y="3089643"/>
            <a:ext cx="828600" cy="2542"/>
          </a:xfrm>
          <a:prstGeom prst="line">
            <a:avLst/>
          </a:prstGeom>
          <a:solidFill>
            <a:schemeClr val="bg1"/>
          </a:solidFill>
          <a:ln w="9525">
            <a:solidFill>
              <a:schemeClr val="tx1"/>
            </a:solidFill>
            <a:prstDash val="dash"/>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4" name="모서리가 둥근 직사각형 33"/>
          <p:cNvSpPr/>
          <p:nvPr/>
        </p:nvSpPr>
        <p:spPr>
          <a:xfrm>
            <a:off x="2149004" y="2409647"/>
            <a:ext cx="6480000" cy="30672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cxnSp>
        <p:nvCxnSpPr>
          <p:cNvPr id="35" name="직선 연결선 62"/>
          <p:cNvCxnSpPr>
            <a:stCxn id="21" idx="0"/>
            <a:endCxn id="22" idx="3"/>
          </p:cNvCxnSpPr>
          <p:nvPr/>
        </p:nvCxnSpPr>
        <p:spPr>
          <a:xfrm rot="16200000" flipV="1">
            <a:off x="6857018" y="3305615"/>
            <a:ext cx="319170" cy="573422"/>
          </a:xfrm>
          <a:prstGeom prst="bentConnector3">
            <a:avLst>
              <a:gd name="adj1" fmla="val 50000"/>
            </a:avLst>
          </a:prstGeom>
          <a:solidFill>
            <a:schemeClr val="bg1"/>
          </a:solidFill>
          <a:ln w="9525">
            <a:solidFill>
              <a:schemeClr val="tx1"/>
            </a:solidFill>
            <a:prstDash val="dash"/>
            <a:headEnd type="none"/>
            <a:tailEnd type="arrow"/>
          </a:ln>
        </p:spPr>
        <p:style>
          <a:lnRef idx="2">
            <a:schemeClr val="accent1">
              <a:shade val="50000"/>
            </a:schemeClr>
          </a:lnRef>
          <a:fillRef idx="1">
            <a:schemeClr val="accent1"/>
          </a:fillRef>
          <a:effectRef idx="0">
            <a:schemeClr val="accent1"/>
          </a:effectRef>
          <a:fontRef idx="minor">
            <a:schemeClr val="lt1"/>
          </a:fontRef>
        </p:style>
      </p:cxnSp>
      <p:grpSp>
        <p:nvGrpSpPr>
          <p:cNvPr id="2" name="그룹 50"/>
          <p:cNvGrpSpPr/>
          <p:nvPr/>
        </p:nvGrpSpPr>
        <p:grpSpPr>
          <a:xfrm>
            <a:off x="669603" y="2380789"/>
            <a:ext cx="1204800" cy="1057037"/>
            <a:chOff x="476080" y="2225204"/>
            <a:chExt cx="1204800" cy="880864"/>
          </a:xfrm>
        </p:grpSpPr>
        <p:sp>
          <p:nvSpPr>
            <p:cNvPr id="23" name="순서도: 지연 22"/>
            <p:cNvSpPr/>
            <p:nvPr/>
          </p:nvSpPr>
          <p:spPr>
            <a:xfrm>
              <a:off x="476080" y="2225204"/>
              <a:ext cx="900000" cy="576064"/>
            </a:xfrm>
            <a:prstGeom prst="flowChartDelay">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smtClean="0">
                <a:solidFill>
                  <a:schemeClr val="tx1"/>
                </a:solidFill>
                <a:latin typeface="Arial" pitchFamily="34" charset="0"/>
                <a:cs typeface="Arial" pitchFamily="34" charset="0"/>
              </a:endParaRPr>
            </a:p>
          </p:txBody>
        </p:sp>
        <p:sp>
          <p:nvSpPr>
            <p:cNvPr id="39" name="순서도: 지연 38"/>
            <p:cNvSpPr/>
            <p:nvPr/>
          </p:nvSpPr>
          <p:spPr>
            <a:xfrm>
              <a:off x="628480" y="2377604"/>
              <a:ext cx="900000" cy="576064"/>
            </a:xfrm>
            <a:prstGeom prst="flowChartDelay">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Web</a:t>
              </a:r>
            </a:p>
          </p:txBody>
        </p:sp>
        <p:sp>
          <p:nvSpPr>
            <p:cNvPr id="40" name="순서도: 지연 39"/>
            <p:cNvSpPr/>
            <p:nvPr/>
          </p:nvSpPr>
          <p:spPr>
            <a:xfrm>
              <a:off x="780880" y="2530004"/>
              <a:ext cx="900000" cy="576064"/>
            </a:xfrm>
            <a:prstGeom prst="flowChartDelay">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Web</a:t>
              </a:r>
            </a:p>
            <a:p>
              <a:pPr algn="ctr"/>
              <a:r>
                <a:rPr lang="en-US" altLang="ko-KR" sz="1200" dirty="0" smtClean="0">
                  <a:solidFill>
                    <a:schemeClr val="tx1"/>
                  </a:solidFill>
                  <a:latin typeface="Arial" pitchFamily="34" charset="0"/>
                  <a:cs typeface="Arial" pitchFamily="34" charset="0"/>
                </a:rPr>
                <a:t>Browser</a:t>
              </a:r>
              <a:endParaRPr lang="ko-KR" altLang="en-US" sz="1200" dirty="0" smtClean="0">
                <a:solidFill>
                  <a:schemeClr val="tx1"/>
                </a:solidFill>
                <a:latin typeface="Arial" pitchFamily="34" charset="0"/>
                <a:cs typeface="Arial" pitchFamily="34" charset="0"/>
              </a:endParaRPr>
            </a:p>
          </p:txBody>
        </p:sp>
      </p:grpSp>
      <p:sp>
        <p:nvSpPr>
          <p:cNvPr id="42" name="TextBox 136"/>
          <p:cNvSpPr txBox="1">
            <a:spLocks noChangeArrowheads="1"/>
          </p:cNvSpPr>
          <p:nvPr/>
        </p:nvSpPr>
        <p:spPr bwMode="auto">
          <a:xfrm>
            <a:off x="2318073" y="4453549"/>
            <a:ext cx="822622" cy="461665"/>
          </a:xfrm>
          <a:prstGeom prst="rect">
            <a:avLst/>
          </a:prstGeom>
          <a:noFill/>
          <a:ln w="9525">
            <a:noFill/>
            <a:miter lim="800000"/>
            <a:headEnd/>
            <a:tailEnd/>
          </a:ln>
        </p:spPr>
        <p:txBody>
          <a:bodyPr wrap="square">
            <a:spAutoFit/>
          </a:bodyPr>
          <a:lstStyle/>
          <a:p>
            <a:r>
              <a:rPr lang="en-US" altLang="ko-KR" sz="1200" b="1" dirty="0" smtClean="0">
                <a:latin typeface="Arial" charset="0"/>
                <a:cs typeface="Arial" charset="0"/>
              </a:rPr>
              <a:t>Laon IoT Server</a:t>
            </a:r>
            <a:endParaRPr lang="ko-KR" altLang="en-US" sz="1200" b="1" dirty="0">
              <a:latin typeface="Arial" charset="0"/>
              <a:cs typeface="Arial" charset="0"/>
            </a:endParaRPr>
          </a:p>
        </p:txBody>
      </p:sp>
      <p:cxnSp>
        <p:nvCxnSpPr>
          <p:cNvPr id="43" name="직선 연결선 62"/>
          <p:cNvCxnSpPr>
            <a:stCxn id="20" idx="3"/>
            <a:endCxn id="22" idx="3"/>
          </p:cNvCxnSpPr>
          <p:nvPr/>
        </p:nvCxnSpPr>
        <p:spPr>
          <a:xfrm flipV="1">
            <a:off x="5361229" y="3432742"/>
            <a:ext cx="1368660" cy="865470"/>
          </a:xfrm>
          <a:prstGeom prst="bentConnector2">
            <a:avLst/>
          </a:prstGeom>
          <a:solidFill>
            <a:schemeClr val="bg1"/>
          </a:solidFill>
          <a:ln w="9525">
            <a:solidFill>
              <a:schemeClr val="tx1"/>
            </a:solidFill>
            <a:prstDash val="dash"/>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4" name="직선 연결선 112"/>
          <p:cNvCxnSpPr>
            <a:stCxn id="21" idx="2"/>
          </p:cNvCxnSpPr>
          <p:nvPr/>
        </p:nvCxnSpPr>
        <p:spPr>
          <a:xfrm rot="5400000">
            <a:off x="6240681" y="3390916"/>
            <a:ext cx="183178" cy="1942082"/>
          </a:xfrm>
          <a:prstGeom prst="bentConnector2">
            <a:avLst/>
          </a:prstGeom>
          <a:solidFill>
            <a:schemeClr val="bg1"/>
          </a:solidFill>
          <a:ln w="9525">
            <a:solidFill>
              <a:schemeClr val="tx1"/>
            </a:solidFill>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cxnSp>
      <p:sp>
        <p:nvSpPr>
          <p:cNvPr id="45" name="순서도: 화면 표시 44"/>
          <p:cNvSpPr/>
          <p:nvPr/>
        </p:nvSpPr>
        <p:spPr>
          <a:xfrm>
            <a:off x="631503" y="4846572"/>
            <a:ext cx="1152128" cy="604867"/>
          </a:xfrm>
          <a:prstGeom prst="flowChartDisplay">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Notify</a:t>
            </a:r>
          </a:p>
          <a:p>
            <a:pPr algn="ctr"/>
            <a:r>
              <a:rPr lang="en-US" altLang="ko-KR" sz="1200" dirty="0" smtClean="0">
                <a:solidFill>
                  <a:schemeClr val="tx1"/>
                </a:solidFill>
                <a:latin typeface="Arial" pitchFamily="34" charset="0"/>
                <a:cs typeface="Arial" pitchFamily="34" charset="0"/>
              </a:rPr>
              <a:t>Service</a:t>
            </a:r>
            <a:endParaRPr lang="ko-KR" altLang="en-US" sz="1200" dirty="0" smtClean="0">
              <a:solidFill>
                <a:schemeClr val="tx1"/>
              </a:solidFill>
              <a:latin typeface="Arial" pitchFamily="34" charset="0"/>
              <a:cs typeface="Arial" pitchFamily="34" charset="0"/>
            </a:endParaRPr>
          </a:p>
        </p:txBody>
      </p:sp>
      <p:sp>
        <p:nvSpPr>
          <p:cNvPr id="46" name="직사각형 45"/>
          <p:cNvSpPr/>
          <p:nvPr/>
        </p:nvSpPr>
        <p:spPr>
          <a:xfrm>
            <a:off x="7449461" y="4366987"/>
            <a:ext cx="1008112" cy="51845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Rule Engine</a:t>
            </a:r>
          </a:p>
        </p:txBody>
      </p:sp>
      <p:cxnSp>
        <p:nvCxnSpPr>
          <p:cNvPr id="47" name="직선 연결선 112"/>
          <p:cNvCxnSpPr>
            <a:stCxn id="45" idx="3"/>
            <a:endCxn id="20" idx="2"/>
          </p:cNvCxnSpPr>
          <p:nvPr/>
        </p:nvCxnSpPr>
        <p:spPr>
          <a:xfrm flipV="1">
            <a:off x="1783631" y="4730212"/>
            <a:ext cx="2965530" cy="418795"/>
          </a:xfrm>
          <a:prstGeom prst="bentConnector2">
            <a:avLst/>
          </a:prstGeom>
          <a:solidFill>
            <a:schemeClr val="bg1"/>
          </a:solidFill>
          <a:ln w="9525">
            <a:solidFill>
              <a:schemeClr val="tx1"/>
            </a:solidFill>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48" name="직선 연결선 47"/>
          <p:cNvCxnSpPr>
            <a:endCxn id="46" idx="1"/>
          </p:cNvCxnSpPr>
          <p:nvPr/>
        </p:nvCxnSpPr>
        <p:spPr>
          <a:xfrm>
            <a:off x="5361229" y="4626216"/>
            <a:ext cx="2088232" cy="0"/>
          </a:xfrm>
          <a:prstGeom prst="line">
            <a:avLst/>
          </a:prstGeom>
          <a:solidFill>
            <a:schemeClr val="bg1"/>
          </a:solidFill>
          <a:ln w="9525">
            <a:solidFill>
              <a:schemeClr val="tx1"/>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49" name="직선 연결선 62"/>
          <p:cNvCxnSpPr>
            <a:stCxn id="46" idx="0"/>
            <a:endCxn id="22" idx="4"/>
          </p:cNvCxnSpPr>
          <p:nvPr/>
        </p:nvCxnSpPr>
        <p:spPr>
          <a:xfrm rot="16200000" flipV="1">
            <a:off x="6973064" y="3386532"/>
            <a:ext cx="1277344" cy="683568"/>
          </a:xfrm>
          <a:prstGeom prst="bentConnector2">
            <a:avLst/>
          </a:prstGeom>
          <a:solidFill>
            <a:schemeClr val="bg1"/>
          </a:solidFill>
          <a:ln w="9525">
            <a:solidFill>
              <a:schemeClr val="tx1"/>
            </a:solidFill>
            <a:prstDash val="dash"/>
            <a:headEnd type="none"/>
            <a:tailEnd type="arrow"/>
          </a:ln>
        </p:spPr>
        <p:style>
          <a:lnRef idx="2">
            <a:schemeClr val="accent1">
              <a:shade val="50000"/>
            </a:schemeClr>
          </a:lnRef>
          <a:fillRef idx="1">
            <a:schemeClr val="accent1"/>
          </a:fillRef>
          <a:effectRef idx="0">
            <a:schemeClr val="accent1"/>
          </a:effectRef>
          <a:fontRef idx="minor">
            <a:schemeClr val="lt1"/>
          </a:fontRef>
        </p:style>
      </p:cxnSp>
      <p:grpSp>
        <p:nvGrpSpPr>
          <p:cNvPr id="3" name="그룹 51"/>
          <p:cNvGrpSpPr/>
          <p:nvPr/>
        </p:nvGrpSpPr>
        <p:grpSpPr>
          <a:xfrm>
            <a:off x="669603" y="3579391"/>
            <a:ext cx="1204800" cy="1057037"/>
            <a:chOff x="323528" y="3737372"/>
            <a:chExt cx="1204800" cy="880864"/>
          </a:xfrm>
        </p:grpSpPr>
        <p:sp>
          <p:nvSpPr>
            <p:cNvPr id="24" name="한쪽 모서리가 잘린 사각형 23"/>
            <p:cNvSpPr/>
            <p:nvPr/>
          </p:nvSpPr>
          <p:spPr>
            <a:xfrm>
              <a:off x="323528" y="3737372"/>
              <a:ext cx="900000" cy="576064"/>
            </a:xfrm>
            <a:prstGeom prst="snip1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smtClean="0">
                <a:solidFill>
                  <a:schemeClr val="tx1"/>
                </a:solidFill>
                <a:latin typeface="Arial" pitchFamily="34" charset="0"/>
                <a:cs typeface="Arial" pitchFamily="34" charset="0"/>
              </a:endParaRPr>
            </a:p>
          </p:txBody>
        </p:sp>
        <p:sp>
          <p:nvSpPr>
            <p:cNvPr id="36" name="한쪽 모서리가 잘린 사각형 35"/>
            <p:cNvSpPr/>
            <p:nvPr/>
          </p:nvSpPr>
          <p:spPr>
            <a:xfrm>
              <a:off x="475928" y="3889772"/>
              <a:ext cx="900000" cy="576064"/>
            </a:xfrm>
            <a:prstGeom prst="snip1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smtClean="0">
                <a:solidFill>
                  <a:schemeClr val="tx1"/>
                </a:solidFill>
                <a:latin typeface="Arial" pitchFamily="34" charset="0"/>
                <a:cs typeface="Arial" pitchFamily="34" charset="0"/>
              </a:endParaRPr>
            </a:p>
          </p:txBody>
        </p:sp>
        <p:sp>
          <p:nvSpPr>
            <p:cNvPr id="37" name="한쪽 모서리가 잘린 사각형 36"/>
            <p:cNvSpPr/>
            <p:nvPr/>
          </p:nvSpPr>
          <p:spPr>
            <a:xfrm>
              <a:off x="628328" y="4042172"/>
              <a:ext cx="900000" cy="576064"/>
            </a:xfrm>
            <a:prstGeom prst="snip1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SA Node</a:t>
              </a:r>
              <a:endParaRPr lang="ko-KR" altLang="en-US" sz="1200" dirty="0" smtClean="0">
                <a:solidFill>
                  <a:schemeClr val="tx1"/>
                </a:solidFill>
                <a:latin typeface="Arial" pitchFamily="34" charset="0"/>
                <a:cs typeface="Arial" pitchFamily="34" charset="0"/>
              </a:endParaRPr>
            </a:p>
          </p:txBody>
        </p:sp>
      </p:grpSp>
      <p:sp>
        <p:nvSpPr>
          <p:cNvPr id="88" name="Content Placeholder 5"/>
          <p:cNvSpPr txBox="1">
            <a:spLocks/>
          </p:cNvSpPr>
          <p:nvPr/>
        </p:nvSpPr>
        <p:spPr>
          <a:xfrm>
            <a:off x="2167082" y="5612132"/>
            <a:ext cx="1080000" cy="432000"/>
          </a:xfrm>
          <a:prstGeom prst="rect">
            <a:avLst/>
          </a:prstGeom>
          <a:ln>
            <a:noFill/>
          </a:ln>
        </p:spPr>
        <p:txBody>
          <a:bodyPr vert="horz" lIns="91440" tIns="45720" rIns="91440" bIns="45720" rtlCol="0" anchor="ctr" anchorCtr="0">
            <a:noAutofit/>
          </a:bodyPr>
          <a:lstStyle/>
          <a:p>
            <a:pPr marL="0" marR="0" lvl="0" indent="0"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800" i="0" strike="noStrike" kern="1200" cap="none" spc="0" normalizeH="0" baseline="0" noProof="0" dirty="0" smtClean="0">
                <a:ln>
                  <a:noFill/>
                </a:ln>
                <a:solidFill>
                  <a:schemeClr val="tx1">
                    <a:lumMod val="75000"/>
                    <a:lumOff val="25000"/>
                  </a:schemeClr>
                </a:solidFill>
                <a:effectLst/>
                <a:uLnTx/>
                <a:uFillTx/>
                <a:latin typeface="Arial" pitchFamily="34" charset="0"/>
                <a:ea typeface="맑은 고딕" pitchFamily="50" charset="-127"/>
                <a:cs typeface="Arial" pitchFamily="34" charset="0"/>
              </a:rPr>
              <a:t>Key</a:t>
            </a:r>
          </a:p>
        </p:txBody>
      </p:sp>
      <p:sp>
        <p:nvSpPr>
          <p:cNvPr id="89" name="직사각형 88"/>
          <p:cNvSpPr/>
          <p:nvPr/>
        </p:nvSpPr>
        <p:spPr>
          <a:xfrm>
            <a:off x="2149004" y="5612133"/>
            <a:ext cx="6480000" cy="7151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cxnSp>
        <p:nvCxnSpPr>
          <p:cNvPr id="91" name="직선 화살표 연결선 90"/>
          <p:cNvCxnSpPr/>
          <p:nvPr/>
        </p:nvCxnSpPr>
        <p:spPr bwMode="auto">
          <a:xfrm>
            <a:off x="5836452" y="6129196"/>
            <a:ext cx="252000" cy="0"/>
          </a:xfrm>
          <a:prstGeom prst="straightConnector1">
            <a:avLst/>
          </a:prstGeom>
          <a:ln w="12700">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92" name="TextBox 7"/>
          <p:cNvSpPr txBox="1">
            <a:spLocks noChangeArrowheads="1"/>
          </p:cNvSpPr>
          <p:nvPr/>
        </p:nvSpPr>
        <p:spPr bwMode="auto">
          <a:xfrm>
            <a:off x="6115852" y="5986321"/>
            <a:ext cx="720000" cy="215444"/>
          </a:xfrm>
          <a:prstGeom prst="rect">
            <a:avLst/>
          </a:prstGeom>
          <a:noFill/>
          <a:ln w="9525">
            <a:noFill/>
            <a:miter lim="800000"/>
            <a:headEnd/>
            <a:tailEnd/>
          </a:ln>
        </p:spPr>
        <p:txBody>
          <a:bodyPr>
            <a:spAutoFit/>
          </a:bodyPr>
          <a:lstStyle/>
          <a:p>
            <a:r>
              <a:rPr lang="en-US" altLang="ko-KR" sz="800" dirty="0" smtClean="0">
                <a:latin typeface="Arial" charset="0"/>
                <a:cs typeface="Arial" charset="0"/>
              </a:rPr>
              <a:t>JDBC</a:t>
            </a:r>
            <a:endParaRPr lang="ko-KR" altLang="en-US" sz="800" dirty="0">
              <a:latin typeface="Arial" charset="0"/>
              <a:cs typeface="Arial" charset="0"/>
            </a:endParaRPr>
          </a:p>
        </p:txBody>
      </p:sp>
      <p:cxnSp>
        <p:nvCxnSpPr>
          <p:cNvPr id="93" name="직선 화살표 연결선 92"/>
          <p:cNvCxnSpPr/>
          <p:nvPr/>
        </p:nvCxnSpPr>
        <p:spPr>
          <a:xfrm>
            <a:off x="6717072" y="5815581"/>
            <a:ext cx="252000" cy="1904"/>
          </a:xfrm>
          <a:prstGeom prst="straightConnector1">
            <a:avLst/>
          </a:prstGeom>
          <a:ln w="127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4" name="TextBox 85"/>
          <p:cNvSpPr txBox="1">
            <a:spLocks noChangeArrowheads="1"/>
          </p:cNvSpPr>
          <p:nvPr/>
        </p:nvSpPr>
        <p:spPr bwMode="auto">
          <a:xfrm>
            <a:off x="6969072" y="5708900"/>
            <a:ext cx="1620000" cy="215444"/>
          </a:xfrm>
          <a:prstGeom prst="rect">
            <a:avLst/>
          </a:prstGeom>
          <a:noFill/>
          <a:ln w="9525">
            <a:noFill/>
            <a:miter lim="800000"/>
            <a:headEnd/>
            <a:tailEnd/>
          </a:ln>
        </p:spPr>
        <p:txBody>
          <a:bodyPr wrap="square">
            <a:spAutoFit/>
          </a:bodyPr>
          <a:lstStyle/>
          <a:p>
            <a:r>
              <a:rPr lang="en-US" altLang="ko-KR" sz="800" dirty="0">
                <a:latin typeface="Arial" charset="0"/>
                <a:cs typeface="Arial" charset="0"/>
              </a:rPr>
              <a:t>Event </a:t>
            </a:r>
            <a:r>
              <a:rPr lang="en-US" altLang="ko-KR" sz="800" dirty="0" smtClean="0">
                <a:latin typeface="Arial" charset="0"/>
                <a:cs typeface="Arial" charset="0"/>
              </a:rPr>
              <a:t>send/receive  (Tomcat)</a:t>
            </a:r>
            <a:endParaRPr lang="ko-KR" altLang="en-US" sz="800" dirty="0">
              <a:latin typeface="Arial" charset="0"/>
              <a:cs typeface="Arial" charset="0"/>
            </a:endParaRPr>
          </a:p>
        </p:txBody>
      </p:sp>
      <p:cxnSp>
        <p:nvCxnSpPr>
          <p:cNvPr id="95" name="직선 화살표 연결선 94"/>
          <p:cNvCxnSpPr/>
          <p:nvPr/>
        </p:nvCxnSpPr>
        <p:spPr>
          <a:xfrm>
            <a:off x="6717072" y="6129196"/>
            <a:ext cx="252000" cy="1904"/>
          </a:xfrm>
          <a:prstGeom prst="straightConnector1">
            <a:avLst/>
          </a:prstGeom>
          <a:ln w="12700">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96" name="TextBox 91"/>
          <p:cNvSpPr txBox="1">
            <a:spLocks noChangeArrowheads="1"/>
          </p:cNvSpPr>
          <p:nvPr/>
        </p:nvSpPr>
        <p:spPr bwMode="auto">
          <a:xfrm>
            <a:off x="6969072" y="5986321"/>
            <a:ext cx="1620000" cy="215444"/>
          </a:xfrm>
          <a:prstGeom prst="rect">
            <a:avLst/>
          </a:prstGeom>
          <a:noFill/>
          <a:ln w="9525">
            <a:noFill/>
            <a:miter lim="800000"/>
            <a:headEnd/>
            <a:tailEnd/>
          </a:ln>
        </p:spPr>
        <p:txBody>
          <a:bodyPr>
            <a:spAutoFit/>
          </a:bodyPr>
          <a:lstStyle/>
          <a:p>
            <a:r>
              <a:rPr lang="en-US" altLang="ko-KR" sz="800" dirty="0" smtClean="0">
                <a:latin typeface="Arial" charset="0"/>
                <a:cs typeface="Arial" charset="0"/>
              </a:rPr>
              <a:t>TCP / Laon Protocol</a:t>
            </a:r>
            <a:endParaRPr lang="ko-KR" altLang="en-US" sz="800" dirty="0">
              <a:latin typeface="Arial" charset="0"/>
              <a:cs typeface="Arial" charset="0"/>
            </a:endParaRPr>
          </a:p>
        </p:txBody>
      </p:sp>
      <p:sp>
        <p:nvSpPr>
          <p:cNvPr id="97" name="TextBox 112"/>
          <p:cNvSpPr txBox="1">
            <a:spLocks noChangeArrowheads="1"/>
          </p:cNvSpPr>
          <p:nvPr/>
        </p:nvSpPr>
        <p:spPr bwMode="auto">
          <a:xfrm>
            <a:off x="6115852" y="5708900"/>
            <a:ext cx="720000" cy="215444"/>
          </a:xfrm>
          <a:prstGeom prst="rect">
            <a:avLst/>
          </a:prstGeom>
          <a:noFill/>
          <a:ln w="9525">
            <a:noFill/>
            <a:miter lim="800000"/>
            <a:headEnd/>
            <a:tailEnd/>
          </a:ln>
        </p:spPr>
        <p:txBody>
          <a:bodyPr>
            <a:spAutoFit/>
          </a:bodyPr>
          <a:lstStyle/>
          <a:p>
            <a:r>
              <a:rPr lang="en-US" altLang="ko-KR" sz="800" dirty="0" smtClean="0">
                <a:latin typeface="Arial" charset="0"/>
                <a:cs typeface="Arial" charset="0"/>
              </a:rPr>
              <a:t>HTTPS</a:t>
            </a:r>
            <a:endParaRPr lang="ko-KR" altLang="en-US" sz="800" dirty="0">
              <a:latin typeface="Arial" charset="0"/>
              <a:cs typeface="Arial" charset="0"/>
            </a:endParaRPr>
          </a:p>
        </p:txBody>
      </p:sp>
      <p:cxnSp>
        <p:nvCxnSpPr>
          <p:cNvPr id="98" name="직선 화살표 연결선 97"/>
          <p:cNvCxnSpPr/>
          <p:nvPr/>
        </p:nvCxnSpPr>
        <p:spPr>
          <a:xfrm>
            <a:off x="5836452" y="5815582"/>
            <a:ext cx="252000" cy="0"/>
          </a:xfrm>
          <a:prstGeom prst="straightConnector1">
            <a:avLst/>
          </a:prstGeom>
          <a:ln w="12700">
            <a:solidFill>
              <a:schemeClr val="tx1"/>
            </a:solidFill>
            <a:prstDash val="solid"/>
            <a:tailEnd type="arrow" w="lg" len="lg"/>
          </a:ln>
        </p:spPr>
        <p:style>
          <a:lnRef idx="1">
            <a:schemeClr val="accent1"/>
          </a:lnRef>
          <a:fillRef idx="0">
            <a:schemeClr val="accent1"/>
          </a:fillRef>
          <a:effectRef idx="0">
            <a:schemeClr val="accent1"/>
          </a:effectRef>
          <a:fontRef idx="minor">
            <a:schemeClr val="tx1"/>
          </a:fontRef>
        </p:style>
      </p:cxnSp>
      <p:sp>
        <p:nvSpPr>
          <p:cNvPr id="99" name="모서리가 둥근 직사각형 98"/>
          <p:cNvSpPr/>
          <p:nvPr/>
        </p:nvSpPr>
        <p:spPr>
          <a:xfrm>
            <a:off x="4794522" y="5675685"/>
            <a:ext cx="432817" cy="273248"/>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100" name="TextBox 136"/>
          <p:cNvSpPr txBox="1">
            <a:spLocks noChangeArrowheads="1"/>
          </p:cNvSpPr>
          <p:nvPr/>
        </p:nvSpPr>
        <p:spPr bwMode="auto">
          <a:xfrm>
            <a:off x="5226951" y="5618533"/>
            <a:ext cx="822622" cy="338554"/>
          </a:xfrm>
          <a:prstGeom prst="rect">
            <a:avLst/>
          </a:prstGeom>
          <a:noFill/>
          <a:ln w="9525">
            <a:noFill/>
            <a:miter lim="800000"/>
            <a:headEnd/>
            <a:tailEnd/>
          </a:ln>
        </p:spPr>
        <p:txBody>
          <a:bodyPr wrap="square">
            <a:spAutoFit/>
          </a:bodyPr>
          <a:lstStyle/>
          <a:p>
            <a:r>
              <a:rPr lang="en-US" altLang="ko-KR" sz="800" dirty="0" smtClean="0">
                <a:latin typeface="Arial" charset="0"/>
                <a:cs typeface="Arial" charset="0"/>
              </a:rPr>
              <a:t>Laon IoT Sever </a:t>
            </a:r>
            <a:endParaRPr lang="ko-KR" altLang="en-US" sz="800" dirty="0">
              <a:latin typeface="Arial" charset="0"/>
              <a:cs typeface="Arial" charset="0"/>
            </a:endParaRPr>
          </a:p>
        </p:txBody>
      </p:sp>
      <p:sp>
        <p:nvSpPr>
          <p:cNvPr id="101" name="직사각형 100"/>
          <p:cNvSpPr/>
          <p:nvPr/>
        </p:nvSpPr>
        <p:spPr>
          <a:xfrm>
            <a:off x="3705262" y="6021323"/>
            <a:ext cx="432048" cy="27452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smtClean="0">
              <a:solidFill>
                <a:schemeClr val="tx1"/>
              </a:solidFill>
              <a:latin typeface="Arial" pitchFamily="34" charset="0"/>
              <a:cs typeface="Arial" pitchFamily="34" charset="0"/>
            </a:endParaRPr>
          </a:p>
        </p:txBody>
      </p:sp>
      <p:sp>
        <p:nvSpPr>
          <p:cNvPr id="102" name="TextBox 136"/>
          <p:cNvSpPr txBox="1">
            <a:spLocks noChangeArrowheads="1"/>
          </p:cNvSpPr>
          <p:nvPr/>
        </p:nvSpPr>
        <p:spPr bwMode="auto">
          <a:xfrm>
            <a:off x="4127154" y="5934912"/>
            <a:ext cx="822622" cy="338554"/>
          </a:xfrm>
          <a:prstGeom prst="rect">
            <a:avLst/>
          </a:prstGeom>
          <a:noFill/>
          <a:ln w="9525">
            <a:noFill/>
            <a:miter lim="800000"/>
            <a:headEnd/>
            <a:tailEnd/>
          </a:ln>
        </p:spPr>
        <p:txBody>
          <a:bodyPr wrap="square">
            <a:spAutoFit/>
          </a:bodyPr>
          <a:lstStyle/>
          <a:p>
            <a:r>
              <a:rPr lang="en-US" altLang="ko-KR" sz="800" dirty="0" smtClean="0">
                <a:latin typeface="Arial" charset="0"/>
                <a:cs typeface="Arial" charset="0"/>
              </a:rPr>
              <a:t>JAVA EE Application</a:t>
            </a:r>
            <a:endParaRPr lang="ko-KR" altLang="en-US" sz="800" dirty="0">
              <a:latin typeface="Arial" charset="0"/>
              <a:cs typeface="Arial" charset="0"/>
            </a:endParaRPr>
          </a:p>
        </p:txBody>
      </p:sp>
      <p:sp>
        <p:nvSpPr>
          <p:cNvPr id="103" name="한쪽 모서리가 잘린 사각형 102"/>
          <p:cNvSpPr/>
          <p:nvPr/>
        </p:nvSpPr>
        <p:spPr>
          <a:xfrm>
            <a:off x="2589833" y="5987143"/>
            <a:ext cx="432048" cy="292090"/>
          </a:xfrm>
          <a:prstGeom prst="snip1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smtClean="0">
              <a:solidFill>
                <a:schemeClr val="tx1"/>
              </a:solidFill>
              <a:latin typeface="Arial" pitchFamily="34" charset="0"/>
              <a:cs typeface="Arial" pitchFamily="34" charset="0"/>
            </a:endParaRPr>
          </a:p>
        </p:txBody>
      </p:sp>
      <p:sp>
        <p:nvSpPr>
          <p:cNvPr id="104" name="TextBox 136"/>
          <p:cNvSpPr txBox="1">
            <a:spLocks noChangeArrowheads="1"/>
          </p:cNvSpPr>
          <p:nvPr/>
        </p:nvSpPr>
        <p:spPr bwMode="auto">
          <a:xfrm>
            <a:off x="3036739" y="5961485"/>
            <a:ext cx="822622" cy="338554"/>
          </a:xfrm>
          <a:prstGeom prst="rect">
            <a:avLst/>
          </a:prstGeom>
          <a:noFill/>
          <a:ln w="9525">
            <a:noFill/>
            <a:miter lim="800000"/>
            <a:headEnd/>
            <a:tailEnd/>
          </a:ln>
        </p:spPr>
        <p:txBody>
          <a:bodyPr wrap="square">
            <a:spAutoFit/>
          </a:bodyPr>
          <a:lstStyle/>
          <a:p>
            <a:r>
              <a:rPr lang="en-US" altLang="ko-KR" sz="800" dirty="0" smtClean="0">
                <a:latin typeface="Arial" charset="0"/>
                <a:cs typeface="Arial" charset="0"/>
              </a:rPr>
              <a:t>Arduino</a:t>
            </a:r>
          </a:p>
          <a:p>
            <a:r>
              <a:rPr lang="en-US" altLang="ko-KR" sz="800" dirty="0" smtClean="0">
                <a:latin typeface="Arial" charset="0"/>
                <a:cs typeface="Arial" charset="0"/>
              </a:rPr>
              <a:t>Application</a:t>
            </a:r>
            <a:endParaRPr lang="ko-KR" altLang="en-US" sz="800" dirty="0">
              <a:latin typeface="Arial" charset="0"/>
              <a:cs typeface="Arial" charset="0"/>
            </a:endParaRPr>
          </a:p>
        </p:txBody>
      </p:sp>
      <p:sp>
        <p:nvSpPr>
          <p:cNvPr id="105" name="순서도: 지연 104"/>
          <p:cNvSpPr/>
          <p:nvPr/>
        </p:nvSpPr>
        <p:spPr>
          <a:xfrm>
            <a:off x="2589833" y="5675683"/>
            <a:ext cx="432048" cy="259229"/>
          </a:xfrm>
          <a:prstGeom prst="flowChartDelay">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smtClean="0">
              <a:solidFill>
                <a:schemeClr val="tx1"/>
              </a:solidFill>
              <a:latin typeface="Arial" pitchFamily="34" charset="0"/>
              <a:cs typeface="Arial" pitchFamily="34" charset="0"/>
            </a:endParaRPr>
          </a:p>
        </p:txBody>
      </p:sp>
      <p:sp>
        <p:nvSpPr>
          <p:cNvPr id="106" name="TextBox 136"/>
          <p:cNvSpPr txBox="1">
            <a:spLocks noChangeArrowheads="1"/>
          </p:cNvSpPr>
          <p:nvPr/>
        </p:nvSpPr>
        <p:spPr bwMode="auto">
          <a:xfrm>
            <a:off x="3036739" y="5618533"/>
            <a:ext cx="822622" cy="338554"/>
          </a:xfrm>
          <a:prstGeom prst="rect">
            <a:avLst/>
          </a:prstGeom>
          <a:noFill/>
          <a:ln w="9525">
            <a:noFill/>
            <a:miter lim="800000"/>
            <a:headEnd/>
            <a:tailEnd/>
          </a:ln>
        </p:spPr>
        <p:txBody>
          <a:bodyPr wrap="square">
            <a:spAutoFit/>
          </a:bodyPr>
          <a:lstStyle/>
          <a:p>
            <a:r>
              <a:rPr lang="en-US" altLang="ko-KR" sz="800" dirty="0" smtClean="0">
                <a:latin typeface="Arial" charset="0"/>
                <a:cs typeface="Arial" charset="0"/>
              </a:rPr>
              <a:t>Client Side</a:t>
            </a:r>
          </a:p>
          <a:p>
            <a:r>
              <a:rPr lang="en-US" altLang="ko-KR" sz="800" dirty="0" smtClean="0">
                <a:latin typeface="Arial" charset="0"/>
                <a:cs typeface="Arial" charset="0"/>
              </a:rPr>
              <a:t>Application</a:t>
            </a:r>
            <a:endParaRPr lang="ko-KR" altLang="en-US" sz="800" dirty="0">
              <a:latin typeface="Arial" charset="0"/>
              <a:cs typeface="Arial" charset="0"/>
            </a:endParaRPr>
          </a:p>
        </p:txBody>
      </p:sp>
      <p:sp>
        <p:nvSpPr>
          <p:cNvPr id="107" name="순서도: 화면 표시 106"/>
          <p:cNvSpPr/>
          <p:nvPr/>
        </p:nvSpPr>
        <p:spPr>
          <a:xfrm>
            <a:off x="3705262" y="5675683"/>
            <a:ext cx="432048" cy="259229"/>
          </a:xfrm>
          <a:prstGeom prst="flowChartDisplay">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smtClean="0">
              <a:solidFill>
                <a:schemeClr val="tx1"/>
              </a:solidFill>
              <a:latin typeface="Arial" pitchFamily="34" charset="0"/>
              <a:cs typeface="Arial" pitchFamily="34" charset="0"/>
            </a:endParaRPr>
          </a:p>
        </p:txBody>
      </p:sp>
      <p:sp>
        <p:nvSpPr>
          <p:cNvPr id="108" name="TextBox 136"/>
          <p:cNvSpPr txBox="1">
            <a:spLocks noChangeArrowheads="1"/>
          </p:cNvSpPr>
          <p:nvPr/>
        </p:nvSpPr>
        <p:spPr bwMode="auto">
          <a:xfrm>
            <a:off x="4127154" y="5618533"/>
            <a:ext cx="822622" cy="338554"/>
          </a:xfrm>
          <a:prstGeom prst="rect">
            <a:avLst/>
          </a:prstGeom>
          <a:noFill/>
          <a:ln w="9525">
            <a:noFill/>
            <a:miter lim="800000"/>
            <a:headEnd/>
            <a:tailEnd/>
          </a:ln>
        </p:spPr>
        <p:txBody>
          <a:bodyPr wrap="square">
            <a:spAutoFit/>
          </a:bodyPr>
          <a:lstStyle/>
          <a:p>
            <a:r>
              <a:rPr lang="en-US" altLang="ko-KR" sz="800" dirty="0" smtClean="0">
                <a:latin typeface="Arial" charset="0"/>
                <a:cs typeface="Arial" charset="0"/>
              </a:rPr>
              <a:t>External</a:t>
            </a:r>
          </a:p>
          <a:p>
            <a:r>
              <a:rPr lang="en-US" altLang="ko-KR" sz="800" dirty="0" smtClean="0">
                <a:latin typeface="Arial" charset="0"/>
                <a:cs typeface="Arial" charset="0"/>
              </a:rPr>
              <a:t>SAAS</a:t>
            </a:r>
            <a:endParaRPr lang="ko-KR" altLang="en-US" sz="800" dirty="0">
              <a:latin typeface="Arial" charset="0"/>
              <a:cs typeface="Arial" charset="0"/>
            </a:endParaRPr>
          </a:p>
        </p:txBody>
      </p:sp>
      <p:sp>
        <p:nvSpPr>
          <p:cNvPr id="109" name="모서리가 접힌 도형 108"/>
          <p:cNvSpPr/>
          <p:nvPr/>
        </p:nvSpPr>
        <p:spPr>
          <a:xfrm>
            <a:off x="4794518" y="6021323"/>
            <a:ext cx="504056" cy="259229"/>
          </a:xfrm>
          <a:prstGeom prst="foldedCorner">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latin typeface="Arial" pitchFamily="34" charset="0"/>
                <a:cs typeface="Arial" pitchFamily="34" charset="0"/>
              </a:rPr>
              <a:t>Note</a:t>
            </a:r>
            <a:endParaRPr lang="ko-KR" altLang="en-US" sz="1000" dirty="0" smtClean="0">
              <a:solidFill>
                <a:schemeClr val="tx1"/>
              </a:solidFill>
              <a:latin typeface="Arial" pitchFamily="34" charset="0"/>
              <a:cs typeface="Arial" pitchFamily="34" charset="0"/>
            </a:endParaRPr>
          </a:p>
        </p:txBody>
      </p:sp>
      <p:sp>
        <p:nvSpPr>
          <p:cNvPr id="62" name="Slide Number Placeholder 3"/>
          <p:cNvSpPr txBox="1">
            <a:spLocks/>
          </p:cNvSpPr>
          <p:nvPr/>
        </p:nvSpPr>
        <p:spPr>
          <a:xfrm>
            <a:off x="3505200" y="6356356"/>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C7D64D-3598-4CFC-8825-AC86C9FE4FDB}" type="slidenum">
              <a:rPr lang="en-US" smtClean="0">
                <a:solidFill>
                  <a:schemeClr val="tx1">
                    <a:lumMod val="75000"/>
                    <a:lumOff val="25000"/>
                  </a:schemeClr>
                </a:solidFill>
              </a:rPr>
              <a:pPr algn="ctr"/>
              <a:t>13</a:t>
            </a:fld>
            <a:r>
              <a:rPr lang="en-US" dirty="0" smtClean="0">
                <a:solidFill>
                  <a:schemeClr val="tx1">
                    <a:lumMod val="75000"/>
                    <a:lumOff val="25000"/>
                  </a:schemeClr>
                </a:solidFill>
              </a:rPr>
              <a:t> / 23</a:t>
            </a:r>
            <a:endParaRPr lang="en-US" dirty="0">
              <a:solidFill>
                <a:schemeClr val="tx1">
                  <a:lumMod val="75000"/>
                  <a:lumOff val="25000"/>
                </a:schemeClr>
              </a:solidFill>
            </a:endParaRPr>
          </a:p>
        </p:txBody>
      </p:sp>
    </p:spTree>
    <p:extLst>
      <p:ext uri="{BB962C8B-B14F-4D97-AF65-F5344CB8AC3E}">
        <p14:creationId xmlns="" xmlns:p14="http://schemas.microsoft.com/office/powerpoint/2010/main" val="14366908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154750"/>
            <a:ext cx="8229600" cy="2449184"/>
          </a:xfrm>
        </p:spPr>
        <p:txBody>
          <a:bodyPr>
            <a:normAutofit/>
          </a:bodyPr>
          <a:lstStyle/>
          <a:p>
            <a:pPr marL="0" indent="0">
              <a:buNone/>
            </a:pPr>
            <a:r>
              <a:rPr lang="en-US" altLang="ko-KR" sz="2200" u="sng" dirty="0" smtClean="0">
                <a:solidFill>
                  <a:schemeClr val="tx1"/>
                </a:solidFill>
                <a:latin typeface="Arial" pitchFamily="34" charset="0"/>
                <a:ea typeface="맑은 고딕" pitchFamily="50" charset="-127"/>
                <a:cs typeface="Arial" pitchFamily="34" charset="0"/>
              </a:rPr>
              <a:t>Satisfy Quality Attribute : Security</a:t>
            </a:r>
            <a:endParaRPr lang="en-US" sz="2200" dirty="0" smtClean="0">
              <a:solidFill>
                <a:schemeClr val="tx1"/>
              </a:solidFill>
              <a:latin typeface="Arial" pitchFamily="34" charset="0"/>
              <a:ea typeface="맑은 고딕" pitchFamily="50" charset="-127"/>
              <a:cs typeface="Arial" pitchFamily="34" charset="0"/>
            </a:endParaRPr>
          </a:p>
        </p:txBody>
      </p:sp>
      <p:sp>
        <p:nvSpPr>
          <p:cNvPr id="8" name="Title 1"/>
          <p:cNvSpPr>
            <a:spLocks noGrp="1"/>
          </p:cNvSpPr>
          <p:nvPr>
            <p:ph type="title"/>
          </p:nvPr>
        </p:nvSpPr>
        <p:spPr>
          <a:xfrm>
            <a:off x="457200" y="11748"/>
            <a:ext cx="8229600" cy="1143000"/>
          </a:xfrm>
        </p:spPr>
        <p:txBody>
          <a:bodyPr/>
          <a:lstStyle/>
          <a:p>
            <a:r>
              <a:rPr lang="en-US" altLang="ko-KR" dirty="0" smtClean="0">
                <a:solidFill>
                  <a:schemeClr val="tx1"/>
                </a:solidFill>
                <a:latin typeface="Arial" pitchFamily="34" charset="0"/>
                <a:ea typeface="맑은 고딕" pitchFamily="50" charset="-127"/>
                <a:cs typeface="Arial" pitchFamily="34" charset="0"/>
              </a:rPr>
              <a:t>Key Design</a:t>
            </a:r>
            <a:endParaRPr lang="en-US" dirty="0">
              <a:solidFill>
                <a:schemeClr val="tx1"/>
              </a:solidFill>
              <a:latin typeface="Arial" pitchFamily="34" charset="0"/>
              <a:ea typeface="맑은 고딕" pitchFamily="50" charset="-127"/>
              <a:cs typeface="Arial" pitchFamily="34" charset="0"/>
            </a:endParaRPr>
          </a:p>
        </p:txBody>
      </p:sp>
      <p:sp>
        <p:nvSpPr>
          <p:cNvPr id="14" name="직사각형 13"/>
          <p:cNvSpPr/>
          <p:nvPr/>
        </p:nvSpPr>
        <p:spPr>
          <a:xfrm>
            <a:off x="555710" y="2916385"/>
            <a:ext cx="8157600" cy="343813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2480909" y="3526057"/>
            <a:ext cx="1224136" cy="69127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Web</a:t>
            </a:r>
          </a:p>
          <a:p>
            <a:pPr algn="ctr"/>
            <a:r>
              <a:rPr lang="en-US" altLang="ko-KR" sz="1200" dirty="0" smtClean="0">
                <a:solidFill>
                  <a:schemeClr val="tx1"/>
                </a:solidFill>
                <a:latin typeface="Arial" pitchFamily="34" charset="0"/>
                <a:cs typeface="Arial" pitchFamily="34" charset="0"/>
              </a:rPr>
              <a:t>server</a:t>
            </a:r>
            <a:endParaRPr lang="ko-KR" altLang="en-US" sz="1200" dirty="0">
              <a:solidFill>
                <a:schemeClr val="tx1"/>
              </a:solidFill>
              <a:latin typeface="Arial" pitchFamily="34" charset="0"/>
              <a:cs typeface="Arial" pitchFamily="34" charset="0"/>
            </a:endParaRPr>
          </a:p>
        </p:txBody>
      </p:sp>
      <p:sp>
        <p:nvSpPr>
          <p:cNvPr id="16" name="직사각형 15"/>
          <p:cNvSpPr/>
          <p:nvPr/>
        </p:nvSpPr>
        <p:spPr>
          <a:xfrm>
            <a:off x="4137093" y="3526057"/>
            <a:ext cx="1224136" cy="69127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Web</a:t>
            </a:r>
          </a:p>
          <a:p>
            <a:pPr algn="ctr"/>
            <a:r>
              <a:rPr lang="en-US" altLang="ko-KR" sz="1200" dirty="0" smtClean="0">
                <a:solidFill>
                  <a:schemeClr val="tx1"/>
                </a:solidFill>
                <a:latin typeface="Arial" pitchFamily="34" charset="0"/>
                <a:cs typeface="Arial" pitchFamily="34" charset="0"/>
              </a:rPr>
              <a:t>Application</a:t>
            </a:r>
          </a:p>
          <a:p>
            <a:pPr algn="ctr"/>
            <a:r>
              <a:rPr lang="en-US" altLang="ko-KR" sz="1200" dirty="0" smtClean="0">
                <a:solidFill>
                  <a:schemeClr val="tx1"/>
                </a:solidFill>
                <a:latin typeface="Arial" pitchFamily="34" charset="0"/>
                <a:cs typeface="Arial" pitchFamily="34" charset="0"/>
              </a:rPr>
              <a:t>Server</a:t>
            </a:r>
          </a:p>
        </p:txBody>
      </p:sp>
      <p:sp>
        <p:nvSpPr>
          <p:cNvPr id="17" name="직사각형 16"/>
          <p:cNvSpPr/>
          <p:nvPr/>
        </p:nvSpPr>
        <p:spPr>
          <a:xfrm>
            <a:off x="4137093" y="4645720"/>
            <a:ext cx="1224136" cy="864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Event</a:t>
            </a:r>
          </a:p>
          <a:p>
            <a:pPr algn="ctr"/>
            <a:r>
              <a:rPr lang="en-US" altLang="ko-KR" sz="1200" dirty="0" smtClean="0">
                <a:solidFill>
                  <a:schemeClr val="tx1"/>
                </a:solidFill>
                <a:latin typeface="Arial" pitchFamily="34" charset="0"/>
                <a:cs typeface="Arial" pitchFamily="34" charset="0"/>
              </a:rPr>
              <a:t>Bus</a:t>
            </a:r>
          </a:p>
        </p:txBody>
      </p:sp>
      <p:sp>
        <p:nvSpPr>
          <p:cNvPr id="18" name="직사각형 17"/>
          <p:cNvSpPr/>
          <p:nvPr/>
        </p:nvSpPr>
        <p:spPr>
          <a:xfrm>
            <a:off x="6871263" y="4531421"/>
            <a:ext cx="864096" cy="51845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Log</a:t>
            </a:r>
          </a:p>
          <a:p>
            <a:pPr algn="ctr"/>
            <a:r>
              <a:rPr lang="en-US" altLang="ko-KR" sz="1200" dirty="0" smtClean="0">
                <a:solidFill>
                  <a:schemeClr val="tx1"/>
                </a:solidFill>
                <a:latin typeface="Arial" pitchFamily="34" charset="0"/>
                <a:cs typeface="Arial" pitchFamily="34" charset="0"/>
              </a:rPr>
              <a:t>Service</a:t>
            </a:r>
          </a:p>
        </p:txBody>
      </p:sp>
      <p:sp>
        <p:nvSpPr>
          <p:cNvPr id="19" name="순서도: 자기 디스크 18"/>
          <p:cNvSpPr/>
          <p:nvPr/>
        </p:nvSpPr>
        <p:spPr>
          <a:xfrm>
            <a:off x="6189829" y="3526057"/>
            <a:ext cx="1080120" cy="686194"/>
          </a:xfrm>
          <a:prstGeom prst="flowChartMagneticDisk">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DB</a:t>
            </a:r>
            <a:endParaRPr lang="ko-KR" altLang="en-US" sz="1200" dirty="0" smtClean="0">
              <a:solidFill>
                <a:schemeClr val="tx1"/>
              </a:solidFill>
              <a:latin typeface="Arial" pitchFamily="34" charset="0"/>
              <a:cs typeface="Arial" pitchFamily="34" charset="0"/>
            </a:endParaRPr>
          </a:p>
        </p:txBody>
      </p:sp>
      <p:cxnSp>
        <p:nvCxnSpPr>
          <p:cNvPr id="20" name="직선 연결선 19"/>
          <p:cNvCxnSpPr>
            <a:stCxn id="15" idx="1"/>
            <a:endCxn id="30" idx="3"/>
          </p:cNvCxnSpPr>
          <p:nvPr/>
        </p:nvCxnSpPr>
        <p:spPr>
          <a:xfrm flipH="1">
            <a:off x="1874403" y="3871696"/>
            <a:ext cx="606506" cy="0"/>
          </a:xfrm>
          <a:prstGeom prst="line">
            <a:avLst/>
          </a:prstGeom>
          <a:solidFill>
            <a:schemeClr val="bg1"/>
          </a:solidFill>
          <a:ln w="9525">
            <a:solidFill>
              <a:schemeClr val="tx1"/>
            </a:solidFill>
            <a:headEnd type="arrow" w="lg" len="lg"/>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21" name="직선 연결선 20"/>
          <p:cNvCxnSpPr>
            <a:stCxn id="16" idx="1"/>
            <a:endCxn id="15" idx="3"/>
          </p:cNvCxnSpPr>
          <p:nvPr/>
        </p:nvCxnSpPr>
        <p:spPr>
          <a:xfrm flipH="1">
            <a:off x="3705045" y="3871696"/>
            <a:ext cx="432048" cy="0"/>
          </a:xfrm>
          <a:prstGeom prst="line">
            <a:avLst/>
          </a:prstGeom>
          <a:solidFill>
            <a:schemeClr val="bg1"/>
          </a:solidFill>
          <a:ln w="9525">
            <a:solidFill>
              <a:schemeClr val="tx1"/>
            </a:solidFill>
            <a:prstDash val="dash"/>
            <a:headEnd type="triangle" w="lg" len="lg"/>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22" name="직선 연결선 21"/>
          <p:cNvCxnSpPr>
            <a:stCxn id="16" idx="2"/>
            <a:endCxn id="17" idx="0"/>
          </p:cNvCxnSpPr>
          <p:nvPr/>
        </p:nvCxnSpPr>
        <p:spPr>
          <a:xfrm>
            <a:off x="4749161" y="4217336"/>
            <a:ext cx="0" cy="428387"/>
          </a:xfrm>
          <a:prstGeom prst="line">
            <a:avLst/>
          </a:prstGeom>
          <a:solidFill>
            <a:schemeClr val="bg1"/>
          </a:solidFill>
          <a:ln w="9525">
            <a:solidFill>
              <a:schemeClr val="tx1"/>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23" name="직선 연결선 22"/>
          <p:cNvCxnSpPr>
            <a:stCxn id="42" idx="0"/>
            <a:endCxn id="17" idx="1"/>
          </p:cNvCxnSpPr>
          <p:nvPr/>
        </p:nvCxnSpPr>
        <p:spPr>
          <a:xfrm>
            <a:off x="1874403" y="5070298"/>
            <a:ext cx="2262690" cy="7422"/>
          </a:xfrm>
          <a:prstGeom prst="line">
            <a:avLst/>
          </a:prstGeom>
          <a:solidFill>
            <a:schemeClr val="bg1"/>
          </a:solidFill>
          <a:ln w="9525">
            <a:solidFill>
              <a:schemeClr val="tx1"/>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24" name="직선 연결선 23"/>
          <p:cNvCxnSpPr>
            <a:stCxn id="16" idx="3"/>
            <a:endCxn id="19" idx="2"/>
          </p:cNvCxnSpPr>
          <p:nvPr/>
        </p:nvCxnSpPr>
        <p:spPr>
          <a:xfrm flipV="1">
            <a:off x="5361229" y="3869153"/>
            <a:ext cx="828600" cy="2542"/>
          </a:xfrm>
          <a:prstGeom prst="line">
            <a:avLst/>
          </a:prstGeom>
          <a:solidFill>
            <a:schemeClr val="bg1"/>
          </a:solidFill>
          <a:ln w="9525">
            <a:solidFill>
              <a:schemeClr val="tx1"/>
            </a:solidFill>
            <a:prstDash val="dash"/>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25" name="모서리가 둥근 직사각형 24"/>
          <p:cNvSpPr/>
          <p:nvPr/>
        </p:nvSpPr>
        <p:spPr>
          <a:xfrm>
            <a:off x="2149004" y="3189157"/>
            <a:ext cx="6480000" cy="30672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cxnSp>
        <p:nvCxnSpPr>
          <p:cNvPr id="26" name="직선 연결선 62"/>
          <p:cNvCxnSpPr>
            <a:stCxn id="18" idx="0"/>
            <a:endCxn id="19" idx="3"/>
          </p:cNvCxnSpPr>
          <p:nvPr/>
        </p:nvCxnSpPr>
        <p:spPr>
          <a:xfrm rot="16200000" flipV="1">
            <a:off x="6857017" y="4085125"/>
            <a:ext cx="319170" cy="573422"/>
          </a:xfrm>
          <a:prstGeom prst="bentConnector3">
            <a:avLst>
              <a:gd name="adj1" fmla="val 50000"/>
            </a:avLst>
          </a:prstGeom>
          <a:solidFill>
            <a:schemeClr val="bg1"/>
          </a:solidFill>
          <a:ln w="9525">
            <a:solidFill>
              <a:schemeClr val="tx1"/>
            </a:solidFill>
            <a:prstDash val="dash"/>
            <a:headEnd type="none"/>
            <a:tailEnd type="arrow"/>
          </a:ln>
        </p:spPr>
        <p:style>
          <a:lnRef idx="2">
            <a:schemeClr val="accent1">
              <a:shade val="50000"/>
            </a:schemeClr>
          </a:lnRef>
          <a:fillRef idx="1">
            <a:schemeClr val="accent1"/>
          </a:fillRef>
          <a:effectRef idx="0">
            <a:schemeClr val="accent1"/>
          </a:effectRef>
          <a:fontRef idx="minor">
            <a:schemeClr val="lt1"/>
          </a:fontRef>
        </p:style>
      </p:cxnSp>
      <p:grpSp>
        <p:nvGrpSpPr>
          <p:cNvPr id="2" name="그룹 50"/>
          <p:cNvGrpSpPr/>
          <p:nvPr/>
        </p:nvGrpSpPr>
        <p:grpSpPr>
          <a:xfrm>
            <a:off x="669603" y="3160297"/>
            <a:ext cx="1204800" cy="1057037"/>
            <a:chOff x="476080" y="2225204"/>
            <a:chExt cx="1204800" cy="880864"/>
          </a:xfrm>
        </p:grpSpPr>
        <p:sp>
          <p:nvSpPr>
            <p:cNvPr id="28" name="순서도: 지연 27"/>
            <p:cNvSpPr/>
            <p:nvPr/>
          </p:nvSpPr>
          <p:spPr>
            <a:xfrm>
              <a:off x="476080" y="2225204"/>
              <a:ext cx="900000" cy="576064"/>
            </a:xfrm>
            <a:prstGeom prst="flowChartDelay">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smtClean="0">
                <a:solidFill>
                  <a:schemeClr val="tx1"/>
                </a:solidFill>
                <a:latin typeface="Arial" pitchFamily="34" charset="0"/>
                <a:cs typeface="Arial" pitchFamily="34" charset="0"/>
              </a:endParaRPr>
            </a:p>
          </p:txBody>
        </p:sp>
        <p:sp>
          <p:nvSpPr>
            <p:cNvPr id="29" name="순서도: 지연 28"/>
            <p:cNvSpPr/>
            <p:nvPr/>
          </p:nvSpPr>
          <p:spPr>
            <a:xfrm>
              <a:off x="628480" y="2377604"/>
              <a:ext cx="900000" cy="576064"/>
            </a:xfrm>
            <a:prstGeom prst="flowChartDelay">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Web</a:t>
              </a:r>
            </a:p>
          </p:txBody>
        </p:sp>
        <p:sp>
          <p:nvSpPr>
            <p:cNvPr id="30" name="순서도: 지연 29"/>
            <p:cNvSpPr/>
            <p:nvPr/>
          </p:nvSpPr>
          <p:spPr>
            <a:xfrm>
              <a:off x="780880" y="2530004"/>
              <a:ext cx="900000" cy="576064"/>
            </a:xfrm>
            <a:prstGeom prst="flowChartDelay">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Web</a:t>
              </a:r>
            </a:p>
            <a:p>
              <a:pPr algn="ctr"/>
              <a:r>
                <a:rPr lang="en-US" altLang="ko-KR" sz="1200" dirty="0" smtClean="0">
                  <a:solidFill>
                    <a:schemeClr val="tx1"/>
                  </a:solidFill>
                  <a:latin typeface="Arial" pitchFamily="34" charset="0"/>
                  <a:cs typeface="Arial" pitchFamily="34" charset="0"/>
                </a:rPr>
                <a:t>Browser</a:t>
              </a:r>
              <a:endParaRPr lang="ko-KR" altLang="en-US" sz="1200" dirty="0" smtClean="0">
                <a:solidFill>
                  <a:schemeClr val="tx1"/>
                </a:solidFill>
                <a:latin typeface="Arial" pitchFamily="34" charset="0"/>
                <a:cs typeface="Arial" pitchFamily="34" charset="0"/>
              </a:endParaRPr>
            </a:p>
          </p:txBody>
        </p:sp>
      </p:grpSp>
      <p:sp>
        <p:nvSpPr>
          <p:cNvPr id="31" name="TextBox 136"/>
          <p:cNvSpPr txBox="1">
            <a:spLocks noChangeArrowheads="1"/>
          </p:cNvSpPr>
          <p:nvPr/>
        </p:nvSpPr>
        <p:spPr bwMode="auto">
          <a:xfrm>
            <a:off x="2318073" y="5233057"/>
            <a:ext cx="822622" cy="461665"/>
          </a:xfrm>
          <a:prstGeom prst="rect">
            <a:avLst/>
          </a:prstGeom>
          <a:noFill/>
          <a:ln w="9525">
            <a:noFill/>
            <a:miter lim="800000"/>
            <a:headEnd/>
            <a:tailEnd/>
          </a:ln>
        </p:spPr>
        <p:txBody>
          <a:bodyPr wrap="square">
            <a:spAutoFit/>
          </a:bodyPr>
          <a:lstStyle/>
          <a:p>
            <a:r>
              <a:rPr lang="en-US" altLang="ko-KR" sz="1200" b="1" dirty="0" smtClean="0">
                <a:latin typeface="Arial" charset="0"/>
                <a:cs typeface="Arial" charset="0"/>
              </a:rPr>
              <a:t>Laon IoT Server</a:t>
            </a:r>
            <a:endParaRPr lang="ko-KR" altLang="en-US" sz="1200" b="1" dirty="0">
              <a:latin typeface="Arial" charset="0"/>
              <a:cs typeface="Arial" charset="0"/>
            </a:endParaRPr>
          </a:p>
        </p:txBody>
      </p:sp>
      <p:cxnSp>
        <p:nvCxnSpPr>
          <p:cNvPr id="32" name="직선 연결선 62"/>
          <p:cNvCxnSpPr>
            <a:stCxn id="17" idx="3"/>
            <a:endCxn id="19" idx="3"/>
          </p:cNvCxnSpPr>
          <p:nvPr/>
        </p:nvCxnSpPr>
        <p:spPr>
          <a:xfrm flipV="1">
            <a:off x="5361229" y="4212251"/>
            <a:ext cx="1368660" cy="865470"/>
          </a:xfrm>
          <a:prstGeom prst="bentConnector2">
            <a:avLst/>
          </a:prstGeom>
          <a:solidFill>
            <a:schemeClr val="bg1"/>
          </a:solidFill>
          <a:ln w="9525">
            <a:solidFill>
              <a:schemeClr val="tx1"/>
            </a:solidFill>
            <a:prstDash val="dash"/>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3" name="직선 연결선 112"/>
          <p:cNvCxnSpPr>
            <a:stCxn id="18" idx="2"/>
          </p:cNvCxnSpPr>
          <p:nvPr/>
        </p:nvCxnSpPr>
        <p:spPr>
          <a:xfrm rot="5400000">
            <a:off x="6240681" y="4170426"/>
            <a:ext cx="183178" cy="1942082"/>
          </a:xfrm>
          <a:prstGeom prst="bentConnector2">
            <a:avLst/>
          </a:prstGeom>
          <a:solidFill>
            <a:schemeClr val="bg1"/>
          </a:solidFill>
          <a:ln w="9525">
            <a:solidFill>
              <a:schemeClr val="tx1"/>
            </a:solidFill>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cxnSp>
      <p:sp>
        <p:nvSpPr>
          <p:cNvPr id="34" name="순서도: 화면 표시 33"/>
          <p:cNvSpPr/>
          <p:nvPr/>
        </p:nvSpPr>
        <p:spPr>
          <a:xfrm>
            <a:off x="631503" y="5626081"/>
            <a:ext cx="1152128" cy="604867"/>
          </a:xfrm>
          <a:prstGeom prst="flowChartDisplay">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SMS</a:t>
            </a:r>
          </a:p>
          <a:p>
            <a:pPr algn="ctr"/>
            <a:r>
              <a:rPr lang="en-US" altLang="ko-KR" sz="1200" dirty="0" smtClean="0">
                <a:solidFill>
                  <a:schemeClr val="tx1"/>
                </a:solidFill>
                <a:latin typeface="Arial" pitchFamily="34" charset="0"/>
                <a:cs typeface="Arial" pitchFamily="34" charset="0"/>
              </a:rPr>
              <a:t>Service</a:t>
            </a:r>
            <a:endParaRPr lang="ko-KR" altLang="en-US" sz="1200" dirty="0" smtClean="0">
              <a:solidFill>
                <a:schemeClr val="tx1"/>
              </a:solidFill>
              <a:latin typeface="Arial" pitchFamily="34" charset="0"/>
              <a:cs typeface="Arial" pitchFamily="34" charset="0"/>
            </a:endParaRPr>
          </a:p>
        </p:txBody>
      </p:sp>
      <p:sp>
        <p:nvSpPr>
          <p:cNvPr id="35" name="직사각형 34"/>
          <p:cNvSpPr/>
          <p:nvPr/>
        </p:nvSpPr>
        <p:spPr>
          <a:xfrm>
            <a:off x="7449461" y="5146497"/>
            <a:ext cx="1008112" cy="51845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Rule Engine</a:t>
            </a:r>
          </a:p>
        </p:txBody>
      </p:sp>
      <p:cxnSp>
        <p:nvCxnSpPr>
          <p:cNvPr id="36" name="직선 연결선 112"/>
          <p:cNvCxnSpPr>
            <a:stCxn id="34" idx="3"/>
            <a:endCxn id="17" idx="2"/>
          </p:cNvCxnSpPr>
          <p:nvPr/>
        </p:nvCxnSpPr>
        <p:spPr>
          <a:xfrm flipV="1">
            <a:off x="1783631" y="5509721"/>
            <a:ext cx="2965530" cy="418795"/>
          </a:xfrm>
          <a:prstGeom prst="bentConnector2">
            <a:avLst/>
          </a:prstGeom>
          <a:solidFill>
            <a:schemeClr val="bg1"/>
          </a:solidFill>
          <a:ln w="9525">
            <a:solidFill>
              <a:schemeClr val="tx1"/>
            </a:solidFill>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37" name="직선 연결선 36"/>
          <p:cNvCxnSpPr>
            <a:endCxn id="35" idx="1"/>
          </p:cNvCxnSpPr>
          <p:nvPr/>
        </p:nvCxnSpPr>
        <p:spPr>
          <a:xfrm>
            <a:off x="5361229" y="5405726"/>
            <a:ext cx="2088232" cy="0"/>
          </a:xfrm>
          <a:prstGeom prst="line">
            <a:avLst/>
          </a:prstGeom>
          <a:solidFill>
            <a:schemeClr val="bg1"/>
          </a:solidFill>
          <a:ln w="9525">
            <a:solidFill>
              <a:schemeClr val="tx1"/>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38" name="직선 연결선 62"/>
          <p:cNvCxnSpPr>
            <a:stCxn id="35" idx="0"/>
            <a:endCxn id="19" idx="4"/>
          </p:cNvCxnSpPr>
          <p:nvPr/>
        </p:nvCxnSpPr>
        <p:spPr>
          <a:xfrm rot="16200000" flipV="1">
            <a:off x="6973063" y="4166042"/>
            <a:ext cx="1277344" cy="683568"/>
          </a:xfrm>
          <a:prstGeom prst="bentConnector2">
            <a:avLst/>
          </a:prstGeom>
          <a:solidFill>
            <a:schemeClr val="bg1"/>
          </a:solidFill>
          <a:ln w="9525">
            <a:solidFill>
              <a:schemeClr val="tx1"/>
            </a:solidFill>
            <a:prstDash val="dash"/>
            <a:headEnd type="none"/>
            <a:tailEnd type="arrow"/>
          </a:ln>
        </p:spPr>
        <p:style>
          <a:lnRef idx="2">
            <a:schemeClr val="accent1">
              <a:shade val="50000"/>
            </a:schemeClr>
          </a:lnRef>
          <a:fillRef idx="1">
            <a:schemeClr val="accent1"/>
          </a:fillRef>
          <a:effectRef idx="0">
            <a:schemeClr val="accent1"/>
          </a:effectRef>
          <a:fontRef idx="minor">
            <a:schemeClr val="lt1"/>
          </a:fontRef>
        </p:style>
      </p:cxnSp>
      <p:grpSp>
        <p:nvGrpSpPr>
          <p:cNvPr id="3" name="그룹 51"/>
          <p:cNvGrpSpPr/>
          <p:nvPr/>
        </p:nvGrpSpPr>
        <p:grpSpPr>
          <a:xfrm>
            <a:off x="669603" y="4358899"/>
            <a:ext cx="1204800" cy="1057037"/>
            <a:chOff x="323528" y="3737372"/>
            <a:chExt cx="1204800" cy="880864"/>
          </a:xfrm>
        </p:grpSpPr>
        <p:sp>
          <p:nvSpPr>
            <p:cNvPr id="40" name="한쪽 모서리가 잘린 사각형 39"/>
            <p:cNvSpPr/>
            <p:nvPr/>
          </p:nvSpPr>
          <p:spPr>
            <a:xfrm>
              <a:off x="323528" y="3737372"/>
              <a:ext cx="900000" cy="576064"/>
            </a:xfrm>
            <a:prstGeom prst="snip1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smtClean="0">
                <a:solidFill>
                  <a:schemeClr val="tx1"/>
                </a:solidFill>
                <a:latin typeface="Arial" pitchFamily="34" charset="0"/>
                <a:cs typeface="Arial" pitchFamily="34" charset="0"/>
              </a:endParaRPr>
            </a:p>
          </p:txBody>
        </p:sp>
        <p:sp>
          <p:nvSpPr>
            <p:cNvPr id="41" name="한쪽 모서리가 잘린 사각형 40"/>
            <p:cNvSpPr/>
            <p:nvPr/>
          </p:nvSpPr>
          <p:spPr>
            <a:xfrm>
              <a:off x="475928" y="3889772"/>
              <a:ext cx="900000" cy="576064"/>
            </a:xfrm>
            <a:prstGeom prst="snip1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smtClean="0">
                <a:solidFill>
                  <a:schemeClr val="tx1"/>
                </a:solidFill>
                <a:latin typeface="Arial" pitchFamily="34" charset="0"/>
                <a:cs typeface="Arial" pitchFamily="34" charset="0"/>
              </a:endParaRPr>
            </a:p>
          </p:txBody>
        </p:sp>
        <p:sp>
          <p:nvSpPr>
            <p:cNvPr id="42" name="한쪽 모서리가 잘린 사각형 41"/>
            <p:cNvSpPr/>
            <p:nvPr/>
          </p:nvSpPr>
          <p:spPr>
            <a:xfrm>
              <a:off x="628328" y="4042172"/>
              <a:ext cx="900000" cy="576064"/>
            </a:xfrm>
            <a:prstGeom prst="snip1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SA Node</a:t>
              </a:r>
              <a:endParaRPr lang="ko-KR" altLang="en-US" sz="1200" dirty="0" smtClean="0">
                <a:solidFill>
                  <a:schemeClr val="tx1"/>
                </a:solidFill>
                <a:latin typeface="Arial" pitchFamily="34" charset="0"/>
                <a:cs typeface="Arial" pitchFamily="34" charset="0"/>
              </a:endParaRPr>
            </a:p>
          </p:txBody>
        </p:sp>
      </p:grpSp>
      <p:sp>
        <p:nvSpPr>
          <p:cNvPr id="68" name="모서리가 접힌 도형 67"/>
          <p:cNvSpPr/>
          <p:nvPr/>
        </p:nvSpPr>
        <p:spPr>
          <a:xfrm>
            <a:off x="398889" y="5589308"/>
            <a:ext cx="2741806" cy="641640"/>
          </a:xfrm>
          <a:prstGeom prst="foldedCorner">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rgbClr val="FF0000"/>
                </a:solidFill>
                <a:latin typeface="Arial" pitchFamily="34" charset="0"/>
                <a:cs typeface="Arial" pitchFamily="34" charset="0"/>
              </a:rPr>
              <a:t>Limit Exposure tactic is applied.</a:t>
            </a:r>
          </a:p>
          <a:p>
            <a:pPr algn="ctr"/>
            <a:r>
              <a:rPr lang="en-US" altLang="ko-KR" sz="1200" b="1" dirty="0" smtClean="0">
                <a:solidFill>
                  <a:srgbClr val="FF0000"/>
                </a:solidFill>
                <a:latin typeface="Arial" pitchFamily="34" charset="0"/>
                <a:cs typeface="Arial" pitchFamily="34" charset="0"/>
              </a:rPr>
              <a:t>SA Node don’t expose any service. </a:t>
            </a:r>
          </a:p>
        </p:txBody>
      </p:sp>
      <p:cxnSp>
        <p:nvCxnSpPr>
          <p:cNvPr id="69" name="직선 연결선 68"/>
          <p:cNvCxnSpPr>
            <a:stCxn id="42" idx="0"/>
            <a:endCxn id="68" idx="0"/>
          </p:cNvCxnSpPr>
          <p:nvPr/>
        </p:nvCxnSpPr>
        <p:spPr>
          <a:xfrm flipH="1">
            <a:off x="1769793" y="5070299"/>
            <a:ext cx="104611" cy="519010"/>
          </a:xfrm>
          <a:prstGeom prst="line">
            <a:avLst/>
          </a:prstGeom>
          <a:solidFill>
            <a:schemeClr val="bg1"/>
          </a:solidFill>
          <a:ln w="9525">
            <a:solidFill>
              <a:srgbClr val="C00000"/>
            </a:solidFill>
            <a:headEnd type="oval" w="lg" len="lg"/>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72" name="직선 연결선 71"/>
          <p:cNvCxnSpPr>
            <a:stCxn id="15" idx="1"/>
            <a:endCxn id="73" idx="0"/>
          </p:cNvCxnSpPr>
          <p:nvPr/>
        </p:nvCxnSpPr>
        <p:spPr>
          <a:xfrm flipH="1">
            <a:off x="2318073" y="3871696"/>
            <a:ext cx="162836" cy="425708"/>
          </a:xfrm>
          <a:prstGeom prst="line">
            <a:avLst/>
          </a:prstGeom>
          <a:solidFill>
            <a:schemeClr val="bg1"/>
          </a:solidFill>
          <a:ln w="9525">
            <a:solidFill>
              <a:srgbClr val="C00000"/>
            </a:solidFill>
            <a:headEnd type="oval" w="lg" len="lg"/>
            <a:tailEnd type="none"/>
          </a:ln>
        </p:spPr>
        <p:style>
          <a:lnRef idx="2">
            <a:schemeClr val="accent1">
              <a:shade val="50000"/>
            </a:schemeClr>
          </a:lnRef>
          <a:fillRef idx="1">
            <a:schemeClr val="accent1"/>
          </a:fillRef>
          <a:effectRef idx="0">
            <a:schemeClr val="accent1"/>
          </a:effectRef>
          <a:fontRef idx="minor">
            <a:schemeClr val="lt1"/>
          </a:fontRef>
        </p:style>
      </p:cxnSp>
      <p:sp>
        <p:nvSpPr>
          <p:cNvPr id="73" name="모서리가 접힌 도형 72"/>
          <p:cNvSpPr/>
          <p:nvPr/>
        </p:nvSpPr>
        <p:spPr>
          <a:xfrm>
            <a:off x="1670001" y="4297405"/>
            <a:ext cx="1296144" cy="468032"/>
          </a:xfrm>
          <a:prstGeom prst="foldedCorner">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rgbClr val="FF0000"/>
                </a:solidFill>
                <a:latin typeface="Arial" pitchFamily="34" charset="0"/>
                <a:cs typeface="Arial" pitchFamily="34" charset="0"/>
              </a:rPr>
              <a:t>Authentication</a:t>
            </a:r>
          </a:p>
          <a:p>
            <a:pPr algn="ctr"/>
            <a:r>
              <a:rPr lang="en-US" altLang="ko-KR" sz="1200" b="1" dirty="0" smtClean="0">
                <a:solidFill>
                  <a:srgbClr val="FF0000"/>
                </a:solidFill>
                <a:latin typeface="Arial" pitchFamily="34" charset="0"/>
                <a:cs typeface="Arial" pitchFamily="34" charset="0"/>
              </a:rPr>
              <a:t>/Authorization</a:t>
            </a:r>
          </a:p>
        </p:txBody>
      </p:sp>
      <p:cxnSp>
        <p:nvCxnSpPr>
          <p:cNvPr id="74" name="직선 연결선 73"/>
          <p:cNvCxnSpPr>
            <a:stCxn id="17" idx="1"/>
            <a:endCxn id="73" idx="2"/>
          </p:cNvCxnSpPr>
          <p:nvPr/>
        </p:nvCxnSpPr>
        <p:spPr>
          <a:xfrm flipH="1" flipV="1">
            <a:off x="2318073" y="4765437"/>
            <a:ext cx="1819020" cy="312284"/>
          </a:xfrm>
          <a:prstGeom prst="line">
            <a:avLst/>
          </a:prstGeom>
          <a:solidFill>
            <a:schemeClr val="bg1"/>
          </a:solidFill>
          <a:ln w="9525">
            <a:solidFill>
              <a:srgbClr val="C00000"/>
            </a:solidFill>
            <a:headEnd type="oval" w="lg" len="lg"/>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88" name="직선 연결선 87"/>
          <p:cNvCxnSpPr>
            <a:stCxn id="17" idx="1"/>
            <a:endCxn id="93" idx="2"/>
          </p:cNvCxnSpPr>
          <p:nvPr/>
        </p:nvCxnSpPr>
        <p:spPr>
          <a:xfrm flipV="1">
            <a:off x="4137093" y="3759402"/>
            <a:ext cx="1308412" cy="1318318"/>
          </a:xfrm>
          <a:prstGeom prst="line">
            <a:avLst/>
          </a:prstGeom>
          <a:solidFill>
            <a:schemeClr val="bg1"/>
          </a:solidFill>
          <a:ln w="9525">
            <a:solidFill>
              <a:srgbClr val="C00000"/>
            </a:solidFill>
            <a:headEnd type="oval" w="lg" len="lg"/>
            <a:tailEnd type="none"/>
          </a:ln>
        </p:spPr>
        <p:style>
          <a:lnRef idx="2">
            <a:schemeClr val="accent1">
              <a:shade val="50000"/>
            </a:schemeClr>
          </a:lnRef>
          <a:fillRef idx="1">
            <a:schemeClr val="accent1"/>
          </a:fillRef>
          <a:effectRef idx="0">
            <a:schemeClr val="accent1"/>
          </a:effectRef>
          <a:fontRef idx="minor">
            <a:schemeClr val="lt1"/>
          </a:fontRef>
        </p:style>
      </p:cxnSp>
      <p:sp>
        <p:nvSpPr>
          <p:cNvPr id="93" name="모서리가 접힌 도형 92"/>
          <p:cNvSpPr/>
          <p:nvPr/>
        </p:nvSpPr>
        <p:spPr>
          <a:xfrm>
            <a:off x="4797433" y="3048004"/>
            <a:ext cx="1296144" cy="711398"/>
          </a:xfrm>
          <a:prstGeom prst="foldedCorner">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rgbClr val="FF0000"/>
                </a:solidFill>
                <a:latin typeface="Arial" pitchFamily="34" charset="0"/>
                <a:cs typeface="Arial" pitchFamily="34" charset="0"/>
              </a:rPr>
              <a:t>Detect Service</a:t>
            </a:r>
          </a:p>
          <a:p>
            <a:pPr algn="ctr"/>
            <a:r>
              <a:rPr lang="en-US" altLang="ko-KR" sz="1200" b="1" dirty="0" smtClean="0">
                <a:solidFill>
                  <a:srgbClr val="FF0000"/>
                </a:solidFill>
                <a:latin typeface="Arial" pitchFamily="34" charset="0"/>
                <a:cs typeface="Arial" pitchFamily="34" charset="0"/>
              </a:rPr>
              <a:t>Denial &amp; Revoke Access</a:t>
            </a:r>
          </a:p>
        </p:txBody>
      </p:sp>
      <p:graphicFrame>
        <p:nvGraphicFramePr>
          <p:cNvPr id="71" name="표 70"/>
          <p:cNvGraphicFramePr>
            <a:graphicFrameLocks noGrp="1"/>
          </p:cNvGraphicFramePr>
          <p:nvPr/>
        </p:nvGraphicFramePr>
        <p:xfrm>
          <a:off x="556608" y="1675401"/>
          <a:ext cx="8156701" cy="1157854"/>
        </p:xfrm>
        <a:graphic>
          <a:graphicData uri="http://schemas.openxmlformats.org/drawingml/2006/table">
            <a:tbl>
              <a:tblPr/>
              <a:tblGrid>
                <a:gridCol w="2166865"/>
                <a:gridCol w="5989836"/>
              </a:tblGrid>
              <a:tr h="336364">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QA Refinement</a:t>
                      </a:r>
                      <a:endParaRPr kumimoji="0" lang="ko-KR" altLang="ko-KR" sz="18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Description</a:t>
                      </a:r>
                      <a:endParaRPr kumimoji="0" lang="ko-KR" altLang="ko-KR" sz="18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9D9D9"/>
                    </a:solidFill>
                  </a:tcPr>
                </a:tc>
              </a:tr>
              <a:tr h="273830">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0" lang="en-US" altLang="ko-KR" sz="16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Authentication</a:t>
                      </a:r>
                      <a:endParaRPr kumimoji="0" lang="ko-KR"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ko-KR" sz="1600" dirty="0" smtClean="0">
                          <a:latin typeface="Arial" pitchFamily="34" charset="0"/>
                          <a:ea typeface="맑은 고딕" pitchFamily="50" charset="-127"/>
                          <a:cs typeface="Arial" pitchFamily="34" charset="0"/>
                        </a:rPr>
                        <a:t>Shall provide some authentication method for user</a:t>
                      </a:r>
                      <a:endParaRPr kumimoji="0" lang="ko-KR"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547660">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0" lang="en-US" altLang="ko-KR" sz="16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Authorization</a:t>
                      </a:r>
                      <a:endParaRPr kumimoji="0" lang="ko-KR"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ko-KR" sz="1600" dirty="0" smtClean="0">
                          <a:latin typeface="Arial" pitchFamily="34" charset="0"/>
                          <a:ea typeface="맑은 고딕" pitchFamily="50" charset="-127"/>
                          <a:cs typeface="Arial" pitchFamily="34" charset="0"/>
                        </a:rPr>
                        <a:t>Shall not allow unauthorized person to register or access the SA node or database</a:t>
                      </a:r>
                      <a:endParaRPr kumimoji="0" lang="ko-KR"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bl>
          </a:graphicData>
        </a:graphic>
      </p:graphicFrame>
      <p:sp>
        <p:nvSpPr>
          <p:cNvPr id="43" name="Slide Number Placeholder 3"/>
          <p:cNvSpPr txBox="1">
            <a:spLocks/>
          </p:cNvSpPr>
          <p:nvPr/>
        </p:nvSpPr>
        <p:spPr>
          <a:xfrm>
            <a:off x="3505200" y="6356356"/>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C7D64D-3598-4CFC-8825-AC86C9FE4FDB}" type="slidenum">
              <a:rPr lang="en-US" smtClean="0">
                <a:solidFill>
                  <a:schemeClr val="tx1">
                    <a:lumMod val="75000"/>
                    <a:lumOff val="25000"/>
                  </a:schemeClr>
                </a:solidFill>
              </a:rPr>
              <a:pPr algn="ctr"/>
              <a:t>14</a:t>
            </a:fld>
            <a:r>
              <a:rPr lang="en-US" dirty="0" smtClean="0">
                <a:solidFill>
                  <a:schemeClr val="tx1">
                    <a:lumMod val="75000"/>
                    <a:lumOff val="25000"/>
                  </a:schemeClr>
                </a:solidFill>
              </a:rPr>
              <a:t> / 23</a:t>
            </a:r>
            <a:endParaRPr lang="en-US" dirty="0">
              <a:solidFill>
                <a:schemeClr val="tx1">
                  <a:lumMod val="75000"/>
                  <a:lumOff val="25000"/>
                </a:schemeClr>
              </a:solidFill>
            </a:endParaRPr>
          </a:p>
        </p:txBody>
      </p:sp>
    </p:spTree>
    <p:extLst>
      <p:ext uri="{BB962C8B-B14F-4D97-AF65-F5344CB8AC3E}">
        <p14:creationId xmlns:p14="http://schemas.microsoft.com/office/powerpoint/2010/main" xmlns="" val="14366908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11748"/>
            <a:ext cx="8229600" cy="1143000"/>
          </a:xfrm>
        </p:spPr>
        <p:txBody>
          <a:bodyPr/>
          <a:lstStyle/>
          <a:p>
            <a:r>
              <a:rPr lang="en-US" altLang="ko-KR" dirty="0" smtClean="0">
                <a:solidFill>
                  <a:schemeClr val="tx1"/>
                </a:solidFill>
                <a:latin typeface="Arial" pitchFamily="34" charset="0"/>
                <a:ea typeface="맑은 고딕" pitchFamily="50" charset="-127"/>
                <a:cs typeface="Arial" pitchFamily="34" charset="0"/>
              </a:rPr>
              <a:t>Key Design</a:t>
            </a:r>
            <a:endParaRPr lang="en-US" dirty="0">
              <a:solidFill>
                <a:schemeClr val="tx1"/>
              </a:solidFill>
              <a:latin typeface="Arial" pitchFamily="34" charset="0"/>
              <a:ea typeface="맑은 고딕" pitchFamily="50" charset="-127"/>
              <a:cs typeface="Arial" pitchFamily="34" charset="0"/>
            </a:endParaRPr>
          </a:p>
        </p:txBody>
      </p:sp>
      <p:sp>
        <p:nvSpPr>
          <p:cNvPr id="10" name="직사각형 9"/>
          <p:cNvSpPr/>
          <p:nvPr/>
        </p:nvSpPr>
        <p:spPr>
          <a:xfrm>
            <a:off x="555710" y="2489200"/>
            <a:ext cx="8157600" cy="37592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sp>
        <p:nvSpPr>
          <p:cNvPr id="13" name="직사각형 12"/>
          <p:cNvSpPr/>
          <p:nvPr/>
        </p:nvSpPr>
        <p:spPr>
          <a:xfrm>
            <a:off x="2480909" y="3222470"/>
            <a:ext cx="1224136" cy="69127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Web</a:t>
            </a:r>
          </a:p>
          <a:p>
            <a:pPr algn="ctr"/>
            <a:r>
              <a:rPr lang="en-US" altLang="ko-KR" sz="1200" dirty="0" smtClean="0">
                <a:solidFill>
                  <a:schemeClr val="tx1"/>
                </a:solidFill>
                <a:latin typeface="Arial" pitchFamily="34" charset="0"/>
                <a:cs typeface="Arial" pitchFamily="34" charset="0"/>
              </a:rPr>
              <a:t>server</a:t>
            </a:r>
            <a:endParaRPr lang="ko-KR" altLang="en-US" sz="1200" dirty="0">
              <a:solidFill>
                <a:schemeClr val="tx1"/>
              </a:solidFill>
              <a:latin typeface="Arial" pitchFamily="34" charset="0"/>
              <a:cs typeface="Arial" pitchFamily="34" charset="0"/>
            </a:endParaRPr>
          </a:p>
        </p:txBody>
      </p:sp>
      <p:sp>
        <p:nvSpPr>
          <p:cNvPr id="14" name="직사각형 13"/>
          <p:cNvSpPr/>
          <p:nvPr/>
        </p:nvSpPr>
        <p:spPr>
          <a:xfrm>
            <a:off x="4137093" y="3222470"/>
            <a:ext cx="1224136" cy="69127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Web</a:t>
            </a:r>
          </a:p>
          <a:p>
            <a:pPr algn="ctr"/>
            <a:r>
              <a:rPr lang="en-US" altLang="ko-KR" sz="1200" dirty="0" smtClean="0">
                <a:solidFill>
                  <a:schemeClr val="tx1"/>
                </a:solidFill>
                <a:latin typeface="Arial" pitchFamily="34" charset="0"/>
                <a:cs typeface="Arial" pitchFamily="34" charset="0"/>
              </a:rPr>
              <a:t>Application</a:t>
            </a:r>
          </a:p>
          <a:p>
            <a:pPr algn="ctr"/>
            <a:r>
              <a:rPr lang="en-US" altLang="ko-KR" sz="1200" dirty="0" smtClean="0">
                <a:solidFill>
                  <a:schemeClr val="tx1"/>
                </a:solidFill>
                <a:latin typeface="Arial" pitchFamily="34" charset="0"/>
                <a:cs typeface="Arial" pitchFamily="34" charset="0"/>
              </a:rPr>
              <a:t>Server</a:t>
            </a:r>
          </a:p>
        </p:txBody>
      </p:sp>
      <p:sp>
        <p:nvSpPr>
          <p:cNvPr id="15" name="직사각형 14"/>
          <p:cNvSpPr/>
          <p:nvPr/>
        </p:nvSpPr>
        <p:spPr>
          <a:xfrm>
            <a:off x="4137093" y="4342133"/>
            <a:ext cx="1224136" cy="864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Event</a:t>
            </a:r>
          </a:p>
          <a:p>
            <a:pPr algn="ctr"/>
            <a:r>
              <a:rPr lang="en-US" altLang="ko-KR" sz="1200" dirty="0" smtClean="0">
                <a:solidFill>
                  <a:schemeClr val="tx1"/>
                </a:solidFill>
                <a:latin typeface="Arial" pitchFamily="34" charset="0"/>
                <a:cs typeface="Arial" pitchFamily="34" charset="0"/>
              </a:rPr>
              <a:t>Bus</a:t>
            </a:r>
          </a:p>
        </p:txBody>
      </p:sp>
      <p:sp>
        <p:nvSpPr>
          <p:cNvPr id="16" name="직사각형 15"/>
          <p:cNvSpPr/>
          <p:nvPr/>
        </p:nvSpPr>
        <p:spPr>
          <a:xfrm>
            <a:off x="6871263" y="4227833"/>
            <a:ext cx="864096" cy="51845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Log</a:t>
            </a:r>
          </a:p>
          <a:p>
            <a:pPr algn="ctr"/>
            <a:r>
              <a:rPr lang="en-US" altLang="ko-KR" sz="1200" dirty="0" smtClean="0">
                <a:solidFill>
                  <a:schemeClr val="tx1"/>
                </a:solidFill>
                <a:latin typeface="Arial" pitchFamily="34" charset="0"/>
                <a:cs typeface="Arial" pitchFamily="34" charset="0"/>
              </a:rPr>
              <a:t>Service</a:t>
            </a:r>
          </a:p>
        </p:txBody>
      </p:sp>
      <p:sp>
        <p:nvSpPr>
          <p:cNvPr id="17" name="순서도: 자기 디스크 16"/>
          <p:cNvSpPr/>
          <p:nvPr/>
        </p:nvSpPr>
        <p:spPr>
          <a:xfrm>
            <a:off x="6189829" y="3222470"/>
            <a:ext cx="1080120" cy="686194"/>
          </a:xfrm>
          <a:prstGeom prst="flowChartMagneticDisk">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DB</a:t>
            </a:r>
            <a:endParaRPr lang="ko-KR" altLang="en-US" sz="1200" dirty="0" smtClean="0">
              <a:solidFill>
                <a:schemeClr val="tx1"/>
              </a:solidFill>
              <a:latin typeface="Arial" pitchFamily="34" charset="0"/>
              <a:cs typeface="Arial" pitchFamily="34" charset="0"/>
            </a:endParaRPr>
          </a:p>
        </p:txBody>
      </p:sp>
      <p:cxnSp>
        <p:nvCxnSpPr>
          <p:cNvPr id="24" name="직선 연결선 23"/>
          <p:cNvCxnSpPr>
            <a:stCxn id="13" idx="1"/>
            <a:endCxn id="34" idx="3"/>
          </p:cNvCxnSpPr>
          <p:nvPr/>
        </p:nvCxnSpPr>
        <p:spPr>
          <a:xfrm flipH="1">
            <a:off x="1874403" y="3568109"/>
            <a:ext cx="606506" cy="0"/>
          </a:xfrm>
          <a:prstGeom prst="line">
            <a:avLst/>
          </a:prstGeom>
          <a:solidFill>
            <a:schemeClr val="bg1"/>
          </a:solidFill>
          <a:ln w="9525">
            <a:solidFill>
              <a:schemeClr val="tx1"/>
            </a:solidFill>
            <a:headEnd type="arrow" w="lg" len="lg"/>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25" name="직선 연결선 24"/>
          <p:cNvCxnSpPr>
            <a:stCxn id="14" idx="1"/>
            <a:endCxn id="13" idx="3"/>
          </p:cNvCxnSpPr>
          <p:nvPr/>
        </p:nvCxnSpPr>
        <p:spPr>
          <a:xfrm flipH="1">
            <a:off x="3705045" y="3568108"/>
            <a:ext cx="432048" cy="0"/>
          </a:xfrm>
          <a:prstGeom prst="line">
            <a:avLst/>
          </a:prstGeom>
          <a:solidFill>
            <a:schemeClr val="bg1"/>
          </a:solidFill>
          <a:ln w="9525">
            <a:solidFill>
              <a:schemeClr val="tx1"/>
            </a:solidFill>
            <a:prstDash val="dash"/>
            <a:headEnd type="triangle" w="lg" len="lg"/>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26" name="직선 연결선 25"/>
          <p:cNvCxnSpPr>
            <a:stCxn id="14" idx="2"/>
            <a:endCxn id="15" idx="0"/>
          </p:cNvCxnSpPr>
          <p:nvPr/>
        </p:nvCxnSpPr>
        <p:spPr>
          <a:xfrm>
            <a:off x="4749161" y="3913748"/>
            <a:ext cx="0" cy="428387"/>
          </a:xfrm>
          <a:prstGeom prst="line">
            <a:avLst/>
          </a:prstGeom>
          <a:solidFill>
            <a:schemeClr val="bg1"/>
          </a:solidFill>
          <a:ln w="9525">
            <a:solidFill>
              <a:schemeClr val="tx1"/>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27" name="직선 연결선 26"/>
          <p:cNvCxnSpPr>
            <a:stCxn id="46" idx="0"/>
            <a:endCxn id="15" idx="1"/>
          </p:cNvCxnSpPr>
          <p:nvPr/>
        </p:nvCxnSpPr>
        <p:spPr>
          <a:xfrm>
            <a:off x="1874403" y="4766711"/>
            <a:ext cx="2262690" cy="7422"/>
          </a:xfrm>
          <a:prstGeom prst="line">
            <a:avLst/>
          </a:prstGeom>
          <a:solidFill>
            <a:schemeClr val="bg1"/>
          </a:solidFill>
          <a:ln w="9525">
            <a:solidFill>
              <a:schemeClr val="tx1"/>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28" name="직선 연결선 27"/>
          <p:cNvCxnSpPr>
            <a:stCxn id="14" idx="3"/>
            <a:endCxn id="17" idx="2"/>
          </p:cNvCxnSpPr>
          <p:nvPr/>
        </p:nvCxnSpPr>
        <p:spPr>
          <a:xfrm flipV="1">
            <a:off x="5361229" y="3565566"/>
            <a:ext cx="828600" cy="2542"/>
          </a:xfrm>
          <a:prstGeom prst="line">
            <a:avLst/>
          </a:prstGeom>
          <a:solidFill>
            <a:schemeClr val="bg1"/>
          </a:solidFill>
          <a:ln w="9525">
            <a:solidFill>
              <a:schemeClr val="tx1"/>
            </a:solidFill>
            <a:prstDash val="dash"/>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29" name="모서리가 둥근 직사각형 28"/>
          <p:cNvSpPr/>
          <p:nvPr/>
        </p:nvSpPr>
        <p:spPr>
          <a:xfrm>
            <a:off x="2149004" y="2885570"/>
            <a:ext cx="6480000" cy="306720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cxnSp>
        <p:nvCxnSpPr>
          <p:cNvPr id="30" name="직선 연결선 62"/>
          <p:cNvCxnSpPr>
            <a:stCxn id="16" idx="0"/>
            <a:endCxn id="17" idx="3"/>
          </p:cNvCxnSpPr>
          <p:nvPr/>
        </p:nvCxnSpPr>
        <p:spPr>
          <a:xfrm rot="16200000" flipV="1">
            <a:off x="6857017" y="3781539"/>
            <a:ext cx="319170" cy="573422"/>
          </a:xfrm>
          <a:prstGeom prst="bentConnector3">
            <a:avLst>
              <a:gd name="adj1" fmla="val 50000"/>
            </a:avLst>
          </a:prstGeom>
          <a:solidFill>
            <a:schemeClr val="bg1"/>
          </a:solidFill>
          <a:ln w="9525">
            <a:solidFill>
              <a:schemeClr val="tx1"/>
            </a:solidFill>
            <a:prstDash val="dash"/>
            <a:headEnd type="none"/>
            <a:tailEnd type="arrow"/>
          </a:ln>
        </p:spPr>
        <p:style>
          <a:lnRef idx="2">
            <a:schemeClr val="accent1">
              <a:shade val="50000"/>
            </a:schemeClr>
          </a:lnRef>
          <a:fillRef idx="1">
            <a:schemeClr val="accent1"/>
          </a:fillRef>
          <a:effectRef idx="0">
            <a:schemeClr val="accent1"/>
          </a:effectRef>
          <a:fontRef idx="minor">
            <a:schemeClr val="lt1"/>
          </a:fontRef>
        </p:style>
      </p:cxnSp>
      <p:grpSp>
        <p:nvGrpSpPr>
          <p:cNvPr id="2" name="그룹 50"/>
          <p:cNvGrpSpPr/>
          <p:nvPr/>
        </p:nvGrpSpPr>
        <p:grpSpPr>
          <a:xfrm>
            <a:off x="669603" y="2856710"/>
            <a:ext cx="1204800" cy="1057037"/>
            <a:chOff x="476080" y="2225204"/>
            <a:chExt cx="1204800" cy="880864"/>
          </a:xfrm>
        </p:grpSpPr>
        <p:sp>
          <p:nvSpPr>
            <p:cNvPr id="32" name="순서도: 지연 31"/>
            <p:cNvSpPr/>
            <p:nvPr/>
          </p:nvSpPr>
          <p:spPr>
            <a:xfrm>
              <a:off x="476080" y="2225204"/>
              <a:ext cx="900000" cy="576064"/>
            </a:xfrm>
            <a:prstGeom prst="flowChartDelay">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smtClean="0">
                <a:solidFill>
                  <a:schemeClr val="tx1"/>
                </a:solidFill>
                <a:latin typeface="Arial" pitchFamily="34" charset="0"/>
                <a:cs typeface="Arial" pitchFamily="34" charset="0"/>
              </a:endParaRPr>
            </a:p>
          </p:txBody>
        </p:sp>
        <p:sp>
          <p:nvSpPr>
            <p:cNvPr id="33" name="순서도: 지연 32"/>
            <p:cNvSpPr/>
            <p:nvPr/>
          </p:nvSpPr>
          <p:spPr>
            <a:xfrm>
              <a:off x="628480" y="2377604"/>
              <a:ext cx="900000" cy="576064"/>
            </a:xfrm>
            <a:prstGeom prst="flowChartDelay">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Web</a:t>
              </a:r>
            </a:p>
          </p:txBody>
        </p:sp>
        <p:sp>
          <p:nvSpPr>
            <p:cNvPr id="34" name="순서도: 지연 33"/>
            <p:cNvSpPr/>
            <p:nvPr/>
          </p:nvSpPr>
          <p:spPr>
            <a:xfrm>
              <a:off x="780880" y="2530004"/>
              <a:ext cx="900000" cy="576064"/>
            </a:xfrm>
            <a:prstGeom prst="flowChartDelay">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Web</a:t>
              </a:r>
            </a:p>
            <a:p>
              <a:pPr algn="ctr"/>
              <a:r>
                <a:rPr lang="en-US" altLang="ko-KR" sz="1200" dirty="0" smtClean="0">
                  <a:solidFill>
                    <a:schemeClr val="tx1"/>
                  </a:solidFill>
                  <a:latin typeface="Arial" pitchFamily="34" charset="0"/>
                  <a:cs typeface="Arial" pitchFamily="34" charset="0"/>
                </a:rPr>
                <a:t>Browser</a:t>
              </a:r>
              <a:endParaRPr lang="ko-KR" altLang="en-US" sz="1200" dirty="0" smtClean="0">
                <a:solidFill>
                  <a:schemeClr val="tx1"/>
                </a:solidFill>
                <a:latin typeface="Arial" pitchFamily="34" charset="0"/>
                <a:cs typeface="Arial" pitchFamily="34" charset="0"/>
              </a:endParaRPr>
            </a:p>
          </p:txBody>
        </p:sp>
      </p:grpSp>
      <p:sp>
        <p:nvSpPr>
          <p:cNvPr id="35" name="TextBox 136"/>
          <p:cNvSpPr txBox="1">
            <a:spLocks noChangeArrowheads="1"/>
          </p:cNvSpPr>
          <p:nvPr/>
        </p:nvSpPr>
        <p:spPr bwMode="auto">
          <a:xfrm>
            <a:off x="2318073" y="4929470"/>
            <a:ext cx="822622" cy="461665"/>
          </a:xfrm>
          <a:prstGeom prst="rect">
            <a:avLst/>
          </a:prstGeom>
          <a:noFill/>
          <a:ln w="9525">
            <a:noFill/>
            <a:miter lim="800000"/>
            <a:headEnd/>
            <a:tailEnd/>
          </a:ln>
        </p:spPr>
        <p:txBody>
          <a:bodyPr wrap="square">
            <a:spAutoFit/>
          </a:bodyPr>
          <a:lstStyle/>
          <a:p>
            <a:r>
              <a:rPr lang="en-US" altLang="ko-KR" sz="1200" b="1" dirty="0" smtClean="0">
                <a:latin typeface="Arial" charset="0"/>
                <a:cs typeface="Arial" charset="0"/>
              </a:rPr>
              <a:t>Laon IoT Server</a:t>
            </a:r>
            <a:endParaRPr lang="ko-KR" altLang="en-US" sz="1200" b="1" dirty="0">
              <a:latin typeface="Arial" charset="0"/>
              <a:cs typeface="Arial" charset="0"/>
            </a:endParaRPr>
          </a:p>
        </p:txBody>
      </p:sp>
      <p:cxnSp>
        <p:nvCxnSpPr>
          <p:cNvPr id="36" name="직선 연결선 62"/>
          <p:cNvCxnSpPr>
            <a:stCxn id="15" idx="3"/>
            <a:endCxn id="17" idx="3"/>
          </p:cNvCxnSpPr>
          <p:nvPr/>
        </p:nvCxnSpPr>
        <p:spPr>
          <a:xfrm flipV="1">
            <a:off x="5361229" y="3908665"/>
            <a:ext cx="1368660" cy="865470"/>
          </a:xfrm>
          <a:prstGeom prst="bentConnector2">
            <a:avLst/>
          </a:prstGeom>
          <a:solidFill>
            <a:schemeClr val="bg1"/>
          </a:solidFill>
          <a:ln w="9525">
            <a:solidFill>
              <a:schemeClr val="tx1"/>
            </a:solidFill>
            <a:prstDash val="dash"/>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7" name="직선 연결선 112"/>
          <p:cNvCxnSpPr>
            <a:stCxn id="16" idx="2"/>
          </p:cNvCxnSpPr>
          <p:nvPr/>
        </p:nvCxnSpPr>
        <p:spPr>
          <a:xfrm rot="5400000">
            <a:off x="6240681" y="3866839"/>
            <a:ext cx="183178" cy="1942082"/>
          </a:xfrm>
          <a:prstGeom prst="bentConnector2">
            <a:avLst/>
          </a:prstGeom>
          <a:solidFill>
            <a:schemeClr val="bg1"/>
          </a:solidFill>
          <a:ln w="9525">
            <a:solidFill>
              <a:schemeClr val="tx1"/>
            </a:solidFill>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cxnSp>
      <p:sp>
        <p:nvSpPr>
          <p:cNvPr id="38" name="순서도: 화면 표시 37"/>
          <p:cNvSpPr/>
          <p:nvPr/>
        </p:nvSpPr>
        <p:spPr>
          <a:xfrm>
            <a:off x="631503" y="5322495"/>
            <a:ext cx="1152128" cy="604867"/>
          </a:xfrm>
          <a:prstGeom prst="flowChartDisplay">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Notify</a:t>
            </a:r>
          </a:p>
          <a:p>
            <a:pPr algn="ctr"/>
            <a:r>
              <a:rPr lang="en-US" altLang="ko-KR" sz="1200" dirty="0" smtClean="0">
                <a:solidFill>
                  <a:schemeClr val="tx1"/>
                </a:solidFill>
                <a:latin typeface="Arial" pitchFamily="34" charset="0"/>
                <a:cs typeface="Arial" pitchFamily="34" charset="0"/>
              </a:rPr>
              <a:t>Service</a:t>
            </a:r>
            <a:endParaRPr lang="ko-KR" altLang="en-US" sz="1200" dirty="0" smtClean="0">
              <a:solidFill>
                <a:schemeClr val="tx1"/>
              </a:solidFill>
              <a:latin typeface="Arial" pitchFamily="34" charset="0"/>
              <a:cs typeface="Arial" pitchFamily="34" charset="0"/>
            </a:endParaRPr>
          </a:p>
        </p:txBody>
      </p:sp>
      <p:sp>
        <p:nvSpPr>
          <p:cNvPr id="39" name="직사각형 38"/>
          <p:cNvSpPr/>
          <p:nvPr/>
        </p:nvSpPr>
        <p:spPr>
          <a:xfrm>
            <a:off x="7449461" y="4842911"/>
            <a:ext cx="1008112" cy="51845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Rule Engine</a:t>
            </a:r>
          </a:p>
        </p:txBody>
      </p:sp>
      <p:cxnSp>
        <p:nvCxnSpPr>
          <p:cNvPr id="40" name="직선 연결선 112"/>
          <p:cNvCxnSpPr>
            <a:stCxn id="38" idx="3"/>
            <a:endCxn id="15" idx="2"/>
          </p:cNvCxnSpPr>
          <p:nvPr/>
        </p:nvCxnSpPr>
        <p:spPr>
          <a:xfrm flipV="1">
            <a:off x="1783631" y="5206134"/>
            <a:ext cx="2965530" cy="418795"/>
          </a:xfrm>
          <a:prstGeom prst="bentConnector2">
            <a:avLst/>
          </a:prstGeom>
          <a:solidFill>
            <a:schemeClr val="bg1"/>
          </a:solidFill>
          <a:ln w="9525">
            <a:solidFill>
              <a:schemeClr val="tx1"/>
            </a:solidFill>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41" name="직선 연결선 40"/>
          <p:cNvCxnSpPr>
            <a:endCxn id="39" idx="1"/>
          </p:cNvCxnSpPr>
          <p:nvPr/>
        </p:nvCxnSpPr>
        <p:spPr>
          <a:xfrm>
            <a:off x="5361229" y="5102140"/>
            <a:ext cx="2088232" cy="0"/>
          </a:xfrm>
          <a:prstGeom prst="line">
            <a:avLst/>
          </a:prstGeom>
          <a:solidFill>
            <a:schemeClr val="bg1"/>
          </a:solidFill>
          <a:ln w="9525">
            <a:solidFill>
              <a:schemeClr val="tx1"/>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42" name="직선 연결선 62"/>
          <p:cNvCxnSpPr>
            <a:stCxn id="39" idx="0"/>
            <a:endCxn id="17" idx="4"/>
          </p:cNvCxnSpPr>
          <p:nvPr/>
        </p:nvCxnSpPr>
        <p:spPr>
          <a:xfrm rot="16200000" flipV="1">
            <a:off x="6973063" y="3862456"/>
            <a:ext cx="1277344" cy="683568"/>
          </a:xfrm>
          <a:prstGeom prst="bentConnector2">
            <a:avLst/>
          </a:prstGeom>
          <a:solidFill>
            <a:schemeClr val="bg1"/>
          </a:solidFill>
          <a:ln w="9525">
            <a:solidFill>
              <a:schemeClr val="tx1"/>
            </a:solidFill>
            <a:prstDash val="dash"/>
            <a:headEnd type="none"/>
            <a:tailEnd type="arrow"/>
          </a:ln>
        </p:spPr>
        <p:style>
          <a:lnRef idx="2">
            <a:schemeClr val="accent1">
              <a:shade val="50000"/>
            </a:schemeClr>
          </a:lnRef>
          <a:fillRef idx="1">
            <a:schemeClr val="accent1"/>
          </a:fillRef>
          <a:effectRef idx="0">
            <a:schemeClr val="accent1"/>
          </a:effectRef>
          <a:fontRef idx="minor">
            <a:schemeClr val="lt1"/>
          </a:fontRef>
        </p:style>
      </p:cxnSp>
      <p:grpSp>
        <p:nvGrpSpPr>
          <p:cNvPr id="3" name="그룹 51"/>
          <p:cNvGrpSpPr/>
          <p:nvPr/>
        </p:nvGrpSpPr>
        <p:grpSpPr>
          <a:xfrm>
            <a:off x="669603" y="4055312"/>
            <a:ext cx="1204800" cy="1057037"/>
            <a:chOff x="323528" y="3737372"/>
            <a:chExt cx="1204800" cy="880864"/>
          </a:xfrm>
        </p:grpSpPr>
        <p:sp>
          <p:nvSpPr>
            <p:cNvPr id="44" name="한쪽 모서리가 잘린 사각형 43"/>
            <p:cNvSpPr/>
            <p:nvPr/>
          </p:nvSpPr>
          <p:spPr>
            <a:xfrm>
              <a:off x="323528" y="3737372"/>
              <a:ext cx="900000" cy="576064"/>
            </a:xfrm>
            <a:prstGeom prst="snip1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smtClean="0">
                <a:solidFill>
                  <a:schemeClr val="tx1"/>
                </a:solidFill>
                <a:latin typeface="Arial" pitchFamily="34" charset="0"/>
                <a:cs typeface="Arial" pitchFamily="34" charset="0"/>
              </a:endParaRPr>
            </a:p>
          </p:txBody>
        </p:sp>
        <p:sp>
          <p:nvSpPr>
            <p:cNvPr id="45" name="한쪽 모서리가 잘린 사각형 44"/>
            <p:cNvSpPr/>
            <p:nvPr/>
          </p:nvSpPr>
          <p:spPr>
            <a:xfrm>
              <a:off x="475928" y="3889772"/>
              <a:ext cx="900000" cy="576064"/>
            </a:xfrm>
            <a:prstGeom prst="snip1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smtClean="0">
                <a:solidFill>
                  <a:schemeClr val="tx1"/>
                </a:solidFill>
                <a:latin typeface="Arial" pitchFamily="34" charset="0"/>
                <a:cs typeface="Arial" pitchFamily="34" charset="0"/>
              </a:endParaRPr>
            </a:p>
          </p:txBody>
        </p:sp>
        <p:sp>
          <p:nvSpPr>
            <p:cNvPr id="46" name="한쪽 모서리가 잘린 사각형 45"/>
            <p:cNvSpPr/>
            <p:nvPr/>
          </p:nvSpPr>
          <p:spPr>
            <a:xfrm>
              <a:off x="628328" y="4042172"/>
              <a:ext cx="900000" cy="576064"/>
            </a:xfrm>
            <a:prstGeom prst="snip1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Arial" pitchFamily="34" charset="0"/>
                  <a:cs typeface="Arial" pitchFamily="34" charset="0"/>
                </a:rPr>
                <a:t>SA Node</a:t>
              </a:r>
              <a:endParaRPr lang="ko-KR" altLang="en-US" sz="1200" dirty="0" smtClean="0">
                <a:solidFill>
                  <a:schemeClr val="tx1"/>
                </a:solidFill>
                <a:latin typeface="Arial" pitchFamily="34" charset="0"/>
                <a:cs typeface="Arial" pitchFamily="34" charset="0"/>
              </a:endParaRPr>
            </a:p>
          </p:txBody>
        </p:sp>
      </p:grpSp>
      <p:sp>
        <p:nvSpPr>
          <p:cNvPr id="71" name="모서리가 접힌 도형 70"/>
          <p:cNvSpPr/>
          <p:nvPr/>
        </p:nvSpPr>
        <p:spPr>
          <a:xfrm>
            <a:off x="1633771" y="2718074"/>
            <a:ext cx="1296144" cy="360000"/>
          </a:xfrm>
          <a:prstGeom prst="foldedCorner">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rgbClr val="FF0000"/>
                </a:solidFill>
                <a:latin typeface="Arial" pitchFamily="34" charset="0"/>
                <a:cs typeface="Arial" pitchFamily="34" charset="0"/>
              </a:rPr>
              <a:t>HTTPS</a:t>
            </a:r>
            <a:endParaRPr lang="ko-KR" altLang="en-US" sz="1200" b="1" dirty="0" smtClean="0">
              <a:solidFill>
                <a:srgbClr val="FF0000"/>
              </a:solidFill>
              <a:latin typeface="Arial" pitchFamily="34" charset="0"/>
              <a:cs typeface="Arial" pitchFamily="34" charset="0"/>
            </a:endParaRPr>
          </a:p>
        </p:txBody>
      </p:sp>
      <p:cxnSp>
        <p:nvCxnSpPr>
          <p:cNvPr id="72" name="직선 연결선 71"/>
          <p:cNvCxnSpPr>
            <a:endCxn id="71" idx="2"/>
          </p:cNvCxnSpPr>
          <p:nvPr/>
        </p:nvCxnSpPr>
        <p:spPr>
          <a:xfrm flipV="1">
            <a:off x="2100880" y="3078075"/>
            <a:ext cx="180965" cy="490036"/>
          </a:xfrm>
          <a:prstGeom prst="line">
            <a:avLst/>
          </a:prstGeom>
          <a:solidFill>
            <a:schemeClr val="bg1"/>
          </a:solidFill>
          <a:ln w="9525">
            <a:solidFill>
              <a:srgbClr val="C00000"/>
            </a:solidFill>
            <a:headEnd type="oval" w="lg" len="lg"/>
            <a:tailEnd type="none"/>
          </a:ln>
        </p:spPr>
        <p:style>
          <a:lnRef idx="2">
            <a:schemeClr val="accent1">
              <a:shade val="50000"/>
            </a:schemeClr>
          </a:lnRef>
          <a:fillRef idx="1">
            <a:schemeClr val="accent1"/>
          </a:fillRef>
          <a:effectRef idx="0">
            <a:schemeClr val="accent1"/>
          </a:effectRef>
          <a:fontRef idx="minor">
            <a:schemeClr val="lt1"/>
          </a:fontRef>
        </p:style>
      </p:cxnSp>
      <p:sp>
        <p:nvSpPr>
          <p:cNvPr id="73" name="모서리가 접힌 도형 72"/>
          <p:cNvSpPr/>
          <p:nvPr/>
        </p:nvSpPr>
        <p:spPr>
          <a:xfrm>
            <a:off x="2421206" y="4055312"/>
            <a:ext cx="1231066" cy="431122"/>
          </a:xfrm>
          <a:prstGeom prst="foldedCorner">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rgbClr val="FF0000"/>
                </a:solidFill>
                <a:latin typeface="Arial" pitchFamily="34" charset="0"/>
                <a:cs typeface="Arial" pitchFamily="34" charset="0"/>
              </a:rPr>
              <a:t>AES, CRC, </a:t>
            </a:r>
            <a:endParaRPr lang="ko-KR" altLang="en-US" sz="1200" b="1" dirty="0" smtClean="0">
              <a:solidFill>
                <a:srgbClr val="FF0000"/>
              </a:solidFill>
              <a:latin typeface="Arial" pitchFamily="34" charset="0"/>
              <a:cs typeface="Arial" pitchFamily="34" charset="0"/>
            </a:endParaRPr>
          </a:p>
        </p:txBody>
      </p:sp>
      <p:cxnSp>
        <p:nvCxnSpPr>
          <p:cNvPr id="74" name="직선 연결선 73"/>
          <p:cNvCxnSpPr>
            <a:endCxn id="73" idx="2"/>
          </p:cNvCxnSpPr>
          <p:nvPr/>
        </p:nvCxnSpPr>
        <p:spPr>
          <a:xfrm flipH="1" flipV="1">
            <a:off x="3036739" y="4486434"/>
            <a:ext cx="84088" cy="287700"/>
          </a:xfrm>
          <a:prstGeom prst="line">
            <a:avLst/>
          </a:prstGeom>
          <a:solidFill>
            <a:schemeClr val="bg1"/>
          </a:solidFill>
          <a:ln w="9525">
            <a:solidFill>
              <a:srgbClr val="C00000"/>
            </a:solidFill>
            <a:headEnd type="oval" w="lg" len="lg"/>
            <a:tailEnd type="none"/>
          </a:ln>
        </p:spPr>
        <p:style>
          <a:lnRef idx="2">
            <a:schemeClr val="accent1">
              <a:shade val="50000"/>
            </a:schemeClr>
          </a:lnRef>
          <a:fillRef idx="1">
            <a:schemeClr val="accent1"/>
          </a:fillRef>
          <a:effectRef idx="0">
            <a:schemeClr val="accent1"/>
          </a:effectRef>
          <a:fontRef idx="minor">
            <a:schemeClr val="lt1"/>
          </a:fontRef>
        </p:style>
      </p:cxnSp>
      <p:sp>
        <p:nvSpPr>
          <p:cNvPr id="75" name="모서리가 접힌 도형 74"/>
          <p:cNvSpPr/>
          <p:nvPr/>
        </p:nvSpPr>
        <p:spPr>
          <a:xfrm>
            <a:off x="5587330" y="5264315"/>
            <a:ext cx="1697400" cy="721228"/>
          </a:xfrm>
          <a:prstGeom prst="foldedCorner">
            <a:avLst/>
          </a:prstGeom>
          <a:solidFill>
            <a:schemeClr val="bg1"/>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smtClean="0">
                <a:solidFill>
                  <a:srgbClr val="FF0000"/>
                </a:solidFill>
                <a:latin typeface="Arial" pitchFamily="34" charset="0"/>
                <a:cs typeface="Arial" pitchFamily="34" charset="0"/>
              </a:rPr>
              <a:t>Limit Exposure tactic is applied</a:t>
            </a:r>
          </a:p>
          <a:p>
            <a:pPr algn="ctr"/>
            <a:r>
              <a:rPr lang="en-US" altLang="ko-KR" sz="1200" b="1" dirty="0" smtClean="0">
                <a:solidFill>
                  <a:srgbClr val="FF0000"/>
                </a:solidFill>
                <a:latin typeface="Arial" pitchFamily="34" charset="0"/>
                <a:cs typeface="Arial" pitchFamily="34" charset="0"/>
              </a:rPr>
              <a:t>(write only)</a:t>
            </a:r>
          </a:p>
        </p:txBody>
      </p:sp>
      <p:cxnSp>
        <p:nvCxnSpPr>
          <p:cNvPr id="76" name="직선 연결선 75"/>
          <p:cNvCxnSpPr>
            <a:stCxn id="16" idx="2"/>
            <a:endCxn id="75" idx="0"/>
          </p:cNvCxnSpPr>
          <p:nvPr/>
        </p:nvCxnSpPr>
        <p:spPr>
          <a:xfrm flipH="1">
            <a:off x="6436032" y="4746292"/>
            <a:ext cx="867281" cy="518023"/>
          </a:xfrm>
          <a:prstGeom prst="line">
            <a:avLst/>
          </a:prstGeom>
          <a:solidFill>
            <a:schemeClr val="bg1"/>
          </a:solidFill>
          <a:ln w="9525">
            <a:solidFill>
              <a:srgbClr val="C00000"/>
            </a:solidFill>
            <a:headEnd type="oval" w="lg" len="lg"/>
            <a:tailEnd type="none"/>
          </a:ln>
        </p:spPr>
        <p:style>
          <a:lnRef idx="2">
            <a:schemeClr val="accent1">
              <a:shade val="50000"/>
            </a:schemeClr>
          </a:lnRef>
          <a:fillRef idx="1">
            <a:schemeClr val="accent1"/>
          </a:fillRef>
          <a:effectRef idx="0">
            <a:schemeClr val="accent1"/>
          </a:effectRef>
          <a:fontRef idx="minor">
            <a:schemeClr val="lt1"/>
          </a:fontRef>
        </p:style>
      </p:cxnSp>
      <p:sp>
        <p:nvSpPr>
          <p:cNvPr id="69" name="Content Placeholder 5"/>
          <p:cNvSpPr>
            <a:spLocks noGrp="1"/>
          </p:cNvSpPr>
          <p:nvPr>
            <p:ph idx="1"/>
          </p:nvPr>
        </p:nvSpPr>
        <p:spPr>
          <a:xfrm>
            <a:off x="457200" y="1154750"/>
            <a:ext cx="8229600" cy="2449184"/>
          </a:xfrm>
        </p:spPr>
        <p:txBody>
          <a:bodyPr>
            <a:normAutofit/>
          </a:bodyPr>
          <a:lstStyle/>
          <a:p>
            <a:pPr marL="0" indent="0">
              <a:buNone/>
            </a:pPr>
            <a:r>
              <a:rPr lang="en-US" altLang="ko-KR" sz="2200" u="sng" dirty="0" smtClean="0">
                <a:solidFill>
                  <a:schemeClr val="tx1"/>
                </a:solidFill>
                <a:latin typeface="Arial" pitchFamily="34" charset="0"/>
                <a:ea typeface="맑은 고딕" pitchFamily="50" charset="-127"/>
                <a:cs typeface="Arial" pitchFamily="34" charset="0"/>
              </a:rPr>
              <a:t>Satisfy Quality Attribute : Security</a:t>
            </a:r>
            <a:endParaRPr lang="en-US" sz="2200" dirty="0" smtClean="0">
              <a:solidFill>
                <a:schemeClr val="tx1"/>
              </a:solidFill>
              <a:latin typeface="Arial" pitchFamily="34" charset="0"/>
              <a:ea typeface="맑은 고딕" pitchFamily="50" charset="-127"/>
              <a:cs typeface="Arial" pitchFamily="34" charset="0"/>
            </a:endParaRPr>
          </a:p>
        </p:txBody>
      </p:sp>
      <p:graphicFrame>
        <p:nvGraphicFramePr>
          <p:cNvPr id="77" name="표 76"/>
          <p:cNvGraphicFramePr>
            <a:graphicFrameLocks noGrp="1"/>
          </p:cNvGraphicFramePr>
          <p:nvPr/>
        </p:nvGraphicFramePr>
        <p:xfrm>
          <a:off x="556608" y="1675401"/>
          <a:ext cx="8156701" cy="656618"/>
        </p:xfrm>
        <a:graphic>
          <a:graphicData uri="http://schemas.openxmlformats.org/drawingml/2006/table">
            <a:tbl>
              <a:tblPr/>
              <a:tblGrid>
                <a:gridCol w="2166865"/>
                <a:gridCol w="5989836"/>
              </a:tblGrid>
              <a:tr h="27432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QA Refinement</a:t>
                      </a:r>
                      <a:endParaRPr kumimoji="0" lang="ko-KR" altLang="ko-KR" sz="18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Description</a:t>
                      </a:r>
                      <a:endParaRPr kumimoji="0" lang="ko-KR" altLang="ko-KR" sz="18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9D9D9"/>
                    </a:solidFill>
                  </a:tcPr>
                </a:tc>
              </a:tr>
              <a:tr h="382298">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0" lang="en-US" altLang="ko-KR" sz="16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Data Confidentiality</a:t>
                      </a:r>
                      <a:endParaRPr kumimoji="0" lang="ko-KR"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lvl="0">
                        <a:lnSpc>
                          <a:spcPct val="100000"/>
                        </a:lnSpc>
                        <a:spcBef>
                          <a:spcPct val="20000"/>
                        </a:spcBef>
                        <a:buClr>
                          <a:srgbClr val="C5003D"/>
                        </a:buClr>
                        <a:buSzPct val="100000"/>
                        <a:defRPr/>
                      </a:pPr>
                      <a:r>
                        <a:rPr lang="en-US" altLang="ko-KR" sz="1600" dirty="0" smtClean="0">
                          <a:latin typeface="Arial" pitchFamily="34" charset="0"/>
                          <a:ea typeface="맑은 고딕" pitchFamily="50" charset="-127"/>
                          <a:cs typeface="Arial" pitchFamily="34" charset="0"/>
                        </a:rPr>
                        <a:t>User application to review in a secure and private way</a:t>
                      </a:r>
                      <a:endParaRPr kumimoji="0" lang="en-US" altLang="ko-KR" sz="1600" b="0" i="0" strike="noStrike" kern="1200" cap="none" spc="0" normalizeH="0" baseline="0" noProof="0" dirty="0" smtClean="0">
                        <a:ln>
                          <a:noFill/>
                        </a:ln>
                        <a:effectLst/>
                        <a:uLnTx/>
                        <a:uFillTx/>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bl>
          </a:graphicData>
        </a:graphic>
      </p:graphicFrame>
      <p:sp>
        <p:nvSpPr>
          <p:cNvPr id="47" name="Slide Number Placeholder 3"/>
          <p:cNvSpPr txBox="1">
            <a:spLocks/>
          </p:cNvSpPr>
          <p:nvPr/>
        </p:nvSpPr>
        <p:spPr>
          <a:xfrm>
            <a:off x="3505200" y="6356356"/>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C7D64D-3598-4CFC-8825-AC86C9FE4FDB}" type="slidenum">
              <a:rPr lang="en-US" smtClean="0">
                <a:solidFill>
                  <a:schemeClr val="tx1">
                    <a:lumMod val="75000"/>
                    <a:lumOff val="25000"/>
                  </a:schemeClr>
                </a:solidFill>
              </a:rPr>
              <a:pPr algn="ctr"/>
              <a:t>15</a:t>
            </a:fld>
            <a:r>
              <a:rPr lang="en-US" dirty="0" smtClean="0">
                <a:solidFill>
                  <a:schemeClr val="tx1">
                    <a:lumMod val="75000"/>
                    <a:lumOff val="25000"/>
                  </a:schemeClr>
                </a:solidFill>
              </a:rPr>
              <a:t> / 23</a:t>
            </a:r>
            <a:endParaRPr lang="en-US" dirty="0">
              <a:solidFill>
                <a:schemeClr val="tx1">
                  <a:lumMod val="75000"/>
                  <a:lumOff val="25000"/>
                </a:schemeClr>
              </a:solidFill>
            </a:endParaRPr>
          </a:p>
        </p:txBody>
      </p:sp>
    </p:spTree>
    <p:extLst>
      <p:ext uri="{BB962C8B-B14F-4D97-AF65-F5344CB8AC3E}">
        <p14:creationId xmlns:p14="http://schemas.microsoft.com/office/powerpoint/2010/main" xmlns="" val="14366908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11748"/>
            <a:ext cx="8229600" cy="1143000"/>
          </a:xfrm>
        </p:spPr>
        <p:txBody>
          <a:bodyPr/>
          <a:lstStyle/>
          <a:p>
            <a:r>
              <a:rPr lang="en-US" altLang="ko-KR" dirty="0" smtClean="0">
                <a:solidFill>
                  <a:schemeClr val="tx1"/>
                </a:solidFill>
                <a:latin typeface="Arial" pitchFamily="34" charset="0"/>
                <a:ea typeface="맑은 고딕" pitchFamily="50" charset="-127"/>
                <a:cs typeface="Arial" pitchFamily="34" charset="0"/>
              </a:rPr>
              <a:t>Key Design</a:t>
            </a:r>
            <a:endParaRPr lang="en-US" dirty="0">
              <a:solidFill>
                <a:schemeClr val="tx1"/>
              </a:solidFill>
              <a:latin typeface="Arial" pitchFamily="34" charset="0"/>
              <a:ea typeface="맑은 고딕" pitchFamily="50" charset="-127"/>
              <a:cs typeface="Arial" pitchFamily="34" charset="0"/>
            </a:endParaRPr>
          </a:p>
        </p:txBody>
      </p:sp>
      <p:sp>
        <p:nvSpPr>
          <p:cNvPr id="48" name="직사각형 47"/>
          <p:cNvSpPr/>
          <p:nvPr/>
        </p:nvSpPr>
        <p:spPr>
          <a:xfrm>
            <a:off x="538384" y="2920948"/>
            <a:ext cx="3990886" cy="166456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sp>
        <p:nvSpPr>
          <p:cNvPr id="53" name="Content Placeholder 5"/>
          <p:cNvSpPr txBox="1">
            <a:spLocks/>
          </p:cNvSpPr>
          <p:nvPr/>
        </p:nvSpPr>
        <p:spPr>
          <a:xfrm>
            <a:off x="559757" y="2945315"/>
            <a:ext cx="3600000" cy="432000"/>
          </a:xfrm>
          <a:prstGeom prst="rect">
            <a:avLst/>
          </a:prstGeom>
          <a:ln>
            <a:noFill/>
          </a:ln>
        </p:spPr>
        <p:txBody>
          <a:bodyPr vert="horz" lIns="91440" tIns="45720" rIns="91440" bIns="45720" rtlCol="0" anchor="ctr" anchorCtr="0">
            <a:noAutofit/>
          </a:bodyPr>
          <a:lstStyle/>
          <a:p>
            <a:pPr>
              <a:spcBef>
                <a:spcPct val="20000"/>
              </a:spcBef>
              <a:buClr>
                <a:srgbClr val="C5003D"/>
              </a:buClr>
              <a:buSzPct val="100000"/>
              <a:defRPr/>
            </a:pPr>
            <a:r>
              <a:rPr kumimoji="0" lang="en-US" sz="14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#1. Put services out of </a:t>
            </a:r>
            <a:r>
              <a:rPr lang="en-US" sz="1400" dirty="0" smtClean="0">
                <a:latin typeface="Arial" pitchFamily="34" charset="0"/>
                <a:ea typeface="맑은 고딕" pitchFamily="50" charset="-127"/>
                <a:cs typeface="Arial" pitchFamily="34" charset="0"/>
              </a:rPr>
              <a:t>the server using </a:t>
            </a:r>
            <a:r>
              <a:rPr kumimoji="0" lang="en-US" sz="14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Publish/Scribe</a:t>
            </a:r>
            <a:r>
              <a:rPr kumimoji="0" lang="en-US" sz="1400" b="0" i="0" strike="noStrike" kern="1200" cap="none" spc="0" normalizeH="0" noProof="0" dirty="0" smtClean="0">
                <a:ln>
                  <a:noFill/>
                </a:ln>
                <a:effectLst/>
                <a:uLnTx/>
                <a:uFillTx/>
                <a:latin typeface="Arial" pitchFamily="34" charset="0"/>
                <a:ea typeface="맑은 고딕" pitchFamily="50" charset="-127"/>
                <a:cs typeface="Arial" pitchFamily="34" charset="0"/>
              </a:rPr>
              <a:t> </a:t>
            </a:r>
            <a:r>
              <a:rPr kumimoji="0" lang="en-US" sz="14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Pattern</a:t>
            </a:r>
          </a:p>
        </p:txBody>
      </p:sp>
      <p:sp>
        <p:nvSpPr>
          <p:cNvPr id="65" name="직사각형 64"/>
          <p:cNvSpPr/>
          <p:nvPr/>
        </p:nvSpPr>
        <p:spPr>
          <a:xfrm>
            <a:off x="4686565" y="2920948"/>
            <a:ext cx="3990886" cy="166456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sp>
        <p:nvSpPr>
          <p:cNvPr id="66" name="Content Placeholder 5"/>
          <p:cNvSpPr txBox="1">
            <a:spLocks/>
          </p:cNvSpPr>
          <p:nvPr/>
        </p:nvSpPr>
        <p:spPr>
          <a:xfrm>
            <a:off x="4707938" y="2945315"/>
            <a:ext cx="3888000" cy="432000"/>
          </a:xfrm>
          <a:prstGeom prst="rect">
            <a:avLst/>
          </a:prstGeom>
          <a:ln>
            <a:noFill/>
          </a:ln>
        </p:spPr>
        <p:txBody>
          <a:bodyPr vert="horz" lIns="91440" tIns="45720" rIns="91440" bIns="45720" rtlCol="0" anchor="ctr" anchorCtr="0">
            <a:noAutofit/>
          </a:bodyPr>
          <a:lstStyle/>
          <a:p>
            <a:pPr>
              <a:spcBef>
                <a:spcPct val="20000"/>
              </a:spcBef>
              <a:buClr>
                <a:srgbClr val="C5003D"/>
              </a:buClr>
              <a:buSzPct val="100000"/>
              <a:defRPr/>
            </a:pPr>
            <a:r>
              <a:rPr lang="en-US" altLang="ko-KR" sz="1400" dirty="0" smtClean="0">
                <a:latin typeface="Arial" pitchFamily="34" charset="0"/>
                <a:ea typeface="맑은 고딕" pitchFamily="50" charset="-127"/>
                <a:cs typeface="Arial" pitchFamily="34" charset="0"/>
              </a:rPr>
              <a:t>#2. Put services in the server using Simple Server/Client Pattern</a:t>
            </a:r>
          </a:p>
        </p:txBody>
      </p:sp>
      <p:sp>
        <p:nvSpPr>
          <p:cNvPr id="77" name="Content Placeholder 5"/>
          <p:cNvSpPr txBox="1">
            <a:spLocks/>
          </p:cNvSpPr>
          <p:nvPr/>
        </p:nvSpPr>
        <p:spPr>
          <a:xfrm>
            <a:off x="457201" y="4752984"/>
            <a:ext cx="4072070" cy="1968496"/>
          </a:xfrm>
          <a:prstGeom prst="rect">
            <a:avLst/>
          </a:prstGeom>
        </p:spPr>
        <p:txBody>
          <a:bodyPr vert="horz" lIns="91440" tIns="45720" rIns="91440" bIns="45720" rtlCol="0">
            <a:noAutofit/>
          </a:bodyPr>
          <a:lstStyle/>
          <a:p>
            <a:pPr marL="292608" marR="0" lvl="1" indent="-292608" algn="l" defTabSz="457200" rtl="0" eaLnBrk="1" fontAlgn="auto" latinLnBrk="0" hangingPunct="1">
              <a:lnSpc>
                <a:spcPct val="100000"/>
              </a:lnSpc>
              <a:spcBef>
                <a:spcPct val="20000"/>
              </a:spcBef>
              <a:spcAft>
                <a:spcPts val="0"/>
              </a:spcAft>
              <a:buClr>
                <a:srgbClr val="C5003D"/>
              </a:buClr>
              <a:buSzPct val="100000"/>
              <a:buFont typeface="Arial" pitchFamily="34" charset="0"/>
              <a:buChar char="•"/>
              <a:tabLst/>
              <a:defRPr/>
            </a:pPr>
            <a:r>
              <a:rPr kumimoji="0" lang="en-US" altLang="ko-KR" sz="2000" b="0" i="0" u="none" strike="noStrike" kern="1200" cap="none" spc="0" normalizeH="0" baseline="0" noProof="0" dirty="0" smtClean="0">
                <a:ln>
                  <a:noFill/>
                </a:ln>
                <a:solidFill>
                  <a:schemeClr val="tx1"/>
                </a:solidFill>
                <a:effectLst/>
                <a:uLnTx/>
                <a:uFillTx/>
                <a:latin typeface="Arial" pitchFamily="34" charset="0"/>
                <a:ea typeface="맑은 고딕" pitchFamily="50" charset="-127"/>
                <a:cs typeface="Arial" pitchFamily="34" charset="0"/>
              </a:rPr>
              <a:t>Pros</a:t>
            </a:r>
          </a:p>
          <a:p>
            <a:pPr marL="649224" lvl="1" indent="-285750">
              <a:spcBef>
                <a:spcPct val="20000"/>
              </a:spcBef>
              <a:buClr>
                <a:srgbClr val="C5003D"/>
              </a:buClr>
              <a:buSzPct val="100000"/>
              <a:buFont typeface="Arial" pitchFamily="34" charset="0"/>
              <a:buChar char="•"/>
            </a:pPr>
            <a:r>
              <a:rPr lang="en-US" altLang="ko-KR" sz="1200" dirty="0" smtClean="0">
                <a:latin typeface="Arial" pitchFamily="34" charset="0"/>
                <a:ea typeface="맑은 고딕" pitchFamily="50" charset="-127"/>
                <a:cs typeface="Arial" pitchFamily="34" charset="0"/>
              </a:rPr>
              <a:t>A new node can join the server easily without any request to any other services and nodes.</a:t>
            </a:r>
            <a:endParaRPr kumimoji="0" lang="en-US" altLang="ko-KR" sz="1200" b="0" i="0" u="none" strike="noStrike" kern="1200" cap="none" spc="0" normalizeH="0" baseline="0" noProof="0" dirty="0" smtClean="0">
              <a:ln>
                <a:noFill/>
              </a:ln>
              <a:solidFill>
                <a:schemeClr val="tx1"/>
              </a:solidFill>
              <a:effectLst/>
              <a:uLnTx/>
              <a:uFillTx/>
              <a:latin typeface="Arial" pitchFamily="34" charset="0"/>
              <a:ea typeface="맑은 고딕" pitchFamily="50" charset="-127"/>
              <a:cs typeface="Arial" pitchFamily="34" charset="0"/>
            </a:endParaRPr>
          </a:p>
          <a:p>
            <a:pPr marL="649224" lvl="1" indent="-285750">
              <a:spcBef>
                <a:spcPct val="20000"/>
              </a:spcBef>
              <a:buClr>
                <a:srgbClr val="C5003D"/>
              </a:buClr>
              <a:buSzPct val="100000"/>
              <a:buFont typeface="Arial" pitchFamily="34" charset="0"/>
              <a:buChar char="•"/>
            </a:pPr>
            <a:r>
              <a:rPr lang="en-US" altLang="ko-KR" sz="1200" dirty="0" smtClean="0">
                <a:latin typeface="Arial" pitchFamily="34" charset="0"/>
                <a:ea typeface="맑은 고딕" pitchFamily="50" charset="-127"/>
                <a:cs typeface="Arial" pitchFamily="34" charset="0"/>
              </a:rPr>
              <a:t>A new service can join the server easily without any request to any other services and nodes.</a:t>
            </a:r>
            <a:endParaRPr kumimoji="0" lang="en-US" sz="1200" b="0" i="0" u="none" strike="noStrike" kern="1200" cap="none" spc="0" normalizeH="0" baseline="0" noProof="0" dirty="0" smtClean="0">
              <a:ln>
                <a:noFill/>
              </a:ln>
              <a:solidFill>
                <a:schemeClr val="tx1"/>
              </a:solidFill>
              <a:effectLst/>
              <a:uLnTx/>
              <a:uFillTx/>
              <a:latin typeface="Arial" pitchFamily="34" charset="0"/>
              <a:ea typeface="맑은 고딕" pitchFamily="50" charset="-127"/>
              <a:cs typeface="Arial" pitchFamily="34" charset="0"/>
            </a:endParaRPr>
          </a:p>
          <a:p>
            <a:pPr marL="292608" lvl="1" indent="-292608">
              <a:spcBef>
                <a:spcPct val="20000"/>
              </a:spcBef>
              <a:buClr>
                <a:srgbClr val="C5003D"/>
              </a:buClr>
              <a:buSzPct val="100000"/>
              <a:buFont typeface="Arial" pitchFamily="34" charset="0"/>
              <a:buChar char="•"/>
              <a:defRPr/>
            </a:pPr>
            <a:r>
              <a:rPr lang="en-US" altLang="ko-KR" sz="2000" dirty="0" smtClean="0">
                <a:latin typeface="Arial" pitchFamily="34" charset="0"/>
                <a:ea typeface="맑은 고딕" pitchFamily="50" charset="-127"/>
                <a:cs typeface="Arial" pitchFamily="34" charset="0"/>
              </a:rPr>
              <a:t>Cons</a:t>
            </a:r>
          </a:p>
          <a:p>
            <a:pPr marL="649224" lvl="1" indent="-285750">
              <a:spcBef>
                <a:spcPct val="20000"/>
              </a:spcBef>
              <a:buClr>
                <a:srgbClr val="C5003D"/>
              </a:buClr>
              <a:buSzPct val="100000"/>
              <a:buFont typeface="Arial" pitchFamily="34" charset="0"/>
              <a:buChar char="•"/>
              <a:defRPr/>
            </a:pPr>
            <a:r>
              <a:rPr lang="en-US" altLang="ko-KR" sz="1200" dirty="0" smtClean="0">
                <a:latin typeface="Arial" pitchFamily="34" charset="0"/>
                <a:ea typeface="맑은 고딕" pitchFamily="50" charset="-127"/>
                <a:cs typeface="Arial" pitchFamily="34" charset="0"/>
              </a:rPr>
              <a:t>Performance can be worse than direct connection.</a:t>
            </a:r>
          </a:p>
        </p:txBody>
      </p:sp>
      <p:sp>
        <p:nvSpPr>
          <p:cNvPr id="78" name="Content Placeholder 5"/>
          <p:cNvSpPr txBox="1">
            <a:spLocks/>
          </p:cNvSpPr>
          <p:nvPr/>
        </p:nvSpPr>
        <p:spPr>
          <a:xfrm>
            <a:off x="4630871" y="4752984"/>
            <a:ext cx="4072070" cy="1968496"/>
          </a:xfrm>
          <a:prstGeom prst="rect">
            <a:avLst/>
          </a:prstGeom>
        </p:spPr>
        <p:txBody>
          <a:bodyPr vert="horz" lIns="91440" tIns="45720" rIns="91440" bIns="45720" rtlCol="0">
            <a:noAutofit/>
          </a:bodyPr>
          <a:lstStyle/>
          <a:p>
            <a:pPr marL="292608" marR="0" lvl="1" indent="-292608" algn="l" defTabSz="457200" rtl="0" eaLnBrk="1" fontAlgn="auto" latinLnBrk="0" hangingPunct="1">
              <a:lnSpc>
                <a:spcPct val="100000"/>
              </a:lnSpc>
              <a:spcBef>
                <a:spcPct val="20000"/>
              </a:spcBef>
              <a:spcAft>
                <a:spcPts val="0"/>
              </a:spcAft>
              <a:buClr>
                <a:srgbClr val="C5003D"/>
              </a:buClr>
              <a:buSzPct val="100000"/>
              <a:buFont typeface="Arial" pitchFamily="34" charset="0"/>
              <a:buChar char="•"/>
              <a:tabLst/>
              <a:defRPr/>
            </a:pPr>
            <a:r>
              <a:rPr kumimoji="0" lang="en-US" altLang="ko-KR" sz="2000" b="0" i="0" u="none" strike="noStrike" kern="1200" cap="none" spc="0" normalizeH="0" baseline="0" noProof="0" dirty="0" smtClean="0">
                <a:ln>
                  <a:noFill/>
                </a:ln>
                <a:solidFill>
                  <a:schemeClr val="tx1"/>
                </a:solidFill>
                <a:effectLst/>
                <a:uLnTx/>
                <a:uFillTx/>
                <a:latin typeface="Arial" pitchFamily="34" charset="0"/>
                <a:ea typeface="맑은 고딕" pitchFamily="50" charset="-127"/>
                <a:cs typeface="Arial" pitchFamily="34" charset="0"/>
              </a:rPr>
              <a:t>Pros</a:t>
            </a:r>
          </a:p>
          <a:p>
            <a:pPr marL="649224" marR="0" lvl="1" indent="-285750" algn="l" defTabSz="457200" rtl="0" eaLnBrk="1" fontAlgn="auto" latinLnBrk="0" hangingPunct="1">
              <a:lnSpc>
                <a:spcPct val="100000"/>
              </a:lnSpc>
              <a:spcBef>
                <a:spcPct val="20000"/>
              </a:spcBef>
              <a:spcAft>
                <a:spcPts val="0"/>
              </a:spcAft>
              <a:buClr>
                <a:srgbClr val="C5003D"/>
              </a:buClr>
              <a:buSzPct val="100000"/>
              <a:buFont typeface="Arial" pitchFamily="34" charset="0"/>
              <a:buChar char="•"/>
              <a:tabLst/>
              <a:defRPr/>
            </a:pPr>
            <a:r>
              <a:rPr lang="en-US" altLang="ko-KR" sz="1200" dirty="0" smtClean="0">
                <a:latin typeface="Arial" pitchFamily="34" charset="0"/>
                <a:ea typeface="맑은 고딕" pitchFamily="50" charset="-127"/>
                <a:cs typeface="Arial" pitchFamily="34" charset="0"/>
              </a:rPr>
              <a:t>The server can control all node connections. </a:t>
            </a:r>
          </a:p>
          <a:p>
            <a:pPr marL="649224" marR="0" lvl="1" indent="-285750" algn="l" defTabSz="457200" rtl="0" eaLnBrk="1" fontAlgn="auto" latinLnBrk="0" hangingPunct="1">
              <a:lnSpc>
                <a:spcPct val="100000"/>
              </a:lnSpc>
              <a:spcBef>
                <a:spcPct val="20000"/>
              </a:spcBef>
              <a:spcAft>
                <a:spcPts val="0"/>
              </a:spcAft>
              <a:buClr>
                <a:srgbClr val="C5003D"/>
              </a:buClr>
              <a:buSzPct val="100000"/>
              <a:tabLst/>
              <a:defRPr/>
            </a:pPr>
            <a:r>
              <a:rPr lang="en-US" altLang="ko-KR" sz="1200" dirty="0" smtClean="0">
                <a:latin typeface="Arial" pitchFamily="34" charset="0"/>
                <a:ea typeface="맑은 고딕" pitchFamily="50" charset="-127"/>
                <a:cs typeface="Arial" pitchFamily="34" charset="0"/>
              </a:rPr>
              <a:t>       It can raise the security.</a:t>
            </a:r>
          </a:p>
          <a:p>
            <a:pPr marL="649224" marR="0" lvl="1" indent="-285750" algn="l" defTabSz="457200" rtl="0" eaLnBrk="1" fontAlgn="auto" latinLnBrk="0" hangingPunct="1">
              <a:lnSpc>
                <a:spcPct val="100000"/>
              </a:lnSpc>
              <a:spcBef>
                <a:spcPct val="20000"/>
              </a:spcBef>
              <a:spcAft>
                <a:spcPts val="0"/>
              </a:spcAft>
              <a:buClr>
                <a:srgbClr val="C5003D"/>
              </a:buClr>
              <a:buSzPct val="100000"/>
              <a:buFont typeface="Arial" pitchFamily="34" charset="0"/>
              <a:buChar char="•"/>
              <a:tabLst/>
              <a:defRPr/>
            </a:pPr>
            <a:r>
              <a:rPr lang="en-US" altLang="ko-KR" sz="1200" dirty="0" smtClean="0">
                <a:latin typeface="Arial" pitchFamily="34" charset="0"/>
                <a:ea typeface="맑은 고딕" pitchFamily="50" charset="-127"/>
                <a:cs typeface="Arial" pitchFamily="34" charset="0"/>
              </a:rPr>
              <a:t>Performance can be better. The server can use some tactic for the performance.</a:t>
            </a:r>
            <a:endParaRPr kumimoji="0" lang="en-US" sz="1200" b="0" i="0" u="none" strike="noStrike" kern="1200" cap="none" spc="0" normalizeH="0" baseline="0" noProof="0" dirty="0" smtClean="0">
              <a:ln>
                <a:noFill/>
              </a:ln>
              <a:solidFill>
                <a:schemeClr val="tx1"/>
              </a:solidFill>
              <a:effectLst/>
              <a:uLnTx/>
              <a:uFillTx/>
              <a:latin typeface="Arial" pitchFamily="34" charset="0"/>
              <a:ea typeface="맑은 고딕" pitchFamily="50" charset="-127"/>
              <a:cs typeface="Arial" pitchFamily="34" charset="0"/>
            </a:endParaRPr>
          </a:p>
          <a:p>
            <a:pPr marL="292608" lvl="1" indent="-292608">
              <a:spcBef>
                <a:spcPct val="20000"/>
              </a:spcBef>
              <a:buClr>
                <a:srgbClr val="C5003D"/>
              </a:buClr>
              <a:buSzPct val="100000"/>
              <a:buFont typeface="Arial" pitchFamily="34" charset="0"/>
              <a:buChar char="•"/>
              <a:defRPr/>
            </a:pPr>
            <a:r>
              <a:rPr lang="en-US" altLang="ko-KR" sz="2000" dirty="0" smtClean="0">
                <a:latin typeface="Arial" pitchFamily="34" charset="0"/>
                <a:ea typeface="맑은 고딕" pitchFamily="50" charset="-127"/>
                <a:cs typeface="Arial" pitchFamily="34" charset="0"/>
              </a:rPr>
              <a:t>Cons</a:t>
            </a:r>
          </a:p>
          <a:p>
            <a:pPr marL="649224" lvl="1" indent="-285750">
              <a:spcBef>
                <a:spcPct val="20000"/>
              </a:spcBef>
              <a:buClr>
                <a:srgbClr val="C5003D"/>
              </a:buClr>
              <a:buSzPct val="100000"/>
              <a:buFont typeface="Arial" pitchFamily="34" charset="0"/>
              <a:buChar char="•"/>
              <a:defRPr/>
            </a:pPr>
            <a:r>
              <a:rPr lang="en-US" altLang="ko-KR" sz="1200" dirty="0" smtClean="0">
                <a:latin typeface="Arial" pitchFamily="34" charset="0"/>
                <a:ea typeface="맑은 고딕" pitchFamily="50" charset="-127"/>
                <a:cs typeface="Arial" pitchFamily="34" charset="0"/>
              </a:rPr>
              <a:t>No way to add new service without server-side change.</a:t>
            </a:r>
          </a:p>
        </p:txBody>
      </p:sp>
      <p:sp>
        <p:nvSpPr>
          <p:cNvPr id="19" name="직사각형 18"/>
          <p:cNvSpPr/>
          <p:nvPr/>
        </p:nvSpPr>
        <p:spPr>
          <a:xfrm>
            <a:off x="2112665" y="3439252"/>
            <a:ext cx="697396" cy="100811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latin typeface="Arial" pitchFamily="34" charset="0"/>
                <a:cs typeface="Arial" pitchFamily="34" charset="0"/>
              </a:rPr>
              <a:t>Event</a:t>
            </a:r>
          </a:p>
          <a:p>
            <a:pPr algn="ctr"/>
            <a:r>
              <a:rPr lang="en-US" altLang="ko-KR" sz="1100" dirty="0" smtClean="0">
                <a:solidFill>
                  <a:schemeClr val="tx1"/>
                </a:solidFill>
                <a:latin typeface="Arial" pitchFamily="34" charset="0"/>
                <a:cs typeface="Arial" pitchFamily="34" charset="0"/>
              </a:rPr>
              <a:t>Bus</a:t>
            </a:r>
          </a:p>
        </p:txBody>
      </p:sp>
      <p:cxnSp>
        <p:nvCxnSpPr>
          <p:cNvPr id="20" name="직선 연결선 19"/>
          <p:cNvCxnSpPr>
            <a:stCxn id="24" idx="0"/>
          </p:cNvCxnSpPr>
          <p:nvPr/>
        </p:nvCxnSpPr>
        <p:spPr>
          <a:xfrm>
            <a:off x="1752625" y="3583267"/>
            <a:ext cx="360040" cy="0"/>
          </a:xfrm>
          <a:prstGeom prst="line">
            <a:avLst/>
          </a:prstGeom>
          <a:solidFill>
            <a:schemeClr val="bg1"/>
          </a:solidFill>
          <a:ln w="9525">
            <a:solidFill>
              <a:schemeClr val="tx1"/>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21" name="한쪽 모서리가 잘린 사각형 20"/>
          <p:cNvSpPr/>
          <p:nvPr/>
        </p:nvSpPr>
        <p:spPr>
          <a:xfrm>
            <a:off x="3192785" y="3439251"/>
            <a:ext cx="720080" cy="288032"/>
          </a:xfrm>
          <a:prstGeom prst="snip1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Arial" pitchFamily="34" charset="0"/>
                <a:cs typeface="Arial" pitchFamily="34" charset="0"/>
              </a:rPr>
              <a:t>Service A</a:t>
            </a:r>
          </a:p>
        </p:txBody>
      </p:sp>
      <p:sp>
        <p:nvSpPr>
          <p:cNvPr id="22" name="한쪽 모서리가 잘린 사각형 21"/>
          <p:cNvSpPr/>
          <p:nvPr/>
        </p:nvSpPr>
        <p:spPr>
          <a:xfrm>
            <a:off x="3192785" y="3799292"/>
            <a:ext cx="720080" cy="288032"/>
          </a:xfrm>
          <a:prstGeom prst="snip1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Arial" pitchFamily="34" charset="0"/>
                <a:cs typeface="Arial" pitchFamily="34" charset="0"/>
              </a:rPr>
              <a:t>Service B</a:t>
            </a:r>
          </a:p>
        </p:txBody>
      </p:sp>
      <p:sp>
        <p:nvSpPr>
          <p:cNvPr id="23" name="한쪽 모서리가 잘린 사각형 22"/>
          <p:cNvSpPr/>
          <p:nvPr/>
        </p:nvSpPr>
        <p:spPr>
          <a:xfrm>
            <a:off x="3192785" y="4159332"/>
            <a:ext cx="720080" cy="288032"/>
          </a:xfrm>
          <a:prstGeom prst="snip1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Arial" pitchFamily="34" charset="0"/>
                <a:cs typeface="Arial" pitchFamily="34" charset="0"/>
              </a:rPr>
              <a:t>Service C</a:t>
            </a:r>
          </a:p>
        </p:txBody>
      </p:sp>
      <p:sp>
        <p:nvSpPr>
          <p:cNvPr id="24" name="한쪽 모서리가 잘린 사각형 23"/>
          <p:cNvSpPr/>
          <p:nvPr/>
        </p:nvSpPr>
        <p:spPr>
          <a:xfrm>
            <a:off x="1032545" y="3439251"/>
            <a:ext cx="720080" cy="288032"/>
          </a:xfrm>
          <a:prstGeom prst="snip1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Arial" pitchFamily="34" charset="0"/>
                <a:cs typeface="Arial" pitchFamily="34" charset="0"/>
              </a:rPr>
              <a:t>Node A</a:t>
            </a:r>
          </a:p>
        </p:txBody>
      </p:sp>
      <p:sp>
        <p:nvSpPr>
          <p:cNvPr id="25" name="한쪽 모서리가 잘린 사각형 24"/>
          <p:cNvSpPr/>
          <p:nvPr/>
        </p:nvSpPr>
        <p:spPr>
          <a:xfrm>
            <a:off x="1032545" y="3799292"/>
            <a:ext cx="720080" cy="288032"/>
          </a:xfrm>
          <a:prstGeom prst="snip1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Arial" pitchFamily="34" charset="0"/>
                <a:cs typeface="Arial" pitchFamily="34" charset="0"/>
              </a:rPr>
              <a:t>Node B</a:t>
            </a:r>
          </a:p>
        </p:txBody>
      </p:sp>
      <p:sp>
        <p:nvSpPr>
          <p:cNvPr id="26" name="한쪽 모서리가 잘린 사각형 25"/>
          <p:cNvSpPr/>
          <p:nvPr/>
        </p:nvSpPr>
        <p:spPr>
          <a:xfrm>
            <a:off x="1032545" y="4159332"/>
            <a:ext cx="720080" cy="288032"/>
          </a:xfrm>
          <a:prstGeom prst="snip1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Arial" pitchFamily="34" charset="0"/>
                <a:cs typeface="Arial" pitchFamily="34" charset="0"/>
              </a:rPr>
              <a:t>Node C</a:t>
            </a:r>
          </a:p>
        </p:txBody>
      </p:sp>
      <p:cxnSp>
        <p:nvCxnSpPr>
          <p:cNvPr id="27" name="직선 연결선 26"/>
          <p:cNvCxnSpPr/>
          <p:nvPr/>
        </p:nvCxnSpPr>
        <p:spPr>
          <a:xfrm>
            <a:off x="1752625" y="3943307"/>
            <a:ext cx="360040" cy="0"/>
          </a:xfrm>
          <a:prstGeom prst="line">
            <a:avLst/>
          </a:prstGeom>
          <a:solidFill>
            <a:schemeClr val="bg1"/>
          </a:solidFill>
          <a:ln w="9525">
            <a:solidFill>
              <a:schemeClr val="tx1"/>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28" name="직선 연결선 27"/>
          <p:cNvCxnSpPr/>
          <p:nvPr/>
        </p:nvCxnSpPr>
        <p:spPr>
          <a:xfrm>
            <a:off x="1752625" y="4303348"/>
            <a:ext cx="360040" cy="0"/>
          </a:xfrm>
          <a:prstGeom prst="line">
            <a:avLst/>
          </a:prstGeom>
          <a:solidFill>
            <a:schemeClr val="bg1"/>
          </a:solidFill>
          <a:ln w="9525">
            <a:solidFill>
              <a:schemeClr val="tx1"/>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29" name="직선 연결선 28"/>
          <p:cNvCxnSpPr/>
          <p:nvPr/>
        </p:nvCxnSpPr>
        <p:spPr>
          <a:xfrm>
            <a:off x="2832745" y="3583267"/>
            <a:ext cx="360040" cy="0"/>
          </a:xfrm>
          <a:prstGeom prst="line">
            <a:avLst/>
          </a:prstGeom>
          <a:solidFill>
            <a:schemeClr val="bg1"/>
          </a:solidFill>
          <a:ln w="9525">
            <a:solidFill>
              <a:schemeClr val="tx1"/>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30" name="직선 연결선 29"/>
          <p:cNvCxnSpPr/>
          <p:nvPr/>
        </p:nvCxnSpPr>
        <p:spPr>
          <a:xfrm>
            <a:off x="2832745" y="3943307"/>
            <a:ext cx="360040" cy="0"/>
          </a:xfrm>
          <a:prstGeom prst="line">
            <a:avLst/>
          </a:prstGeom>
          <a:solidFill>
            <a:schemeClr val="bg1"/>
          </a:solidFill>
          <a:ln w="9525">
            <a:solidFill>
              <a:schemeClr val="tx1"/>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31" name="직선 연결선 30"/>
          <p:cNvCxnSpPr/>
          <p:nvPr/>
        </p:nvCxnSpPr>
        <p:spPr>
          <a:xfrm>
            <a:off x="2832745" y="4303348"/>
            <a:ext cx="360040" cy="0"/>
          </a:xfrm>
          <a:prstGeom prst="line">
            <a:avLst/>
          </a:prstGeom>
          <a:solidFill>
            <a:schemeClr val="bg1"/>
          </a:solidFill>
          <a:ln w="9525">
            <a:solidFill>
              <a:schemeClr val="tx1"/>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33" name="직사각형 32"/>
          <p:cNvSpPr/>
          <p:nvPr/>
        </p:nvSpPr>
        <p:spPr>
          <a:xfrm>
            <a:off x="6458870" y="3377316"/>
            <a:ext cx="1728192" cy="115212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1100" dirty="0" smtClean="0">
                <a:solidFill>
                  <a:schemeClr val="tx1"/>
                </a:solidFill>
                <a:latin typeface="Arial" pitchFamily="34" charset="0"/>
                <a:cs typeface="Arial" pitchFamily="34" charset="0"/>
              </a:rPr>
              <a:t>Server</a:t>
            </a:r>
          </a:p>
        </p:txBody>
      </p:sp>
      <p:cxnSp>
        <p:nvCxnSpPr>
          <p:cNvPr id="34" name="직선 연결선 33"/>
          <p:cNvCxnSpPr>
            <a:stCxn id="39" idx="0"/>
            <a:endCxn id="33" idx="1"/>
          </p:cNvCxnSpPr>
          <p:nvPr/>
        </p:nvCxnSpPr>
        <p:spPr>
          <a:xfrm>
            <a:off x="5954814" y="3593339"/>
            <a:ext cx="504056" cy="360040"/>
          </a:xfrm>
          <a:prstGeom prst="line">
            <a:avLst/>
          </a:prstGeom>
          <a:solidFill>
            <a:schemeClr val="bg1"/>
          </a:solidFill>
          <a:ln w="9525">
            <a:solidFill>
              <a:schemeClr val="tx1"/>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36" name="한쪽 모서리가 잘린 사각형 35"/>
          <p:cNvSpPr/>
          <p:nvPr/>
        </p:nvSpPr>
        <p:spPr>
          <a:xfrm>
            <a:off x="6890918" y="3449324"/>
            <a:ext cx="720080" cy="288032"/>
          </a:xfrm>
          <a:prstGeom prst="snip1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Arial" pitchFamily="34" charset="0"/>
                <a:cs typeface="Arial" pitchFamily="34" charset="0"/>
              </a:rPr>
              <a:t>Service A</a:t>
            </a:r>
          </a:p>
        </p:txBody>
      </p:sp>
      <p:sp>
        <p:nvSpPr>
          <p:cNvPr id="37" name="한쪽 모서리가 잘린 사각형 36"/>
          <p:cNvSpPr/>
          <p:nvPr/>
        </p:nvSpPr>
        <p:spPr>
          <a:xfrm>
            <a:off x="6890918" y="3809364"/>
            <a:ext cx="720080" cy="288032"/>
          </a:xfrm>
          <a:prstGeom prst="snip1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Arial" pitchFamily="34" charset="0"/>
                <a:cs typeface="Arial" pitchFamily="34" charset="0"/>
              </a:rPr>
              <a:t>Service B</a:t>
            </a:r>
          </a:p>
        </p:txBody>
      </p:sp>
      <p:sp>
        <p:nvSpPr>
          <p:cNvPr id="38" name="한쪽 모서리가 잘린 사각형 37"/>
          <p:cNvSpPr/>
          <p:nvPr/>
        </p:nvSpPr>
        <p:spPr>
          <a:xfrm>
            <a:off x="6890918" y="4169403"/>
            <a:ext cx="720080" cy="288032"/>
          </a:xfrm>
          <a:prstGeom prst="snip1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Arial" pitchFamily="34" charset="0"/>
                <a:cs typeface="Arial" pitchFamily="34" charset="0"/>
              </a:rPr>
              <a:t>Service C</a:t>
            </a:r>
          </a:p>
        </p:txBody>
      </p:sp>
      <p:sp>
        <p:nvSpPr>
          <p:cNvPr id="39" name="한쪽 모서리가 잘린 사각형 38"/>
          <p:cNvSpPr/>
          <p:nvPr/>
        </p:nvSpPr>
        <p:spPr>
          <a:xfrm>
            <a:off x="5234734" y="3449324"/>
            <a:ext cx="720080" cy="288032"/>
          </a:xfrm>
          <a:prstGeom prst="snip1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Arial" pitchFamily="34" charset="0"/>
                <a:cs typeface="Arial" pitchFamily="34" charset="0"/>
              </a:rPr>
              <a:t>Node A</a:t>
            </a:r>
          </a:p>
        </p:txBody>
      </p:sp>
      <p:sp>
        <p:nvSpPr>
          <p:cNvPr id="40" name="한쪽 모서리가 잘린 사각형 39"/>
          <p:cNvSpPr/>
          <p:nvPr/>
        </p:nvSpPr>
        <p:spPr>
          <a:xfrm>
            <a:off x="5234734" y="3809364"/>
            <a:ext cx="720080" cy="288032"/>
          </a:xfrm>
          <a:prstGeom prst="snip1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Arial" pitchFamily="34" charset="0"/>
                <a:cs typeface="Arial" pitchFamily="34" charset="0"/>
              </a:rPr>
              <a:t>Node B</a:t>
            </a:r>
          </a:p>
        </p:txBody>
      </p:sp>
      <p:sp>
        <p:nvSpPr>
          <p:cNvPr id="41" name="한쪽 모서리가 잘린 사각형 40"/>
          <p:cNvSpPr/>
          <p:nvPr/>
        </p:nvSpPr>
        <p:spPr>
          <a:xfrm>
            <a:off x="5234734" y="4169403"/>
            <a:ext cx="720080" cy="288032"/>
          </a:xfrm>
          <a:prstGeom prst="snip1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solidFill>
                  <a:schemeClr val="tx1"/>
                </a:solidFill>
                <a:latin typeface="Arial" pitchFamily="34" charset="0"/>
                <a:cs typeface="Arial" pitchFamily="34" charset="0"/>
              </a:rPr>
              <a:t>Node C</a:t>
            </a:r>
          </a:p>
        </p:txBody>
      </p:sp>
      <p:cxnSp>
        <p:nvCxnSpPr>
          <p:cNvPr id="42" name="직선 연결선 41"/>
          <p:cNvCxnSpPr/>
          <p:nvPr/>
        </p:nvCxnSpPr>
        <p:spPr>
          <a:xfrm>
            <a:off x="5954814" y="3953380"/>
            <a:ext cx="504056" cy="0"/>
          </a:xfrm>
          <a:prstGeom prst="line">
            <a:avLst/>
          </a:prstGeom>
          <a:solidFill>
            <a:schemeClr val="bg1"/>
          </a:solidFill>
          <a:ln w="9525">
            <a:solidFill>
              <a:schemeClr val="tx1"/>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43" name="직선 연결선 42"/>
          <p:cNvCxnSpPr>
            <a:stCxn id="41" idx="0"/>
            <a:endCxn id="33" idx="1"/>
          </p:cNvCxnSpPr>
          <p:nvPr/>
        </p:nvCxnSpPr>
        <p:spPr>
          <a:xfrm flipV="1">
            <a:off x="5954814" y="3953380"/>
            <a:ext cx="504056" cy="360040"/>
          </a:xfrm>
          <a:prstGeom prst="line">
            <a:avLst/>
          </a:prstGeom>
          <a:solidFill>
            <a:schemeClr val="bg1"/>
          </a:solidFill>
          <a:ln w="9525">
            <a:solidFill>
              <a:schemeClr val="tx1"/>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44" name="직선 연결선 43"/>
          <p:cNvCxnSpPr>
            <a:stCxn id="33" idx="1"/>
            <a:endCxn id="36" idx="2"/>
          </p:cNvCxnSpPr>
          <p:nvPr/>
        </p:nvCxnSpPr>
        <p:spPr>
          <a:xfrm flipV="1">
            <a:off x="6458870" y="3593339"/>
            <a:ext cx="432048" cy="360040"/>
          </a:xfrm>
          <a:prstGeom prst="line">
            <a:avLst/>
          </a:prstGeom>
          <a:solidFill>
            <a:schemeClr val="bg1"/>
          </a:solidFill>
          <a:ln w="9525">
            <a:solidFill>
              <a:schemeClr val="tx1"/>
            </a:solidFill>
            <a:prstDash val="dash"/>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45" name="직선 연결선 44"/>
          <p:cNvCxnSpPr>
            <a:stCxn id="33" idx="1"/>
            <a:endCxn id="37" idx="2"/>
          </p:cNvCxnSpPr>
          <p:nvPr/>
        </p:nvCxnSpPr>
        <p:spPr>
          <a:xfrm>
            <a:off x="6458870" y="3953380"/>
            <a:ext cx="432048" cy="0"/>
          </a:xfrm>
          <a:prstGeom prst="line">
            <a:avLst/>
          </a:prstGeom>
          <a:solidFill>
            <a:schemeClr val="bg1"/>
          </a:solidFill>
          <a:ln w="9525">
            <a:solidFill>
              <a:schemeClr val="tx1"/>
            </a:solidFill>
            <a:prstDash val="dash"/>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46" name="직선 연결선 45"/>
          <p:cNvCxnSpPr>
            <a:stCxn id="33" idx="1"/>
            <a:endCxn id="38" idx="2"/>
          </p:cNvCxnSpPr>
          <p:nvPr/>
        </p:nvCxnSpPr>
        <p:spPr>
          <a:xfrm>
            <a:off x="6458870" y="3953380"/>
            <a:ext cx="432048" cy="360040"/>
          </a:xfrm>
          <a:prstGeom prst="line">
            <a:avLst/>
          </a:prstGeom>
          <a:solidFill>
            <a:schemeClr val="bg1"/>
          </a:solidFill>
          <a:ln w="9525">
            <a:solidFill>
              <a:schemeClr val="tx1"/>
            </a:solidFill>
            <a:prstDash val="dash"/>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sp>
        <p:nvSpPr>
          <p:cNvPr id="54" name="Content Placeholder 5"/>
          <p:cNvSpPr>
            <a:spLocks noGrp="1"/>
          </p:cNvSpPr>
          <p:nvPr>
            <p:ph idx="1"/>
          </p:nvPr>
        </p:nvSpPr>
        <p:spPr>
          <a:xfrm>
            <a:off x="457200" y="1154750"/>
            <a:ext cx="8229600" cy="2449184"/>
          </a:xfrm>
        </p:spPr>
        <p:txBody>
          <a:bodyPr>
            <a:normAutofit/>
          </a:bodyPr>
          <a:lstStyle/>
          <a:p>
            <a:pPr marL="0" indent="0">
              <a:buNone/>
            </a:pPr>
            <a:r>
              <a:rPr lang="en-US" altLang="ko-KR" sz="2200" u="sng" dirty="0" smtClean="0">
                <a:solidFill>
                  <a:schemeClr val="tx1"/>
                </a:solidFill>
                <a:latin typeface="Arial" pitchFamily="34" charset="0"/>
                <a:ea typeface="맑은 고딕" pitchFamily="50" charset="-127"/>
                <a:cs typeface="Arial" pitchFamily="34" charset="0"/>
              </a:rPr>
              <a:t>Satisfy Quality Attribute : Availability, Scalability </a:t>
            </a:r>
            <a:endParaRPr lang="en-US" sz="2200" dirty="0" smtClean="0">
              <a:solidFill>
                <a:schemeClr val="tx1"/>
              </a:solidFill>
              <a:latin typeface="Arial" pitchFamily="34" charset="0"/>
              <a:ea typeface="맑은 고딕" pitchFamily="50" charset="-127"/>
              <a:cs typeface="Arial" pitchFamily="34" charset="0"/>
            </a:endParaRPr>
          </a:p>
        </p:txBody>
      </p:sp>
      <p:graphicFrame>
        <p:nvGraphicFramePr>
          <p:cNvPr id="69" name="표 68"/>
          <p:cNvGraphicFramePr>
            <a:graphicFrameLocks noGrp="1"/>
          </p:cNvGraphicFramePr>
          <p:nvPr/>
        </p:nvGraphicFramePr>
        <p:xfrm>
          <a:off x="556608" y="1675401"/>
          <a:ext cx="8156701" cy="1157854"/>
        </p:xfrm>
        <a:graphic>
          <a:graphicData uri="http://schemas.openxmlformats.org/drawingml/2006/table">
            <a:tbl>
              <a:tblPr/>
              <a:tblGrid>
                <a:gridCol w="2166865"/>
                <a:gridCol w="5989836"/>
              </a:tblGrid>
              <a:tr h="336364">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QA Refinement</a:t>
                      </a:r>
                      <a:endParaRPr kumimoji="0" lang="ko-KR" altLang="ko-KR" sz="18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Description</a:t>
                      </a:r>
                      <a:endParaRPr kumimoji="0" lang="ko-KR" altLang="ko-KR" sz="18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9D9D9"/>
                    </a:solidFill>
                  </a:tcPr>
                </a:tc>
              </a:tr>
              <a:tr h="273830">
                <a:tc>
                  <a:txBody>
                    <a:bodyPr/>
                    <a:lstStyle/>
                    <a:p>
                      <a:pPr marL="0" marR="0" lvl="0" indent="0"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altLang="ko-KR" sz="16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Number of nodes</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ko-KR" sz="1600" dirty="0" smtClean="0">
                          <a:latin typeface="Arial" pitchFamily="34" charset="0"/>
                          <a:ea typeface="맑은 고딕" pitchFamily="50" charset="-127"/>
                          <a:cs typeface="Arial" pitchFamily="34" charset="0"/>
                        </a:rPr>
                        <a:t>Can have one or more nodes up to 100</a:t>
                      </a:r>
                      <a:endParaRPr kumimoji="0" lang="ko-KR"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547660">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0" lang="en-US" altLang="ko-KR" sz="16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No downtime</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lvl="0">
                        <a:lnSpc>
                          <a:spcPct val="100000"/>
                        </a:lnSpc>
                        <a:spcBef>
                          <a:spcPct val="20000"/>
                        </a:spcBef>
                        <a:buClr>
                          <a:srgbClr val="C5003D"/>
                        </a:buClr>
                        <a:buSzPct val="100000"/>
                        <a:defRPr/>
                      </a:pPr>
                      <a:r>
                        <a:rPr lang="en-US" altLang="ko-KR" sz="1600" dirty="0" smtClean="0">
                          <a:latin typeface="Arial" pitchFamily="34" charset="0"/>
                          <a:ea typeface="맑은 고딕" pitchFamily="50" charset="-127"/>
                          <a:cs typeface="Arial" pitchFamily="34" charset="0"/>
                        </a:rPr>
                        <a:t>Shall provide to add and remove nodes without having to restart the system or nodes</a:t>
                      </a:r>
                      <a:endParaRPr kumimoji="0" lang="en-US" altLang="ko-KR" sz="1600" b="0" i="0" strike="noStrike" kern="1200" cap="none" spc="0" normalizeH="0" baseline="0" noProof="0" dirty="0" smtClean="0">
                        <a:ln>
                          <a:noFill/>
                        </a:ln>
                        <a:effectLst/>
                        <a:uLnTx/>
                        <a:uFillTx/>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bl>
          </a:graphicData>
        </a:graphic>
      </p:graphicFrame>
      <p:sp>
        <p:nvSpPr>
          <p:cNvPr id="70" name="Content Placeholder 5"/>
          <p:cNvSpPr txBox="1">
            <a:spLocks/>
          </p:cNvSpPr>
          <p:nvPr/>
        </p:nvSpPr>
        <p:spPr>
          <a:xfrm>
            <a:off x="3449270" y="2925437"/>
            <a:ext cx="1080000" cy="432000"/>
          </a:xfrm>
          <a:prstGeom prst="rect">
            <a:avLst/>
          </a:prstGeom>
          <a:ln>
            <a:noFill/>
          </a:ln>
        </p:spPr>
        <p:txBody>
          <a:bodyPr vert="horz" lIns="91440" tIns="45720" rIns="91440" bIns="45720" rtlCol="0" anchor="ctr" anchorCtr="0">
            <a:noAutofit/>
          </a:bodyPr>
          <a:lstStyle/>
          <a:p>
            <a:pPr marL="0" marR="0" lvl="0" indent="0" algn="ctr"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2400" b="0" i="0" strike="noStrike" kern="1200" cap="none" spc="0" normalizeH="0" baseline="0" noProof="0" dirty="0" smtClean="0">
                <a:ln>
                  <a:noFill/>
                </a:ln>
                <a:solidFill>
                  <a:srgbClr val="FF0000"/>
                </a:solidFill>
                <a:effectLst/>
                <a:uLnTx/>
                <a:uFillTx/>
                <a:latin typeface="Arial"/>
                <a:ea typeface="맑은 고딕" pitchFamily="50" charset="-127"/>
                <a:cs typeface="Arial"/>
              </a:rPr>
              <a:t>√</a:t>
            </a:r>
            <a:endParaRPr kumimoji="0" lang="en-US" sz="1400" b="0" i="0" strike="noStrike" kern="1200" cap="none" spc="0" normalizeH="0" baseline="0" noProof="0" dirty="0" smtClean="0">
              <a:ln>
                <a:noFill/>
              </a:ln>
              <a:solidFill>
                <a:srgbClr val="FF0000"/>
              </a:solidFill>
              <a:effectLst/>
              <a:uLnTx/>
              <a:uFillTx/>
              <a:latin typeface="Arial" pitchFamily="34" charset="0"/>
              <a:ea typeface="맑은 고딕" pitchFamily="50" charset="-127"/>
              <a:cs typeface="Arial" pitchFamily="34" charset="0"/>
            </a:endParaRPr>
          </a:p>
        </p:txBody>
      </p:sp>
      <p:grpSp>
        <p:nvGrpSpPr>
          <p:cNvPr id="2" name="그룹 48"/>
          <p:cNvGrpSpPr/>
          <p:nvPr/>
        </p:nvGrpSpPr>
        <p:grpSpPr>
          <a:xfrm>
            <a:off x="3066751" y="4579306"/>
            <a:ext cx="5760640" cy="246239"/>
            <a:chOff x="1331640" y="4843278"/>
            <a:chExt cx="5760640" cy="246240"/>
          </a:xfrm>
        </p:grpSpPr>
        <p:cxnSp>
          <p:nvCxnSpPr>
            <p:cNvPr id="50" name="직선 화살표 연결선 49"/>
            <p:cNvCxnSpPr/>
            <p:nvPr/>
          </p:nvCxnSpPr>
          <p:spPr>
            <a:xfrm>
              <a:off x="5508104" y="4958420"/>
              <a:ext cx="288032" cy="0"/>
            </a:xfrm>
            <a:prstGeom prst="straightConnector1">
              <a:avLst/>
            </a:prstGeom>
            <a:ln w="12700">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TextBox 136"/>
            <p:cNvSpPr txBox="1">
              <a:spLocks noChangeArrowheads="1"/>
            </p:cNvSpPr>
            <p:nvPr/>
          </p:nvSpPr>
          <p:spPr bwMode="auto">
            <a:xfrm>
              <a:off x="3707904" y="4843282"/>
              <a:ext cx="648072" cy="246222"/>
            </a:xfrm>
            <a:prstGeom prst="rect">
              <a:avLst/>
            </a:prstGeom>
            <a:noFill/>
            <a:ln w="9525">
              <a:noFill/>
              <a:miter lim="800000"/>
              <a:headEnd/>
              <a:tailEnd/>
            </a:ln>
          </p:spPr>
          <p:txBody>
            <a:bodyPr wrap="square">
              <a:spAutoFit/>
            </a:bodyPr>
            <a:lstStyle/>
            <a:p>
              <a:r>
                <a:rPr lang="en-US" altLang="ko-KR" sz="1000" dirty="0" smtClean="0">
                  <a:latin typeface="Arial" charset="0"/>
                  <a:cs typeface="Arial" charset="0"/>
                </a:rPr>
                <a:t>Server</a:t>
              </a:r>
              <a:endParaRPr lang="ko-KR" altLang="en-US" sz="1000" dirty="0">
                <a:latin typeface="Arial" charset="0"/>
                <a:cs typeface="Arial" charset="0"/>
              </a:endParaRPr>
            </a:p>
          </p:txBody>
        </p:sp>
        <p:sp>
          <p:nvSpPr>
            <p:cNvPr id="52" name="직사각형 51"/>
            <p:cNvSpPr/>
            <p:nvPr/>
          </p:nvSpPr>
          <p:spPr>
            <a:xfrm>
              <a:off x="3419872" y="4888014"/>
              <a:ext cx="288032" cy="1477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smtClean="0">
                <a:solidFill>
                  <a:schemeClr val="tx1"/>
                </a:solidFill>
                <a:latin typeface="Arial" pitchFamily="34" charset="0"/>
                <a:cs typeface="Arial" pitchFamily="34" charset="0"/>
              </a:endParaRPr>
            </a:p>
          </p:txBody>
        </p:sp>
        <p:sp>
          <p:nvSpPr>
            <p:cNvPr id="55" name="TextBox 112"/>
            <p:cNvSpPr txBox="1">
              <a:spLocks noChangeArrowheads="1"/>
            </p:cNvSpPr>
            <p:nvPr/>
          </p:nvSpPr>
          <p:spPr bwMode="auto">
            <a:xfrm>
              <a:off x="4572000" y="4843278"/>
              <a:ext cx="1763713" cy="246222"/>
            </a:xfrm>
            <a:prstGeom prst="rect">
              <a:avLst/>
            </a:prstGeom>
            <a:noFill/>
            <a:ln w="9525">
              <a:noFill/>
              <a:miter lim="800000"/>
              <a:headEnd/>
              <a:tailEnd/>
            </a:ln>
          </p:spPr>
          <p:txBody>
            <a:bodyPr>
              <a:spAutoFit/>
            </a:bodyPr>
            <a:lstStyle/>
            <a:p>
              <a:r>
                <a:rPr lang="en-US" altLang="ko-KR" sz="1000" dirty="0" smtClean="0">
                  <a:latin typeface="Arial" charset="0"/>
                  <a:cs typeface="Arial" charset="0"/>
                </a:rPr>
                <a:t>Call / Return</a:t>
              </a:r>
              <a:endParaRPr lang="ko-KR" altLang="en-US" sz="1000" dirty="0">
                <a:latin typeface="Arial" charset="0"/>
                <a:cs typeface="Arial" charset="0"/>
              </a:endParaRPr>
            </a:p>
          </p:txBody>
        </p:sp>
        <p:cxnSp>
          <p:nvCxnSpPr>
            <p:cNvPr id="56" name="직선 화살표 연결선 55"/>
            <p:cNvCxnSpPr/>
            <p:nvPr/>
          </p:nvCxnSpPr>
          <p:spPr>
            <a:xfrm>
              <a:off x="4283968" y="4958420"/>
              <a:ext cx="288032" cy="0"/>
            </a:xfrm>
            <a:prstGeom prst="straightConnector1">
              <a:avLst/>
            </a:prstGeom>
            <a:ln w="127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TextBox 91"/>
            <p:cNvSpPr txBox="1">
              <a:spLocks noChangeArrowheads="1"/>
            </p:cNvSpPr>
            <p:nvPr/>
          </p:nvSpPr>
          <p:spPr bwMode="auto">
            <a:xfrm>
              <a:off x="5796137" y="4843285"/>
              <a:ext cx="1296143" cy="246222"/>
            </a:xfrm>
            <a:prstGeom prst="rect">
              <a:avLst/>
            </a:prstGeom>
            <a:noFill/>
            <a:ln w="9525">
              <a:noFill/>
              <a:miter lim="800000"/>
              <a:headEnd/>
              <a:tailEnd/>
            </a:ln>
          </p:spPr>
          <p:txBody>
            <a:bodyPr wrap="square">
              <a:spAutoFit/>
            </a:bodyPr>
            <a:lstStyle/>
            <a:p>
              <a:r>
                <a:rPr lang="en-US" altLang="ko-KR" sz="1000" dirty="0" smtClean="0">
                  <a:latin typeface="Arial" charset="0"/>
                  <a:cs typeface="Arial" charset="0"/>
                </a:rPr>
                <a:t>Socket connection</a:t>
              </a:r>
              <a:endParaRPr lang="ko-KR" altLang="en-US" sz="1000" dirty="0">
                <a:latin typeface="Arial" charset="0"/>
                <a:cs typeface="Arial" charset="0"/>
              </a:endParaRPr>
            </a:p>
          </p:txBody>
        </p:sp>
        <p:sp>
          <p:nvSpPr>
            <p:cNvPr id="58" name="한쪽 모서리가 잘린 사각형 57"/>
            <p:cNvSpPr/>
            <p:nvPr/>
          </p:nvSpPr>
          <p:spPr>
            <a:xfrm>
              <a:off x="1331640" y="4888014"/>
              <a:ext cx="288032" cy="147780"/>
            </a:xfrm>
            <a:prstGeom prst="snip1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smtClean="0">
                <a:solidFill>
                  <a:schemeClr val="tx1"/>
                </a:solidFill>
                <a:latin typeface="Arial" pitchFamily="34" charset="0"/>
                <a:cs typeface="Arial" pitchFamily="34" charset="0"/>
              </a:endParaRPr>
            </a:p>
          </p:txBody>
        </p:sp>
        <p:sp>
          <p:nvSpPr>
            <p:cNvPr id="59" name="TextBox 136"/>
            <p:cNvSpPr txBox="1">
              <a:spLocks noChangeArrowheads="1"/>
            </p:cNvSpPr>
            <p:nvPr/>
          </p:nvSpPr>
          <p:spPr bwMode="auto">
            <a:xfrm>
              <a:off x="1619672" y="4843296"/>
              <a:ext cx="1800200" cy="246222"/>
            </a:xfrm>
            <a:prstGeom prst="rect">
              <a:avLst/>
            </a:prstGeom>
            <a:noFill/>
            <a:ln w="9525">
              <a:noFill/>
              <a:miter lim="800000"/>
              <a:headEnd/>
              <a:tailEnd/>
            </a:ln>
          </p:spPr>
          <p:txBody>
            <a:bodyPr wrap="square">
              <a:spAutoFit/>
            </a:bodyPr>
            <a:lstStyle/>
            <a:p>
              <a:r>
                <a:rPr lang="en-US" altLang="ko-KR" sz="1000" dirty="0" smtClean="0">
                  <a:latin typeface="Arial" charset="0"/>
                  <a:cs typeface="Arial" charset="0"/>
                </a:rPr>
                <a:t>Service / Node Component</a:t>
              </a:r>
            </a:p>
          </p:txBody>
        </p:sp>
      </p:grpSp>
      <p:sp>
        <p:nvSpPr>
          <p:cNvPr id="60" name="Slide Number Placeholder 3"/>
          <p:cNvSpPr txBox="1">
            <a:spLocks/>
          </p:cNvSpPr>
          <p:nvPr/>
        </p:nvSpPr>
        <p:spPr>
          <a:xfrm>
            <a:off x="3505200" y="6356356"/>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C7D64D-3598-4CFC-8825-AC86C9FE4FDB}" type="slidenum">
              <a:rPr lang="en-US" smtClean="0">
                <a:solidFill>
                  <a:schemeClr val="tx1">
                    <a:lumMod val="75000"/>
                    <a:lumOff val="25000"/>
                  </a:schemeClr>
                </a:solidFill>
              </a:rPr>
              <a:pPr algn="ctr"/>
              <a:t>16</a:t>
            </a:fld>
            <a:r>
              <a:rPr lang="en-US" dirty="0" smtClean="0">
                <a:solidFill>
                  <a:schemeClr val="tx1">
                    <a:lumMod val="75000"/>
                    <a:lumOff val="25000"/>
                  </a:schemeClr>
                </a:solidFill>
              </a:rPr>
              <a:t> / 23</a:t>
            </a:r>
            <a:endParaRPr lang="en-US" dirty="0">
              <a:solidFill>
                <a:schemeClr val="tx1">
                  <a:lumMod val="75000"/>
                  <a:lumOff val="25000"/>
                </a:schemeClr>
              </a:solidFill>
            </a:endParaRPr>
          </a:p>
        </p:txBody>
      </p:sp>
    </p:spTree>
    <p:extLst>
      <p:ext uri="{BB962C8B-B14F-4D97-AF65-F5344CB8AC3E}">
        <p14:creationId xmlns="" xmlns:p14="http://schemas.microsoft.com/office/powerpoint/2010/main" val="1436690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70120" y="1848466"/>
            <a:ext cx="7302360" cy="3600000"/>
          </a:xfrm>
          <a:prstGeom prst="rect">
            <a:avLst/>
          </a:prstGeom>
          <a:noFill/>
          <a:ln w="9525">
            <a:noFill/>
            <a:miter lim="800000"/>
            <a:headEnd/>
            <a:tailEnd/>
          </a:ln>
          <a:effectLst/>
        </p:spPr>
      </p:pic>
      <p:sp>
        <p:nvSpPr>
          <p:cNvPr id="6" name="Content Placeholder 5"/>
          <p:cNvSpPr>
            <a:spLocks noGrp="1"/>
          </p:cNvSpPr>
          <p:nvPr>
            <p:ph idx="1"/>
          </p:nvPr>
        </p:nvSpPr>
        <p:spPr>
          <a:xfrm>
            <a:off x="457200" y="1154748"/>
            <a:ext cx="8229600" cy="4525963"/>
          </a:xfrm>
        </p:spPr>
        <p:txBody>
          <a:bodyPr>
            <a:normAutofit/>
          </a:bodyPr>
          <a:lstStyle/>
          <a:p>
            <a:pPr marL="0" indent="0">
              <a:buNone/>
            </a:pPr>
            <a:r>
              <a:rPr lang="en-US" sz="2200" u="sng" dirty="0" smtClean="0">
                <a:solidFill>
                  <a:schemeClr val="tx1"/>
                </a:solidFill>
                <a:latin typeface="Arial" pitchFamily="34" charset="0"/>
                <a:ea typeface="맑은 고딕" pitchFamily="50" charset="-127"/>
                <a:cs typeface="Arial" pitchFamily="34" charset="0"/>
              </a:rPr>
              <a:t>Static Perspective (Module View)</a:t>
            </a:r>
            <a:endParaRPr lang="en-US" sz="2200" dirty="0" smtClean="0">
              <a:solidFill>
                <a:schemeClr val="tx1"/>
              </a:solidFill>
              <a:latin typeface="Arial" pitchFamily="34" charset="0"/>
              <a:ea typeface="맑은 고딕" pitchFamily="50" charset="-127"/>
              <a:cs typeface="Arial" pitchFamily="34" charset="0"/>
            </a:endParaRPr>
          </a:p>
        </p:txBody>
      </p:sp>
      <p:sp>
        <p:nvSpPr>
          <p:cNvPr id="8" name="Title 1"/>
          <p:cNvSpPr>
            <a:spLocks noGrp="1"/>
          </p:cNvSpPr>
          <p:nvPr>
            <p:ph type="title"/>
          </p:nvPr>
        </p:nvSpPr>
        <p:spPr>
          <a:xfrm>
            <a:off x="457200" y="11748"/>
            <a:ext cx="8229600" cy="1143000"/>
          </a:xfrm>
        </p:spPr>
        <p:txBody>
          <a:bodyPr/>
          <a:lstStyle/>
          <a:p>
            <a:r>
              <a:rPr lang="en-US" altLang="ko-KR" dirty="0" smtClean="0">
                <a:solidFill>
                  <a:schemeClr val="tx1"/>
                </a:solidFill>
                <a:latin typeface="Arial" pitchFamily="34" charset="0"/>
                <a:ea typeface="맑은 고딕" pitchFamily="50" charset="-127"/>
                <a:cs typeface="Arial" pitchFamily="34" charset="0"/>
              </a:rPr>
              <a:t>Key Design</a:t>
            </a:r>
            <a:endParaRPr lang="en-US" dirty="0">
              <a:solidFill>
                <a:schemeClr val="tx1"/>
              </a:solidFill>
              <a:latin typeface="Arial" pitchFamily="34" charset="0"/>
              <a:ea typeface="맑은 고딕" pitchFamily="50" charset="-127"/>
              <a:cs typeface="Arial" pitchFamily="34" charset="0"/>
            </a:endParaRPr>
          </a:p>
        </p:txBody>
      </p:sp>
      <p:sp>
        <p:nvSpPr>
          <p:cNvPr id="17" name="Content Placeholder 5"/>
          <p:cNvSpPr txBox="1">
            <a:spLocks/>
          </p:cNvSpPr>
          <p:nvPr/>
        </p:nvSpPr>
        <p:spPr>
          <a:xfrm>
            <a:off x="7633310" y="1154748"/>
            <a:ext cx="1080000" cy="432000"/>
          </a:xfrm>
          <a:prstGeom prst="rect">
            <a:avLst/>
          </a:prstGeom>
          <a:ln>
            <a:solidFill>
              <a:schemeClr val="tx1"/>
            </a:solidFill>
          </a:ln>
        </p:spPr>
        <p:txBody>
          <a:bodyPr vert="horz" lIns="91440" tIns="45720" rIns="91440" bIns="45720" rtlCol="0" anchor="ctr" anchorCtr="0">
            <a:noAutofit/>
          </a:bodyPr>
          <a:lstStyle/>
          <a:p>
            <a:pPr marL="0" marR="0" lvl="0" indent="0" algn="ctr"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14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Level 2</a:t>
            </a:r>
          </a:p>
        </p:txBody>
      </p:sp>
      <p:sp>
        <p:nvSpPr>
          <p:cNvPr id="9" name="직사각형 8"/>
          <p:cNvSpPr/>
          <p:nvPr/>
        </p:nvSpPr>
        <p:spPr>
          <a:xfrm>
            <a:off x="555710" y="1781296"/>
            <a:ext cx="8157600" cy="461460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pic>
        <p:nvPicPr>
          <p:cNvPr id="1028" name="Picture 4"/>
          <p:cNvPicPr>
            <a:picLocks noChangeAspect="1" noChangeArrowheads="1"/>
          </p:cNvPicPr>
          <p:nvPr/>
        </p:nvPicPr>
        <p:blipFill>
          <a:blip r:embed="rId4"/>
          <a:srcRect/>
          <a:stretch>
            <a:fillRect/>
          </a:stretch>
        </p:blipFill>
        <p:spPr bwMode="auto">
          <a:xfrm>
            <a:off x="7616216" y="5707519"/>
            <a:ext cx="1021080" cy="577716"/>
          </a:xfrm>
          <a:prstGeom prst="rect">
            <a:avLst/>
          </a:prstGeom>
          <a:noFill/>
          <a:ln w="9525">
            <a:noFill/>
            <a:miter lim="800000"/>
            <a:headEnd/>
            <a:tailEnd/>
          </a:ln>
        </p:spPr>
      </p:pic>
      <p:sp>
        <p:nvSpPr>
          <p:cNvPr id="11" name="Content Placeholder 5"/>
          <p:cNvSpPr txBox="1">
            <a:spLocks/>
          </p:cNvSpPr>
          <p:nvPr/>
        </p:nvSpPr>
        <p:spPr>
          <a:xfrm>
            <a:off x="7279842" y="5612131"/>
            <a:ext cx="1080000" cy="432000"/>
          </a:xfrm>
          <a:prstGeom prst="rect">
            <a:avLst/>
          </a:prstGeom>
          <a:ln>
            <a:noFill/>
          </a:ln>
        </p:spPr>
        <p:txBody>
          <a:bodyPr vert="horz" lIns="91440" tIns="45720" rIns="91440" bIns="45720" rtlCol="0" anchor="ctr" anchorCtr="0">
            <a:noAutofit/>
          </a:bodyPr>
          <a:lstStyle/>
          <a:p>
            <a:pPr marL="0" marR="0" lvl="0" indent="0"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800" i="0" strike="noStrike" kern="1200" cap="none" spc="0" normalizeH="0" baseline="0" noProof="0" dirty="0" smtClean="0">
                <a:ln>
                  <a:noFill/>
                </a:ln>
                <a:solidFill>
                  <a:schemeClr val="tx1">
                    <a:lumMod val="75000"/>
                    <a:lumOff val="25000"/>
                  </a:schemeClr>
                </a:solidFill>
                <a:effectLst/>
                <a:uLnTx/>
                <a:uFillTx/>
                <a:latin typeface="Arial" pitchFamily="34" charset="0"/>
                <a:ea typeface="맑은 고딕" pitchFamily="50" charset="-127"/>
                <a:cs typeface="Arial" pitchFamily="34" charset="0"/>
              </a:rPr>
              <a:t>Key</a:t>
            </a:r>
          </a:p>
        </p:txBody>
      </p:sp>
      <p:sp>
        <p:nvSpPr>
          <p:cNvPr id="12" name="직사각형 11"/>
          <p:cNvSpPr/>
          <p:nvPr/>
        </p:nvSpPr>
        <p:spPr>
          <a:xfrm>
            <a:off x="7261764" y="5612133"/>
            <a:ext cx="1375532" cy="7151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sp>
        <p:nvSpPr>
          <p:cNvPr id="13" name="직사각형 12"/>
          <p:cNvSpPr/>
          <p:nvPr/>
        </p:nvSpPr>
        <p:spPr>
          <a:xfrm>
            <a:off x="613896" y="5530530"/>
            <a:ext cx="4950296" cy="830997"/>
          </a:xfrm>
          <a:prstGeom prst="rect">
            <a:avLst/>
          </a:prstGeom>
        </p:spPr>
        <p:txBody>
          <a:bodyPr wrap="square">
            <a:spAutoFit/>
          </a:bodyPr>
          <a:lstStyle/>
          <a:p>
            <a:pPr>
              <a:buFont typeface="Arial" pitchFamily="34" charset="0"/>
              <a:buChar char="•"/>
            </a:pPr>
            <a:r>
              <a:rPr lang="en-US" altLang="ko-KR" sz="1200" dirty="0" smtClean="0">
                <a:latin typeface="Arial" pitchFamily="34" charset="0"/>
                <a:ea typeface="맑은 고딕" pitchFamily="50" charset="-127"/>
                <a:cs typeface="Arial" pitchFamily="34" charset="0"/>
              </a:rPr>
              <a:t> Rational</a:t>
            </a:r>
          </a:p>
          <a:p>
            <a:r>
              <a:rPr lang="en-US" altLang="ko-KR" sz="1200" dirty="0" smtClean="0">
                <a:latin typeface="Arial" pitchFamily="34" charset="0"/>
                <a:ea typeface="맑은 고딕" pitchFamily="50" charset="-127"/>
                <a:cs typeface="Arial" pitchFamily="34" charset="0"/>
              </a:rPr>
              <a:t>- Stable module is used by unstable module. </a:t>
            </a:r>
          </a:p>
          <a:p>
            <a:r>
              <a:rPr lang="en-US" altLang="ko-KR" sz="1200" dirty="0" smtClean="0">
                <a:latin typeface="Arial" pitchFamily="34" charset="0"/>
                <a:ea typeface="맑은 고딕" pitchFamily="50" charset="-127"/>
                <a:cs typeface="Arial" pitchFamily="34" charset="0"/>
              </a:rPr>
              <a:t>- Resource type modules are separated for reusability.</a:t>
            </a:r>
          </a:p>
          <a:p>
            <a:r>
              <a:rPr lang="en-US" altLang="ko-KR" sz="1200" dirty="0" smtClean="0">
                <a:latin typeface="Arial" pitchFamily="34" charset="0"/>
                <a:ea typeface="맑은 고딕" pitchFamily="50" charset="-127"/>
                <a:cs typeface="Arial" pitchFamily="34" charset="0"/>
              </a:rPr>
              <a:t>- Change effect is mitigated by adapter or broker.</a:t>
            </a:r>
            <a:endParaRPr lang="en-US" altLang="ko-KR" sz="1200" dirty="0">
              <a:latin typeface="Arial" pitchFamily="34" charset="0"/>
              <a:ea typeface="맑은 고딕" pitchFamily="50" charset="-127"/>
              <a:cs typeface="Arial" pitchFamily="34" charset="0"/>
            </a:endParaRPr>
          </a:p>
        </p:txBody>
      </p:sp>
      <p:sp>
        <p:nvSpPr>
          <p:cNvPr id="14" name="Slide Number Placeholder 3"/>
          <p:cNvSpPr txBox="1">
            <a:spLocks/>
          </p:cNvSpPr>
          <p:nvPr/>
        </p:nvSpPr>
        <p:spPr>
          <a:xfrm>
            <a:off x="3505200" y="6356356"/>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C7D64D-3598-4CFC-8825-AC86C9FE4FDB}" type="slidenum">
              <a:rPr lang="en-US" smtClean="0">
                <a:solidFill>
                  <a:schemeClr val="tx1">
                    <a:lumMod val="75000"/>
                    <a:lumOff val="25000"/>
                  </a:schemeClr>
                </a:solidFill>
              </a:rPr>
              <a:pPr algn="ctr"/>
              <a:t>17</a:t>
            </a:fld>
            <a:r>
              <a:rPr lang="en-US" dirty="0" smtClean="0">
                <a:solidFill>
                  <a:schemeClr val="tx1">
                    <a:lumMod val="75000"/>
                    <a:lumOff val="25000"/>
                  </a:schemeClr>
                </a:solidFill>
              </a:rPr>
              <a:t> / 23</a:t>
            </a:r>
            <a:endParaRPr lang="en-US" dirty="0">
              <a:solidFill>
                <a:schemeClr val="tx1">
                  <a:lumMod val="75000"/>
                  <a:lumOff val="25000"/>
                </a:schemeClr>
              </a:solidFill>
            </a:endParaRPr>
          </a:p>
        </p:txBody>
      </p:sp>
    </p:spTree>
    <p:extLst>
      <p:ext uri="{BB962C8B-B14F-4D97-AF65-F5344CB8AC3E}">
        <p14:creationId xmlns="" xmlns:p14="http://schemas.microsoft.com/office/powerpoint/2010/main" val="14366908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154748"/>
            <a:ext cx="8229600" cy="4525963"/>
          </a:xfrm>
        </p:spPr>
        <p:txBody>
          <a:bodyPr>
            <a:normAutofit/>
          </a:bodyPr>
          <a:lstStyle/>
          <a:p>
            <a:pPr marL="0" indent="0">
              <a:buNone/>
            </a:pPr>
            <a:r>
              <a:rPr lang="en-US" sz="2200" u="sng" dirty="0" smtClean="0">
                <a:solidFill>
                  <a:schemeClr val="tx1"/>
                </a:solidFill>
                <a:latin typeface="Arial" pitchFamily="34" charset="0"/>
                <a:ea typeface="맑은 고딕" pitchFamily="50" charset="-127"/>
                <a:cs typeface="Arial" pitchFamily="34" charset="0"/>
              </a:rPr>
              <a:t>Physical Perspective (Allocation View)</a:t>
            </a:r>
            <a:endParaRPr lang="en-US" sz="2200" dirty="0" smtClean="0">
              <a:solidFill>
                <a:schemeClr val="tx1"/>
              </a:solidFill>
              <a:latin typeface="Arial" pitchFamily="34" charset="0"/>
              <a:ea typeface="맑은 고딕" pitchFamily="50" charset="-127"/>
              <a:cs typeface="Arial" pitchFamily="34" charset="0"/>
            </a:endParaRPr>
          </a:p>
        </p:txBody>
      </p:sp>
      <p:sp>
        <p:nvSpPr>
          <p:cNvPr id="8" name="Title 1"/>
          <p:cNvSpPr>
            <a:spLocks noGrp="1"/>
          </p:cNvSpPr>
          <p:nvPr>
            <p:ph type="title"/>
          </p:nvPr>
        </p:nvSpPr>
        <p:spPr>
          <a:xfrm>
            <a:off x="457200" y="11748"/>
            <a:ext cx="8229600" cy="1143000"/>
          </a:xfrm>
        </p:spPr>
        <p:txBody>
          <a:bodyPr/>
          <a:lstStyle/>
          <a:p>
            <a:r>
              <a:rPr lang="en-US" altLang="ko-KR" dirty="0" smtClean="0">
                <a:solidFill>
                  <a:schemeClr val="tx1"/>
                </a:solidFill>
                <a:latin typeface="Arial" pitchFamily="34" charset="0"/>
                <a:ea typeface="맑은 고딕" pitchFamily="50" charset="-127"/>
                <a:cs typeface="Arial" pitchFamily="34" charset="0"/>
              </a:rPr>
              <a:t>Key Design</a:t>
            </a:r>
            <a:endParaRPr lang="en-US" dirty="0">
              <a:solidFill>
                <a:schemeClr val="tx1"/>
              </a:solidFill>
              <a:latin typeface="Arial" pitchFamily="34" charset="0"/>
              <a:ea typeface="맑은 고딕" pitchFamily="50" charset="-127"/>
              <a:cs typeface="Arial" pitchFamily="34" charset="0"/>
            </a:endParaRPr>
          </a:p>
        </p:txBody>
      </p:sp>
      <p:sp>
        <p:nvSpPr>
          <p:cNvPr id="17" name="Content Placeholder 5"/>
          <p:cNvSpPr txBox="1">
            <a:spLocks/>
          </p:cNvSpPr>
          <p:nvPr/>
        </p:nvSpPr>
        <p:spPr>
          <a:xfrm>
            <a:off x="7633310" y="1154748"/>
            <a:ext cx="1080000" cy="432000"/>
          </a:xfrm>
          <a:prstGeom prst="rect">
            <a:avLst/>
          </a:prstGeom>
          <a:ln>
            <a:solidFill>
              <a:schemeClr val="tx1"/>
            </a:solidFill>
          </a:ln>
        </p:spPr>
        <p:txBody>
          <a:bodyPr vert="horz" lIns="91440" tIns="45720" rIns="91440" bIns="45720" rtlCol="0" anchor="ctr" anchorCtr="0">
            <a:noAutofit/>
          </a:bodyPr>
          <a:lstStyle/>
          <a:p>
            <a:pPr marL="0" marR="0" lvl="0" indent="0" algn="ctr"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14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Level 2</a:t>
            </a:r>
          </a:p>
        </p:txBody>
      </p:sp>
      <p:sp>
        <p:nvSpPr>
          <p:cNvPr id="118" name="직사각형 117"/>
          <p:cNvSpPr/>
          <p:nvPr/>
        </p:nvSpPr>
        <p:spPr>
          <a:xfrm>
            <a:off x="555710" y="1781296"/>
            <a:ext cx="8157600" cy="461460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pic>
        <p:nvPicPr>
          <p:cNvPr id="2051" name="Picture 3"/>
          <p:cNvPicPr>
            <a:picLocks noChangeAspect="1" noChangeArrowheads="1"/>
          </p:cNvPicPr>
          <p:nvPr/>
        </p:nvPicPr>
        <p:blipFill>
          <a:blip r:embed="rId2"/>
          <a:srcRect/>
          <a:stretch>
            <a:fillRect/>
          </a:stretch>
        </p:blipFill>
        <p:spPr bwMode="auto">
          <a:xfrm>
            <a:off x="4799918" y="5572855"/>
            <a:ext cx="3810682" cy="720000"/>
          </a:xfrm>
          <a:prstGeom prst="rect">
            <a:avLst/>
          </a:prstGeom>
          <a:noFill/>
          <a:ln w="9525">
            <a:noFill/>
            <a:miter lim="800000"/>
            <a:headEnd/>
            <a:tailEnd/>
          </a:ln>
          <a:effectLst/>
        </p:spPr>
      </p:pic>
      <p:sp>
        <p:nvSpPr>
          <p:cNvPr id="119" name="Content Placeholder 5"/>
          <p:cNvSpPr txBox="1">
            <a:spLocks/>
          </p:cNvSpPr>
          <p:nvPr/>
        </p:nvSpPr>
        <p:spPr>
          <a:xfrm>
            <a:off x="4358842" y="5523232"/>
            <a:ext cx="1080000" cy="432000"/>
          </a:xfrm>
          <a:prstGeom prst="rect">
            <a:avLst/>
          </a:prstGeom>
          <a:ln>
            <a:noFill/>
          </a:ln>
        </p:spPr>
        <p:txBody>
          <a:bodyPr vert="horz" lIns="91440" tIns="45720" rIns="91440" bIns="45720" rtlCol="0" anchor="ctr" anchorCtr="0">
            <a:noAutofit/>
          </a:bodyPr>
          <a:lstStyle/>
          <a:p>
            <a:pPr marL="0" marR="0" lvl="0" indent="0"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1050" i="0" strike="noStrike" kern="1200" cap="none" spc="0" normalizeH="0" baseline="0" noProof="0" dirty="0" smtClean="0">
                <a:ln>
                  <a:noFill/>
                </a:ln>
                <a:solidFill>
                  <a:schemeClr val="tx1">
                    <a:lumMod val="75000"/>
                    <a:lumOff val="25000"/>
                  </a:schemeClr>
                </a:solidFill>
                <a:effectLst/>
                <a:uLnTx/>
                <a:uFillTx/>
                <a:latin typeface="Arial" pitchFamily="34" charset="0"/>
                <a:ea typeface="맑은 고딕" pitchFamily="50" charset="-127"/>
                <a:cs typeface="Arial" pitchFamily="34" charset="0"/>
              </a:rPr>
              <a:t>Key</a:t>
            </a:r>
          </a:p>
        </p:txBody>
      </p:sp>
      <p:sp>
        <p:nvSpPr>
          <p:cNvPr id="120" name="직사각형 119"/>
          <p:cNvSpPr/>
          <p:nvPr/>
        </p:nvSpPr>
        <p:spPr>
          <a:xfrm>
            <a:off x="4340764" y="5523233"/>
            <a:ext cx="4269836" cy="78866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pic>
        <p:nvPicPr>
          <p:cNvPr id="2052" name="Picture 4"/>
          <p:cNvPicPr>
            <a:picLocks noChangeAspect="1" noChangeArrowheads="1"/>
          </p:cNvPicPr>
          <p:nvPr/>
        </p:nvPicPr>
        <p:blipFill>
          <a:blip r:embed="rId3"/>
          <a:srcRect/>
          <a:stretch>
            <a:fillRect/>
          </a:stretch>
        </p:blipFill>
        <p:spPr bwMode="auto">
          <a:xfrm>
            <a:off x="657312" y="1874353"/>
            <a:ext cx="7953289" cy="4438370"/>
          </a:xfrm>
          <a:prstGeom prst="rect">
            <a:avLst/>
          </a:prstGeom>
          <a:noFill/>
          <a:ln w="9525">
            <a:noFill/>
            <a:miter lim="800000"/>
            <a:headEnd/>
            <a:tailEnd/>
          </a:ln>
          <a:effectLst/>
        </p:spPr>
      </p:pic>
      <p:sp>
        <p:nvSpPr>
          <p:cNvPr id="121" name="Slide Number Placeholder 3"/>
          <p:cNvSpPr txBox="1">
            <a:spLocks/>
          </p:cNvSpPr>
          <p:nvPr/>
        </p:nvSpPr>
        <p:spPr>
          <a:xfrm>
            <a:off x="3505200" y="6356356"/>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C7D64D-3598-4CFC-8825-AC86C9FE4FDB}" type="slidenum">
              <a:rPr lang="en-US" smtClean="0">
                <a:solidFill>
                  <a:schemeClr val="tx1">
                    <a:lumMod val="75000"/>
                    <a:lumOff val="25000"/>
                  </a:schemeClr>
                </a:solidFill>
              </a:rPr>
              <a:pPr algn="ctr"/>
              <a:t>18</a:t>
            </a:fld>
            <a:r>
              <a:rPr lang="en-US" dirty="0" smtClean="0">
                <a:solidFill>
                  <a:schemeClr val="tx1">
                    <a:lumMod val="75000"/>
                    <a:lumOff val="25000"/>
                  </a:schemeClr>
                </a:solidFill>
              </a:rPr>
              <a:t> / 23</a:t>
            </a:r>
            <a:endParaRPr lang="en-US" dirty="0">
              <a:solidFill>
                <a:schemeClr val="tx1">
                  <a:lumMod val="75000"/>
                  <a:lumOff val="25000"/>
                </a:schemeClr>
              </a:solidFill>
            </a:endParaRPr>
          </a:p>
        </p:txBody>
      </p:sp>
    </p:spTree>
    <p:extLst>
      <p:ext uri="{BB962C8B-B14F-4D97-AF65-F5344CB8AC3E}">
        <p14:creationId xmlns="" xmlns:p14="http://schemas.microsoft.com/office/powerpoint/2010/main" val="14366908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154748"/>
            <a:ext cx="8229600" cy="4525963"/>
          </a:xfrm>
        </p:spPr>
        <p:txBody>
          <a:bodyPr>
            <a:normAutofit/>
          </a:bodyPr>
          <a:lstStyle/>
          <a:p>
            <a:pPr marL="0" indent="0">
              <a:buNone/>
            </a:pPr>
            <a:r>
              <a:rPr lang="en-US" sz="2200" u="sng" dirty="0" smtClean="0">
                <a:solidFill>
                  <a:schemeClr val="tx1"/>
                </a:solidFill>
                <a:latin typeface="Arial" pitchFamily="34" charset="0"/>
                <a:ea typeface="맑은 고딕" pitchFamily="50" charset="-127"/>
                <a:cs typeface="Arial" pitchFamily="34" charset="0"/>
              </a:rPr>
              <a:t>Laon Protocol (Interface)</a:t>
            </a:r>
          </a:p>
        </p:txBody>
      </p:sp>
      <p:sp>
        <p:nvSpPr>
          <p:cNvPr id="8" name="Title 1"/>
          <p:cNvSpPr>
            <a:spLocks noGrp="1"/>
          </p:cNvSpPr>
          <p:nvPr>
            <p:ph type="title"/>
          </p:nvPr>
        </p:nvSpPr>
        <p:spPr>
          <a:xfrm>
            <a:off x="457200" y="11748"/>
            <a:ext cx="8229600" cy="1143000"/>
          </a:xfrm>
        </p:spPr>
        <p:txBody>
          <a:bodyPr/>
          <a:lstStyle/>
          <a:p>
            <a:r>
              <a:rPr lang="en-US" altLang="ko-KR" dirty="0" smtClean="0">
                <a:solidFill>
                  <a:schemeClr val="tx1"/>
                </a:solidFill>
                <a:latin typeface="Arial" pitchFamily="34" charset="0"/>
                <a:ea typeface="맑은 고딕" pitchFamily="50" charset="-127"/>
                <a:cs typeface="Arial" pitchFamily="34" charset="0"/>
              </a:rPr>
              <a:t>Key Design</a:t>
            </a:r>
            <a:endParaRPr lang="en-US" dirty="0">
              <a:solidFill>
                <a:schemeClr val="tx1"/>
              </a:solidFill>
              <a:latin typeface="Arial" pitchFamily="34" charset="0"/>
              <a:ea typeface="맑은 고딕" pitchFamily="50" charset="-127"/>
              <a:cs typeface="Arial" pitchFamily="34" charset="0"/>
            </a:endParaRPr>
          </a:p>
        </p:txBody>
      </p:sp>
      <p:pic>
        <p:nvPicPr>
          <p:cNvPr id="3075" name="Picture 3"/>
          <p:cNvPicPr>
            <a:picLocks noChangeAspect="1" noChangeArrowheads="1"/>
          </p:cNvPicPr>
          <p:nvPr/>
        </p:nvPicPr>
        <p:blipFill>
          <a:blip r:embed="rId2"/>
          <a:srcRect/>
          <a:stretch>
            <a:fillRect/>
          </a:stretch>
        </p:blipFill>
        <p:spPr bwMode="auto">
          <a:xfrm>
            <a:off x="561415" y="2008165"/>
            <a:ext cx="2880000" cy="1364506"/>
          </a:xfrm>
          <a:prstGeom prst="rect">
            <a:avLst/>
          </a:prstGeom>
          <a:noFill/>
          <a:ln w="9525">
            <a:noFill/>
            <a:miter lim="800000"/>
            <a:headEnd/>
            <a:tailEnd/>
          </a:ln>
          <a:effectLst/>
        </p:spPr>
      </p:pic>
      <p:sp>
        <p:nvSpPr>
          <p:cNvPr id="13" name="Content Placeholder 5"/>
          <p:cNvSpPr txBox="1">
            <a:spLocks/>
          </p:cNvSpPr>
          <p:nvPr/>
        </p:nvSpPr>
        <p:spPr>
          <a:xfrm>
            <a:off x="561415" y="1626404"/>
            <a:ext cx="1080000" cy="432000"/>
          </a:xfrm>
          <a:prstGeom prst="rect">
            <a:avLst/>
          </a:prstGeom>
          <a:ln>
            <a:noFill/>
          </a:ln>
        </p:spPr>
        <p:txBody>
          <a:bodyPr vert="horz" lIns="91440" tIns="45720" rIns="91440" bIns="45720" rtlCol="0" anchor="ctr" anchorCtr="0">
            <a:noAutofit/>
          </a:bodyPr>
          <a:lstStyle/>
          <a:p>
            <a:pPr marL="0" marR="0" lvl="0" indent="0"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14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&lt;Header&gt;</a:t>
            </a:r>
          </a:p>
        </p:txBody>
      </p:sp>
      <p:sp>
        <p:nvSpPr>
          <p:cNvPr id="56" name="Content Placeholder 5"/>
          <p:cNvSpPr txBox="1">
            <a:spLocks/>
          </p:cNvSpPr>
          <p:nvPr/>
        </p:nvSpPr>
        <p:spPr>
          <a:xfrm>
            <a:off x="561415" y="3372670"/>
            <a:ext cx="2161688" cy="432000"/>
          </a:xfrm>
          <a:prstGeom prst="rect">
            <a:avLst/>
          </a:prstGeom>
          <a:ln>
            <a:noFill/>
          </a:ln>
        </p:spPr>
        <p:txBody>
          <a:bodyPr vert="horz" lIns="91440" tIns="45720" rIns="91440" bIns="45720" rtlCol="0" anchor="ctr" anchorCtr="0">
            <a:noAutofit/>
          </a:bodyPr>
          <a:lstStyle/>
          <a:p>
            <a:pPr marL="0" marR="0" lvl="0" indent="0"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14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&lt;Message Type&gt;</a:t>
            </a:r>
          </a:p>
        </p:txBody>
      </p:sp>
      <p:pic>
        <p:nvPicPr>
          <p:cNvPr id="3077" name="Picture 5"/>
          <p:cNvPicPr>
            <a:picLocks noChangeAspect="1" noChangeArrowheads="1"/>
          </p:cNvPicPr>
          <p:nvPr/>
        </p:nvPicPr>
        <p:blipFill>
          <a:blip r:embed="rId3"/>
          <a:srcRect/>
          <a:stretch>
            <a:fillRect/>
          </a:stretch>
        </p:blipFill>
        <p:spPr bwMode="auto">
          <a:xfrm>
            <a:off x="561415" y="3812464"/>
            <a:ext cx="3600000" cy="2436888"/>
          </a:xfrm>
          <a:prstGeom prst="rect">
            <a:avLst/>
          </a:prstGeom>
          <a:noFill/>
          <a:ln w="9525">
            <a:noFill/>
            <a:miter lim="800000"/>
            <a:headEnd/>
            <a:tailEnd/>
          </a:ln>
          <a:effectLst/>
        </p:spPr>
      </p:pic>
      <p:sp>
        <p:nvSpPr>
          <p:cNvPr id="58" name="Content Placeholder 5"/>
          <p:cNvSpPr txBox="1">
            <a:spLocks/>
          </p:cNvSpPr>
          <p:nvPr/>
        </p:nvSpPr>
        <p:spPr>
          <a:xfrm>
            <a:off x="4557956" y="1626404"/>
            <a:ext cx="2161688" cy="432000"/>
          </a:xfrm>
          <a:prstGeom prst="rect">
            <a:avLst/>
          </a:prstGeom>
          <a:ln>
            <a:noFill/>
          </a:ln>
        </p:spPr>
        <p:txBody>
          <a:bodyPr vert="horz" lIns="91440" tIns="45720" rIns="91440" bIns="45720" rtlCol="0" anchor="ctr" anchorCtr="0">
            <a:noAutofit/>
          </a:bodyPr>
          <a:lstStyle/>
          <a:p>
            <a:pPr marL="0" marR="0" lvl="0" indent="0"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14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&lt;Message&gt;</a:t>
            </a:r>
          </a:p>
        </p:txBody>
      </p:sp>
      <p:pic>
        <p:nvPicPr>
          <p:cNvPr id="59" name="Picture 4"/>
          <p:cNvPicPr>
            <a:picLocks noChangeAspect="1" noChangeArrowheads="1"/>
          </p:cNvPicPr>
          <p:nvPr/>
        </p:nvPicPr>
        <p:blipFill>
          <a:blip r:embed="rId4"/>
          <a:srcRect/>
          <a:stretch>
            <a:fillRect/>
          </a:stretch>
        </p:blipFill>
        <p:spPr bwMode="auto">
          <a:xfrm>
            <a:off x="4572000" y="2008165"/>
            <a:ext cx="4240404" cy="4241186"/>
          </a:xfrm>
          <a:prstGeom prst="rect">
            <a:avLst/>
          </a:prstGeom>
          <a:noFill/>
          <a:ln w="9525">
            <a:noFill/>
            <a:miter lim="800000"/>
            <a:headEnd/>
            <a:tailEnd/>
          </a:ln>
          <a:effectLst/>
        </p:spPr>
      </p:pic>
      <p:sp>
        <p:nvSpPr>
          <p:cNvPr id="60" name="Slide Number Placeholder 3"/>
          <p:cNvSpPr txBox="1">
            <a:spLocks/>
          </p:cNvSpPr>
          <p:nvPr/>
        </p:nvSpPr>
        <p:spPr>
          <a:xfrm>
            <a:off x="3505200" y="6356356"/>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C7D64D-3598-4CFC-8825-AC86C9FE4FDB}" type="slidenum">
              <a:rPr lang="en-US" smtClean="0">
                <a:solidFill>
                  <a:schemeClr val="tx1">
                    <a:lumMod val="75000"/>
                    <a:lumOff val="25000"/>
                  </a:schemeClr>
                </a:solidFill>
              </a:rPr>
              <a:pPr algn="ctr"/>
              <a:t>19</a:t>
            </a:fld>
            <a:r>
              <a:rPr lang="en-US" dirty="0" smtClean="0">
                <a:solidFill>
                  <a:schemeClr val="tx1">
                    <a:lumMod val="75000"/>
                    <a:lumOff val="25000"/>
                  </a:schemeClr>
                </a:solidFill>
              </a:rPr>
              <a:t> / 23</a:t>
            </a:r>
            <a:endParaRPr lang="en-US" dirty="0">
              <a:solidFill>
                <a:schemeClr val="tx1">
                  <a:lumMod val="75000"/>
                  <a:lumOff val="25000"/>
                </a:schemeClr>
              </a:solidFill>
            </a:endParaRPr>
          </a:p>
        </p:txBody>
      </p:sp>
    </p:spTree>
    <p:extLst>
      <p:ext uri="{BB962C8B-B14F-4D97-AF65-F5344CB8AC3E}">
        <p14:creationId xmlns="" xmlns:p14="http://schemas.microsoft.com/office/powerpoint/2010/main" val="1436690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748"/>
            <a:ext cx="8229600" cy="1143000"/>
          </a:xfrm>
        </p:spPr>
        <p:txBody>
          <a:bodyPr/>
          <a:lstStyle/>
          <a:p>
            <a:r>
              <a:rPr lang="en-US" dirty="0" smtClean="0">
                <a:solidFill>
                  <a:schemeClr val="tx1"/>
                </a:solidFill>
                <a:latin typeface="Arial" pitchFamily="34" charset="0"/>
                <a:ea typeface="맑은 고딕" pitchFamily="50" charset="-127"/>
                <a:cs typeface="Arial" pitchFamily="34" charset="0"/>
              </a:rPr>
              <a:t>CONTENTS</a:t>
            </a:r>
            <a:endParaRPr lang="en-US" dirty="0">
              <a:solidFill>
                <a:schemeClr val="tx1"/>
              </a:solidFill>
              <a:latin typeface="Arial" pitchFamily="34" charset="0"/>
              <a:ea typeface="맑은 고딕" pitchFamily="50" charset="-127"/>
              <a:cs typeface="Arial" pitchFamily="34" charset="0"/>
            </a:endParaRPr>
          </a:p>
        </p:txBody>
      </p:sp>
      <p:sp>
        <p:nvSpPr>
          <p:cNvPr id="6" name="Content Placeholder 5"/>
          <p:cNvSpPr>
            <a:spLocks noGrp="1"/>
          </p:cNvSpPr>
          <p:nvPr>
            <p:ph idx="1"/>
          </p:nvPr>
        </p:nvSpPr>
        <p:spPr>
          <a:xfrm>
            <a:off x="457200" y="1154748"/>
            <a:ext cx="8229600" cy="4938715"/>
          </a:xfrm>
        </p:spPr>
        <p:txBody>
          <a:bodyPr>
            <a:normAutofit/>
          </a:bodyPr>
          <a:lstStyle/>
          <a:p>
            <a:pPr marL="0" indent="0">
              <a:lnSpc>
                <a:spcPct val="120000"/>
              </a:lnSpc>
              <a:buNone/>
            </a:pPr>
            <a:r>
              <a:rPr lang="en-US" sz="2400" u="sng" dirty="0" smtClean="0">
                <a:solidFill>
                  <a:schemeClr val="tx1"/>
                </a:solidFill>
                <a:latin typeface="Arial" pitchFamily="34" charset="0"/>
                <a:ea typeface="맑은 고딕" pitchFamily="50" charset="-127"/>
                <a:cs typeface="Arial" pitchFamily="34" charset="0"/>
              </a:rPr>
              <a:t>Final Presentation of Team Four</a:t>
            </a:r>
            <a:r>
              <a:rPr lang="en-US" sz="2400" dirty="0" smtClean="0">
                <a:solidFill>
                  <a:schemeClr val="tx1"/>
                </a:solidFill>
                <a:latin typeface="Arial" pitchFamily="34" charset="0"/>
                <a:ea typeface="맑은 고딕" pitchFamily="50" charset="-127"/>
                <a:cs typeface="Arial" pitchFamily="34" charset="0"/>
              </a:rPr>
              <a:t> : </a:t>
            </a:r>
            <a:r>
              <a:rPr lang="en-US" sz="2400" b="1" dirty="0" smtClean="0">
                <a:solidFill>
                  <a:schemeClr val="tx1"/>
                </a:solidFill>
                <a:effectLst>
                  <a:outerShdw blurRad="38100" dist="38100" dir="2700000" algn="tl">
                    <a:srgbClr val="000000">
                      <a:alpha val="43137"/>
                    </a:srgbClr>
                  </a:outerShdw>
                </a:effectLst>
                <a:latin typeface="Arial" pitchFamily="34" charset="0"/>
                <a:ea typeface="맑은 고딕" pitchFamily="50" charset="-127"/>
                <a:cs typeface="Arial" pitchFamily="34" charset="0"/>
              </a:rPr>
              <a:t>Laon IoT System</a:t>
            </a:r>
          </a:p>
          <a:p>
            <a:pPr marL="0" indent="0">
              <a:lnSpc>
                <a:spcPct val="120000"/>
              </a:lnSpc>
              <a:buNone/>
            </a:pPr>
            <a:endParaRPr lang="en-US" sz="900" u="sng" dirty="0" smtClean="0">
              <a:solidFill>
                <a:schemeClr val="tx1"/>
              </a:solidFill>
              <a:latin typeface="Arial" pitchFamily="34" charset="0"/>
              <a:ea typeface="맑은 고딕" pitchFamily="50" charset="-127"/>
              <a:cs typeface="Arial" pitchFamily="34" charset="0"/>
            </a:endParaRPr>
          </a:p>
          <a:p>
            <a:pPr>
              <a:lnSpc>
                <a:spcPct val="120000"/>
              </a:lnSpc>
            </a:pPr>
            <a:r>
              <a:rPr lang="en-US" altLang="ko-KR" sz="2400" dirty="0" smtClean="0">
                <a:solidFill>
                  <a:schemeClr val="tx1"/>
                </a:solidFill>
                <a:latin typeface="Arial" pitchFamily="34" charset="0"/>
                <a:ea typeface="맑은 고딕" pitchFamily="50" charset="-127"/>
                <a:cs typeface="Arial" pitchFamily="34" charset="0"/>
              </a:rPr>
              <a:t>Introducing Team Four</a:t>
            </a:r>
          </a:p>
          <a:p>
            <a:pPr>
              <a:lnSpc>
                <a:spcPct val="120000"/>
              </a:lnSpc>
            </a:pPr>
            <a:r>
              <a:rPr lang="en-US" altLang="ko-KR" sz="2400" dirty="0" smtClean="0">
                <a:solidFill>
                  <a:schemeClr val="tx1"/>
                </a:solidFill>
                <a:latin typeface="Arial" pitchFamily="34" charset="0"/>
                <a:ea typeface="맑은 고딕" pitchFamily="50" charset="-127"/>
                <a:cs typeface="Arial" pitchFamily="34" charset="0"/>
              </a:rPr>
              <a:t>Project Overview</a:t>
            </a:r>
            <a:endParaRPr lang="en-US" sz="2400" dirty="0" smtClean="0">
              <a:solidFill>
                <a:schemeClr val="tx1"/>
              </a:solidFill>
              <a:latin typeface="Arial" pitchFamily="34" charset="0"/>
              <a:ea typeface="맑은 고딕" pitchFamily="50" charset="-127"/>
              <a:cs typeface="Arial" pitchFamily="34" charset="0"/>
            </a:endParaRPr>
          </a:p>
          <a:p>
            <a:pPr>
              <a:lnSpc>
                <a:spcPct val="120000"/>
              </a:lnSpc>
            </a:pPr>
            <a:r>
              <a:rPr lang="en-US" sz="2400" dirty="0" smtClean="0">
                <a:solidFill>
                  <a:schemeClr val="tx1"/>
                </a:solidFill>
                <a:latin typeface="Arial" pitchFamily="34" charset="0"/>
                <a:ea typeface="맑은 고딕" pitchFamily="50" charset="-127"/>
                <a:cs typeface="Arial" pitchFamily="34" charset="0"/>
              </a:rPr>
              <a:t>Architecture Drivers</a:t>
            </a:r>
          </a:p>
          <a:p>
            <a:pPr>
              <a:lnSpc>
                <a:spcPct val="120000"/>
              </a:lnSpc>
            </a:pPr>
            <a:r>
              <a:rPr lang="en-US" sz="2400" dirty="0" smtClean="0">
                <a:solidFill>
                  <a:schemeClr val="tx1"/>
                </a:solidFill>
                <a:latin typeface="Arial" pitchFamily="34" charset="0"/>
                <a:ea typeface="맑은 고딕" pitchFamily="50" charset="-127"/>
                <a:cs typeface="Arial" pitchFamily="34" charset="0"/>
              </a:rPr>
              <a:t>System Context</a:t>
            </a:r>
          </a:p>
          <a:p>
            <a:pPr>
              <a:lnSpc>
                <a:spcPct val="120000"/>
              </a:lnSpc>
            </a:pPr>
            <a:r>
              <a:rPr lang="en-US" sz="2400" dirty="0" smtClean="0">
                <a:solidFill>
                  <a:schemeClr val="tx1"/>
                </a:solidFill>
                <a:latin typeface="Arial" pitchFamily="34" charset="0"/>
                <a:ea typeface="맑은 고딕" pitchFamily="50" charset="-127"/>
                <a:cs typeface="Arial" pitchFamily="34" charset="0"/>
              </a:rPr>
              <a:t>Key Design</a:t>
            </a:r>
          </a:p>
          <a:p>
            <a:pPr>
              <a:lnSpc>
                <a:spcPct val="120000"/>
              </a:lnSpc>
            </a:pPr>
            <a:r>
              <a:rPr lang="en-US" sz="2400" dirty="0" smtClean="0">
                <a:solidFill>
                  <a:schemeClr val="tx1"/>
                </a:solidFill>
                <a:latin typeface="Arial" pitchFamily="34" charset="0"/>
                <a:ea typeface="맑은 고딕" pitchFamily="50" charset="-127"/>
                <a:cs typeface="Arial" pitchFamily="34" charset="0"/>
              </a:rPr>
              <a:t>Project Management</a:t>
            </a:r>
          </a:p>
          <a:p>
            <a:pPr>
              <a:lnSpc>
                <a:spcPct val="120000"/>
              </a:lnSpc>
            </a:pPr>
            <a:r>
              <a:rPr lang="en-US" sz="2400" dirty="0" smtClean="0">
                <a:solidFill>
                  <a:schemeClr val="tx1"/>
                </a:solidFill>
                <a:latin typeface="Arial" pitchFamily="34" charset="0"/>
                <a:ea typeface="맑은 고딕" pitchFamily="50" charset="-127"/>
                <a:cs typeface="Arial" pitchFamily="34" charset="0"/>
              </a:rPr>
              <a:t>Artifacts</a:t>
            </a:r>
          </a:p>
          <a:p>
            <a:pPr>
              <a:lnSpc>
                <a:spcPct val="120000"/>
              </a:lnSpc>
            </a:pPr>
            <a:r>
              <a:rPr lang="en-US" sz="2400" dirty="0" smtClean="0">
                <a:solidFill>
                  <a:schemeClr val="tx1"/>
                </a:solidFill>
                <a:latin typeface="Arial" pitchFamily="34" charset="0"/>
                <a:ea typeface="맑은 고딕" pitchFamily="50" charset="-127"/>
                <a:cs typeface="Arial" pitchFamily="34" charset="0"/>
              </a:rPr>
              <a:t>Lessons Learned</a:t>
            </a:r>
          </a:p>
        </p:txBody>
      </p:sp>
      <p:sp>
        <p:nvSpPr>
          <p:cNvPr id="7" name="Slide Number Placeholder 3"/>
          <p:cNvSpPr txBox="1">
            <a:spLocks/>
          </p:cNvSpPr>
          <p:nvPr/>
        </p:nvSpPr>
        <p:spPr>
          <a:xfrm>
            <a:off x="3505200" y="6356356"/>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C7D64D-3598-4CFC-8825-AC86C9FE4FDB}" type="slidenum">
              <a:rPr lang="en-US" smtClean="0">
                <a:solidFill>
                  <a:schemeClr val="tx1">
                    <a:lumMod val="75000"/>
                    <a:lumOff val="25000"/>
                  </a:schemeClr>
                </a:solidFill>
              </a:rPr>
              <a:pPr algn="ctr"/>
              <a:t>2</a:t>
            </a:fld>
            <a:r>
              <a:rPr lang="en-US" dirty="0" smtClean="0">
                <a:solidFill>
                  <a:schemeClr val="tx1">
                    <a:lumMod val="75000"/>
                    <a:lumOff val="25000"/>
                  </a:schemeClr>
                </a:solidFill>
              </a:rPr>
              <a:t> / 23</a:t>
            </a:r>
            <a:endParaRPr lang="en-US" dirty="0">
              <a:solidFill>
                <a:schemeClr val="tx1">
                  <a:lumMod val="75000"/>
                  <a:lumOff val="25000"/>
                </a:schemeClr>
              </a:solidFill>
            </a:endParaRPr>
          </a:p>
        </p:txBody>
      </p:sp>
    </p:spTree>
    <p:extLst>
      <p:ext uri="{BB962C8B-B14F-4D97-AF65-F5344CB8AC3E}">
        <p14:creationId xmlns="" xmlns:p14="http://schemas.microsoft.com/office/powerpoint/2010/main" val="3453212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154748"/>
            <a:ext cx="8229600" cy="4525963"/>
          </a:xfrm>
        </p:spPr>
        <p:txBody>
          <a:bodyPr>
            <a:normAutofit/>
          </a:bodyPr>
          <a:lstStyle/>
          <a:p>
            <a:pPr marL="0" indent="0">
              <a:buNone/>
            </a:pPr>
            <a:r>
              <a:rPr lang="en-US" sz="2200" u="sng" dirty="0" smtClean="0">
                <a:solidFill>
                  <a:schemeClr val="tx1"/>
                </a:solidFill>
                <a:latin typeface="Arial" pitchFamily="34" charset="0"/>
                <a:ea typeface="맑은 고딕" pitchFamily="50" charset="-127"/>
                <a:cs typeface="Arial" pitchFamily="34" charset="0"/>
              </a:rPr>
              <a:t>Planned vs. Spent cost (Hours)</a:t>
            </a:r>
            <a:endParaRPr lang="en-US" sz="2200" dirty="0" smtClean="0">
              <a:solidFill>
                <a:schemeClr val="tx1"/>
              </a:solidFill>
              <a:latin typeface="Arial" pitchFamily="34" charset="0"/>
              <a:ea typeface="맑은 고딕" pitchFamily="50" charset="-127"/>
              <a:cs typeface="Arial" pitchFamily="34" charset="0"/>
            </a:endParaRPr>
          </a:p>
        </p:txBody>
      </p:sp>
      <p:sp>
        <p:nvSpPr>
          <p:cNvPr id="8" name="Title 1"/>
          <p:cNvSpPr>
            <a:spLocks noGrp="1"/>
          </p:cNvSpPr>
          <p:nvPr>
            <p:ph type="title"/>
          </p:nvPr>
        </p:nvSpPr>
        <p:spPr>
          <a:xfrm>
            <a:off x="457200" y="11748"/>
            <a:ext cx="8229600" cy="1143000"/>
          </a:xfrm>
        </p:spPr>
        <p:txBody>
          <a:bodyPr/>
          <a:lstStyle/>
          <a:p>
            <a:r>
              <a:rPr lang="en-US" dirty="0" smtClean="0">
                <a:solidFill>
                  <a:schemeClr val="tx1"/>
                </a:solidFill>
                <a:latin typeface="Arial" pitchFamily="34" charset="0"/>
                <a:ea typeface="맑은 고딕" pitchFamily="50" charset="-127"/>
                <a:cs typeface="Arial" pitchFamily="34" charset="0"/>
              </a:rPr>
              <a:t>PROJECT MANAGEMENT</a:t>
            </a:r>
            <a:endParaRPr lang="en-US" dirty="0">
              <a:solidFill>
                <a:schemeClr val="tx1"/>
              </a:solidFill>
              <a:latin typeface="Arial" pitchFamily="34" charset="0"/>
              <a:ea typeface="맑은 고딕" pitchFamily="50" charset="-127"/>
              <a:cs typeface="Arial" pitchFamily="34" charset="0"/>
            </a:endParaRPr>
          </a:p>
        </p:txBody>
      </p:sp>
      <p:pic>
        <p:nvPicPr>
          <p:cNvPr id="12" name="Picture 3"/>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1918" t="2939" r="2145" b="3821"/>
          <a:stretch/>
        </p:blipFill>
        <p:spPr bwMode="auto">
          <a:xfrm>
            <a:off x="625200" y="2060974"/>
            <a:ext cx="4581800" cy="40901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 name="Picture 2"/>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5567" t="2940" r="16170" b="3820"/>
          <a:stretch/>
        </p:blipFill>
        <p:spPr bwMode="auto">
          <a:xfrm>
            <a:off x="5207001" y="2471316"/>
            <a:ext cx="3820606" cy="27360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4" name="TextBox 13"/>
          <p:cNvSpPr txBox="1"/>
          <p:nvPr/>
        </p:nvSpPr>
        <p:spPr>
          <a:xfrm>
            <a:off x="6528455" y="5271855"/>
            <a:ext cx="1714957" cy="369332"/>
          </a:xfrm>
          <a:prstGeom prst="rect">
            <a:avLst/>
          </a:prstGeom>
          <a:solidFill>
            <a:schemeClr val="bg1"/>
          </a:solidFill>
        </p:spPr>
        <p:txBody>
          <a:bodyPr wrap="none" rtlCol="0">
            <a:spAutoFit/>
          </a:bodyPr>
          <a:lstStyle/>
          <a:p>
            <a:r>
              <a:rPr lang="en-US" altLang="ko-KR" dirty="0" smtClean="0">
                <a:latin typeface="Arial" panose="020B0604020202020204" pitchFamily="34" charset="0"/>
                <a:cs typeface="Arial" panose="020B0604020202020204" pitchFamily="34" charset="0"/>
              </a:rPr>
              <a:t>Time Spent(%)</a:t>
            </a:r>
            <a:endParaRPr lang="ko-KR" altLang="en-US" dirty="0">
              <a:latin typeface="Arial" panose="020B0604020202020204" pitchFamily="34" charset="0"/>
              <a:cs typeface="Arial" panose="020B0604020202020204" pitchFamily="34" charset="0"/>
            </a:endParaRPr>
          </a:p>
        </p:txBody>
      </p:sp>
      <p:sp>
        <p:nvSpPr>
          <p:cNvPr id="16" name="직사각형 15"/>
          <p:cNvSpPr/>
          <p:nvPr/>
        </p:nvSpPr>
        <p:spPr>
          <a:xfrm>
            <a:off x="555710" y="1702640"/>
            <a:ext cx="8157600" cy="461460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sp>
        <p:nvSpPr>
          <p:cNvPr id="17" name="Content Placeholder 5"/>
          <p:cNvSpPr txBox="1">
            <a:spLocks/>
          </p:cNvSpPr>
          <p:nvPr/>
        </p:nvSpPr>
        <p:spPr>
          <a:xfrm>
            <a:off x="533401" y="1673744"/>
            <a:ext cx="952500" cy="432000"/>
          </a:xfrm>
          <a:prstGeom prst="rect">
            <a:avLst/>
          </a:prstGeom>
          <a:ln>
            <a:noFill/>
          </a:ln>
        </p:spPr>
        <p:txBody>
          <a:bodyPr vert="horz" lIns="91440" tIns="45720" rIns="91440" bIns="45720" rtlCol="0" anchor="ctr" anchorCtr="0">
            <a:noAutofit/>
          </a:bodyPr>
          <a:lstStyle/>
          <a:p>
            <a:pPr marL="0" marR="0" lvl="0" indent="0"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12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Hour</a:t>
            </a:r>
          </a:p>
        </p:txBody>
      </p:sp>
      <p:sp>
        <p:nvSpPr>
          <p:cNvPr id="10" name="Slide Number Placeholder 3"/>
          <p:cNvSpPr txBox="1">
            <a:spLocks/>
          </p:cNvSpPr>
          <p:nvPr/>
        </p:nvSpPr>
        <p:spPr>
          <a:xfrm>
            <a:off x="3505200" y="6356356"/>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C7D64D-3598-4CFC-8825-AC86C9FE4FDB}" type="slidenum">
              <a:rPr lang="en-US" smtClean="0">
                <a:solidFill>
                  <a:schemeClr val="tx1">
                    <a:lumMod val="75000"/>
                    <a:lumOff val="25000"/>
                  </a:schemeClr>
                </a:solidFill>
              </a:rPr>
              <a:pPr algn="ctr"/>
              <a:t>20</a:t>
            </a:fld>
            <a:r>
              <a:rPr lang="en-US" dirty="0" smtClean="0">
                <a:solidFill>
                  <a:schemeClr val="tx1">
                    <a:lumMod val="75000"/>
                    <a:lumOff val="25000"/>
                  </a:schemeClr>
                </a:solidFill>
              </a:rPr>
              <a:t> / 23</a:t>
            </a:r>
            <a:endParaRPr lang="en-US" dirty="0">
              <a:solidFill>
                <a:schemeClr val="tx1">
                  <a:lumMod val="75000"/>
                  <a:lumOff val="25000"/>
                </a:schemeClr>
              </a:solidFill>
            </a:endParaRPr>
          </a:p>
        </p:txBody>
      </p:sp>
    </p:spTree>
    <p:extLst>
      <p:ext uri="{BB962C8B-B14F-4D97-AF65-F5344CB8AC3E}">
        <p14:creationId xmlns="" xmlns:p14="http://schemas.microsoft.com/office/powerpoint/2010/main" val="14366908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154748"/>
            <a:ext cx="8229600" cy="4525963"/>
          </a:xfrm>
        </p:spPr>
        <p:txBody>
          <a:bodyPr>
            <a:normAutofit/>
          </a:bodyPr>
          <a:lstStyle/>
          <a:p>
            <a:pPr marL="0" indent="0">
              <a:buNone/>
            </a:pPr>
            <a:r>
              <a:rPr lang="en-US" sz="2200" u="sng" dirty="0" smtClean="0">
                <a:solidFill>
                  <a:schemeClr val="tx1"/>
                </a:solidFill>
                <a:latin typeface="Arial" pitchFamily="34" charset="0"/>
                <a:ea typeface="맑은 고딕" pitchFamily="50" charset="-127"/>
                <a:cs typeface="Arial" pitchFamily="34" charset="0"/>
              </a:rPr>
              <a:t>Time Log</a:t>
            </a:r>
            <a:endParaRPr lang="en-US" sz="2200" dirty="0" smtClean="0">
              <a:solidFill>
                <a:schemeClr val="tx1"/>
              </a:solidFill>
              <a:latin typeface="Arial" pitchFamily="34" charset="0"/>
              <a:ea typeface="맑은 고딕" pitchFamily="50" charset="-127"/>
              <a:cs typeface="Arial" pitchFamily="34" charset="0"/>
            </a:endParaRPr>
          </a:p>
        </p:txBody>
      </p:sp>
      <p:sp>
        <p:nvSpPr>
          <p:cNvPr id="8" name="Title 1"/>
          <p:cNvSpPr>
            <a:spLocks noGrp="1"/>
          </p:cNvSpPr>
          <p:nvPr>
            <p:ph type="title"/>
          </p:nvPr>
        </p:nvSpPr>
        <p:spPr>
          <a:xfrm>
            <a:off x="457200" y="11748"/>
            <a:ext cx="8229600" cy="1143000"/>
          </a:xfrm>
        </p:spPr>
        <p:txBody>
          <a:bodyPr/>
          <a:lstStyle/>
          <a:p>
            <a:r>
              <a:rPr lang="en-US" dirty="0" smtClean="0">
                <a:solidFill>
                  <a:schemeClr val="tx1"/>
                </a:solidFill>
                <a:latin typeface="Arial" pitchFamily="34" charset="0"/>
                <a:ea typeface="맑은 고딕" pitchFamily="50" charset="-127"/>
                <a:cs typeface="Arial" pitchFamily="34" charset="0"/>
              </a:rPr>
              <a:t>PROJECT MANAGEMENT</a:t>
            </a:r>
            <a:endParaRPr lang="en-US" dirty="0">
              <a:solidFill>
                <a:schemeClr val="tx1"/>
              </a:solidFill>
              <a:latin typeface="Arial" pitchFamily="34" charset="0"/>
              <a:ea typeface="맑은 고딕" pitchFamily="50" charset="-127"/>
              <a:cs typeface="Arial" pitchFamily="34" charset="0"/>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40983" y="1638101"/>
            <a:ext cx="6120000" cy="33338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xmlns="" val="0"/>
              </a:ext>
            </a:extLst>
          </a:blip>
          <a:srcRect b="68336"/>
          <a:stretch>
            <a:fillRect/>
          </a:stretch>
        </p:blipFill>
        <p:spPr bwMode="auto">
          <a:xfrm>
            <a:off x="540984" y="5386530"/>
            <a:ext cx="7920000" cy="950770"/>
          </a:xfrm>
          <a:prstGeom prst="rect">
            <a:avLst/>
          </a:prstGeom>
          <a:noFill/>
          <a:ln>
            <a:solidFill>
              <a:schemeClr val="bg1">
                <a:lumMod val="85000"/>
              </a:schemeClr>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Content Placeholder 5"/>
          <p:cNvSpPr txBox="1">
            <a:spLocks/>
          </p:cNvSpPr>
          <p:nvPr/>
        </p:nvSpPr>
        <p:spPr>
          <a:xfrm>
            <a:off x="457202" y="4971950"/>
            <a:ext cx="2292517" cy="432000"/>
          </a:xfrm>
          <a:prstGeom prst="rect">
            <a:avLst/>
          </a:prstGeom>
          <a:ln>
            <a:noFill/>
          </a:ln>
        </p:spPr>
        <p:txBody>
          <a:bodyPr vert="horz" lIns="91440" tIns="45720" rIns="91440" bIns="45720" rtlCol="0" anchor="ctr" anchorCtr="0">
            <a:noAutofit/>
          </a:bodyPr>
          <a:lstStyle/>
          <a:p>
            <a:pPr marL="0" marR="0" lvl="0" indent="0"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14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Time Log Format</a:t>
            </a:r>
          </a:p>
        </p:txBody>
      </p:sp>
      <p:sp>
        <p:nvSpPr>
          <p:cNvPr id="12" name="Content Placeholder 5"/>
          <p:cNvSpPr txBox="1">
            <a:spLocks/>
          </p:cNvSpPr>
          <p:nvPr/>
        </p:nvSpPr>
        <p:spPr>
          <a:xfrm>
            <a:off x="50801" y="1574600"/>
            <a:ext cx="952500" cy="432000"/>
          </a:xfrm>
          <a:prstGeom prst="rect">
            <a:avLst/>
          </a:prstGeom>
          <a:ln>
            <a:noFill/>
          </a:ln>
        </p:spPr>
        <p:txBody>
          <a:bodyPr vert="horz" lIns="91440" tIns="45720" rIns="91440" bIns="45720" rtlCol="0" anchor="ctr" anchorCtr="0">
            <a:noAutofit/>
          </a:bodyPr>
          <a:lstStyle/>
          <a:p>
            <a:pPr marL="0" marR="0" lvl="0" indent="0"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12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Hour</a:t>
            </a:r>
          </a:p>
        </p:txBody>
      </p:sp>
      <p:sp>
        <p:nvSpPr>
          <p:cNvPr id="13" name="Slide Number Placeholder 3"/>
          <p:cNvSpPr txBox="1">
            <a:spLocks/>
          </p:cNvSpPr>
          <p:nvPr/>
        </p:nvSpPr>
        <p:spPr>
          <a:xfrm>
            <a:off x="3505200" y="6356356"/>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C7D64D-3598-4CFC-8825-AC86C9FE4FDB}" type="slidenum">
              <a:rPr lang="en-US" smtClean="0">
                <a:solidFill>
                  <a:schemeClr val="tx1">
                    <a:lumMod val="75000"/>
                    <a:lumOff val="25000"/>
                  </a:schemeClr>
                </a:solidFill>
              </a:rPr>
              <a:pPr algn="ctr"/>
              <a:t>21</a:t>
            </a:fld>
            <a:r>
              <a:rPr lang="en-US" dirty="0" smtClean="0">
                <a:solidFill>
                  <a:schemeClr val="tx1">
                    <a:lumMod val="75000"/>
                    <a:lumOff val="25000"/>
                  </a:schemeClr>
                </a:solidFill>
              </a:rPr>
              <a:t> / 23</a:t>
            </a:r>
            <a:endParaRPr lang="en-US" dirty="0">
              <a:solidFill>
                <a:schemeClr val="tx1">
                  <a:lumMod val="75000"/>
                  <a:lumOff val="25000"/>
                </a:schemeClr>
              </a:solidFill>
            </a:endParaRPr>
          </a:p>
        </p:txBody>
      </p:sp>
    </p:spTree>
    <p:extLst>
      <p:ext uri="{BB962C8B-B14F-4D97-AF65-F5344CB8AC3E}">
        <p14:creationId xmlns="" xmlns:p14="http://schemas.microsoft.com/office/powerpoint/2010/main" val="14366908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11748"/>
            <a:ext cx="8229600" cy="1143000"/>
          </a:xfrm>
        </p:spPr>
        <p:txBody>
          <a:bodyPr/>
          <a:lstStyle/>
          <a:p>
            <a:r>
              <a:rPr lang="en-US" dirty="0" smtClean="0">
                <a:solidFill>
                  <a:schemeClr val="tx1"/>
                </a:solidFill>
                <a:latin typeface="Arial" pitchFamily="34" charset="0"/>
                <a:ea typeface="맑은 고딕" pitchFamily="50" charset="-127"/>
                <a:cs typeface="Arial" pitchFamily="34" charset="0"/>
              </a:rPr>
              <a:t>ARTIFACTS</a:t>
            </a:r>
            <a:endParaRPr lang="en-US" dirty="0">
              <a:solidFill>
                <a:schemeClr val="tx1"/>
              </a:solidFill>
              <a:latin typeface="Arial" pitchFamily="34" charset="0"/>
              <a:ea typeface="맑은 고딕" pitchFamily="50" charset="-127"/>
              <a:cs typeface="Arial" pitchFamily="34" charset="0"/>
            </a:endParaRPr>
          </a:p>
        </p:txBody>
      </p:sp>
      <p:graphicFrame>
        <p:nvGraphicFramePr>
          <p:cNvPr id="7" name="표 6"/>
          <p:cNvGraphicFramePr>
            <a:graphicFrameLocks noGrp="1"/>
          </p:cNvGraphicFramePr>
          <p:nvPr/>
        </p:nvGraphicFramePr>
        <p:xfrm>
          <a:off x="556609" y="1577833"/>
          <a:ext cx="8130190" cy="1762742"/>
        </p:xfrm>
        <a:graphic>
          <a:graphicData uri="http://schemas.openxmlformats.org/drawingml/2006/table">
            <a:tbl>
              <a:tblPr/>
              <a:tblGrid>
                <a:gridCol w="627955"/>
                <a:gridCol w="2121344"/>
                <a:gridCol w="4466492"/>
                <a:gridCol w="914399"/>
              </a:tblGrid>
              <a:tr h="299702">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No</a:t>
                      </a:r>
                      <a:endParaRPr kumimoji="0" lang="ko-KR" altLang="ko-KR" sz="18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Name</a:t>
                      </a:r>
                      <a:endParaRPr kumimoji="0" lang="ko-KR" altLang="ko-KR" sz="18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Description</a:t>
                      </a:r>
                      <a:endParaRPr kumimoji="0" lang="ko-KR" altLang="ko-KR" sz="18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Pages</a:t>
                      </a:r>
                      <a:endParaRPr kumimoji="0" lang="ko-KR" altLang="ko-KR" sz="18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9D9D9"/>
                    </a:solidFill>
                  </a:tcPr>
                </a:tc>
              </a:tr>
              <a:tr h="3657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1</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Initial Presentation</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This is explained project plan and architecutre drive with business goals</a:t>
                      </a:r>
                      <a:endParaRPr kumimoji="0" lang="ko-KR" altLang="ko-KR" sz="12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altLang="ko-KR" sz="12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17</a:t>
                      </a:r>
                      <a:endParaRPr kumimoji="0" lang="ko-KR" altLang="ko-KR" sz="12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2</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Final Presentation</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This is explained project result with architecutre of Laon IoT system.</a:t>
                      </a:r>
                      <a:endParaRPr kumimoji="0" lang="ko-KR" altLang="ko-KR" sz="12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altLang="ko-KR" sz="12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26</a:t>
                      </a:r>
                      <a:endParaRPr kumimoji="0" lang="ko-KR" altLang="ko-KR" sz="12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3</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0" lang="en-US" altLang="ko-KR" sz="12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Laon IoT System </a:t>
                      </a:r>
                    </a:p>
                    <a:p>
                      <a:pPr marL="0" marR="0" lvl="0" indent="0" algn="l" defTabSz="914400" rtl="0" eaLnBrk="1" fontAlgn="base" latinLnBrk="1" hangingPunct="1">
                        <a:lnSpc>
                          <a:spcPct val="100000"/>
                        </a:lnSpc>
                        <a:spcBef>
                          <a:spcPct val="0"/>
                        </a:spcBef>
                        <a:spcAft>
                          <a:spcPct val="0"/>
                        </a:spcAft>
                        <a:buClrTx/>
                        <a:buSzTx/>
                        <a:buFontTx/>
                        <a:buNone/>
                        <a:tabLst/>
                        <a:defRPr/>
                      </a:pPr>
                      <a:r>
                        <a:rPr kumimoji="0" lang="en-US" altLang="ko-KR" sz="12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Architecture Document</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This is explained about architecture of Laon IoT system</a:t>
                      </a:r>
                      <a:endParaRPr kumimoji="0" lang="ko-KR" altLang="ko-KR" sz="12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altLang="ko-KR" sz="12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45</a:t>
                      </a:r>
                      <a:endParaRPr kumimoji="0" lang="ko-KR" altLang="ko-KR" sz="12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4</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0" lang="en-US" altLang="ko-KR" sz="12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Laon Protocol</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This is explained about communication protocol </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for Laon IoT system</a:t>
                      </a:r>
                      <a:endParaRPr kumimoji="0" lang="ko-KR" altLang="ko-KR" sz="12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altLang="ko-KR" sz="12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13</a:t>
                      </a:r>
                      <a:endParaRPr kumimoji="0" lang="ko-KR" altLang="ko-KR" sz="12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bl>
          </a:graphicData>
        </a:graphic>
      </p:graphicFrame>
      <p:graphicFrame>
        <p:nvGraphicFramePr>
          <p:cNvPr id="16" name="표 15"/>
          <p:cNvGraphicFramePr>
            <a:graphicFrameLocks noGrp="1"/>
          </p:cNvGraphicFramePr>
          <p:nvPr/>
        </p:nvGraphicFramePr>
        <p:xfrm>
          <a:off x="556609" y="3873710"/>
          <a:ext cx="8130190" cy="2571140"/>
        </p:xfrm>
        <a:graphic>
          <a:graphicData uri="http://schemas.openxmlformats.org/drawingml/2006/table">
            <a:tbl>
              <a:tblPr/>
              <a:tblGrid>
                <a:gridCol w="627955"/>
                <a:gridCol w="2144790"/>
                <a:gridCol w="4443046"/>
                <a:gridCol w="914399"/>
              </a:tblGrid>
              <a:tr h="299702">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9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No</a:t>
                      </a:r>
                      <a:endParaRPr kumimoji="0" lang="ko-KR" altLang="ko-KR" sz="19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9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Program Type</a:t>
                      </a:r>
                      <a:endParaRPr kumimoji="0" lang="ko-KR" altLang="ko-KR" sz="19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9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Used Technology</a:t>
                      </a:r>
                      <a:endParaRPr kumimoji="0" lang="ko-KR" altLang="ko-KR" sz="19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9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LOC</a:t>
                      </a:r>
                      <a:endParaRPr kumimoji="0" lang="ko-KR" altLang="ko-KR" sz="19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9D9D9"/>
                    </a:solidFill>
                  </a:tcPr>
                </a:tc>
              </a:tr>
              <a:tr h="252382">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1</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Client Base</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Java</a:t>
                      </a:r>
                      <a:endParaRPr kumimoji="0" lang="ko-KR"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459</a:t>
                      </a:r>
                      <a:endParaRPr kumimoji="0" lang="ko-KR"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252382">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2</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Event Bus</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Java</a:t>
                      </a:r>
                      <a:endParaRPr kumimoji="0" lang="ko-KR"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398</a:t>
                      </a:r>
                      <a:endParaRPr kumimoji="0" lang="ko-KR"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252382">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3</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Rule Engine</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Java</a:t>
                      </a:r>
                      <a:endParaRPr kumimoji="0" lang="ko-KR"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116</a:t>
                      </a:r>
                      <a:endParaRPr kumimoji="0" lang="ko-KR"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252382">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4</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Log Service</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Java</a:t>
                      </a:r>
                      <a:endParaRPr kumimoji="0" lang="ko-KR"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67</a:t>
                      </a:r>
                      <a:endParaRPr kumimoji="0" lang="ko-KR"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252382">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5</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Notify Service</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Android Java</a:t>
                      </a:r>
                      <a:endParaRPr kumimoji="0" lang="ko-KR"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256</a:t>
                      </a:r>
                      <a:endParaRPr kumimoji="0" lang="ko-KR"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252382">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5</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Database Manager</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Java</a:t>
                      </a:r>
                      <a:endParaRPr kumimoji="0" lang="ko-KR"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423</a:t>
                      </a:r>
                      <a:endParaRPr kumimoji="0" lang="ko-KR"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252382">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6</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Web Application</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Java </a:t>
                      </a:r>
                      <a:r>
                        <a:rPr kumimoji="0" lang="en-US" altLang="ko-KR" sz="1600" b="0" i="0" u="none" strike="noStrike" cap="none" normalizeH="0" baseline="0" dirty="0" err="1" smtClean="0">
                          <a:ln>
                            <a:noFill/>
                          </a:ln>
                          <a:solidFill>
                            <a:schemeClr val="tx1"/>
                          </a:solidFill>
                          <a:effectLst/>
                          <a:latin typeface="Arial" pitchFamily="34" charset="0"/>
                          <a:ea typeface="맑은 고딕" pitchFamily="50" charset="-127"/>
                          <a:cs typeface="Arial" pitchFamily="34" charset="0"/>
                        </a:rPr>
                        <a:t>servlet</a:t>
                      </a:r>
                      <a:endParaRPr kumimoji="0" lang="ko-KR"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616</a:t>
                      </a:r>
                      <a:endParaRPr kumimoji="0" lang="ko-KR"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252382">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7</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Web Application</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JSP</a:t>
                      </a:r>
                      <a:endParaRPr kumimoji="0" lang="ko-KR"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978</a:t>
                      </a:r>
                      <a:endParaRPr kumimoji="0" lang="ko-KR"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252382">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8</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SA Node</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Arduino C</a:t>
                      </a:r>
                      <a:endParaRPr kumimoji="0" lang="ko-KR"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980</a:t>
                      </a:r>
                      <a:endParaRPr kumimoji="0" lang="ko-KR"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bl>
          </a:graphicData>
        </a:graphic>
      </p:graphicFrame>
      <p:sp>
        <p:nvSpPr>
          <p:cNvPr id="17" name="Content Placeholder 5"/>
          <p:cNvSpPr txBox="1">
            <a:spLocks/>
          </p:cNvSpPr>
          <p:nvPr/>
        </p:nvSpPr>
        <p:spPr>
          <a:xfrm>
            <a:off x="457204" y="3404904"/>
            <a:ext cx="8256109" cy="586034"/>
          </a:xfrm>
          <a:prstGeom prst="rect">
            <a:avLst/>
          </a:prstGeom>
        </p:spPr>
        <p:txBody>
          <a:bodyPr vert="horz" lIns="91440" tIns="45720" rIns="91440" bIns="45720" rtlCol="0">
            <a:noAutofit/>
          </a:bodyPr>
          <a:lstStyle/>
          <a:p>
            <a:pPr>
              <a:spcBef>
                <a:spcPct val="20000"/>
              </a:spcBef>
              <a:buClr>
                <a:srgbClr val="C5003D"/>
              </a:buClr>
              <a:buSzPct val="100000"/>
            </a:pPr>
            <a:r>
              <a:rPr lang="en-US" altLang="ko-KR" sz="2400" u="sng" dirty="0" smtClean="0">
                <a:latin typeface="Arial" pitchFamily="34" charset="0"/>
                <a:ea typeface="맑은 고딕" pitchFamily="50" charset="-127"/>
                <a:cs typeface="Arial" pitchFamily="34" charset="0"/>
              </a:rPr>
              <a:t>Source code</a:t>
            </a:r>
            <a:endParaRPr lang="en-US" altLang="ko-KR" sz="2200" u="sng" dirty="0" smtClean="0">
              <a:latin typeface="Arial" pitchFamily="34" charset="0"/>
              <a:ea typeface="맑은 고딕" pitchFamily="50" charset="-127"/>
              <a:cs typeface="Arial" pitchFamily="34" charset="0"/>
            </a:endParaRPr>
          </a:p>
        </p:txBody>
      </p:sp>
      <p:sp>
        <p:nvSpPr>
          <p:cNvPr id="18" name="Slide Number Placeholder 3"/>
          <p:cNvSpPr txBox="1">
            <a:spLocks/>
          </p:cNvSpPr>
          <p:nvPr/>
        </p:nvSpPr>
        <p:spPr>
          <a:xfrm>
            <a:off x="3505200" y="6356356"/>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C7D64D-3598-4CFC-8825-AC86C9FE4FDB}" type="slidenum">
              <a:rPr lang="en-US" smtClean="0">
                <a:solidFill>
                  <a:schemeClr val="tx1">
                    <a:lumMod val="75000"/>
                    <a:lumOff val="25000"/>
                  </a:schemeClr>
                </a:solidFill>
              </a:rPr>
              <a:pPr algn="ctr"/>
              <a:t>22</a:t>
            </a:fld>
            <a:r>
              <a:rPr lang="en-US" dirty="0" smtClean="0">
                <a:solidFill>
                  <a:schemeClr val="tx1">
                    <a:lumMod val="75000"/>
                    <a:lumOff val="25000"/>
                  </a:schemeClr>
                </a:solidFill>
              </a:rPr>
              <a:t> / 23</a:t>
            </a:r>
            <a:endParaRPr lang="en-US" dirty="0">
              <a:solidFill>
                <a:schemeClr val="tx1">
                  <a:lumMod val="75000"/>
                  <a:lumOff val="25000"/>
                </a:schemeClr>
              </a:solidFill>
            </a:endParaRPr>
          </a:p>
        </p:txBody>
      </p:sp>
      <p:sp>
        <p:nvSpPr>
          <p:cNvPr id="19" name="Content Placeholder 5"/>
          <p:cNvSpPr>
            <a:spLocks noGrp="1"/>
          </p:cNvSpPr>
          <p:nvPr>
            <p:ph idx="1"/>
          </p:nvPr>
        </p:nvSpPr>
        <p:spPr>
          <a:xfrm>
            <a:off x="457200" y="1154749"/>
            <a:ext cx="8229600" cy="423085"/>
          </a:xfrm>
        </p:spPr>
        <p:txBody>
          <a:bodyPr>
            <a:normAutofit lnSpcReduction="10000"/>
          </a:bodyPr>
          <a:lstStyle/>
          <a:p>
            <a:pPr marL="0" indent="0">
              <a:buNone/>
            </a:pPr>
            <a:r>
              <a:rPr lang="en-US" sz="2200" u="sng" dirty="0" smtClean="0">
                <a:solidFill>
                  <a:schemeClr val="tx1"/>
                </a:solidFill>
                <a:latin typeface="Arial" pitchFamily="34" charset="0"/>
                <a:ea typeface="맑은 고딕" pitchFamily="50" charset="-127"/>
                <a:cs typeface="Arial" pitchFamily="34" charset="0"/>
              </a:rPr>
              <a:t>Architecture Document</a:t>
            </a:r>
            <a:endParaRPr lang="en-US" sz="2200" dirty="0" smtClean="0">
              <a:solidFill>
                <a:schemeClr val="tx1"/>
              </a:solidFill>
              <a:latin typeface="Arial" pitchFamily="34" charset="0"/>
              <a:ea typeface="맑은 고딕" pitchFamily="50" charset="-127"/>
              <a:cs typeface="Arial" pitchFamily="34" charset="0"/>
            </a:endParaRPr>
          </a:p>
        </p:txBody>
      </p:sp>
    </p:spTree>
    <p:extLst>
      <p:ext uri="{BB962C8B-B14F-4D97-AF65-F5344CB8AC3E}">
        <p14:creationId xmlns="" xmlns:p14="http://schemas.microsoft.com/office/powerpoint/2010/main" val="14366908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11748"/>
            <a:ext cx="8229600" cy="1143000"/>
          </a:xfrm>
        </p:spPr>
        <p:txBody>
          <a:bodyPr/>
          <a:lstStyle/>
          <a:p>
            <a:r>
              <a:rPr lang="en-US" dirty="0" smtClean="0">
                <a:solidFill>
                  <a:schemeClr val="tx1"/>
                </a:solidFill>
                <a:latin typeface="Arial" pitchFamily="34" charset="0"/>
                <a:ea typeface="맑은 고딕" pitchFamily="50" charset="-127"/>
                <a:cs typeface="Arial" pitchFamily="34" charset="0"/>
              </a:rPr>
              <a:t>LESSONS LEARNED</a:t>
            </a:r>
            <a:endParaRPr lang="en-US" dirty="0">
              <a:solidFill>
                <a:schemeClr val="tx1"/>
              </a:solidFill>
              <a:latin typeface="Arial" pitchFamily="34" charset="0"/>
              <a:ea typeface="맑은 고딕" pitchFamily="50" charset="-127"/>
              <a:cs typeface="Arial" pitchFamily="34" charset="0"/>
            </a:endParaRPr>
          </a:p>
        </p:txBody>
      </p:sp>
      <p:sp>
        <p:nvSpPr>
          <p:cNvPr id="10" name="Content Placeholder 5"/>
          <p:cNvSpPr>
            <a:spLocks noGrp="1"/>
          </p:cNvSpPr>
          <p:nvPr>
            <p:ph idx="1"/>
          </p:nvPr>
        </p:nvSpPr>
        <p:spPr>
          <a:xfrm>
            <a:off x="457200" y="1154748"/>
            <a:ext cx="8640000" cy="2592000"/>
          </a:xfrm>
        </p:spPr>
        <p:txBody>
          <a:bodyPr>
            <a:normAutofit/>
          </a:bodyPr>
          <a:lstStyle/>
          <a:p>
            <a:pPr marL="0" indent="0">
              <a:buNone/>
            </a:pPr>
            <a:r>
              <a:rPr lang="en-US" sz="2200" u="sng" dirty="0" smtClean="0">
                <a:solidFill>
                  <a:schemeClr val="tx1"/>
                </a:solidFill>
                <a:latin typeface="Arial" pitchFamily="34" charset="0"/>
                <a:ea typeface="맑은 고딕" pitchFamily="50" charset="-127"/>
                <a:cs typeface="Arial" pitchFamily="34" charset="0"/>
              </a:rPr>
              <a:t>Architecture</a:t>
            </a:r>
          </a:p>
          <a:p>
            <a:pPr marL="292608" lvl="1" indent="-292608"/>
            <a:r>
              <a:rPr lang="en-US" altLang="ko-KR" sz="2200" dirty="0" smtClean="0">
                <a:solidFill>
                  <a:schemeClr val="tx1"/>
                </a:solidFill>
                <a:latin typeface="Arial" pitchFamily="34" charset="0"/>
                <a:ea typeface="맑은 고딕" pitchFamily="50" charset="-127"/>
                <a:cs typeface="Arial" pitchFamily="34" charset="0"/>
              </a:rPr>
              <a:t>Great Architecture begins from listening others courteously</a:t>
            </a:r>
          </a:p>
          <a:p>
            <a:pPr lvl="1"/>
            <a:r>
              <a:rPr lang="en-US" altLang="ko-KR" sz="2000" dirty="0" smtClean="0">
                <a:solidFill>
                  <a:schemeClr val="tx1"/>
                </a:solidFill>
                <a:latin typeface="Arial" pitchFamily="34" charset="0"/>
                <a:ea typeface="맑은 고딕" pitchFamily="50" charset="-127"/>
                <a:cs typeface="Arial" pitchFamily="34" charset="0"/>
              </a:rPr>
              <a:t>At first, each of us thought that “I’m always right.”</a:t>
            </a:r>
          </a:p>
          <a:p>
            <a:pPr lvl="1"/>
            <a:r>
              <a:rPr lang="en-US" altLang="ko-KR" sz="2000" dirty="0" smtClean="0">
                <a:solidFill>
                  <a:schemeClr val="tx1"/>
                </a:solidFill>
                <a:latin typeface="Arial" pitchFamily="34" charset="0"/>
                <a:ea typeface="맑은 고딕" pitchFamily="50" charset="-127"/>
                <a:cs typeface="Arial" pitchFamily="34" charset="0"/>
              </a:rPr>
              <a:t>After admitting that “I can be wrong”, we could go forward.</a:t>
            </a:r>
          </a:p>
          <a:p>
            <a:pPr marL="292608" lvl="1" indent="-292608"/>
            <a:r>
              <a:rPr lang="en-US" altLang="ko-KR" sz="2000" dirty="0" smtClean="0">
                <a:solidFill>
                  <a:schemeClr val="tx1"/>
                </a:solidFill>
                <a:latin typeface="Arial" pitchFamily="34" charset="0"/>
                <a:ea typeface="맑은 고딕" pitchFamily="50" charset="-127"/>
                <a:cs typeface="Arial" pitchFamily="34" charset="0"/>
              </a:rPr>
              <a:t>Do more experimentation than arguing with unclear knowledge</a:t>
            </a:r>
          </a:p>
          <a:p>
            <a:pPr lvl="1"/>
            <a:r>
              <a:rPr lang="en-US" altLang="ko-KR" sz="1800" dirty="0" smtClean="0">
                <a:solidFill>
                  <a:schemeClr val="tx1"/>
                </a:solidFill>
                <a:latin typeface="Arial" pitchFamily="34" charset="0"/>
                <a:ea typeface="맑은 고딕" pitchFamily="50" charset="-127"/>
                <a:cs typeface="Arial" pitchFamily="34" charset="0"/>
              </a:rPr>
              <a:t>Every team member insisted his architecture right based on his experience</a:t>
            </a:r>
          </a:p>
          <a:p>
            <a:pPr lvl="1"/>
            <a:r>
              <a:rPr lang="en-US" altLang="ko-KR" sz="1800" dirty="0" smtClean="0">
                <a:solidFill>
                  <a:schemeClr val="tx1"/>
                </a:solidFill>
                <a:latin typeface="Arial" pitchFamily="34" charset="0"/>
                <a:ea typeface="맑은 고딕" pitchFamily="50" charset="-127"/>
                <a:cs typeface="Arial" pitchFamily="34" charset="0"/>
              </a:rPr>
              <a:t>It became never ending argument.</a:t>
            </a:r>
          </a:p>
          <a:p>
            <a:pPr lvl="1"/>
            <a:endParaRPr lang="en-US" sz="2000" dirty="0" smtClean="0">
              <a:solidFill>
                <a:schemeClr val="tx1"/>
              </a:solidFill>
              <a:latin typeface="Arial" pitchFamily="34" charset="0"/>
              <a:ea typeface="맑은 고딕" pitchFamily="50" charset="-127"/>
              <a:cs typeface="Arial" pitchFamily="34" charset="0"/>
            </a:endParaRPr>
          </a:p>
        </p:txBody>
      </p:sp>
      <p:sp>
        <p:nvSpPr>
          <p:cNvPr id="13" name="Content Placeholder 5"/>
          <p:cNvSpPr txBox="1">
            <a:spLocks/>
          </p:cNvSpPr>
          <p:nvPr/>
        </p:nvSpPr>
        <p:spPr>
          <a:xfrm>
            <a:off x="457200" y="4202318"/>
            <a:ext cx="8229600" cy="1969883"/>
          </a:xfrm>
          <a:prstGeom prst="rect">
            <a:avLst/>
          </a:prstGeom>
        </p:spPr>
        <p:txBody>
          <a:bodyPr vert="horz" lIns="91440" tIns="45720" rIns="91440" bIns="45720" rtlCol="0">
            <a:normAutofit fontScale="85000" lnSpcReduction="10000"/>
          </a:bodyPr>
          <a:lstStyle/>
          <a:p>
            <a:pPr>
              <a:spcBef>
                <a:spcPct val="20000"/>
              </a:spcBef>
              <a:buClr>
                <a:srgbClr val="C5003D"/>
              </a:buClr>
              <a:buSzPct val="100000"/>
              <a:defRPr/>
            </a:pPr>
            <a:r>
              <a:rPr lang="en-US" sz="2200" u="sng" dirty="0" smtClean="0">
                <a:latin typeface="Arial" pitchFamily="34" charset="0"/>
                <a:ea typeface="맑은 고딕" pitchFamily="50" charset="-127"/>
                <a:cs typeface="Arial" pitchFamily="34" charset="0"/>
              </a:rPr>
              <a:t>Documentation</a:t>
            </a:r>
            <a:endParaRPr kumimoji="0" lang="en-US" sz="2200" b="0" i="0" u="sng" strike="noStrike" kern="1200" cap="none" spc="0" normalizeH="0" baseline="0" noProof="0" dirty="0" smtClean="0">
              <a:ln>
                <a:noFill/>
              </a:ln>
              <a:effectLst/>
              <a:uLnTx/>
              <a:uFillTx/>
              <a:latin typeface="Arial" pitchFamily="34" charset="0"/>
              <a:ea typeface="맑은 고딕" pitchFamily="50" charset="-127"/>
              <a:cs typeface="Arial" pitchFamily="34" charset="0"/>
            </a:endParaRPr>
          </a:p>
          <a:p>
            <a:pPr marL="292608" indent="-292608">
              <a:spcBef>
                <a:spcPct val="20000"/>
              </a:spcBef>
              <a:buClr>
                <a:srgbClr val="C5003D"/>
              </a:buClr>
              <a:buSzPct val="100000"/>
              <a:buFont typeface="Arial" pitchFamily="34" charset="0"/>
              <a:buChar char="•"/>
              <a:defRPr/>
            </a:pPr>
            <a:r>
              <a:rPr lang="en-US" sz="2200" dirty="0" smtClean="0">
                <a:latin typeface="Arial" pitchFamily="34" charset="0"/>
                <a:ea typeface="맑은 고딕" pitchFamily="50" charset="-127"/>
                <a:cs typeface="Arial" pitchFamily="34" charset="0"/>
              </a:rPr>
              <a:t>Need concrete perspectives</a:t>
            </a:r>
          </a:p>
          <a:p>
            <a:pPr marL="749808" lvl="1" indent="-292608">
              <a:spcBef>
                <a:spcPct val="20000"/>
              </a:spcBef>
              <a:buClr>
                <a:srgbClr val="C5003D"/>
              </a:buClr>
              <a:buSzPct val="100000"/>
              <a:buFont typeface="Arial" pitchFamily="34" charset="0"/>
              <a:buChar char="•"/>
              <a:defRPr/>
            </a:pPr>
            <a:r>
              <a:rPr lang="en-US" sz="2000" dirty="0" smtClean="0">
                <a:latin typeface="Arial" pitchFamily="34" charset="0"/>
                <a:ea typeface="맑은 고딕" pitchFamily="50" charset="-127"/>
                <a:cs typeface="Arial" pitchFamily="34" charset="0"/>
              </a:rPr>
              <a:t>Hard to write architecture documentation without concrete perspectives</a:t>
            </a:r>
          </a:p>
          <a:p>
            <a:pPr marL="749808" lvl="1" indent="-292608">
              <a:spcBef>
                <a:spcPct val="20000"/>
              </a:spcBef>
              <a:buClr>
                <a:srgbClr val="C5003D"/>
              </a:buClr>
              <a:buSzPct val="100000"/>
              <a:buFont typeface="Arial" pitchFamily="34" charset="0"/>
              <a:buChar char="•"/>
              <a:defRPr/>
            </a:pPr>
            <a:r>
              <a:rPr kumimoji="0" lang="en-US" altLang="ko-KR" sz="2000" b="0" i="0" u="none" strike="noStrike" kern="1200" cap="none" spc="0" normalizeH="0" baseline="0" noProof="0" dirty="0" smtClean="0">
                <a:ln>
                  <a:noFill/>
                </a:ln>
                <a:effectLst/>
                <a:uLnTx/>
                <a:uFillTx/>
                <a:latin typeface="Arial" pitchFamily="34" charset="0"/>
                <a:ea typeface="맑은 고딕" pitchFamily="50" charset="-127"/>
                <a:cs typeface="Arial" pitchFamily="34" charset="0"/>
              </a:rPr>
              <a:t>To make understandable architectural documents</a:t>
            </a:r>
            <a:r>
              <a:rPr kumimoji="0" lang="en-US" altLang="ko-KR" sz="2000" b="0" i="0" u="none" strike="noStrike" kern="1200" cap="none" spc="0" normalizeH="0" noProof="0" dirty="0" smtClean="0">
                <a:ln>
                  <a:noFill/>
                </a:ln>
                <a:effectLst/>
                <a:uLnTx/>
                <a:uFillTx/>
                <a:latin typeface="Arial" pitchFamily="34" charset="0"/>
                <a:ea typeface="맑은 고딕" pitchFamily="50" charset="-127"/>
                <a:cs typeface="Arial" pitchFamily="34" charset="0"/>
              </a:rPr>
              <a:t> for other developers,</a:t>
            </a:r>
          </a:p>
          <a:p>
            <a:pPr marL="749808" lvl="1" indent="-292608">
              <a:spcBef>
                <a:spcPct val="20000"/>
              </a:spcBef>
              <a:buClr>
                <a:srgbClr val="C5003D"/>
              </a:buClr>
              <a:buSzPct val="100000"/>
              <a:defRPr/>
            </a:pPr>
            <a:r>
              <a:rPr lang="en-US" altLang="ko-KR" sz="2000" dirty="0" smtClean="0">
                <a:latin typeface="Arial" pitchFamily="34" charset="0"/>
                <a:ea typeface="맑은 고딕" pitchFamily="50" charset="-127"/>
                <a:cs typeface="Arial" pitchFamily="34" charset="0"/>
              </a:rPr>
              <a:t>      very hard effort is needed.</a:t>
            </a:r>
            <a:endParaRPr kumimoji="0" lang="en-US" sz="2000" b="0" i="0" u="none" strike="noStrike" kern="1200" cap="none" spc="0" normalizeH="0" baseline="0" noProof="0" dirty="0" smtClean="0">
              <a:ln>
                <a:noFill/>
              </a:ln>
              <a:effectLst/>
              <a:uLnTx/>
              <a:uFillTx/>
              <a:latin typeface="Arial" pitchFamily="34" charset="0"/>
              <a:ea typeface="맑은 고딕" pitchFamily="50" charset="-127"/>
              <a:cs typeface="Arial" pitchFamily="34" charset="0"/>
            </a:endParaRPr>
          </a:p>
        </p:txBody>
      </p:sp>
      <p:sp>
        <p:nvSpPr>
          <p:cNvPr id="11" name="Slide Number Placeholder 3"/>
          <p:cNvSpPr txBox="1">
            <a:spLocks/>
          </p:cNvSpPr>
          <p:nvPr/>
        </p:nvSpPr>
        <p:spPr>
          <a:xfrm>
            <a:off x="3505200" y="6356356"/>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C7D64D-3598-4CFC-8825-AC86C9FE4FDB}" type="slidenum">
              <a:rPr lang="en-US" smtClean="0">
                <a:solidFill>
                  <a:schemeClr val="tx1">
                    <a:lumMod val="75000"/>
                    <a:lumOff val="25000"/>
                  </a:schemeClr>
                </a:solidFill>
              </a:rPr>
              <a:pPr algn="ctr"/>
              <a:t>23</a:t>
            </a:fld>
            <a:r>
              <a:rPr lang="en-US" dirty="0" smtClean="0">
                <a:solidFill>
                  <a:schemeClr val="tx1">
                    <a:lumMod val="75000"/>
                    <a:lumOff val="25000"/>
                  </a:schemeClr>
                </a:solidFill>
              </a:rPr>
              <a:t> / 23</a:t>
            </a:r>
            <a:endParaRPr lang="en-US" dirty="0">
              <a:solidFill>
                <a:schemeClr val="tx1">
                  <a:lumMod val="75000"/>
                  <a:lumOff val="25000"/>
                </a:schemeClr>
              </a:solidFill>
            </a:endParaRPr>
          </a:p>
        </p:txBody>
      </p:sp>
    </p:spTree>
    <p:extLst>
      <p:ext uri="{BB962C8B-B14F-4D97-AF65-F5344CB8AC3E}">
        <p14:creationId xmlns="" xmlns:p14="http://schemas.microsoft.com/office/powerpoint/2010/main" val="14366908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154748"/>
            <a:ext cx="8229600" cy="4525963"/>
          </a:xfrm>
        </p:spPr>
        <p:txBody>
          <a:bodyPr/>
          <a:lstStyle/>
          <a:p>
            <a:pPr marL="0" indent="0">
              <a:buNone/>
            </a:pPr>
            <a:r>
              <a:rPr lang="en-US" u="sng" dirty="0" smtClean="0">
                <a:solidFill>
                  <a:schemeClr val="tx1"/>
                </a:solidFill>
                <a:latin typeface="Arial" pitchFamily="34" charset="0"/>
                <a:ea typeface="맑은 고딕" pitchFamily="50" charset="-127"/>
                <a:cs typeface="Arial" pitchFamily="34" charset="0"/>
              </a:rPr>
              <a:t>Do you have any question ?</a:t>
            </a:r>
            <a:endParaRPr lang="en-US" dirty="0" smtClean="0">
              <a:solidFill>
                <a:schemeClr val="tx1"/>
              </a:solidFill>
              <a:latin typeface="Arial" pitchFamily="34" charset="0"/>
              <a:ea typeface="맑은 고딕" pitchFamily="50" charset="-127"/>
              <a:cs typeface="Arial" pitchFamily="34" charset="0"/>
            </a:endParaRPr>
          </a:p>
        </p:txBody>
      </p:sp>
      <p:sp>
        <p:nvSpPr>
          <p:cNvPr id="8" name="Title 1"/>
          <p:cNvSpPr>
            <a:spLocks noGrp="1"/>
          </p:cNvSpPr>
          <p:nvPr>
            <p:ph type="title"/>
          </p:nvPr>
        </p:nvSpPr>
        <p:spPr>
          <a:xfrm>
            <a:off x="457200" y="11748"/>
            <a:ext cx="8229600" cy="1143000"/>
          </a:xfrm>
        </p:spPr>
        <p:txBody>
          <a:bodyPr/>
          <a:lstStyle/>
          <a:p>
            <a:r>
              <a:rPr lang="en-US" dirty="0" smtClean="0">
                <a:solidFill>
                  <a:schemeClr val="tx1"/>
                </a:solidFill>
                <a:latin typeface="Arial" pitchFamily="34" charset="0"/>
                <a:ea typeface="맑은 고딕" pitchFamily="50" charset="-127"/>
                <a:cs typeface="Arial" pitchFamily="34" charset="0"/>
              </a:rPr>
              <a:t>Q&amp;A</a:t>
            </a:r>
            <a:endParaRPr lang="en-US" dirty="0">
              <a:solidFill>
                <a:schemeClr val="tx1"/>
              </a:solidFill>
              <a:latin typeface="Arial" pitchFamily="34" charset="0"/>
              <a:ea typeface="맑은 고딕" pitchFamily="50" charset="-127"/>
              <a:cs typeface="Arial" pitchFamily="34" charset="0"/>
            </a:endParaRPr>
          </a:p>
        </p:txBody>
      </p:sp>
    </p:spTree>
    <p:extLst>
      <p:ext uri="{BB962C8B-B14F-4D97-AF65-F5344CB8AC3E}">
        <p14:creationId xmlns="" xmlns:p14="http://schemas.microsoft.com/office/powerpoint/2010/main" val="14366908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11748"/>
            <a:ext cx="8229600" cy="1143000"/>
          </a:xfrm>
        </p:spPr>
        <p:txBody>
          <a:bodyPr/>
          <a:lstStyle/>
          <a:p>
            <a:r>
              <a:rPr lang="en-US" altLang="ko-KR" dirty="0" smtClean="0">
                <a:solidFill>
                  <a:schemeClr val="tx1"/>
                </a:solidFill>
                <a:latin typeface="Arial" pitchFamily="34" charset="0"/>
                <a:ea typeface="맑은 고딕" pitchFamily="50" charset="-127"/>
                <a:cs typeface="Arial" pitchFamily="34" charset="0"/>
              </a:rPr>
              <a:t>Appendix. Key Design</a:t>
            </a:r>
            <a:endParaRPr lang="en-US" dirty="0">
              <a:solidFill>
                <a:schemeClr val="tx1"/>
              </a:solidFill>
              <a:latin typeface="Arial" pitchFamily="34" charset="0"/>
              <a:ea typeface="맑은 고딕" pitchFamily="50" charset="-127"/>
              <a:cs typeface="Arial" pitchFamily="34" charset="0"/>
            </a:endParaRPr>
          </a:p>
        </p:txBody>
      </p:sp>
      <p:sp>
        <p:nvSpPr>
          <p:cNvPr id="77" name="직사각형 76"/>
          <p:cNvSpPr/>
          <p:nvPr/>
        </p:nvSpPr>
        <p:spPr>
          <a:xfrm>
            <a:off x="538384" y="2540286"/>
            <a:ext cx="3990886" cy="45636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sp>
        <p:nvSpPr>
          <p:cNvPr id="78" name="Content Placeholder 5"/>
          <p:cNvSpPr txBox="1">
            <a:spLocks/>
          </p:cNvSpPr>
          <p:nvPr/>
        </p:nvSpPr>
        <p:spPr>
          <a:xfrm>
            <a:off x="559757" y="2564653"/>
            <a:ext cx="3600000" cy="432000"/>
          </a:xfrm>
          <a:prstGeom prst="rect">
            <a:avLst/>
          </a:prstGeom>
          <a:ln>
            <a:noFill/>
          </a:ln>
        </p:spPr>
        <p:txBody>
          <a:bodyPr vert="horz" lIns="91440" tIns="45720" rIns="91440" bIns="45720" rtlCol="0" anchor="ctr" anchorCtr="0">
            <a:noAutofit/>
          </a:bodyPr>
          <a:lstStyle/>
          <a:p>
            <a:pPr marL="0" marR="0" lvl="0" indent="0"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14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#1. Installation application</a:t>
            </a:r>
          </a:p>
        </p:txBody>
      </p:sp>
      <p:sp>
        <p:nvSpPr>
          <p:cNvPr id="83" name="직사각형 82"/>
          <p:cNvSpPr/>
          <p:nvPr/>
        </p:nvSpPr>
        <p:spPr>
          <a:xfrm>
            <a:off x="4686565" y="2540286"/>
            <a:ext cx="4032000" cy="45636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sp>
        <p:nvSpPr>
          <p:cNvPr id="84" name="Content Placeholder 5"/>
          <p:cNvSpPr txBox="1">
            <a:spLocks/>
          </p:cNvSpPr>
          <p:nvPr/>
        </p:nvSpPr>
        <p:spPr>
          <a:xfrm>
            <a:off x="4734691" y="2564653"/>
            <a:ext cx="3888000" cy="432000"/>
          </a:xfrm>
          <a:prstGeom prst="rect">
            <a:avLst/>
          </a:prstGeom>
          <a:ln>
            <a:noFill/>
          </a:ln>
        </p:spPr>
        <p:txBody>
          <a:bodyPr vert="horz" lIns="91440" tIns="45720" rIns="91440" bIns="45720" rtlCol="0" anchor="ctr" anchorCtr="0">
            <a:noAutofit/>
          </a:bodyPr>
          <a:lstStyle/>
          <a:p>
            <a:pPr marL="0" marR="0" lvl="0" indent="0"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14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#2. Using Web</a:t>
            </a:r>
            <a:r>
              <a:rPr kumimoji="0" lang="en-US" sz="1400" b="0" i="0" strike="noStrike" kern="1200" cap="none" spc="0" normalizeH="0" noProof="0" dirty="0" smtClean="0">
                <a:ln>
                  <a:noFill/>
                </a:ln>
                <a:effectLst/>
                <a:uLnTx/>
                <a:uFillTx/>
                <a:latin typeface="Arial" pitchFamily="34" charset="0"/>
                <a:ea typeface="맑은 고딕" pitchFamily="50" charset="-127"/>
                <a:cs typeface="Arial" pitchFamily="34" charset="0"/>
              </a:rPr>
              <a:t> Browser</a:t>
            </a:r>
            <a:endParaRPr kumimoji="0" lang="en-US" sz="1400" b="0" i="0" strike="noStrike" kern="1200" cap="none" spc="0" normalizeH="0" baseline="0" noProof="0" dirty="0" smtClean="0">
              <a:ln>
                <a:noFill/>
              </a:ln>
              <a:effectLst/>
              <a:uLnTx/>
              <a:uFillTx/>
              <a:latin typeface="Arial" pitchFamily="34" charset="0"/>
              <a:ea typeface="맑은 고딕" pitchFamily="50" charset="-127"/>
              <a:cs typeface="Arial" pitchFamily="34" charset="0"/>
            </a:endParaRPr>
          </a:p>
        </p:txBody>
      </p:sp>
      <p:sp>
        <p:nvSpPr>
          <p:cNvPr id="86" name="Content Placeholder 5"/>
          <p:cNvSpPr txBox="1">
            <a:spLocks/>
          </p:cNvSpPr>
          <p:nvPr/>
        </p:nvSpPr>
        <p:spPr>
          <a:xfrm>
            <a:off x="457201" y="3085015"/>
            <a:ext cx="4072070" cy="1499686"/>
          </a:xfrm>
          <a:prstGeom prst="rect">
            <a:avLst/>
          </a:prstGeom>
        </p:spPr>
        <p:txBody>
          <a:bodyPr vert="horz" lIns="91440" tIns="45720" rIns="91440" bIns="45720" rtlCol="0">
            <a:noAutofit/>
          </a:bodyPr>
          <a:lstStyle/>
          <a:p>
            <a:pPr marL="292608" marR="0" lvl="1" indent="-292608" algn="l" defTabSz="457200" rtl="0" eaLnBrk="1" fontAlgn="auto" latinLnBrk="0" hangingPunct="1">
              <a:lnSpc>
                <a:spcPct val="100000"/>
              </a:lnSpc>
              <a:spcBef>
                <a:spcPct val="20000"/>
              </a:spcBef>
              <a:spcAft>
                <a:spcPts val="0"/>
              </a:spcAft>
              <a:buClr>
                <a:srgbClr val="C5003D"/>
              </a:buClr>
              <a:buSzPct val="100000"/>
              <a:buFont typeface="Arial" pitchFamily="34" charset="0"/>
              <a:buChar char="•"/>
              <a:tabLst/>
              <a:defRPr/>
            </a:pPr>
            <a:r>
              <a:rPr kumimoji="0" lang="en-US" altLang="ko-KR" sz="2000" b="0" i="0" u="none" strike="noStrike" kern="1200" cap="none" spc="0" normalizeH="0" baseline="0" noProof="0" dirty="0" smtClean="0">
                <a:ln>
                  <a:noFill/>
                </a:ln>
                <a:solidFill>
                  <a:schemeClr val="tx1"/>
                </a:solidFill>
                <a:effectLst/>
                <a:uLnTx/>
                <a:uFillTx/>
                <a:latin typeface="Arial" pitchFamily="34" charset="0"/>
                <a:ea typeface="맑은 고딕" pitchFamily="50" charset="-127"/>
                <a:cs typeface="Arial" pitchFamily="34" charset="0"/>
              </a:rPr>
              <a:t>Pros</a:t>
            </a:r>
          </a:p>
          <a:p>
            <a:pPr marL="649224" lvl="1" indent="-285750">
              <a:spcBef>
                <a:spcPct val="20000"/>
              </a:spcBef>
              <a:buClr>
                <a:srgbClr val="C5003D"/>
              </a:buClr>
              <a:buSzPct val="100000"/>
              <a:buFont typeface="Arial" pitchFamily="34" charset="0"/>
              <a:buChar char="•"/>
            </a:pPr>
            <a:r>
              <a:rPr lang="en-US" altLang="ko-KR" sz="1200" dirty="0" smtClean="0">
                <a:latin typeface="Arial" pitchFamily="34" charset="0"/>
                <a:ea typeface="맑은 고딕" pitchFamily="50" charset="-127"/>
                <a:cs typeface="Arial" pitchFamily="34" charset="0"/>
              </a:rPr>
              <a:t>It can provide various functions</a:t>
            </a:r>
            <a:endParaRPr kumimoji="0" lang="en-US" sz="1200" b="0" i="0" u="none" strike="noStrike" kern="1200" cap="none" spc="0" normalizeH="0" baseline="0" noProof="0" dirty="0" smtClean="0">
              <a:ln>
                <a:noFill/>
              </a:ln>
              <a:solidFill>
                <a:schemeClr val="tx1"/>
              </a:solidFill>
              <a:effectLst/>
              <a:uLnTx/>
              <a:uFillTx/>
              <a:latin typeface="Arial" pitchFamily="34" charset="0"/>
              <a:ea typeface="맑은 고딕" pitchFamily="50" charset="-127"/>
              <a:cs typeface="Arial" pitchFamily="34" charset="0"/>
            </a:endParaRPr>
          </a:p>
          <a:p>
            <a:pPr marL="292608" lvl="1" indent="-292608">
              <a:spcBef>
                <a:spcPct val="20000"/>
              </a:spcBef>
              <a:buClr>
                <a:srgbClr val="C5003D"/>
              </a:buClr>
              <a:buSzPct val="100000"/>
              <a:buFont typeface="Arial" pitchFamily="34" charset="0"/>
              <a:buChar char="•"/>
              <a:defRPr/>
            </a:pPr>
            <a:r>
              <a:rPr lang="en-US" altLang="ko-KR" sz="2000" dirty="0" smtClean="0">
                <a:latin typeface="Arial" pitchFamily="34" charset="0"/>
                <a:ea typeface="맑은 고딕" pitchFamily="50" charset="-127"/>
                <a:cs typeface="Arial" pitchFamily="34" charset="0"/>
              </a:rPr>
              <a:t>Cons</a:t>
            </a:r>
          </a:p>
          <a:p>
            <a:pPr marL="649224" lvl="1" indent="-285750">
              <a:spcBef>
                <a:spcPct val="20000"/>
              </a:spcBef>
              <a:buClr>
                <a:srgbClr val="C5003D"/>
              </a:buClr>
              <a:buSzPct val="100000"/>
              <a:buFont typeface="Arial" pitchFamily="34" charset="0"/>
              <a:buChar char="•"/>
              <a:defRPr/>
            </a:pPr>
            <a:r>
              <a:rPr lang="en-US" altLang="ko-KR" sz="1200" dirty="0" smtClean="0">
                <a:latin typeface="Arial" pitchFamily="34" charset="0"/>
                <a:ea typeface="맑은 고딕" pitchFamily="50" charset="-127"/>
                <a:cs typeface="Arial" pitchFamily="34" charset="0"/>
              </a:rPr>
              <a:t>User don’t want to install on computer.</a:t>
            </a:r>
          </a:p>
          <a:p>
            <a:pPr marL="649224" lvl="1" indent="-285750">
              <a:spcBef>
                <a:spcPct val="20000"/>
              </a:spcBef>
              <a:buClr>
                <a:srgbClr val="C5003D"/>
              </a:buClr>
              <a:buSzPct val="100000"/>
              <a:buFont typeface="Arial" pitchFamily="34" charset="0"/>
              <a:buChar char="•"/>
              <a:defRPr/>
            </a:pPr>
            <a:r>
              <a:rPr lang="en-US" altLang="ko-KR" sz="1200" dirty="0" smtClean="0">
                <a:latin typeface="Arial" pitchFamily="34" charset="0"/>
                <a:ea typeface="맑은 고딕" pitchFamily="50" charset="-127"/>
                <a:cs typeface="Arial" pitchFamily="34" charset="0"/>
              </a:rPr>
              <a:t>User can’t use the system other computer.</a:t>
            </a:r>
          </a:p>
        </p:txBody>
      </p:sp>
      <p:sp>
        <p:nvSpPr>
          <p:cNvPr id="87" name="Content Placeholder 5"/>
          <p:cNvSpPr txBox="1">
            <a:spLocks/>
          </p:cNvSpPr>
          <p:nvPr/>
        </p:nvSpPr>
        <p:spPr>
          <a:xfrm>
            <a:off x="4630871" y="3085016"/>
            <a:ext cx="4072070" cy="1499687"/>
          </a:xfrm>
          <a:prstGeom prst="rect">
            <a:avLst/>
          </a:prstGeom>
        </p:spPr>
        <p:txBody>
          <a:bodyPr vert="horz" lIns="91440" tIns="45720" rIns="91440" bIns="45720" rtlCol="0">
            <a:noAutofit/>
          </a:bodyPr>
          <a:lstStyle/>
          <a:p>
            <a:pPr marL="292608" marR="0" lvl="1" indent="-292608" algn="l" defTabSz="457200" rtl="0" eaLnBrk="1" fontAlgn="auto" latinLnBrk="0" hangingPunct="1">
              <a:lnSpc>
                <a:spcPct val="100000"/>
              </a:lnSpc>
              <a:spcBef>
                <a:spcPct val="20000"/>
              </a:spcBef>
              <a:spcAft>
                <a:spcPts val="0"/>
              </a:spcAft>
              <a:buClr>
                <a:srgbClr val="C5003D"/>
              </a:buClr>
              <a:buSzPct val="100000"/>
              <a:buFont typeface="Arial" pitchFamily="34" charset="0"/>
              <a:buChar char="•"/>
              <a:tabLst/>
              <a:defRPr/>
            </a:pPr>
            <a:r>
              <a:rPr kumimoji="0" lang="en-US" altLang="ko-KR" sz="2000" b="0" i="0" u="none" strike="noStrike" kern="1200" cap="none" spc="0" normalizeH="0" baseline="0" noProof="0" dirty="0" smtClean="0">
                <a:ln>
                  <a:noFill/>
                </a:ln>
                <a:solidFill>
                  <a:schemeClr val="tx1"/>
                </a:solidFill>
                <a:effectLst/>
                <a:uLnTx/>
                <a:uFillTx/>
                <a:latin typeface="Arial" pitchFamily="34" charset="0"/>
                <a:ea typeface="맑은 고딕" pitchFamily="50" charset="-127"/>
                <a:cs typeface="Arial" pitchFamily="34" charset="0"/>
              </a:rPr>
              <a:t>Pros</a:t>
            </a:r>
          </a:p>
          <a:p>
            <a:pPr marL="649224" marR="0" lvl="1" indent="-285750" algn="l" defTabSz="457200" rtl="0" eaLnBrk="1" fontAlgn="auto" latinLnBrk="0" hangingPunct="1">
              <a:lnSpc>
                <a:spcPct val="100000"/>
              </a:lnSpc>
              <a:spcBef>
                <a:spcPct val="20000"/>
              </a:spcBef>
              <a:spcAft>
                <a:spcPts val="0"/>
              </a:spcAft>
              <a:buClr>
                <a:srgbClr val="C5003D"/>
              </a:buClr>
              <a:buSzPct val="100000"/>
              <a:buFont typeface="Arial" pitchFamily="34" charset="0"/>
              <a:buChar char="•"/>
              <a:tabLst/>
              <a:defRPr/>
            </a:pPr>
            <a:r>
              <a:rPr lang="en-US" sz="1200" dirty="0" smtClean="0">
                <a:latin typeface="Arial" pitchFamily="34" charset="0"/>
                <a:ea typeface="맑은 고딕" pitchFamily="50" charset="-127"/>
                <a:cs typeface="Arial" pitchFamily="34" charset="0"/>
              </a:rPr>
              <a:t>User can use various device having browser.</a:t>
            </a:r>
            <a:endParaRPr kumimoji="0" lang="en-US" sz="1200" b="0" i="0" u="none" strike="noStrike" kern="1200" cap="none" spc="0" normalizeH="0" baseline="0" noProof="0" dirty="0" smtClean="0">
              <a:ln>
                <a:noFill/>
              </a:ln>
              <a:solidFill>
                <a:schemeClr val="tx1"/>
              </a:solidFill>
              <a:effectLst/>
              <a:uLnTx/>
              <a:uFillTx/>
              <a:latin typeface="Arial" pitchFamily="34" charset="0"/>
              <a:ea typeface="맑은 고딕" pitchFamily="50" charset="-127"/>
              <a:cs typeface="Arial" pitchFamily="34" charset="0"/>
            </a:endParaRPr>
          </a:p>
          <a:p>
            <a:pPr marL="649224" marR="0" lvl="1" indent="-285750" algn="l" defTabSz="457200" rtl="0" eaLnBrk="1" fontAlgn="auto" latinLnBrk="0" hangingPunct="1">
              <a:lnSpc>
                <a:spcPct val="100000"/>
              </a:lnSpc>
              <a:spcBef>
                <a:spcPct val="20000"/>
              </a:spcBef>
              <a:spcAft>
                <a:spcPts val="0"/>
              </a:spcAft>
              <a:buClr>
                <a:srgbClr val="C5003D"/>
              </a:buClr>
              <a:buSzPct val="100000"/>
              <a:buFont typeface="Arial" pitchFamily="34" charset="0"/>
              <a:buChar char="•"/>
              <a:tabLst/>
              <a:defRPr/>
            </a:pPr>
            <a:r>
              <a:rPr lang="en-US" sz="1200" noProof="0" dirty="0" smtClean="0">
                <a:latin typeface="Arial" pitchFamily="34" charset="0"/>
                <a:ea typeface="맑은 고딕" pitchFamily="50" charset="-127"/>
                <a:cs typeface="Arial" pitchFamily="34" charset="0"/>
              </a:rPr>
              <a:t>It don’t need to install step.</a:t>
            </a:r>
            <a:endParaRPr kumimoji="0" lang="en-US" sz="1200" b="0" i="0" u="none" strike="noStrike" kern="1200" cap="none" spc="0" normalizeH="0" baseline="0" noProof="0" dirty="0" smtClean="0">
              <a:ln>
                <a:noFill/>
              </a:ln>
              <a:solidFill>
                <a:schemeClr val="tx1"/>
              </a:solidFill>
              <a:effectLst/>
              <a:uLnTx/>
              <a:uFillTx/>
              <a:latin typeface="Arial" pitchFamily="34" charset="0"/>
              <a:ea typeface="맑은 고딕" pitchFamily="50" charset="-127"/>
              <a:cs typeface="Arial" pitchFamily="34" charset="0"/>
            </a:endParaRPr>
          </a:p>
          <a:p>
            <a:pPr marL="292608" lvl="1" indent="-292608">
              <a:spcBef>
                <a:spcPct val="20000"/>
              </a:spcBef>
              <a:buClr>
                <a:srgbClr val="C5003D"/>
              </a:buClr>
              <a:buSzPct val="100000"/>
              <a:buFont typeface="Arial" pitchFamily="34" charset="0"/>
              <a:buChar char="•"/>
              <a:defRPr/>
            </a:pPr>
            <a:r>
              <a:rPr lang="en-US" altLang="ko-KR" sz="2000" dirty="0" smtClean="0">
                <a:latin typeface="Arial" pitchFamily="34" charset="0"/>
                <a:ea typeface="맑은 고딕" pitchFamily="50" charset="-127"/>
                <a:cs typeface="Arial" pitchFamily="34" charset="0"/>
              </a:rPr>
              <a:t>Cons</a:t>
            </a:r>
          </a:p>
          <a:p>
            <a:pPr marL="649224" lvl="1" indent="-285750">
              <a:spcBef>
                <a:spcPct val="20000"/>
              </a:spcBef>
              <a:buClr>
                <a:srgbClr val="C5003D"/>
              </a:buClr>
              <a:buSzPct val="100000"/>
              <a:buFont typeface="Arial" pitchFamily="34" charset="0"/>
              <a:buChar char="•"/>
              <a:defRPr/>
            </a:pPr>
            <a:r>
              <a:rPr lang="en-US" altLang="ko-KR" sz="1200" dirty="0" smtClean="0">
                <a:latin typeface="Arial" pitchFamily="34" charset="0"/>
                <a:ea typeface="맑은 고딕" pitchFamily="50" charset="-127"/>
                <a:cs typeface="Arial" pitchFamily="34" charset="0"/>
              </a:rPr>
              <a:t>It’s not fancy</a:t>
            </a:r>
          </a:p>
          <a:p>
            <a:pPr marL="649224" lvl="1" indent="-285750">
              <a:spcBef>
                <a:spcPct val="20000"/>
              </a:spcBef>
              <a:buClr>
                <a:srgbClr val="C5003D"/>
              </a:buClr>
              <a:buSzPct val="100000"/>
              <a:buFont typeface="Arial" pitchFamily="34" charset="0"/>
              <a:buChar char="•"/>
              <a:defRPr/>
            </a:pPr>
            <a:endParaRPr lang="en-US" altLang="ko-KR" sz="1200" dirty="0" smtClean="0">
              <a:latin typeface="Arial" pitchFamily="34" charset="0"/>
              <a:ea typeface="맑은 고딕" pitchFamily="50" charset="-127"/>
              <a:cs typeface="Arial" pitchFamily="34" charset="0"/>
            </a:endParaRPr>
          </a:p>
        </p:txBody>
      </p:sp>
      <p:sp>
        <p:nvSpPr>
          <p:cNvPr id="88" name="직사각형 87"/>
          <p:cNvSpPr/>
          <p:nvPr/>
        </p:nvSpPr>
        <p:spPr>
          <a:xfrm>
            <a:off x="461317" y="4542186"/>
            <a:ext cx="3990886" cy="45636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spcBef>
                <a:spcPct val="20000"/>
              </a:spcBef>
              <a:buClr>
                <a:srgbClr val="C5003D"/>
              </a:buClr>
              <a:buSzPct val="100000"/>
              <a:defRPr/>
            </a:pPr>
            <a:r>
              <a:rPr lang="en-US" altLang="ko-KR" sz="1400" dirty="0" smtClean="0">
                <a:solidFill>
                  <a:schemeClr val="tx1"/>
                </a:solidFill>
                <a:latin typeface="Arial" pitchFamily="34" charset="0"/>
                <a:ea typeface="맑은 고딕" pitchFamily="50" charset="-127"/>
                <a:cs typeface="Arial" pitchFamily="34" charset="0"/>
              </a:rPr>
              <a:t> #1. User input node service schema</a:t>
            </a:r>
          </a:p>
        </p:txBody>
      </p:sp>
      <p:sp>
        <p:nvSpPr>
          <p:cNvPr id="91" name="직사각형 90"/>
          <p:cNvSpPr/>
          <p:nvPr/>
        </p:nvSpPr>
        <p:spPr>
          <a:xfrm>
            <a:off x="4668212" y="5418486"/>
            <a:ext cx="4032000" cy="45636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sp>
        <p:nvSpPr>
          <p:cNvPr id="92" name="Content Placeholder 5"/>
          <p:cNvSpPr txBox="1">
            <a:spLocks/>
          </p:cNvSpPr>
          <p:nvPr/>
        </p:nvSpPr>
        <p:spPr>
          <a:xfrm>
            <a:off x="4716338" y="4566553"/>
            <a:ext cx="3888000" cy="432000"/>
          </a:xfrm>
          <a:prstGeom prst="rect">
            <a:avLst/>
          </a:prstGeom>
          <a:ln>
            <a:solidFill>
              <a:schemeClr val="tx1"/>
            </a:solidFill>
          </a:ln>
        </p:spPr>
        <p:txBody>
          <a:bodyPr vert="horz" lIns="91440" tIns="45720" rIns="91440" bIns="45720" rtlCol="0" anchor="ctr" anchorCtr="0">
            <a:noAutofit/>
          </a:bodyPr>
          <a:lstStyle/>
          <a:p>
            <a:pPr marL="0" marR="0" lvl="0" indent="0"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14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#2. </a:t>
            </a:r>
            <a:r>
              <a:rPr lang="en-US" sz="1400" dirty="0" smtClean="0">
                <a:latin typeface="Arial" pitchFamily="34" charset="0"/>
                <a:ea typeface="맑은 고딕" pitchFamily="50" charset="-127"/>
                <a:cs typeface="Arial" pitchFamily="34" charset="0"/>
              </a:rPr>
              <a:t>SA Node send schema itself </a:t>
            </a:r>
            <a:endParaRPr kumimoji="0" lang="en-US" sz="1400" b="0" i="0" strike="noStrike" kern="1200" cap="none" spc="0" normalizeH="0" baseline="0" noProof="0" dirty="0" smtClean="0">
              <a:ln>
                <a:noFill/>
              </a:ln>
              <a:effectLst/>
              <a:uLnTx/>
              <a:uFillTx/>
              <a:latin typeface="Arial" pitchFamily="34" charset="0"/>
              <a:ea typeface="맑은 고딕" pitchFamily="50" charset="-127"/>
              <a:cs typeface="Arial" pitchFamily="34" charset="0"/>
            </a:endParaRPr>
          </a:p>
        </p:txBody>
      </p:sp>
      <p:sp>
        <p:nvSpPr>
          <p:cNvPr id="93" name="Content Placeholder 5"/>
          <p:cNvSpPr txBox="1">
            <a:spLocks/>
          </p:cNvSpPr>
          <p:nvPr/>
        </p:nvSpPr>
        <p:spPr>
          <a:xfrm>
            <a:off x="4622851" y="5076894"/>
            <a:ext cx="4072070" cy="1644586"/>
          </a:xfrm>
          <a:prstGeom prst="rect">
            <a:avLst/>
          </a:prstGeom>
        </p:spPr>
        <p:txBody>
          <a:bodyPr vert="horz" lIns="91440" tIns="45720" rIns="91440" bIns="45720" rtlCol="0">
            <a:noAutofit/>
          </a:bodyPr>
          <a:lstStyle/>
          <a:p>
            <a:pPr marL="292608" marR="0" lvl="1" indent="-292608" algn="l" defTabSz="457200" rtl="0" eaLnBrk="1" fontAlgn="auto" latinLnBrk="0" hangingPunct="1">
              <a:lnSpc>
                <a:spcPct val="100000"/>
              </a:lnSpc>
              <a:spcBef>
                <a:spcPct val="20000"/>
              </a:spcBef>
              <a:spcAft>
                <a:spcPts val="0"/>
              </a:spcAft>
              <a:buClr>
                <a:srgbClr val="C5003D"/>
              </a:buClr>
              <a:buSzPct val="100000"/>
              <a:buFont typeface="Arial" pitchFamily="34" charset="0"/>
              <a:buChar char="•"/>
              <a:tabLst/>
              <a:defRPr/>
            </a:pPr>
            <a:r>
              <a:rPr kumimoji="0" lang="en-US" altLang="ko-KR" sz="2000" b="0" i="0" u="none" strike="noStrike" kern="1200" cap="none" spc="0" normalizeH="0" baseline="0" noProof="0" dirty="0" smtClean="0">
                <a:ln>
                  <a:noFill/>
                </a:ln>
                <a:solidFill>
                  <a:schemeClr val="tx1"/>
                </a:solidFill>
                <a:effectLst/>
                <a:uLnTx/>
                <a:uFillTx/>
                <a:latin typeface="Arial" pitchFamily="34" charset="0"/>
                <a:ea typeface="맑은 고딕" pitchFamily="50" charset="-127"/>
                <a:cs typeface="Arial" pitchFamily="34" charset="0"/>
              </a:rPr>
              <a:t>Pros</a:t>
            </a:r>
          </a:p>
          <a:p>
            <a:pPr marL="649224" marR="0" lvl="1" indent="-285750" algn="l" defTabSz="457200" rtl="0" eaLnBrk="1" fontAlgn="auto" latinLnBrk="0" hangingPunct="1">
              <a:lnSpc>
                <a:spcPct val="100000"/>
              </a:lnSpc>
              <a:spcBef>
                <a:spcPct val="20000"/>
              </a:spcBef>
              <a:spcAft>
                <a:spcPts val="0"/>
              </a:spcAft>
              <a:buClr>
                <a:srgbClr val="C5003D"/>
              </a:buClr>
              <a:buSzPct val="100000"/>
              <a:buFont typeface="Arial" pitchFamily="34" charset="0"/>
              <a:buChar char="•"/>
              <a:tabLst/>
              <a:defRPr/>
            </a:pPr>
            <a:r>
              <a:rPr lang="en-US" sz="1200" noProof="0" dirty="0" smtClean="0">
                <a:latin typeface="Arial" pitchFamily="34" charset="0"/>
                <a:ea typeface="맑은 고딕" pitchFamily="50" charset="-127"/>
                <a:cs typeface="Arial" pitchFamily="34" charset="0"/>
              </a:rPr>
              <a:t>User don’t need to know about that.</a:t>
            </a:r>
          </a:p>
          <a:p>
            <a:pPr marL="649224" marR="0" lvl="1" indent="-285750" algn="l" defTabSz="457200" rtl="0" eaLnBrk="1" fontAlgn="auto" latinLnBrk="0" hangingPunct="1">
              <a:lnSpc>
                <a:spcPct val="100000"/>
              </a:lnSpc>
              <a:spcBef>
                <a:spcPct val="20000"/>
              </a:spcBef>
              <a:spcAft>
                <a:spcPts val="0"/>
              </a:spcAft>
              <a:buClr>
                <a:srgbClr val="C5003D"/>
              </a:buClr>
              <a:buSzPct val="100000"/>
              <a:buFont typeface="Arial" pitchFamily="34" charset="0"/>
              <a:buChar char="•"/>
              <a:tabLst/>
              <a:defRPr/>
            </a:pPr>
            <a:r>
              <a:rPr kumimoji="0" lang="en-US" sz="1200" b="0" i="0" u="none" strike="noStrike" kern="1200" cap="none" spc="0" normalizeH="0" baseline="0" dirty="0" smtClean="0">
                <a:ln>
                  <a:noFill/>
                </a:ln>
                <a:solidFill>
                  <a:schemeClr val="tx1"/>
                </a:solidFill>
                <a:effectLst/>
                <a:uLnTx/>
                <a:uFillTx/>
                <a:latin typeface="Arial" pitchFamily="34" charset="0"/>
                <a:ea typeface="맑은 고딕" pitchFamily="50" charset="-127"/>
                <a:cs typeface="Arial" pitchFamily="34" charset="0"/>
              </a:rPr>
              <a:t>It</a:t>
            </a:r>
            <a:r>
              <a:rPr kumimoji="0" lang="en-US" sz="1200" b="0" i="0" u="none" strike="noStrike" kern="1200" cap="none" spc="0" normalizeH="0" dirty="0" smtClean="0">
                <a:ln>
                  <a:noFill/>
                </a:ln>
                <a:solidFill>
                  <a:schemeClr val="tx1"/>
                </a:solidFill>
                <a:effectLst/>
                <a:uLnTx/>
                <a:uFillTx/>
                <a:latin typeface="Arial" pitchFamily="34" charset="0"/>
                <a:ea typeface="맑은 고딕" pitchFamily="50" charset="-127"/>
                <a:cs typeface="Arial" pitchFamily="34" charset="0"/>
              </a:rPr>
              <a:t> leads simple install step.</a:t>
            </a:r>
            <a:r>
              <a:rPr kumimoji="0" lang="en-US" sz="1200" b="0" i="0" u="none" strike="noStrike" kern="1200" cap="none" spc="0" normalizeH="0" baseline="0" dirty="0" smtClean="0">
                <a:ln>
                  <a:noFill/>
                </a:ln>
                <a:solidFill>
                  <a:schemeClr val="tx1"/>
                </a:solidFill>
                <a:effectLst/>
                <a:uLnTx/>
                <a:uFillTx/>
                <a:latin typeface="Arial" pitchFamily="34" charset="0"/>
                <a:ea typeface="맑은 고딕" pitchFamily="50" charset="-127"/>
                <a:cs typeface="Arial" pitchFamily="34" charset="0"/>
              </a:rPr>
              <a:t> </a:t>
            </a:r>
            <a:endParaRPr kumimoji="0" lang="en-US" sz="1200" b="0" i="0" u="none" strike="noStrike" kern="1200" cap="none" spc="0" normalizeH="0" baseline="0" noProof="0" dirty="0" smtClean="0">
              <a:ln>
                <a:noFill/>
              </a:ln>
              <a:solidFill>
                <a:schemeClr val="tx1"/>
              </a:solidFill>
              <a:effectLst/>
              <a:uLnTx/>
              <a:uFillTx/>
              <a:latin typeface="Arial" pitchFamily="34" charset="0"/>
              <a:ea typeface="맑은 고딕" pitchFamily="50" charset="-127"/>
              <a:cs typeface="Arial" pitchFamily="34" charset="0"/>
            </a:endParaRPr>
          </a:p>
          <a:p>
            <a:pPr marL="292608" lvl="1" indent="-292608">
              <a:spcBef>
                <a:spcPct val="20000"/>
              </a:spcBef>
              <a:buClr>
                <a:srgbClr val="C5003D"/>
              </a:buClr>
              <a:buSzPct val="100000"/>
              <a:buFont typeface="Arial" pitchFamily="34" charset="0"/>
              <a:buChar char="•"/>
              <a:defRPr/>
            </a:pPr>
            <a:r>
              <a:rPr lang="en-US" altLang="ko-KR" sz="2000" dirty="0" smtClean="0">
                <a:latin typeface="Arial" pitchFamily="34" charset="0"/>
                <a:ea typeface="맑은 고딕" pitchFamily="50" charset="-127"/>
                <a:cs typeface="Arial" pitchFamily="34" charset="0"/>
              </a:rPr>
              <a:t>Cons</a:t>
            </a:r>
          </a:p>
          <a:p>
            <a:pPr marL="649224" lvl="1" indent="-285750">
              <a:spcBef>
                <a:spcPct val="20000"/>
              </a:spcBef>
              <a:buClr>
                <a:srgbClr val="C5003D"/>
              </a:buClr>
              <a:buSzPct val="100000"/>
              <a:buFont typeface="Arial" pitchFamily="34" charset="0"/>
              <a:buChar char="•"/>
              <a:defRPr/>
            </a:pPr>
            <a:r>
              <a:rPr lang="en-US" altLang="ko-KR" sz="1200" dirty="0" smtClean="0">
                <a:latin typeface="Arial" pitchFamily="34" charset="0"/>
                <a:ea typeface="맑은 고딕" pitchFamily="50" charset="-127"/>
                <a:cs typeface="Arial" pitchFamily="34" charset="0"/>
              </a:rPr>
              <a:t>Difficult to develop</a:t>
            </a:r>
          </a:p>
          <a:p>
            <a:pPr marL="649224" lvl="1" indent="-285750">
              <a:spcBef>
                <a:spcPct val="20000"/>
              </a:spcBef>
              <a:buClr>
                <a:srgbClr val="C5003D"/>
              </a:buClr>
              <a:buSzPct val="100000"/>
              <a:buFont typeface="Arial" pitchFamily="34" charset="0"/>
              <a:buChar char="•"/>
              <a:defRPr/>
            </a:pPr>
            <a:endParaRPr lang="en-US" altLang="ko-KR" sz="1200" dirty="0" smtClean="0">
              <a:latin typeface="Arial" pitchFamily="34" charset="0"/>
              <a:ea typeface="맑은 고딕" pitchFamily="50" charset="-127"/>
              <a:cs typeface="Arial" pitchFamily="34" charset="0"/>
            </a:endParaRPr>
          </a:p>
        </p:txBody>
      </p:sp>
      <p:sp>
        <p:nvSpPr>
          <p:cNvPr id="94" name="Content Placeholder 5"/>
          <p:cNvSpPr txBox="1">
            <a:spLocks/>
          </p:cNvSpPr>
          <p:nvPr/>
        </p:nvSpPr>
        <p:spPr>
          <a:xfrm>
            <a:off x="459953" y="5068875"/>
            <a:ext cx="4072070" cy="1652605"/>
          </a:xfrm>
          <a:prstGeom prst="rect">
            <a:avLst/>
          </a:prstGeom>
        </p:spPr>
        <p:txBody>
          <a:bodyPr vert="horz" lIns="91440" tIns="45720" rIns="91440" bIns="45720" rtlCol="0">
            <a:noAutofit/>
          </a:bodyPr>
          <a:lstStyle/>
          <a:p>
            <a:pPr marL="292608" marR="0" lvl="1" indent="-292608" algn="l" defTabSz="457200" rtl="0" eaLnBrk="1" fontAlgn="auto" latinLnBrk="0" hangingPunct="1">
              <a:lnSpc>
                <a:spcPct val="100000"/>
              </a:lnSpc>
              <a:spcBef>
                <a:spcPct val="20000"/>
              </a:spcBef>
              <a:spcAft>
                <a:spcPts val="0"/>
              </a:spcAft>
              <a:buClr>
                <a:srgbClr val="C5003D"/>
              </a:buClr>
              <a:buSzPct val="100000"/>
              <a:buFont typeface="Arial" pitchFamily="34" charset="0"/>
              <a:buChar char="•"/>
              <a:tabLst/>
              <a:defRPr/>
            </a:pPr>
            <a:r>
              <a:rPr kumimoji="0" lang="en-US" altLang="ko-KR" sz="2000" b="0" i="0" u="none" strike="noStrike" kern="1200" cap="none" spc="0" normalizeH="0" baseline="0" noProof="0" dirty="0" smtClean="0">
                <a:ln>
                  <a:noFill/>
                </a:ln>
                <a:solidFill>
                  <a:schemeClr val="tx1"/>
                </a:solidFill>
                <a:effectLst/>
                <a:uLnTx/>
                <a:uFillTx/>
                <a:latin typeface="Arial" pitchFamily="34" charset="0"/>
                <a:ea typeface="맑은 고딕" pitchFamily="50" charset="-127"/>
                <a:cs typeface="Arial" pitchFamily="34" charset="0"/>
              </a:rPr>
              <a:t>Pros</a:t>
            </a:r>
          </a:p>
          <a:p>
            <a:pPr marL="649224" marR="0" lvl="1" indent="-285750" algn="l" defTabSz="457200" rtl="0" eaLnBrk="1" fontAlgn="auto" latinLnBrk="0" hangingPunct="1">
              <a:lnSpc>
                <a:spcPct val="100000"/>
              </a:lnSpc>
              <a:spcBef>
                <a:spcPct val="20000"/>
              </a:spcBef>
              <a:spcAft>
                <a:spcPts val="0"/>
              </a:spcAft>
              <a:buClr>
                <a:srgbClr val="C5003D"/>
              </a:buClr>
              <a:buSzPct val="100000"/>
              <a:buFont typeface="Arial" pitchFamily="34" charset="0"/>
              <a:buChar char="•"/>
              <a:tabLst/>
              <a:defRPr/>
            </a:pPr>
            <a:r>
              <a:rPr lang="en-US" sz="1200" dirty="0" smtClean="0">
                <a:latin typeface="Arial" pitchFamily="34" charset="0"/>
                <a:ea typeface="맑은 고딕" pitchFamily="50" charset="-127"/>
                <a:cs typeface="Arial" pitchFamily="34" charset="0"/>
              </a:rPr>
              <a:t>Easy to develop</a:t>
            </a:r>
            <a:endParaRPr kumimoji="0" lang="en-US" sz="1200" b="0" i="0" u="none" strike="noStrike" kern="1200" cap="none" spc="0" normalizeH="0" baseline="0" noProof="0" dirty="0" smtClean="0">
              <a:ln>
                <a:noFill/>
              </a:ln>
              <a:solidFill>
                <a:schemeClr val="tx1"/>
              </a:solidFill>
              <a:effectLst/>
              <a:uLnTx/>
              <a:uFillTx/>
              <a:latin typeface="Arial" pitchFamily="34" charset="0"/>
              <a:ea typeface="맑은 고딕" pitchFamily="50" charset="-127"/>
              <a:cs typeface="Arial" pitchFamily="34" charset="0"/>
            </a:endParaRPr>
          </a:p>
          <a:p>
            <a:pPr marL="292608" lvl="1" indent="-292608">
              <a:spcBef>
                <a:spcPct val="20000"/>
              </a:spcBef>
              <a:buClr>
                <a:srgbClr val="C5003D"/>
              </a:buClr>
              <a:buSzPct val="100000"/>
              <a:buFont typeface="Arial" pitchFamily="34" charset="0"/>
              <a:buChar char="•"/>
              <a:defRPr/>
            </a:pPr>
            <a:r>
              <a:rPr lang="en-US" altLang="ko-KR" sz="2000" dirty="0" smtClean="0">
                <a:latin typeface="Arial" pitchFamily="34" charset="0"/>
                <a:ea typeface="맑은 고딕" pitchFamily="50" charset="-127"/>
                <a:cs typeface="Arial" pitchFamily="34" charset="0"/>
              </a:rPr>
              <a:t>Cons</a:t>
            </a:r>
          </a:p>
          <a:p>
            <a:pPr marL="649224" lvl="1" indent="-285750">
              <a:spcBef>
                <a:spcPct val="20000"/>
              </a:spcBef>
              <a:buClr>
                <a:srgbClr val="C5003D"/>
              </a:buClr>
              <a:buSzPct val="100000"/>
              <a:buFont typeface="Arial" pitchFamily="34" charset="0"/>
              <a:buChar char="•"/>
              <a:defRPr/>
            </a:pPr>
            <a:r>
              <a:rPr lang="en-US" altLang="ko-KR" sz="1200" dirty="0" smtClean="0">
                <a:latin typeface="Arial" pitchFamily="34" charset="0"/>
                <a:ea typeface="맑은 고딕" pitchFamily="50" charset="-127"/>
                <a:cs typeface="Arial" pitchFamily="34" charset="0"/>
              </a:rPr>
              <a:t>It’s not safe.</a:t>
            </a:r>
          </a:p>
          <a:p>
            <a:pPr marL="649224" lvl="1" indent="-285750">
              <a:spcBef>
                <a:spcPct val="20000"/>
              </a:spcBef>
              <a:buClr>
                <a:srgbClr val="C5003D"/>
              </a:buClr>
              <a:buSzPct val="100000"/>
              <a:buFont typeface="Arial" pitchFamily="34" charset="0"/>
              <a:buChar char="•"/>
              <a:defRPr/>
            </a:pPr>
            <a:r>
              <a:rPr lang="en-US" altLang="ko-KR" sz="1200" dirty="0" smtClean="0">
                <a:latin typeface="Arial" pitchFamily="34" charset="0"/>
                <a:ea typeface="맑은 고딕" pitchFamily="50" charset="-127"/>
                <a:cs typeface="Arial" pitchFamily="34" charset="0"/>
              </a:rPr>
              <a:t>User hate it.</a:t>
            </a:r>
          </a:p>
          <a:p>
            <a:pPr marL="649224" lvl="1" indent="-285750">
              <a:spcBef>
                <a:spcPct val="20000"/>
              </a:spcBef>
              <a:buClr>
                <a:srgbClr val="C5003D"/>
              </a:buClr>
              <a:buSzPct val="100000"/>
              <a:buFont typeface="Arial" pitchFamily="34" charset="0"/>
              <a:buChar char="•"/>
              <a:defRPr/>
            </a:pPr>
            <a:endParaRPr lang="en-US" altLang="ko-KR" sz="1200" dirty="0" smtClean="0">
              <a:latin typeface="Arial" pitchFamily="34" charset="0"/>
              <a:ea typeface="맑은 고딕" pitchFamily="50" charset="-127"/>
              <a:cs typeface="Arial" pitchFamily="34" charset="0"/>
            </a:endParaRPr>
          </a:p>
        </p:txBody>
      </p:sp>
      <p:sp>
        <p:nvSpPr>
          <p:cNvPr id="19" name="Content Placeholder 5"/>
          <p:cNvSpPr>
            <a:spLocks noGrp="1"/>
          </p:cNvSpPr>
          <p:nvPr>
            <p:ph idx="1"/>
          </p:nvPr>
        </p:nvSpPr>
        <p:spPr>
          <a:xfrm>
            <a:off x="457200" y="1154750"/>
            <a:ext cx="8229600" cy="2449184"/>
          </a:xfrm>
        </p:spPr>
        <p:txBody>
          <a:bodyPr>
            <a:normAutofit/>
          </a:bodyPr>
          <a:lstStyle/>
          <a:p>
            <a:pPr marL="0" indent="0">
              <a:buNone/>
            </a:pPr>
            <a:r>
              <a:rPr lang="en-US" altLang="ko-KR" sz="2200" u="sng" dirty="0" smtClean="0">
                <a:solidFill>
                  <a:schemeClr val="tx1"/>
                </a:solidFill>
                <a:latin typeface="Arial" pitchFamily="34" charset="0"/>
                <a:ea typeface="맑은 고딕" pitchFamily="50" charset="-127"/>
                <a:cs typeface="Arial" pitchFamily="34" charset="0"/>
              </a:rPr>
              <a:t>Satisfy Quality Attribute : Usability</a:t>
            </a:r>
            <a:endParaRPr lang="en-US" sz="2200" dirty="0" smtClean="0">
              <a:solidFill>
                <a:schemeClr val="tx1"/>
              </a:solidFill>
              <a:latin typeface="Arial" pitchFamily="34" charset="0"/>
              <a:ea typeface="맑은 고딕" pitchFamily="50" charset="-127"/>
              <a:cs typeface="Arial" pitchFamily="34" charset="0"/>
            </a:endParaRPr>
          </a:p>
        </p:txBody>
      </p:sp>
      <p:graphicFrame>
        <p:nvGraphicFramePr>
          <p:cNvPr id="20" name="표 19"/>
          <p:cNvGraphicFramePr>
            <a:graphicFrameLocks noGrp="1"/>
          </p:cNvGraphicFramePr>
          <p:nvPr/>
        </p:nvGraphicFramePr>
        <p:xfrm>
          <a:off x="556608" y="1675402"/>
          <a:ext cx="8156701" cy="762000"/>
        </p:xfrm>
        <a:graphic>
          <a:graphicData uri="http://schemas.openxmlformats.org/drawingml/2006/table">
            <a:tbl>
              <a:tblPr/>
              <a:tblGrid>
                <a:gridCol w="2166865"/>
                <a:gridCol w="5989836"/>
              </a:tblGrid>
              <a:tr h="27432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QA Refinement</a:t>
                      </a:r>
                      <a:endParaRPr kumimoji="0" lang="ko-KR" altLang="ko-KR" sz="18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Description</a:t>
                      </a:r>
                      <a:endParaRPr kumimoji="0" lang="ko-KR" altLang="ko-KR" sz="18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9D9D9"/>
                    </a:solidFill>
                  </a:tcPr>
                </a:tc>
              </a:tr>
              <a:tr h="487680">
                <a:tc>
                  <a:txBody>
                    <a:bodyPr/>
                    <a:lstStyle/>
                    <a:p>
                      <a:pPr marL="0" marR="0" lvl="0" indent="0"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altLang="ko-KR" sz="16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Number of tasks accomplished</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a:lnSpc>
                          <a:spcPct val="100000"/>
                        </a:lnSpc>
                        <a:spcBef>
                          <a:spcPct val="20000"/>
                        </a:spcBef>
                        <a:buClr>
                          <a:srgbClr val="C5003D"/>
                        </a:buClr>
                        <a:buSzPct val="100000"/>
                        <a:defRPr/>
                      </a:pPr>
                      <a:r>
                        <a:rPr lang="en-US" altLang="ko-KR" sz="1600" dirty="0" smtClean="0">
                          <a:latin typeface="Arial" pitchFamily="34" charset="0"/>
                          <a:ea typeface="맑은 고딕" pitchFamily="50" charset="-127"/>
                          <a:cs typeface="Arial" pitchFamily="34" charset="0"/>
                        </a:rPr>
                        <a:t>Shall provide easy ways to add and remove nodes within 5 step tasks </a:t>
                      </a:r>
                      <a:endParaRPr kumimoji="0" lang="en-US" altLang="ko-KR" sz="1600" b="0" i="0" strike="noStrike" kern="1200" cap="none" spc="0" normalizeH="0" baseline="0" noProof="0" dirty="0" smtClean="0">
                        <a:ln>
                          <a:noFill/>
                        </a:ln>
                        <a:effectLst/>
                        <a:uLnTx/>
                        <a:uFillTx/>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bl>
          </a:graphicData>
        </a:graphic>
      </p:graphicFrame>
      <p:sp>
        <p:nvSpPr>
          <p:cNvPr id="21" name="Content Placeholder 5"/>
          <p:cNvSpPr txBox="1">
            <a:spLocks/>
          </p:cNvSpPr>
          <p:nvPr/>
        </p:nvSpPr>
        <p:spPr>
          <a:xfrm>
            <a:off x="7638565" y="2544775"/>
            <a:ext cx="1080000" cy="432000"/>
          </a:xfrm>
          <a:prstGeom prst="rect">
            <a:avLst/>
          </a:prstGeom>
          <a:ln>
            <a:noFill/>
          </a:ln>
        </p:spPr>
        <p:txBody>
          <a:bodyPr vert="horz" lIns="91440" tIns="45720" rIns="91440" bIns="45720" rtlCol="0" anchor="ctr" anchorCtr="0">
            <a:noAutofit/>
          </a:bodyPr>
          <a:lstStyle/>
          <a:p>
            <a:pPr marL="0" marR="0" lvl="0" indent="0" algn="ctr"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2400" b="0" i="0" strike="noStrike" kern="1200" cap="none" spc="0" normalizeH="0" baseline="0" noProof="0" dirty="0" smtClean="0">
                <a:ln>
                  <a:noFill/>
                </a:ln>
                <a:solidFill>
                  <a:srgbClr val="FF0000"/>
                </a:solidFill>
                <a:effectLst/>
                <a:uLnTx/>
                <a:uFillTx/>
                <a:latin typeface="Arial"/>
                <a:ea typeface="맑은 고딕" pitchFamily="50" charset="-127"/>
                <a:cs typeface="Arial"/>
              </a:rPr>
              <a:t>√</a:t>
            </a:r>
            <a:endParaRPr kumimoji="0" lang="en-US" sz="1400" b="0" i="0" strike="noStrike" kern="1200" cap="none" spc="0" normalizeH="0" baseline="0" noProof="0" dirty="0" smtClean="0">
              <a:ln>
                <a:noFill/>
              </a:ln>
              <a:solidFill>
                <a:srgbClr val="FF0000"/>
              </a:solidFill>
              <a:effectLst/>
              <a:uLnTx/>
              <a:uFillTx/>
              <a:latin typeface="Arial" pitchFamily="34" charset="0"/>
              <a:ea typeface="맑은 고딕" pitchFamily="50" charset="-127"/>
              <a:cs typeface="Arial" pitchFamily="34" charset="0"/>
            </a:endParaRPr>
          </a:p>
        </p:txBody>
      </p:sp>
      <p:sp>
        <p:nvSpPr>
          <p:cNvPr id="22" name="Content Placeholder 5"/>
          <p:cNvSpPr txBox="1">
            <a:spLocks/>
          </p:cNvSpPr>
          <p:nvPr/>
        </p:nvSpPr>
        <p:spPr>
          <a:xfrm>
            <a:off x="7638565" y="4564823"/>
            <a:ext cx="1080000" cy="432000"/>
          </a:xfrm>
          <a:prstGeom prst="rect">
            <a:avLst/>
          </a:prstGeom>
          <a:ln>
            <a:noFill/>
          </a:ln>
        </p:spPr>
        <p:txBody>
          <a:bodyPr vert="horz" lIns="91440" tIns="45720" rIns="91440" bIns="45720" rtlCol="0" anchor="ctr" anchorCtr="0">
            <a:noAutofit/>
          </a:bodyPr>
          <a:lstStyle/>
          <a:p>
            <a:pPr marL="0" marR="0" lvl="0" indent="0" algn="ctr"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2400" b="0" i="0" strike="noStrike" kern="1200" cap="none" spc="0" normalizeH="0" baseline="0" noProof="0" dirty="0" smtClean="0">
                <a:ln>
                  <a:noFill/>
                </a:ln>
                <a:solidFill>
                  <a:srgbClr val="FF0000"/>
                </a:solidFill>
                <a:effectLst/>
                <a:uLnTx/>
                <a:uFillTx/>
                <a:latin typeface="Arial"/>
                <a:ea typeface="맑은 고딕" pitchFamily="50" charset="-127"/>
                <a:cs typeface="Arial"/>
              </a:rPr>
              <a:t>√</a:t>
            </a:r>
            <a:endParaRPr kumimoji="0" lang="en-US" sz="1400" b="0" i="0" strike="noStrike" kern="1200" cap="none" spc="0" normalizeH="0" baseline="0" noProof="0" dirty="0" smtClean="0">
              <a:ln>
                <a:noFill/>
              </a:ln>
              <a:solidFill>
                <a:srgbClr val="FF0000"/>
              </a:solidFill>
              <a:effectLst/>
              <a:uLnTx/>
              <a:uFillTx/>
              <a:latin typeface="Arial" pitchFamily="34" charset="0"/>
              <a:ea typeface="맑은 고딕" pitchFamily="50" charset="-127"/>
              <a:cs typeface="Arial" pitchFamily="34" charset="0"/>
            </a:endParaRPr>
          </a:p>
        </p:txBody>
      </p:sp>
      <p:cxnSp>
        <p:nvCxnSpPr>
          <p:cNvPr id="25" name="직선 연결선 24"/>
          <p:cNvCxnSpPr/>
          <p:nvPr/>
        </p:nvCxnSpPr>
        <p:spPr>
          <a:xfrm>
            <a:off x="196647" y="4542185"/>
            <a:ext cx="8790039" cy="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4366908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11748"/>
            <a:ext cx="8229600" cy="1143000"/>
          </a:xfrm>
        </p:spPr>
        <p:txBody>
          <a:bodyPr/>
          <a:lstStyle/>
          <a:p>
            <a:r>
              <a:rPr lang="en-US" altLang="ko-KR" dirty="0" smtClean="0">
                <a:solidFill>
                  <a:schemeClr val="tx1"/>
                </a:solidFill>
                <a:latin typeface="Arial" pitchFamily="34" charset="0"/>
                <a:ea typeface="맑은 고딕" pitchFamily="50" charset="-127"/>
                <a:cs typeface="Arial" pitchFamily="34" charset="0"/>
              </a:rPr>
              <a:t>Appendix. Key Design</a:t>
            </a:r>
            <a:endParaRPr lang="en-US" dirty="0">
              <a:solidFill>
                <a:schemeClr val="tx1"/>
              </a:solidFill>
              <a:latin typeface="Arial" pitchFamily="34" charset="0"/>
              <a:ea typeface="맑은 고딕" pitchFamily="50" charset="-127"/>
              <a:cs typeface="Arial" pitchFamily="34" charset="0"/>
            </a:endParaRPr>
          </a:p>
        </p:txBody>
      </p:sp>
      <p:sp>
        <p:nvSpPr>
          <p:cNvPr id="48" name="직사각형 47"/>
          <p:cNvSpPr/>
          <p:nvPr/>
        </p:nvSpPr>
        <p:spPr>
          <a:xfrm>
            <a:off x="538384" y="2802974"/>
            <a:ext cx="3990886" cy="166456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sp>
        <p:nvSpPr>
          <p:cNvPr id="53" name="Content Placeholder 5"/>
          <p:cNvSpPr txBox="1">
            <a:spLocks/>
          </p:cNvSpPr>
          <p:nvPr/>
        </p:nvSpPr>
        <p:spPr>
          <a:xfrm>
            <a:off x="559757" y="2827342"/>
            <a:ext cx="3600000" cy="432000"/>
          </a:xfrm>
          <a:prstGeom prst="rect">
            <a:avLst/>
          </a:prstGeom>
          <a:ln>
            <a:noFill/>
          </a:ln>
        </p:spPr>
        <p:txBody>
          <a:bodyPr vert="horz" lIns="91440" tIns="45720" rIns="91440" bIns="45720" rtlCol="0" anchor="ctr" anchorCtr="0">
            <a:noAutofit/>
          </a:bodyPr>
          <a:lstStyle/>
          <a:p>
            <a:pPr>
              <a:spcBef>
                <a:spcPct val="20000"/>
              </a:spcBef>
              <a:buClr>
                <a:srgbClr val="C5003D"/>
              </a:buClr>
              <a:buSzPct val="100000"/>
              <a:defRPr/>
            </a:pPr>
            <a:r>
              <a:rPr kumimoji="0" lang="en-US" sz="14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#1. Using the adapter.</a:t>
            </a:r>
          </a:p>
        </p:txBody>
      </p:sp>
      <p:sp>
        <p:nvSpPr>
          <p:cNvPr id="65" name="직사각형 64"/>
          <p:cNvSpPr/>
          <p:nvPr/>
        </p:nvSpPr>
        <p:spPr>
          <a:xfrm>
            <a:off x="4686565" y="2802974"/>
            <a:ext cx="3990886" cy="166456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sp>
        <p:nvSpPr>
          <p:cNvPr id="66" name="Content Placeholder 5"/>
          <p:cNvSpPr txBox="1">
            <a:spLocks/>
          </p:cNvSpPr>
          <p:nvPr/>
        </p:nvSpPr>
        <p:spPr>
          <a:xfrm>
            <a:off x="4707938" y="2827342"/>
            <a:ext cx="3888000" cy="432000"/>
          </a:xfrm>
          <a:prstGeom prst="rect">
            <a:avLst/>
          </a:prstGeom>
          <a:ln>
            <a:noFill/>
          </a:ln>
        </p:spPr>
        <p:txBody>
          <a:bodyPr vert="horz" lIns="91440" tIns="45720" rIns="91440" bIns="45720" rtlCol="0" anchor="ctr" anchorCtr="0">
            <a:noAutofit/>
          </a:bodyPr>
          <a:lstStyle/>
          <a:p>
            <a:pPr>
              <a:spcBef>
                <a:spcPct val="20000"/>
              </a:spcBef>
              <a:buClr>
                <a:srgbClr val="C5003D"/>
              </a:buClr>
              <a:buSzPct val="100000"/>
              <a:defRPr/>
            </a:pPr>
            <a:r>
              <a:rPr lang="en-US" altLang="ko-KR" sz="1400" dirty="0" smtClean="0">
                <a:latin typeface="Arial" pitchFamily="34" charset="0"/>
                <a:ea typeface="맑은 고딕" pitchFamily="50" charset="-127"/>
                <a:cs typeface="Arial" pitchFamily="34" charset="0"/>
              </a:rPr>
              <a:t>#2. Not using a adapter</a:t>
            </a:r>
          </a:p>
        </p:txBody>
      </p:sp>
      <p:sp>
        <p:nvSpPr>
          <p:cNvPr id="77" name="Content Placeholder 5"/>
          <p:cNvSpPr txBox="1">
            <a:spLocks/>
          </p:cNvSpPr>
          <p:nvPr/>
        </p:nvSpPr>
        <p:spPr>
          <a:xfrm>
            <a:off x="507101" y="5263569"/>
            <a:ext cx="8206209" cy="884240"/>
          </a:xfrm>
          <a:prstGeom prst="rect">
            <a:avLst/>
          </a:prstGeom>
        </p:spPr>
        <p:txBody>
          <a:bodyPr vert="horz" lIns="91440" tIns="45720" rIns="91440" bIns="45720" rtlCol="0">
            <a:noAutofit/>
          </a:bodyPr>
          <a:lstStyle/>
          <a:p>
            <a:pPr marL="292608" marR="0" lvl="1" indent="-292608" algn="l" defTabSz="457200" rtl="0" eaLnBrk="1" fontAlgn="auto" latinLnBrk="0" hangingPunct="1">
              <a:lnSpc>
                <a:spcPct val="100000"/>
              </a:lnSpc>
              <a:spcBef>
                <a:spcPct val="20000"/>
              </a:spcBef>
              <a:spcAft>
                <a:spcPts val="0"/>
              </a:spcAft>
              <a:buClr>
                <a:srgbClr val="C5003D"/>
              </a:buClr>
              <a:buSzPct val="100000"/>
              <a:tabLst/>
              <a:defRPr/>
            </a:pPr>
            <a:r>
              <a:rPr lang="en-US" altLang="ko-KR" sz="1200" dirty="0" smtClean="0">
                <a:latin typeface="Arial" pitchFamily="34" charset="0"/>
                <a:ea typeface="맑은 고딕" pitchFamily="50" charset="-127"/>
                <a:cs typeface="Arial" pitchFamily="34" charset="0"/>
              </a:rPr>
              <a:t>Module 1,2,3 are SA Node’s main modules. When the Laon protocol is changed they can be affected if system don’t have protocol adapter module. Our system have Protocol adapter module so the change affect only protocol adapter module. </a:t>
            </a:r>
          </a:p>
        </p:txBody>
      </p:sp>
      <p:sp>
        <p:nvSpPr>
          <p:cNvPr id="22" name="Content Placeholder 5"/>
          <p:cNvSpPr>
            <a:spLocks noGrp="1"/>
          </p:cNvSpPr>
          <p:nvPr>
            <p:ph idx="1"/>
          </p:nvPr>
        </p:nvSpPr>
        <p:spPr>
          <a:xfrm>
            <a:off x="457200" y="1154749"/>
            <a:ext cx="8229600" cy="1531925"/>
          </a:xfrm>
        </p:spPr>
        <p:txBody>
          <a:bodyPr>
            <a:normAutofit/>
          </a:bodyPr>
          <a:lstStyle/>
          <a:p>
            <a:pPr marL="0" indent="0">
              <a:buNone/>
            </a:pPr>
            <a:r>
              <a:rPr lang="en-US" altLang="ko-KR" sz="2200" u="sng" dirty="0" smtClean="0">
                <a:solidFill>
                  <a:schemeClr val="tx1"/>
                </a:solidFill>
                <a:latin typeface="Arial" pitchFamily="34" charset="0"/>
                <a:ea typeface="맑은 고딕" pitchFamily="50" charset="-127"/>
                <a:cs typeface="Arial" pitchFamily="34" charset="0"/>
              </a:rPr>
              <a:t>Satisfy Quality Attribute : Modifiability</a:t>
            </a:r>
            <a:endParaRPr lang="en-US" sz="2200" dirty="0" smtClean="0">
              <a:solidFill>
                <a:schemeClr val="tx1"/>
              </a:solidFill>
              <a:latin typeface="Arial" pitchFamily="34" charset="0"/>
              <a:ea typeface="맑은 고딕" pitchFamily="50" charset="-127"/>
              <a:cs typeface="Arial" pitchFamily="34" charset="0"/>
            </a:endParaRPr>
          </a:p>
        </p:txBody>
      </p:sp>
      <p:graphicFrame>
        <p:nvGraphicFramePr>
          <p:cNvPr id="24" name="표 23"/>
          <p:cNvGraphicFramePr>
            <a:graphicFrameLocks noGrp="1"/>
          </p:cNvGraphicFramePr>
          <p:nvPr/>
        </p:nvGraphicFramePr>
        <p:xfrm>
          <a:off x="556608" y="1675400"/>
          <a:ext cx="8156701" cy="1011274"/>
        </p:xfrm>
        <a:graphic>
          <a:graphicData uri="http://schemas.openxmlformats.org/drawingml/2006/table">
            <a:tbl>
              <a:tblPr/>
              <a:tblGrid>
                <a:gridCol w="2166865"/>
                <a:gridCol w="5989836"/>
              </a:tblGrid>
              <a:tr h="382000">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QA Refinement</a:t>
                      </a:r>
                      <a:endParaRPr kumimoji="0" lang="ko-KR" altLang="ko-KR" sz="18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8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Description</a:t>
                      </a:r>
                      <a:endParaRPr kumimoji="0" lang="ko-KR" altLang="ko-KR" sz="18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9D9D9"/>
                    </a:solidFill>
                  </a:tcPr>
                </a:tc>
              </a:tr>
              <a:tr h="629274">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lang="en-US" altLang="ko-KR" sz="1600" dirty="0" smtClean="0">
                          <a:latin typeface="Arial" pitchFamily="34" charset="0"/>
                          <a:ea typeface="맑은 고딕" pitchFamily="50" charset="-127"/>
                          <a:cs typeface="Arial" pitchFamily="34" charset="0"/>
                        </a:rPr>
                        <a:t>Coupling</a:t>
                      </a:r>
                      <a:endParaRPr kumimoji="0" lang="ko-KR"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lvl="0">
                        <a:lnSpc>
                          <a:spcPct val="100000"/>
                        </a:lnSpc>
                        <a:spcBef>
                          <a:spcPct val="20000"/>
                        </a:spcBef>
                        <a:buClr>
                          <a:srgbClr val="C5003D"/>
                        </a:buClr>
                        <a:buSzPct val="100000"/>
                        <a:defRPr/>
                      </a:pPr>
                      <a:r>
                        <a:rPr lang="en-US" altLang="ko-KR" sz="1800" b="0" i="0" kern="1200" dirty="0" smtClean="0">
                          <a:solidFill>
                            <a:schemeClr val="tx1"/>
                          </a:solidFill>
                          <a:latin typeface="+mn-lt"/>
                          <a:ea typeface="+mn-ea"/>
                          <a:cs typeface="+mn-cs"/>
                        </a:rPr>
                        <a:t>SA nodes currently utilize 802.11 the system should make it easy to add emerging protocols with modifying only 1 element. </a:t>
                      </a:r>
                      <a:endParaRPr kumimoji="0" lang="en-US" altLang="ko-KR" sz="1600" b="0" i="0" strike="noStrike" kern="1200" cap="none" spc="0" normalizeH="0" baseline="0" noProof="0" dirty="0" smtClean="0">
                        <a:ln>
                          <a:noFill/>
                        </a:ln>
                        <a:effectLst/>
                        <a:uLnTx/>
                        <a:uFillTx/>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bl>
          </a:graphicData>
        </a:graphic>
      </p:graphicFrame>
      <p:sp>
        <p:nvSpPr>
          <p:cNvPr id="25" name="Content Placeholder 5"/>
          <p:cNvSpPr txBox="1">
            <a:spLocks/>
          </p:cNvSpPr>
          <p:nvPr/>
        </p:nvSpPr>
        <p:spPr>
          <a:xfrm>
            <a:off x="3449270" y="2807464"/>
            <a:ext cx="1080000" cy="432000"/>
          </a:xfrm>
          <a:prstGeom prst="rect">
            <a:avLst/>
          </a:prstGeom>
          <a:ln>
            <a:noFill/>
          </a:ln>
        </p:spPr>
        <p:txBody>
          <a:bodyPr vert="horz" lIns="91440" tIns="45720" rIns="91440" bIns="45720" rtlCol="0" anchor="ctr" anchorCtr="0">
            <a:noAutofit/>
          </a:bodyPr>
          <a:lstStyle/>
          <a:p>
            <a:pPr marL="0" marR="0" lvl="0" indent="0" algn="ctr"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2400" b="0" i="0" strike="noStrike" kern="1200" cap="none" spc="0" normalizeH="0" baseline="0" noProof="0" dirty="0" smtClean="0">
                <a:ln>
                  <a:noFill/>
                </a:ln>
                <a:solidFill>
                  <a:srgbClr val="FF0000"/>
                </a:solidFill>
                <a:effectLst/>
                <a:uLnTx/>
                <a:uFillTx/>
                <a:latin typeface="Arial"/>
                <a:ea typeface="맑은 고딕" pitchFamily="50" charset="-127"/>
                <a:cs typeface="Arial"/>
              </a:rPr>
              <a:t>√</a:t>
            </a:r>
            <a:endParaRPr kumimoji="0" lang="en-US" sz="1400" b="0" i="0" strike="noStrike" kern="1200" cap="none" spc="0" normalizeH="0" baseline="0" noProof="0" dirty="0" smtClean="0">
              <a:ln>
                <a:noFill/>
              </a:ln>
              <a:solidFill>
                <a:srgbClr val="FF0000"/>
              </a:solidFill>
              <a:effectLst/>
              <a:uLnTx/>
              <a:uFillTx/>
              <a:latin typeface="Arial" pitchFamily="34" charset="0"/>
              <a:ea typeface="맑은 고딕" pitchFamily="50" charset="-127"/>
              <a:cs typeface="Arial" pitchFamily="34" charset="0"/>
            </a:endParaRPr>
          </a:p>
        </p:txBody>
      </p:sp>
      <p:sp>
        <p:nvSpPr>
          <p:cNvPr id="21" name="직사각형 20"/>
          <p:cNvSpPr/>
          <p:nvPr/>
        </p:nvSpPr>
        <p:spPr>
          <a:xfrm>
            <a:off x="1639477" y="3363071"/>
            <a:ext cx="1080120" cy="576064"/>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latin typeface="Arial" pitchFamily="34" charset="0"/>
                <a:cs typeface="Arial" pitchFamily="34" charset="0"/>
              </a:rPr>
              <a:t>Protocol</a:t>
            </a:r>
          </a:p>
          <a:p>
            <a:pPr algn="ctr"/>
            <a:r>
              <a:rPr lang="en-US" altLang="ko-KR" sz="1400" dirty="0" smtClean="0">
                <a:solidFill>
                  <a:schemeClr val="tx1"/>
                </a:solidFill>
                <a:latin typeface="Arial" pitchFamily="34" charset="0"/>
                <a:cs typeface="Arial" pitchFamily="34" charset="0"/>
              </a:rPr>
              <a:t>Adapter</a:t>
            </a:r>
            <a:endParaRPr lang="ko-KR" altLang="en-US" sz="1400" dirty="0">
              <a:solidFill>
                <a:schemeClr val="tx1"/>
              </a:solidFill>
              <a:latin typeface="Arial" pitchFamily="34" charset="0"/>
              <a:cs typeface="Arial" pitchFamily="34" charset="0"/>
            </a:endParaRPr>
          </a:p>
        </p:txBody>
      </p:sp>
      <p:sp>
        <p:nvSpPr>
          <p:cNvPr id="23" name="직사각형 22"/>
          <p:cNvSpPr/>
          <p:nvPr/>
        </p:nvSpPr>
        <p:spPr>
          <a:xfrm>
            <a:off x="3079637" y="3363071"/>
            <a:ext cx="1080120" cy="57606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latin typeface="Arial" pitchFamily="34" charset="0"/>
                <a:cs typeface="Arial" pitchFamily="34" charset="0"/>
              </a:rPr>
              <a:t>Laon</a:t>
            </a:r>
          </a:p>
          <a:p>
            <a:pPr algn="ctr"/>
            <a:r>
              <a:rPr lang="en-US" altLang="ko-KR" sz="1400" dirty="0" smtClean="0">
                <a:solidFill>
                  <a:schemeClr val="tx1"/>
                </a:solidFill>
                <a:latin typeface="Arial" pitchFamily="34" charset="0"/>
                <a:cs typeface="Arial" pitchFamily="34" charset="0"/>
              </a:rPr>
              <a:t>Protocol</a:t>
            </a:r>
            <a:endParaRPr lang="ko-KR" altLang="en-US" sz="1400" dirty="0">
              <a:solidFill>
                <a:schemeClr val="tx1"/>
              </a:solidFill>
              <a:latin typeface="Arial" pitchFamily="34" charset="0"/>
              <a:cs typeface="Arial" pitchFamily="34" charset="0"/>
            </a:endParaRPr>
          </a:p>
        </p:txBody>
      </p:sp>
      <p:cxnSp>
        <p:nvCxnSpPr>
          <p:cNvPr id="26" name="직선 화살표 연결선 25"/>
          <p:cNvCxnSpPr>
            <a:stCxn id="21" idx="3"/>
            <a:endCxn id="23" idx="1"/>
          </p:cNvCxnSpPr>
          <p:nvPr/>
        </p:nvCxnSpPr>
        <p:spPr>
          <a:xfrm>
            <a:off x="2719597" y="3651103"/>
            <a:ext cx="360040" cy="0"/>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p:nvPr/>
        </p:nvCxnSpPr>
        <p:spPr>
          <a:xfrm>
            <a:off x="1279437" y="3579095"/>
            <a:ext cx="360040" cy="0"/>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직사각형 27"/>
          <p:cNvSpPr/>
          <p:nvPr/>
        </p:nvSpPr>
        <p:spPr>
          <a:xfrm>
            <a:off x="930443" y="3363072"/>
            <a:ext cx="348995" cy="2880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latin typeface="Arial" pitchFamily="34" charset="0"/>
                <a:cs typeface="Arial" pitchFamily="34" charset="0"/>
              </a:rPr>
              <a:t>1</a:t>
            </a:r>
            <a:endParaRPr lang="ko-KR" altLang="en-US" sz="1400" dirty="0">
              <a:solidFill>
                <a:schemeClr val="tx1"/>
              </a:solidFill>
              <a:latin typeface="Arial" pitchFamily="34" charset="0"/>
              <a:cs typeface="Arial" pitchFamily="34" charset="0"/>
            </a:endParaRPr>
          </a:p>
        </p:txBody>
      </p:sp>
      <p:cxnSp>
        <p:nvCxnSpPr>
          <p:cNvPr id="29" name="직선 화살표 연결선 28"/>
          <p:cNvCxnSpPr/>
          <p:nvPr/>
        </p:nvCxnSpPr>
        <p:spPr>
          <a:xfrm>
            <a:off x="1287459" y="3779621"/>
            <a:ext cx="360040" cy="0"/>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0" name="직사각형 29"/>
          <p:cNvSpPr/>
          <p:nvPr/>
        </p:nvSpPr>
        <p:spPr>
          <a:xfrm>
            <a:off x="938465" y="3724017"/>
            <a:ext cx="348995" cy="2880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latin typeface="Arial" pitchFamily="34" charset="0"/>
                <a:cs typeface="Arial" pitchFamily="34" charset="0"/>
              </a:rPr>
              <a:t>2</a:t>
            </a:r>
            <a:endParaRPr lang="ko-KR" altLang="en-US" sz="1400" dirty="0">
              <a:solidFill>
                <a:schemeClr val="tx1"/>
              </a:solidFill>
              <a:latin typeface="Arial" pitchFamily="34" charset="0"/>
              <a:cs typeface="Arial" pitchFamily="34" charset="0"/>
            </a:endParaRPr>
          </a:p>
        </p:txBody>
      </p:sp>
      <p:sp>
        <p:nvSpPr>
          <p:cNvPr id="32" name="직사각형 31"/>
          <p:cNvSpPr/>
          <p:nvPr/>
        </p:nvSpPr>
        <p:spPr>
          <a:xfrm>
            <a:off x="5729763" y="3379114"/>
            <a:ext cx="1080120" cy="57606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latin typeface="Arial" pitchFamily="34" charset="0"/>
                <a:cs typeface="Arial" pitchFamily="34" charset="0"/>
              </a:rPr>
              <a:t>Laon</a:t>
            </a:r>
          </a:p>
          <a:p>
            <a:pPr algn="ctr"/>
            <a:r>
              <a:rPr lang="en-US" altLang="ko-KR" sz="1400" dirty="0" smtClean="0">
                <a:solidFill>
                  <a:schemeClr val="tx1"/>
                </a:solidFill>
                <a:latin typeface="Arial" pitchFamily="34" charset="0"/>
                <a:cs typeface="Arial" pitchFamily="34" charset="0"/>
              </a:rPr>
              <a:t>Protocol</a:t>
            </a:r>
            <a:endParaRPr lang="ko-KR" altLang="en-US" sz="1400" dirty="0">
              <a:solidFill>
                <a:schemeClr val="tx1"/>
              </a:solidFill>
              <a:latin typeface="Arial" pitchFamily="34" charset="0"/>
              <a:cs typeface="Arial" pitchFamily="34" charset="0"/>
            </a:endParaRPr>
          </a:p>
        </p:txBody>
      </p:sp>
      <p:cxnSp>
        <p:nvCxnSpPr>
          <p:cNvPr id="34" name="직선 화살표 연결선 33"/>
          <p:cNvCxnSpPr/>
          <p:nvPr/>
        </p:nvCxnSpPr>
        <p:spPr>
          <a:xfrm>
            <a:off x="5357301" y="3579095"/>
            <a:ext cx="360040" cy="0"/>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5" name="직사각형 34"/>
          <p:cNvSpPr/>
          <p:nvPr/>
        </p:nvSpPr>
        <p:spPr>
          <a:xfrm>
            <a:off x="5008307" y="3363072"/>
            <a:ext cx="348995" cy="288032"/>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latin typeface="Arial" pitchFamily="34" charset="0"/>
                <a:cs typeface="Arial" pitchFamily="34" charset="0"/>
              </a:rPr>
              <a:t>1</a:t>
            </a:r>
            <a:endParaRPr lang="ko-KR" altLang="en-US" sz="1400" dirty="0">
              <a:solidFill>
                <a:schemeClr val="tx1"/>
              </a:solidFill>
              <a:latin typeface="Arial" pitchFamily="34" charset="0"/>
              <a:cs typeface="Arial" pitchFamily="34" charset="0"/>
            </a:endParaRPr>
          </a:p>
        </p:txBody>
      </p:sp>
      <p:cxnSp>
        <p:nvCxnSpPr>
          <p:cNvPr id="36" name="직선 화살표 연결선 35"/>
          <p:cNvCxnSpPr/>
          <p:nvPr/>
        </p:nvCxnSpPr>
        <p:spPr>
          <a:xfrm>
            <a:off x="5365323" y="3779621"/>
            <a:ext cx="360040" cy="0"/>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7" name="직사각형 36"/>
          <p:cNvSpPr/>
          <p:nvPr/>
        </p:nvSpPr>
        <p:spPr>
          <a:xfrm>
            <a:off x="5016329" y="3724017"/>
            <a:ext cx="348995" cy="288032"/>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latin typeface="Arial" pitchFamily="34" charset="0"/>
                <a:cs typeface="Arial" pitchFamily="34" charset="0"/>
              </a:rPr>
              <a:t>2</a:t>
            </a:r>
            <a:endParaRPr lang="ko-KR" altLang="en-US" sz="1400" dirty="0">
              <a:solidFill>
                <a:schemeClr val="tx1"/>
              </a:solidFill>
              <a:latin typeface="Arial" pitchFamily="34" charset="0"/>
              <a:cs typeface="Arial" pitchFamily="34" charset="0"/>
            </a:endParaRPr>
          </a:p>
        </p:txBody>
      </p:sp>
      <p:sp>
        <p:nvSpPr>
          <p:cNvPr id="38" name="직사각형 37"/>
          <p:cNvSpPr/>
          <p:nvPr/>
        </p:nvSpPr>
        <p:spPr>
          <a:xfrm>
            <a:off x="1265362" y="4052517"/>
            <a:ext cx="348995" cy="2880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latin typeface="Arial" pitchFamily="34" charset="0"/>
                <a:cs typeface="Arial" pitchFamily="34" charset="0"/>
              </a:rPr>
              <a:t>3</a:t>
            </a:r>
            <a:endParaRPr lang="ko-KR" altLang="en-US" sz="1400" dirty="0">
              <a:solidFill>
                <a:schemeClr val="tx1"/>
              </a:solidFill>
              <a:latin typeface="Arial" pitchFamily="34" charset="0"/>
              <a:cs typeface="Arial" pitchFamily="34" charset="0"/>
            </a:endParaRPr>
          </a:p>
        </p:txBody>
      </p:sp>
      <p:cxnSp>
        <p:nvCxnSpPr>
          <p:cNvPr id="39" name="직선 화살표 연결선 38"/>
          <p:cNvCxnSpPr>
            <a:stCxn id="38" idx="3"/>
            <a:endCxn id="21" idx="2"/>
          </p:cNvCxnSpPr>
          <p:nvPr/>
        </p:nvCxnSpPr>
        <p:spPr>
          <a:xfrm flipV="1">
            <a:off x="1614355" y="3939135"/>
            <a:ext cx="565182" cy="257398"/>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682235" y="4148407"/>
            <a:ext cx="540060" cy="369332"/>
          </a:xfrm>
          <a:prstGeom prst="rect">
            <a:avLst/>
          </a:prstGeom>
          <a:noFill/>
        </p:spPr>
        <p:txBody>
          <a:bodyPr wrap="square" rtlCol="0">
            <a:spAutoFit/>
          </a:bodyPr>
          <a:lstStyle/>
          <a:p>
            <a:r>
              <a:rPr lang="en-US" altLang="ko-KR" dirty="0" smtClean="0"/>
              <a:t>…</a:t>
            </a:r>
            <a:endParaRPr lang="ko-KR" altLang="en-US" dirty="0"/>
          </a:p>
        </p:txBody>
      </p:sp>
      <p:sp>
        <p:nvSpPr>
          <p:cNvPr id="44" name="직사각형 43"/>
          <p:cNvSpPr/>
          <p:nvPr/>
        </p:nvSpPr>
        <p:spPr>
          <a:xfrm>
            <a:off x="5365325" y="4068560"/>
            <a:ext cx="348995" cy="288032"/>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latin typeface="Arial" pitchFamily="34" charset="0"/>
                <a:cs typeface="Arial" pitchFamily="34" charset="0"/>
              </a:rPr>
              <a:t>3</a:t>
            </a:r>
            <a:endParaRPr lang="ko-KR" altLang="en-US" sz="1400" dirty="0">
              <a:solidFill>
                <a:schemeClr val="tx1"/>
              </a:solidFill>
              <a:latin typeface="Arial" pitchFamily="34" charset="0"/>
              <a:cs typeface="Arial" pitchFamily="34" charset="0"/>
            </a:endParaRPr>
          </a:p>
        </p:txBody>
      </p:sp>
      <p:cxnSp>
        <p:nvCxnSpPr>
          <p:cNvPr id="45" name="직선 화살표 연결선 44"/>
          <p:cNvCxnSpPr>
            <a:stCxn id="44" idx="3"/>
            <a:endCxn id="32" idx="2"/>
          </p:cNvCxnSpPr>
          <p:nvPr/>
        </p:nvCxnSpPr>
        <p:spPr>
          <a:xfrm flipV="1">
            <a:off x="5714320" y="3955177"/>
            <a:ext cx="555505" cy="257398"/>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782198" y="4148407"/>
            <a:ext cx="540060" cy="369332"/>
          </a:xfrm>
          <a:prstGeom prst="rect">
            <a:avLst/>
          </a:prstGeom>
          <a:noFill/>
        </p:spPr>
        <p:txBody>
          <a:bodyPr wrap="square" rtlCol="0">
            <a:spAutoFit/>
          </a:bodyPr>
          <a:lstStyle/>
          <a:p>
            <a:r>
              <a:rPr lang="en-US" altLang="ko-KR" dirty="0" smtClean="0"/>
              <a:t>…</a:t>
            </a:r>
            <a:endParaRPr lang="ko-KR" altLang="en-US" dirty="0"/>
          </a:p>
        </p:txBody>
      </p:sp>
      <p:sp>
        <p:nvSpPr>
          <p:cNvPr id="49" name="직사각형 48"/>
          <p:cNvSpPr/>
          <p:nvPr/>
        </p:nvSpPr>
        <p:spPr>
          <a:xfrm>
            <a:off x="6669651" y="4720876"/>
            <a:ext cx="432048" cy="274529"/>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smtClean="0">
              <a:solidFill>
                <a:schemeClr val="tx1"/>
              </a:solidFill>
              <a:latin typeface="Arial" pitchFamily="34" charset="0"/>
              <a:cs typeface="Arial" pitchFamily="34" charset="0"/>
            </a:endParaRPr>
          </a:p>
        </p:txBody>
      </p:sp>
      <p:sp>
        <p:nvSpPr>
          <p:cNvPr id="50" name="TextBox 49"/>
          <p:cNvSpPr txBox="1"/>
          <p:nvPr/>
        </p:nvSpPr>
        <p:spPr>
          <a:xfrm>
            <a:off x="7128499" y="4720876"/>
            <a:ext cx="1909010" cy="307777"/>
          </a:xfrm>
          <a:prstGeom prst="rect">
            <a:avLst/>
          </a:prstGeom>
          <a:noFill/>
        </p:spPr>
        <p:txBody>
          <a:bodyPr wrap="square" rtlCol="0">
            <a:spAutoFit/>
          </a:bodyPr>
          <a:lstStyle/>
          <a:p>
            <a:r>
              <a:rPr lang="en-US" altLang="ko-KR" sz="1400" dirty="0" smtClean="0"/>
              <a:t>Affected module</a:t>
            </a:r>
            <a:endParaRPr lang="ko-KR" altLang="en-US" sz="1400" dirty="0"/>
          </a:p>
        </p:txBody>
      </p:sp>
      <p:sp>
        <p:nvSpPr>
          <p:cNvPr id="51" name="직사각형 50"/>
          <p:cNvSpPr/>
          <p:nvPr/>
        </p:nvSpPr>
        <p:spPr>
          <a:xfrm>
            <a:off x="5232654" y="4720876"/>
            <a:ext cx="432048" cy="27452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200" dirty="0" smtClean="0">
              <a:solidFill>
                <a:schemeClr val="tx1"/>
              </a:solidFill>
              <a:latin typeface="Arial" pitchFamily="34" charset="0"/>
              <a:cs typeface="Arial" pitchFamily="34" charset="0"/>
            </a:endParaRPr>
          </a:p>
        </p:txBody>
      </p:sp>
      <p:sp>
        <p:nvSpPr>
          <p:cNvPr id="52" name="직사각형 51"/>
          <p:cNvSpPr/>
          <p:nvPr/>
        </p:nvSpPr>
        <p:spPr>
          <a:xfrm>
            <a:off x="2179537" y="4621187"/>
            <a:ext cx="6497914" cy="56676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sp>
        <p:nvSpPr>
          <p:cNvPr id="54" name="TextBox 53"/>
          <p:cNvSpPr txBox="1"/>
          <p:nvPr/>
        </p:nvSpPr>
        <p:spPr>
          <a:xfrm>
            <a:off x="5684899" y="4707026"/>
            <a:ext cx="1909010" cy="307777"/>
          </a:xfrm>
          <a:prstGeom prst="rect">
            <a:avLst/>
          </a:prstGeom>
          <a:noFill/>
        </p:spPr>
        <p:txBody>
          <a:bodyPr wrap="square" rtlCol="0">
            <a:spAutoFit/>
          </a:bodyPr>
          <a:lstStyle/>
          <a:p>
            <a:r>
              <a:rPr lang="en-US" altLang="ko-KR" sz="1400" dirty="0" smtClean="0"/>
              <a:t>module</a:t>
            </a:r>
            <a:endParaRPr lang="ko-KR" altLang="en-US" sz="1400" dirty="0"/>
          </a:p>
        </p:txBody>
      </p:sp>
      <p:cxnSp>
        <p:nvCxnSpPr>
          <p:cNvPr id="63" name="직선 화살표 연결선 62"/>
          <p:cNvCxnSpPr/>
          <p:nvPr/>
        </p:nvCxnSpPr>
        <p:spPr>
          <a:xfrm>
            <a:off x="3482522" y="4862406"/>
            <a:ext cx="512747" cy="0"/>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208049" y="4709802"/>
            <a:ext cx="1909010" cy="307777"/>
          </a:xfrm>
          <a:prstGeom prst="rect">
            <a:avLst/>
          </a:prstGeom>
          <a:noFill/>
        </p:spPr>
        <p:txBody>
          <a:bodyPr wrap="square" rtlCol="0">
            <a:spAutoFit/>
          </a:bodyPr>
          <a:lstStyle/>
          <a:p>
            <a:r>
              <a:rPr lang="en-US" altLang="ko-KR" sz="1400" dirty="0" smtClean="0"/>
              <a:t>use</a:t>
            </a:r>
            <a:endParaRPr lang="ko-KR" altLang="en-US" sz="1400" dirty="0"/>
          </a:p>
        </p:txBody>
      </p:sp>
      <p:sp>
        <p:nvSpPr>
          <p:cNvPr id="69" name="TextBox 68"/>
          <p:cNvSpPr txBox="1"/>
          <p:nvPr/>
        </p:nvSpPr>
        <p:spPr>
          <a:xfrm>
            <a:off x="2179537" y="4621189"/>
            <a:ext cx="1909010" cy="307777"/>
          </a:xfrm>
          <a:prstGeom prst="rect">
            <a:avLst/>
          </a:prstGeom>
          <a:noFill/>
        </p:spPr>
        <p:txBody>
          <a:bodyPr wrap="square" rtlCol="0">
            <a:spAutoFit/>
          </a:bodyPr>
          <a:lstStyle/>
          <a:p>
            <a:r>
              <a:rPr lang="en-US" altLang="ko-KR" sz="1400" dirty="0" smtClean="0"/>
              <a:t>key</a:t>
            </a:r>
            <a:endParaRPr lang="ko-KR" altLang="en-US" sz="1400" dirty="0"/>
          </a:p>
        </p:txBody>
      </p:sp>
      <p:sp>
        <p:nvSpPr>
          <p:cNvPr id="40" name="Content Placeholder 5"/>
          <p:cNvSpPr txBox="1">
            <a:spLocks/>
          </p:cNvSpPr>
          <p:nvPr/>
        </p:nvSpPr>
        <p:spPr>
          <a:xfrm>
            <a:off x="7633310" y="1154748"/>
            <a:ext cx="1080000" cy="432000"/>
          </a:xfrm>
          <a:prstGeom prst="rect">
            <a:avLst/>
          </a:prstGeom>
          <a:ln>
            <a:solidFill>
              <a:schemeClr val="tx1"/>
            </a:solidFill>
          </a:ln>
        </p:spPr>
        <p:txBody>
          <a:bodyPr vert="horz" lIns="91440" tIns="45720" rIns="91440" bIns="45720" rtlCol="0" anchor="ctr" anchorCtr="0">
            <a:noAutofit/>
          </a:bodyPr>
          <a:lstStyle/>
          <a:p>
            <a:pPr marL="0" marR="0" lvl="0" indent="0" algn="ctr"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1400" b="0" i="0" strike="noStrike" kern="1200" cap="none" spc="0" normalizeH="0" baseline="0" noProof="0" dirty="0" smtClean="0">
                <a:ln>
                  <a:noFill/>
                </a:ln>
                <a:effectLst/>
                <a:uLnTx/>
                <a:uFillTx/>
                <a:latin typeface="Arial" pitchFamily="34" charset="0"/>
                <a:ea typeface="맑은 고딕" pitchFamily="50" charset="-127"/>
                <a:cs typeface="Arial" pitchFamily="34" charset="0"/>
              </a:rPr>
              <a:t>Level 2</a:t>
            </a:r>
          </a:p>
        </p:txBody>
      </p:sp>
    </p:spTree>
    <p:extLst>
      <p:ext uri="{BB962C8B-B14F-4D97-AF65-F5344CB8AC3E}">
        <p14:creationId xmlns="" xmlns:p14="http://schemas.microsoft.com/office/powerpoint/2010/main" val="14366908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11748"/>
            <a:ext cx="8229600" cy="1143000"/>
          </a:xfrm>
        </p:spPr>
        <p:txBody>
          <a:bodyPr/>
          <a:lstStyle/>
          <a:p>
            <a:r>
              <a:rPr lang="en-US" altLang="ko-KR" dirty="0" smtClean="0">
                <a:solidFill>
                  <a:schemeClr val="tx1"/>
                </a:solidFill>
                <a:latin typeface="Arial" pitchFamily="34" charset="0"/>
                <a:ea typeface="맑은 고딕" pitchFamily="50" charset="-127"/>
                <a:cs typeface="Arial" pitchFamily="34" charset="0"/>
              </a:rPr>
              <a:t>Appendix. </a:t>
            </a:r>
            <a:r>
              <a:rPr lang="en-US" altLang="ko-KR" dirty="0" smtClean="0">
                <a:solidFill>
                  <a:schemeClr val="tx1"/>
                </a:solidFill>
                <a:latin typeface="Arial" pitchFamily="34" charset="0"/>
                <a:ea typeface="맑은 고딕" pitchFamily="50" charset="-127"/>
                <a:cs typeface="Arial" pitchFamily="34" charset="0"/>
              </a:rPr>
              <a:t>Key </a:t>
            </a:r>
            <a:r>
              <a:rPr lang="en-US" altLang="ko-KR" dirty="0" smtClean="0">
                <a:solidFill>
                  <a:schemeClr val="tx1"/>
                </a:solidFill>
                <a:latin typeface="Arial" pitchFamily="34" charset="0"/>
                <a:ea typeface="맑은 고딕" pitchFamily="50" charset="-127"/>
                <a:cs typeface="Arial" pitchFamily="34" charset="0"/>
              </a:rPr>
              <a:t>Design</a:t>
            </a:r>
            <a:endParaRPr lang="en-US" dirty="0">
              <a:solidFill>
                <a:schemeClr val="tx1"/>
              </a:solidFill>
              <a:latin typeface="Arial" pitchFamily="34" charset="0"/>
              <a:ea typeface="맑은 고딕" pitchFamily="50" charset="-127"/>
              <a:cs typeface="Arial" pitchFamily="34" charset="0"/>
            </a:endParaRPr>
          </a:p>
        </p:txBody>
      </p:sp>
      <p:pic>
        <p:nvPicPr>
          <p:cNvPr id="42"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39232" y="1849541"/>
            <a:ext cx="7996766" cy="446659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7" name="직사각형 46"/>
          <p:cNvSpPr/>
          <p:nvPr/>
        </p:nvSpPr>
        <p:spPr>
          <a:xfrm>
            <a:off x="555710" y="1781296"/>
            <a:ext cx="8157600" cy="461460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sp>
        <p:nvSpPr>
          <p:cNvPr id="58" name="Content Placeholder 5"/>
          <p:cNvSpPr>
            <a:spLocks noGrp="1"/>
          </p:cNvSpPr>
          <p:nvPr>
            <p:ph idx="1"/>
          </p:nvPr>
        </p:nvSpPr>
        <p:spPr>
          <a:xfrm>
            <a:off x="457200" y="1154749"/>
            <a:ext cx="8229600" cy="626548"/>
          </a:xfrm>
        </p:spPr>
        <p:txBody>
          <a:bodyPr>
            <a:normAutofit/>
          </a:bodyPr>
          <a:lstStyle/>
          <a:p>
            <a:pPr marL="0" indent="0">
              <a:buNone/>
            </a:pPr>
            <a:r>
              <a:rPr lang="en-US" sz="2200" u="sng" dirty="0" smtClean="0">
                <a:solidFill>
                  <a:schemeClr val="tx1"/>
                </a:solidFill>
                <a:latin typeface="Arial" pitchFamily="34" charset="0"/>
                <a:ea typeface="맑은 고딕" pitchFamily="50" charset="-127"/>
                <a:cs typeface="Arial" pitchFamily="34" charset="0"/>
              </a:rPr>
              <a:t>D</a:t>
            </a:r>
            <a:r>
              <a:rPr lang="en-US" sz="2200" u="sng" dirty="0" smtClean="0">
                <a:solidFill>
                  <a:schemeClr val="tx1"/>
                </a:solidFill>
                <a:latin typeface="Arial" pitchFamily="34" charset="0"/>
                <a:ea typeface="맑은 고딕" pitchFamily="50" charset="-127"/>
                <a:cs typeface="Arial" pitchFamily="34" charset="0"/>
              </a:rPr>
              <a:t>ata Model</a:t>
            </a:r>
            <a:endParaRPr lang="en-US" sz="2200" dirty="0" smtClean="0">
              <a:solidFill>
                <a:schemeClr val="tx1"/>
              </a:solidFill>
              <a:latin typeface="Arial" pitchFamily="34" charset="0"/>
              <a:ea typeface="맑은 고딕" pitchFamily="50" charset="-127"/>
              <a:cs typeface="Arial" pitchFamily="34" charset="0"/>
            </a:endParaRPr>
          </a:p>
        </p:txBody>
      </p:sp>
    </p:spTree>
    <p:extLst>
      <p:ext uri="{BB962C8B-B14F-4D97-AF65-F5344CB8AC3E}">
        <p14:creationId xmlns="" xmlns:p14="http://schemas.microsoft.com/office/powerpoint/2010/main" val="1436690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154748"/>
            <a:ext cx="8229600" cy="4525963"/>
          </a:xfrm>
        </p:spPr>
        <p:txBody>
          <a:bodyPr>
            <a:normAutofit/>
          </a:bodyPr>
          <a:lstStyle/>
          <a:p>
            <a:pPr marL="0" indent="0">
              <a:buNone/>
            </a:pPr>
            <a:r>
              <a:rPr lang="en-US" sz="2200" u="sng" dirty="0" smtClean="0">
                <a:solidFill>
                  <a:schemeClr val="tx1"/>
                </a:solidFill>
                <a:latin typeface="Arial" pitchFamily="34" charset="0"/>
                <a:ea typeface="맑은 고딕" pitchFamily="50" charset="-127"/>
                <a:cs typeface="Arial" pitchFamily="34" charset="0"/>
              </a:rPr>
              <a:t>Team Members &amp; Role Assignment</a:t>
            </a:r>
          </a:p>
        </p:txBody>
      </p:sp>
      <p:sp>
        <p:nvSpPr>
          <p:cNvPr id="8" name="Title 1"/>
          <p:cNvSpPr>
            <a:spLocks noGrp="1"/>
          </p:cNvSpPr>
          <p:nvPr>
            <p:ph type="title"/>
          </p:nvPr>
        </p:nvSpPr>
        <p:spPr>
          <a:xfrm>
            <a:off x="457200" y="11748"/>
            <a:ext cx="8229600" cy="1143000"/>
          </a:xfrm>
        </p:spPr>
        <p:txBody>
          <a:bodyPr/>
          <a:lstStyle/>
          <a:p>
            <a:pPr>
              <a:tabLst>
                <a:tab pos="3856038" algn="l"/>
              </a:tabLst>
            </a:pPr>
            <a:r>
              <a:rPr lang="en-US" dirty="0" smtClean="0">
                <a:solidFill>
                  <a:schemeClr val="tx1"/>
                </a:solidFill>
                <a:latin typeface="Arial" pitchFamily="34" charset="0"/>
                <a:ea typeface="맑은 고딕" pitchFamily="50" charset="-127"/>
                <a:cs typeface="Arial" pitchFamily="34" charset="0"/>
              </a:rPr>
              <a:t>Introducing TEAM four</a:t>
            </a:r>
            <a:endParaRPr lang="en-US" dirty="0">
              <a:solidFill>
                <a:schemeClr val="tx1"/>
              </a:solidFill>
              <a:latin typeface="Arial" pitchFamily="34" charset="0"/>
              <a:ea typeface="맑은 고딕" pitchFamily="50" charset="-127"/>
              <a:cs typeface="Arial" pitchFamily="34" charset="0"/>
            </a:endParaRPr>
          </a:p>
        </p:txBody>
      </p:sp>
      <p:pic>
        <p:nvPicPr>
          <p:cNvPr id="2" name="Picture 2"/>
          <p:cNvPicPr>
            <a:picLocks noChangeAspect="1" noChangeArrowheads="1"/>
          </p:cNvPicPr>
          <p:nvPr/>
        </p:nvPicPr>
        <p:blipFill>
          <a:blip r:embed="rId3"/>
          <a:srcRect t="13136" b="8747"/>
          <a:stretch>
            <a:fillRect/>
          </a:stretch>
        </p:blipFill>
        <p:spPr bwMode="auto">
          <a:xfrm>
            <a:off x="542150" y="1805940"/>
            <a:ext cx="8061850" cy="4596371"/>
          </a:xfrm>
          <a:prstGeom prst="rect">
            <a:avLst/>
          </a:prstGeom>
          <a:noFill/>
          <a:ln w="9525">
            <a:noFill/>
            <a:miter lim="800000"/>
            <a:headEnd/>
            <a:tailEnd/>
          </a:ln>
        </p:spPr>
      </p:pic>
      <p:sp>
        <p:nvSpPr>
          <p:cNvPr id="24" name="Rectangle 10"/>
          <p:cNvSpPr>
            <a:spLocks noChangeArrowheads="1"/>
          </p:cNvSpPr>
          <p:nvPr/>
        </p:nvSpPr>
        <p:spPr bwMode="auto">
          <a:xfrm>
            <a:off x="2668200" y="4730044"/>
            <a:ext cx="1800000" cy="1080000"/>
          </a:xfrm>
          <a:prstGeom prst="rect">
            <a:avLst/>
          </a:prstGeom>
          <a:noFill/>
          <a:ln w="12700">
            <a:noFill/>
            <a:miter lim="800000"/>
            <a:headEnd/>
            <a:tailEnd/>
          </a:ln>
          <a:effectLst>
            <a:prstShdw prst="shdw17" dist="17961" dir="2700000">
              <a:schemeClr val="bg1"/>
            </a:prstShdw>
          </a:effectLst>
        </p:spPr>
        <p:txBody>
          <a:bodyPr wrap="none" lIns="92075" tIns="46038" rIns="92075" bIns="46038" anchor="t" anchorCtr="0"/>
          <a:lstStyle/>
          <a:p>
            <a:r>
              <a:rPr lang="en-US" altLang="ko-KR" b="1" dirty="0" smtClean="0">
                <a:solidFill>
                  <a:schemeClr val="bg1"/>
                </a:solidFill>
                <a:effectLst>
                  <a:outerShdw blurRad="38100" dist="38100" dir="2700000" algn="tl">
                    <a:srgbClr val="000000">
                      <a:alpha val="43137"/>
                    </a:srgbClr>
                  </a:outerShdw>
                </a:effectLst>
                <a:latin typeface="Arial" pitchFamily="34" charset="0"/>
                <a:ea typeface="맑은 고딕" pitchFamily="50" charset="-127"/>
                <a:cs typeface="Arial" pitchFamily="34" charset="0"/>
              </a:rPr>
              <a:t>Yumi, Kim</a:t>
            </a:r>
          </a:p>
          <a:p>
            <a:r>
              <a:rPr lang="en-US" altLang="ko-KR" sz="1200" b="1" dirty="0" smtClean="0">
                <a:solidFill>
                  <a:schemeClr val="bg1"/>
                </a:solidFill>
                <a:effectLst>
                  <a:outerShdw blurRad="38100" dist="38100" dir="2700000" algn="tl">
                    <a:srgbClr val="000000">
                      <a:alpha val="43137"/>
                    </a:srgbClr>
                  </a:outerShdw>
                </a:effectLst>
                <a:latin typeface="Arial" pitchFamily="34" charset="0"/>
                <a:ea typeface="맑은 고딕" pitchFamily="50" charset="-127"/>
                <a:cs typeface="Arial" pitchFamily="34" charset="0"/>
              </a:rPr>
              <a:t>Project Manager</a:t>
            </a:r>
          </a:p>
          <a:p>
            <a:r>
              <a:rPr lang="en-US" altLang="ko-KR" sz="1200" b="1" dirty="0" smtClean="0">
                <a:solidFill>
                  <a:schemeClr val="bg1"/>
                </a:solidFill>
                <a:effectLst>
                  <a:outerShdw blurRad="38100" dist="38100" dir="2700000" algn="tl">
                    <a:srgbClr val="000000">
                      <a:alpha val="43137"/>
                    </a:srgbClr>
                  </a:outerShdw>
                </a:effectLst>
                <a:latin typeface="Arial" pitchFamily="34" charset="0"/>
                <a:ea typeface="맑은 고딕" pitchFamily="50" charset="-127"/>
                <a:cs typeface="Arial" pitchFamily="34" charset="0"/>
              </a:rPr>
              <a:t>SW Architect</a:t>
            </a:r>
          </a:p>
          <a:p>
            <a:r>
              <a:rPr lang="en-US" altLang="ko-KR" sz="1200" b="1" dirty="0" smtClean="0">
                <a:solidFill>
                  <a:schemeClr val="bg1"/>
                </a:solidFill>
                <a:effectLst>
                  <a:outerShdw blurRad="38100" dist="38100" dir="2700000" algn="tl">
                    <a:srgbClr val="000000">
                      <a:alpha val="43137"/>
                    </a:srgbClr>
                  </a:outerShdw>
                </a:effectLst>
                <a:latin typeface="Arial" pitchFamily="34" charset="0"/>
                <a:ea typeface="맑은 고딕" pitchFamily="50" charset="-127"/>
                <a:cs typeface="Arial" pitchFamily="34" charset="0"/>
              </a:rPr>
              <a:t>UI/UX SW Developer</a:t>
            </a:r>
          </a:p>
          <a:p>
            <a:endParaRPr lang="en-US" altLang="ko-KR" b="1" dirty="0">
              <a:solidFill>
                <a:schemeClr val="bg1"/>
              </a:solidFill>
              <a:effectLst>
                <a:outerShdw blurRad="38100" dist="38100" dir="2700000" algn="tl">
                  <a:srgbClr val="000000">
                    <a:alpha val="43137"/>
                  </a:srgbClr>
                </a:outerShdw>
              </a:effectLst>
              <a:latin typeface="Arial" pitchFamily="34" charset="0"/>
              <a:ea typeface="맑은 고딕" pitchFamily="50" charset="-127"/>
              <a:cs typeface="Arial" pitchFamily="34" charset="0"/>
            </a:endParaRPr>
          </a:p>
        </p:txBody>
      </p:sp>
      <p:sp>
        <p:nvSpPr>
          <p:cNvPr id="26" name="Rectangle 10"/>
          <p:cNvSpPr>
            <a:spLocks noChangeArrowheads="1"/>
          </p:cNvSpPr>
          <p:nvPr/>
        </p:nvSpPr>
        <p:spPr bwMode="auto">
          <a:xfrm>
            <a:off x="623250" y="5149672"/>
            <a:ext cx="2069150" cy="1080000"/>
          </a:xfrm>
          <a:prstGeom prst="rect">
            <a:avLst/>
          </a:prstGeom>
          <a:noFill/>
          <a:ln w="12700">
            <a:noFill/>
            <a:miter lim="800000"/>
            <a:headEnd/>
            <a:tailEnd/>
          </a:ln>
          <a:effectLst>
            <a:prstShdw prst="shdw17" dist="17961" dir="2700000">
              <a:schemeClr val="bg1"/>
            </a:prstShdw>
          </a:effectLst>
        </p:spPr>
        <p:txBody>
          <a:bodyPr wrap="none" lIns="92075" tIns="46038" rIns="92075" bIns="46038" anchor="t" anchorCtr="0"/>
          <a:lstStyle/>
          <a:p>
            <a:r>
              <a:rPr lang="en-US" altLang="ko-KR" b="1" dirty="0" smtClean="0">
                <a:solidFill>
                  <a:schemeClr val="bg1"/>
                </a:solidFill>
                <a:effectLst>
                  <a:outerShdw blurRad="38100" dist="38100" dir="2700000" algn="tl">
                    <a:srgbClr val="000000">
                      <a:alpha val="43137"/>
                    </a:srgbClr>
                  </a:outerShdw>
                </a:effectLst>
                <a:latin typeface="Arial" pitchFamily="34" charset="0"/>
                <a:ea typeface="맑은 고딕" pitchFamily="50" charset="-127"/>
                <a:cs typeface="Arial" pitchFamily="34" charset="0"/>
              </a:rPr>
              <a:t>Sangwon, Lim</a:t>
            </a:r>
          </a:p>
          <a:p>
            <a:endParaRPr lang="en-US" altLang="ko-KR" sz="1200" b="1" dirty="0" smtClean="0">
              <a:solidFill>
                <a:schemeClr val="bg1"/>
              </a:solidFill>
              <a:effectLst>
                <a:outerShdw blurRad="38100" dist="38100" dir="2700000" algn="tl">
                  <a:srgbClr val="000000">
                    <a:alpha val="43137"/>
                  </a:srgbClr>
                </a:outerShdw>
              </a:effectLst>
              <a:latin typeface="Arial" pitchFamily="34" charset="0"/>
              <a:ea typeface="맑은 고딕" pitchFamily="50" charset="-127"/>
              <a:cs typeface="Arial" pitchFamily="34" charset="0"/>
            </a:endParaRPr>
          </a:p>
          <a:p>
            <a:r>
              <a:rPr lang="en-US" altLang="ko-KR" sz="1200" b="1" dirty="0" smtClean="0">
                <a:solidFill>
                  <a:schemeClr val="bg1"/>
                </a:solidFill>
                <a:effectLst>
                  <a:outerShdw blurRad="38100" dist="38100" dir="2700000" algn="tl">
                    <a:srgbClr val="000000">
                      <a:alpha val="43137"/>
                    </a:srgbClr>
                  </a:outerShdw>
                </a:effectLst>
                <a:latin typeface="Arial" pitchFamily="34" charset="0"/>
                <a:ea typeface="맑은 고딕" pitchFamily="50" charset="-127"/>
                <a:cs typeface="Arial" pitchFamily="34" charset="0"/>
              </a:rPr>
              <a:t>Chief Architect</a:t>
            </a:r>
          </a:p>
          <a:p>
            <a:r>
              <a:rPr lang="en-US" altLang="ko-KR" sz="1200" b="1" dirty="0" smtClean="0">
                <a:solidFill>
                  <a:schemeClr val="bg1"/>
                </a:solidFill>
                <a:effectLst>
                  <a:outerShdw blurRad="38100" dist="38100" dir="2700000" algn="tl">
                    <a:srgbClr val="000000">
                      <a:alpha val="43137"/>
                    </a:srgbClr>
                  </a:outerShdw>
                </a:effectLst>
                <a:latin typeface="Arial" pitchFamily="34" charset="0"/>
                <a:ea typeface="맑은 고딕" pitchFamily="50" charset="-127"/>
                <a:cs typeface="Arial" pitchFamily="34" charset="0"/>
              </a:rPr>
              <a:t>Requirements Engineer</a:t>
            </a:r>
          </a:p>
          <a:p>
            <a:endParaRPr lang="en-US" altLang="ko-KR" sz="1200" b="1" dirty="0" smtClean="0">
              <a:solidFill>
                <a:schemeClr val="bg1"/>
              </a:solidFill>
              <a:effectLst>
                <a:outerShdw blurRad="38100" dist="38100" dir="2700000" algn="tl">
                  <a:srgbClr val="000000">
                    <a:alpha val="43137"/>
                  </a:srgbClr>
                </a:outerShdw>
              </a:effectLst>
              <a:latin typeface="Arial" pitchFamily="34" charset="0"/>
              <a:ea typeface="맑은 고딕" pitchFamily="50" charset="-127"/>
              <a:cs typeface="Arial" pitchFamily="34" charset="0"/>
            </a:endParaRPr>
          </a:p>
          <a:p>
            <a:endParaRPr lang="en-US" altLang="ko-KR" sz="1200" b="1" dirty="0">
              <a:solidFill>
                <a:schemeClr val="bg1"/>
              </a:solidFill>
              <a:effectLst>
                <a:outerShdw blurRad="38100" dist="38100" dir="2700000" algn="tl">
                  <a:srgbClr val="000000">
                    <a:alpha val="43137"/>
                  </a:srgbClr>
                </a:outerShdw>
              </a:effectLst>
              <a:latin typeface="Arial" pitchFamily="34" charset="0"/>
              <a:ea typeface="맑은 고딕" pitchFamily="50" charset="-127"/>
              <a:cs typeface="Arial" pitchFamily="34" charset="0"/>
            </a:endParaRPr>
          </a:p>
        </p:txBody>
      </p:sp>
      <p:sp>
        <p:nvSpPr>
          <p:cNvPr id="27" name="Rectangle 10"/>
          <p:cNvSpPr>
            <a:spLocks noChangeArrowheads="1"/>
          </p:cNvSpPr>
          <p:nvPr/>
        </p:nvSpPr>
        <p:spPr bwMode="auto">
          <a:xfrm>
            <a:off x="4830727" y="4310414"/>
            <a:ext cx="1932600" cy="1080000"/>
          </a:xfrm>
          <a:prstGeom prst="rect">
            <a:avLst/>
          </a:prstGeom>
          <a:noFill/>
          <a:ln w="12700">
            <a:noFill/>
            <a:miter lim="800000"/>
            <a:headEnd/>
            <a:tailEnd/>
          </a:ln>
          <a:effectLst>
            <a:prstShdw prst="shdw17" dist="17961" dir="2700000">
              <a:schemeClr val="bg1"/>
            </a:prstShdw>
          </a:effectLst>
        </p:spPr>
        <p:txBody>
          <a:bodyPr wrap="none" lIns="92075" tIns="46038" rIns="92075" bIns="46038" anchor="t" anchorCtr="0"/>
          <a:lstStyle/>
          <a:p>
            <a:r>
              <a:rPr lang="en-US" altLang="ko-KR" b="1" dirty="0" smtClean="0">
                <a:solidFill>
                  <a:schemeClr val="bg1"/>
                </a:solidFill>
                <a:effectLst>
                  <a:outerShdw blurRad="38100" dist="38100" dir="2700000" algn="tl">
                    <a:srgbClr val="000000">
                      <a:alpha val="43137"/>
                    </a:srgbClr>
                  </a:outerShdw>
                </a:effectLst>
                <a:latin typeface="Arial" pitchFamily="34" charset="0"/>
                <a:ea typeface="맑은 고딕" pitchFamily="50" charset="-127"/>
                <a:cs typeface="Arial" pitchFamily="34" charset="0"/>
              </a:rPr>
              <a:t>Juhyung, Woo</a:t>
            </a:r>
          </a:p>
          <a:p>
            <a:endParaRPr lang="en-US" altLang="ko-KR" sz="1200" b="1" dirty="0" smtClean="0">
              <a:solidFill>
                <a:schemeClr val="bg1"/>
              </a:solidFill>
              <a:effectLst>
                <a:outerShdw blurRad="38100" dist="38100" dir="2700000" algn="tl">
                  <a:srgbClr val="000000">
                    <a:alpha val="43137"/>
                  </a:srgbClr>
                </a:outerShdw>
              </a:effectLst>
              <a:latin typeface="Arial" pitchFamily="34" charset="0"/>
              <a:ea typeface="맑은 고딕" pitchFamily="50" charset="-127"/>
              <a:cs typeface="Arial" pitchFamily="34" charset="0"/>
            </a:endParaRPr>
          </a:p>
          <a:p>
            <a:r>
              <a:rPr lang="en-US" altLang="ko-KR" sz="1200" b="1" dirty="0" smtClean="0">
                <a:solidFill>
                  <a:schemeClr val="bg1"/>
                </a:solidFill>
                <a:effectLst>
                  <a:outerShdw blurRad="38100" dist="38100" dir="2700000" algn="tl">
                    <a:srgbClr val="000000">
                      <a:alpha val="43137"/>
                    </a:srgbClr>
                  </a:outerShdw>
                </a:effectLst>
                <a:latin typeface="Arial" pitchFamily="34" charset="0"/>
                <a:ea typeface="맑은 고딕" pitchFamily="50" charset="-127"/>
                <a:cs typeface="Arial" pitchFamily="34" charset="0"/>
              </a:rPr>
              <a:t>SW Architect</a:t>
            </a:r>
          </a:p>
          <a:p>
            <a:r>
              <a:rPr lang="en-US" altLang="ko-KR" sz="1200" b="1" dirty="0" smtClean="0">
                <a:solidFill>
                  <a:schemeClr val="bg1"/>
                </a:solidFill>
                <a:effectLst>
                  <a:outerShdw blurRad="38100" dist="38100" dir="2700000" algn="tl">
                    <a:srgbClr val="000000">
                      <a:alpha val="43137"/>
                    </a:srgbClr>
                  </a:outerShdw>
                </a:effectLst>
                <a:latin typeface="Arial" pitchFamily="34" charset="0"/>
                <a:ea typeface="맑은 고딕" pitchFamily="50" charset="-127"/>
                <a:cs typeface="Arial" pitchFamily="34" charset="0"/>
              </a:rPr>
              <a:t>Firmware SW Developer</a:t>
            </a:r>
          </a:p>
        </p:txBody>
      </p:sp>
      <p:sp>
        <p:nvSpPr>
          <p:cNvPr id="28" name="Rectangle 10"/>
          <p:cNvSpPr>
            <a:spLocks noChangeArrowheads="1"/>
          </p:cNvSpPr>
          <p:nvPr/>
        </p:nvSpPr>
        <p:spPr bwMode="auto">
          <a:xfrm>
            <a:off x="6433500" y="2424571"/>
            <a:ext cx="2024700" cy="1080000"/>
          </a:xfrm>
          <a:prstGeom prst="rect">
            <a:avLst/>
          </a:prstGeom>
          <a:noFill/>
          <a:ln w="12700">
            <a:noFill/>
            <a:miter lim="800000"/>
            <a:headEnd/>
            <a:tailEnd/>
          </a:ln>
          <a:effectLst>
            <a:prstShdw prst="shdw17" dist="17961" dir="2700000">
              <a:schemeClr val="bg1"/>
            </a:prstShdw>
          </a:effectLst>
        </p:spPr>
        <p:txBody>
          <a:bodyPr wrap="none" lIns="92075" tIns="46038" rIns="92075" bIns="46038" anchor="t" anchorCtr="0"/>
          <a:lstStyle/>
          <a:p>
            <a:r>
              <a:rPr lang="en-US" altLang="ko-KR" b="1" dirty="0" smtClean="0">
                <a:solidFill>
                  <a:schemeClr val="bg1"/>
                </a:solidFill>
                <a:effectLst>
                  <a:outerShdw blurRad="38100" dist="38100" dir="2700000" algn="tl">
                    <a:srgbClr val="000000">
                      <a:alpha val="43137"/>
                    </a:srgbClr>
                  </a:outerShdw>
                </a:effectLst>
                <a:latin typeface="Arial" pitchFamily="34" charset="0"/>
                <a:ea typeface="맑은 고딕" pitchFamily="50" charset="-127"/>
                <a:cs typeface="Arial" pitchFamily="34" charset="0"/>
              </a:rPr>
              <a:t>Seungchan, Kwon</a:t>
            </a:r>
            <a:endParaRPr lang="en-US" altLang="ko-KR" sz="1200" b="1" dirty="0" smtClean="0">
              <a:solidFill>
                <a:schemeClr val="bg1"/>
              </a:solidFill>
              <a:effectLst>
                <a:outerShdw blurRad="38100" dist="38100" dir="2700000" algn="tl">
                  <a:srgbClr val="000000">
                    <a:alpha val="43137"/>
                  </a:srgbClr>
                </a:outerShdw>
              </a:effectLst>
              <a:latin typeface="Arial" pitchFamily="34" charset="0"/>
              <a:ea typeface="맑은 고딕" pitchFamily="50" charset="-127"/>
              <a:cs typeface="Arial" pitchFamily="34" charset="0"/>
            </a:endParaRPr>
          </a:p>
          <a:p>
            <a:endParaRPr lang="en-US" altLang="ko-KR" sz="1200" b="1" dirty="0" smtClean="0">
              <a:solidFill>
                <a:schemeClr val="bg1"/>
              </a:solidFill>
              <a:effectLst>
                <a:outerShdw blurRad="38100" dist="38100" dir="2700000" algn="tl">
                  <a:srgbClr val="000000">
                    <a:alpha val="43137"/>
                  </a:srgbClr>
                </a:outerShdw>
              </a:effectLst>
              <a:latin typeface="Arial" pitchFamily="34" charset="0"/>
              <a:ea typeface="맑은 고딕" pitchFamily="50" charset="-127"/>
              <a:cs typeface="Arial" pitchFamily="34" charset="0"/>
            </a:endParaRPr>
          </a:p>
          <a:p>
            <a:r>
              <a:rPr lang="en-US" altLang="ko-KR" sz="1200" b="1" dirty="0" smtClean="0">
                <a:solidFill>
                  <a:schemeClr val="bg1"/>
                </a:solidFill>
                <a:effectLst>
                  <a:outerShdw blurRad="38100" dist="38100" dir="2700000" algn="tl">
                    <a:srgbClr val="000000">
                      <a:alpha val="43137"/>
                    </a:srgbClr>
                  </a:outerShdw>
                </a:effectLst>
                <a:latin typeface="Arial" pitchFamily="34" charset="0"/>
                <a:ea typeface="맑은 고딕" pitchFamily="50" charset="-127"/>
                <a:cs typeface="Arial" pitchFamily="34" charset="0"/>
              </a:rPr>
              <a:t>SW Architect</a:t>
            </a:r>
          </a:p>
          <a:p>
            <a:r>
              <a:rPr lang="en-US" altLang="ko-KR" sz="1200" b="1" dirty="0" smtClean="0">
                <a:solidFill>
                  <a:schemeClr val="bg1"/>
                </a:solidFill>
                <a:effectLst>
                  <a:outerShdw blurRad="38100" dist="38100" dir="2700000" algn="tl">
                    <a:srgbClr val="000000">
                      <a:alpha val="43137"/>
                    </a:srgbClr>
                  </a:outerShdw>
                </a:effectLst>
                <a:latin typeface="Arial" pitchFamily="34" charset="0"/>
                <a:ea typeface="맑은 고딕" pitchFamily="50" charset="-127"/>
                <a:cs typeface="Arial" pitchFamily="34" charset="0"/>
              </a:rPr>
              <a:t>Middleware SW Developer</a:t>
            </a:r>
          </a:p>
        </p:txBody>
      </p:sp>
      <p:sp>
        <p:nvSpPr>
          <p:cNvPr id="12" name="Rectangle 10"/>
          <p:cNvSpPr>
            <a:spLocks noChangeArrowheads="1"/>
          </p:cNvSpPr>
          <p:nvPr/>
        </p:nvSpPr>
        <p:spPr bwMode="auto">
          <a:xfrm>
            <a:off x="5983820" y="917875"/>
            <a:ext cx="2024700" cy="864000"/>
          </a:xfrm>
          <a:prstGeom prst="rect">
            <a:avLst/>
          </a:prstGeom>
          <a:noFill/>
          <a:ln w="12700">
            <a:noFill/>
            <a:miter lim="800000"/>
            <a:headEnd/>
            <a:tailEnd/>
          </a:ln>
          <a:effectLst>
            <a:prstShdw prst="shdw17" dist="17961" dir="2700000">
              <a:schemeClr val="bg1"/>
            </a:prstShdw>
          </a:effectLst>
        </p:spPr>
        <p:txBody>
          <a:bodyPr wrap="none" lIns="92075" tIns="46038" rIns="92075" bIns="46038" anchor="ctr" anchorCtr="0"/>
          <a:lstStyle/>
          <a:p>
            <a:r>
              <a:rPr lang="en-US" altLang="ko-KR" b="1" dirty="0" smtClean="0">
                <a:effectLst>
                  <a:outerShdw blurRad="38100" dist="38100" dir="2700000" algn="tl">
                    <a:srgbClr val="000000">
                      <a:alpha val="43137"/>
                    </a:srgbClr>
                  </a:outerShdw>
                </a:effectLst>
                <a:latin typeface="Arial" pitchFamily="34" charset="0"/>
                <a:ea typeface="맑은 고딕" pitchFamily="50" charset="-127"/>
                <a:cs typeface="Arial" pitchFamily="34" charset="0"/>
              </a:rPr>
              <a:t>&lt;Mentor&gt;</a:t>
            </a:r>
          </a:p>
          <a:p>
            <a:r>
              <a:rPr lang="en-US" altLang="ko-KR" b="1" dirty="0" smtClean="0">
                <a:effectLst>
                  <a:outerShdw blurRad="38100" dist="38100" dir="2700000" algn="tl">
                    <a:srgbClr val="000000">
                      <a:alpha val="43137"/>
                    </a:srgbClr>
                  </a:outerShdw>
                </a:effectLst>
                <a:latin typeface="Arial" pitchFamily="34" charset="0"/>
                <a:ea typeface="맑은 고딕" pitchFamily="50" charset="-127"/>
                <a:cs typeface="Arial" pitchFamily="34" charset="0"/>
              </a:rPr>
              <a:t>Jeffrey Gennari</a:t>
            </a:r>
            <a:endParaRPr lang="en-US" altLang="ko-KR" sz="1200" b="1" dirty="0" smtClean="0">
              <a:effectLst>
                <a:outerShdw blurRad="38100" dist="38100" dir="2700000" algn="tl">
                  <a:srgbClr val="000000">
                    <a:alpha val="43137"/>
                  </a:srgbClr>
                </a:outerShdw>
              </a:effectLst>
              <a:latin typeface="Arial" pitchFamily="34" charset="0"/>
              <a:ea typeface="맑은 고딕" pitchFamily="50" charset="-127"/>
              <a:cs typeface="Arial" pitchFamily="34" charset="0"/>
            </a:endParaRPr>
          </a:p>
        </p:txBody>
      </p:sp>
      <p:pic>
        <p:nvPicPr>
          <p:cNvPr id="15" name="Picture 2"/>
          <p:cNvPicPr>
            <a:picLocks noChangeAspect="1" noChangeArrowheads="1"/>
          </p:cNvPicPr>
          <p:nvPr/>
        </p:nvPicPr>
        <p:blipFill>
          <a:blip r:embed="rId4"/>
          <a:srcRect/>
          <a:stretch>
            <a:fillRect/>
          </a:stretch>
        </p:blipFill>
        <p:spPr bwMode="auto">
          <a:xfrm>
            <a:off x="7920000" y="1038429"/>
            <a:ext cx="684000" cy="767512"/>
          </a:xfrm>
          <a:prstGeom prst="rect">
            <a:avLst/>
          </a:prstGeom>
          <a:noFill/>
          <a:ln w="9525">
            <a:noFill/>
            <a:miter lim="800000"/>
            <a:headEnd/>
            <a:tailEnd/>
          </a:ln>
        </p:spPr>
      </p:pic>
      <p:pic>
        <p:nvPicPr>
          <p:cNvPr id="16" name="Picture 2"/>
          <p:cNvPicPr preferRelativeResize="0">
            <a:picLocks noChangeArrowheads="1"/>
          </p:cNvPicPr>
          <p:nvPr/>
        </p:nvPicPr>
        <p:blipFill>
          <a:blip r:embed="rId5"/>
          <a:srcRect/>
          <a:stretch>
            <a:fillRect/>
          </a:stretch>
        </p:blipFill>
        <p:spPr bwMode="auto">
          <a:xfrm rot="-60000">
            <a:off x="549636" y="2675280"/>
            <a:ext cx="684000" cy="864000"/>
          </a:xfrm>
          <a:prstGeom prst="rect">
            <a:avLst/>
          </a:prstGeom>
          <a:noFill/>
          <a:ln w="9525">
            <a:noFill/>
            <a:miter lim="800000"/>
            <a:headEnd/>
            <a:tailEnd/>
          </a:ln>
        </p:spPr>
      </p:pic>
      <p:pic>
        <p:nvPicPr>
          <p:cNvPr id="18" name="Picture 3"/>
          <p:cNvPicPr preferRelativeResize="0">
            <a:picLocks noChangeArrowheads="1"/>
          </p:cNvPicPr>
          <p:nvPr/>
        </p:nvPicPr>
        <p:blipFill>
          <a:blip r:embed="rId6"/>
          <a:srcRect/>
          <a:stretch>
            <a:fillRect/>
          </a:stretch>
        </p:blipFill>
        <p:spPr bwMode="auto">
          <a:xfrm>
            <a:off x="5321015" y="2897473"/>
            <a:ext cx="324000" cy="288000"/>
          </a:xfrm>
          <a:prstGeom prst="rect">
            <a:avLst/>
          </a:prstGeom>
          <a:noFill/>
          <a:ln w="9525">
            <a:noFill/>
            <a:miter lim="800000"/>
            <a:headEnd/>
            <a:tailEnd/>
          </a:ln>
        </p:spPr>
      </p:pic>
      <p:sp>
        <p:nvSpPr>
          <p:cNvPr id="25" name="Rectangle 10"/>
          <p:cNvSpPr>
            <a:spLocks noChangeArrowheads="1"/>
          </p:cNvSpPr>
          <p:nvPr/>
        </p:nvSpPr>
        <p:spPr bwMode="auto">
          <a:xfrm>
            <a:off x="1664863" y="2465976"/>
            <a:ext cx="2378149" cy="1080000"/>
          </a:xfrm>
          <a:prstGeom prst="rect">
            <a:avLst/>
          </a:prstGeom>
          <a:noFill/>
          <a:ln w="12700">
            <a:noFill/>
            <a:miter lim="800000"/>
            <a:headEnd/>
            <a:tailEnd/>
          </a:ln>
          <a:effectLst>
            <a:prstShdw prst="shdw17" dist="17961" dir="2700000">
              <a:schemeClr val="bg1"/>
            </a:prstShdw>
          </a:effectLst>
        </p:spPr>
        <p:txBody>
          <a:bodyPr wrap="none" lIns="92075" tIns="46038" rIns="92075" bIns="46038" anchor="t" anchorCtr="0"/>
          <a:lstStyle/>
          <a:p>
            <a:r>
              <a:rPr lang="en-US" altLang="ko-KR" b="1" dirty="0" smtClean="0">
                <a:solidFill>
                  <a:schemeClr val="bg1"/>
                </a:solidFill>
                <a:effectLst>
                  <a:outerShdw blurRad="38100" dist="38100" dir="2700000" algn="tl">
                    <a:srgbClr val="000000">
                      <a:alpha val="43137"/>
                    </a:srgbClr>
                  </a:outerShdw>
                </a:effectLst>
                <a:latin typeface="Arial" pitchFamily="34" charset="0"/>
                <a:ea typeface="맑은 고딕" pitchFamily="50" charset="-127"/>
                <a:cs typeface="Arial" pitchFamily="34" charset="0"/>
              </a:rPr>
              <a:t>Yongbong, Choe</a:t>
            </a:r>
          </a:p>
          <a:p>
            <a:endParaRPr lang="en-US" altLang="ko-KR" sz="1200" b="1" dirty="0" smtClean="0">
              <a:solidFill>
                <a:schemeClr val="bg1"/>
              </a:solidFill>
              <a:effectLst>
                <a:outerShdw blurRad="38100" dist="38100" dir="2700000" algn="tl">
                  <a:srgbClr val="000000">
                    <a:alpha val="43137"/>
                  </a:srgbClr>
                </a:outerShdw>
              </a:effectLst>
              <a:latin typeface="Arial" pitchFamily="34" charset="0"/>
              <a:ea typeface="맑은 고딕" pitchFamily="50" charset="-127"/>
              <a:cs typeface="Arial" pitchFamily="34" charset="0"/>
            </a:endParaRPr>
          </a:p>
          <a:p>
            <a:r>
              <a:rPr lang="en-US" altLang="ko-KR" sz="1200" b="1" dirty="0" smtClean="0">
                <a:solidFill>
                  <a:schemeClr val="bg1"/>
                </a:solidFill>
                <a:effectLst>
                  <a:outerShdw blurRad="38100" dist="38100" dir="2700000" algn="tl">
                    <a:srgbClr val="000000">
                      <a:alpha val="43137"/>
                    </a:srgbClr>
                  </a:outerShdw>
                </a:effectLst>
                <a:latin typeface="Arial" pitchFamily="34" charset="0"/>
                <a:ea typeface="맑은 고딕" pitchFamily="50" charset="-127"/>
                <a:cs typeface="Arial" pitchFamily="34" charset="0"/>
              </a:rPr>
              <a:t>SW Architect</a:t>
            </a:r>
          </a:p>
          <a:p>
            <a:r>
              <a:rPr lang="en-US" altLang="ko-KR" sz="1200" b="1" dirty="0" smtClean="0">
                <a:solidFill>
                  <a:schemeClr val="bg1"/>
                </a:solidFill>
                <a:effectLst>
                  <a:outerShdw blurRad="38100" dist="38100" dir="2700000" algn="tl">
                    <a:srgbClr val="000000">
                      <a:alpha val="43137"/>
                    </a:srgbClr>
                  </a:outerShdw>
                </a:effectLst>
                <a:latin typeface="Arial" pitchFamily="34" charset="0"/>
                <a:ea typeface="맑은 고딕" pitchFamily="50" charset="-127"/>
                <a:cs typeface="Arial" pitchFamily="34" charset="0"/>
              </a:rPr>
              <a:t>Communication SW Developer</a:t>
            </a:r>
            <a:endParaRPr lang="en-US" altLang="ko-KR" sz="1200" b="1" dirty="0">
              <a:solidFill>
                <a:schemeClr val="bg1"/>
              </a:solidFill>
              <a:effectLst>
                <a:outerShdw blurRad="38100" dist="38100" dir="2700000" algn="tl">
                  <a:srgbClr val="000000">
                    <a:alpha val="43137"/>
                  </a:srgbClr>
                </a:outerShdw>
              </a:effectLst>
              <a:latin typeface="Arial" pitchFamily="34" charset="0"/>
              <a:ea typeface="맑은 고딕" pitchFamily="50" charset="-127"/>
              <a:cs typeface="Arial" pitchFamily="34" charset="0"/>
            </a:endParaRPr>
          </a:p>
        </p:txBody>
      </p:sp>
      <p:sp>
        <p:nvSpPr>
          <p:cNvPr id="29" name="Rectangle 10"/>
          <p:cNvSpPr>
            <a:spLocks noChangeArrowheads="1"/>
          </p:cNvSpPr>
          <p:nvPr/>
        </p:nvSpPr>
        <p:spPr bwMode="auto">
          <a:xfrm>
            <a:off x="4214819" y="2424571"/>
            <a:ext cx="2037400" cy="1080000"/>
          </a:xfrm>
          <a:prstGeom prst="rect">
            <a:avLst/>
          </a:prstGeom>
          <a:noFill/>
          <a:ln w="12700">
            <a:noFill/>
            <a:miter lim="800000"/>
            <a:headEnd/>
            <a:tailEnd/>
          </a:ln>
          <a:effectLst>
            <a:prstShdw prst="shdw17" dist="17961" dir="2700000">
              <a:schemeClr val="bg1"/>
            </a:prstShdw>
          </a:effectLst>
        </p:spPr>
        <p:txBody>
          <a:bodyPr wrap="none" lIns="92075" tIns="46038" rIns="92075" bIns="46038" anchor="t" anchorCtr="0"/>
          <a:lstStyle/>
          <a:p>
            <a:r>
              <a:rPr lang="en-US" altLang="ko-KR" b="1" dirty="0" smtClean="0">
                <a:solidFill>
                  <a:schemeClr val="bg1"/>
                </a:solidFill>
                <a:effectLst>
                  <a:outerShdw blurRad="38100" dist="38100" dir="2700000" algn="tl">
                    <a:srgbClr val="000000">
                      <a:alpha val="43137"/>
                    </a:srgbClr>
                  </a:outerShdw>
                </a:effectLst>
                <a:latin typeface="Arial" pitchFamily="34" charset="0"/>
                <a:ea typeface="맑은 고딕" pitchFamily="50" charset="-127"/>
                <a:cs typeface="Arial" pitchFamily="34" charset="0"/>
              </a:rPr>
              <a:t>Yongjae, Jang</a:t>
            </a:r>
            <a:endParaRPr lang="en-US" altLang="ko-KR" sz="1200" b="1" dirty="0" smtClean="0">
              <a:solidFill>
                <a:schemeClr val="bg1"/>
              </a:solidFill>
              <a:effectLst>
                <a:outerShdw blurRad="38100" dist="38100" dir="2700000" algn="tl">
                  <a:srgbClr val="000000">
                    <a:alpha val="43137"/>
                  </a:srgbClr>
                </a:outerShdw>
              </a:effectLst>
              <a:latin typeface="Arial" pitchFamily="34" charset="0"/>
              <a:ea typeface="맑은 고딕" pitchFamily="50" charset="-127"/>
              <a:cs typeface="Arial" pitchFamily="34" charset="0"/>
            </a:endParaRPr>
          </a:p>
          <a:p>
            <a:endParaRPr lang="en-US" altLang="ko-KR" sz="1200" b="1" dirty="0" smtClean="0">
              <a:solidFill>
                <a:schemeClr val="bg1"/>
              </a:solidFill>
              <a:effectLst>
                <a:outerShdw blurRad="38100" dist="38100" dir="2700000" algn="tl">
                  <a:srgbClr val="000000">
                    <a:alpha val="43137"/>
                  </a:srgbClr>
                </a:outerShdw>
              </a:effectLst>
              <a:latin typeface="Arial" pitchFamily="34" charset="0"/>
              <a:ea typeface="맑은 고딕" pitchFamily="50" charset="-127"/>
              <a:cs typeface="Arial" pitchFamily="34" charset="0"/>
            </a:endParaRPr>
          </a:p>
          <a:p>
            <a:r>
              <a:rPr lang="en-US" altLang="ko-KR" sz="1200" b="1" dirty="0" smtClean="0">
                <a:solidFill>
                  <a:schemeClr val="bg1"/>
                </a:solidFill>
                <a:effectLst>
                  <a:outerShdw blurRad="38100" dist="38100" dir="2700000" algn="tl">
                    <a:srgbClr val="000000">
                      <a:alpha val="43137"/>
                    </a:srgbClr>
                  </a:outerShdw>
                </a:effectLst>
                <a:latin typeface="Arial" pitchFamily="34" charset="0"/>
                <a:ea typeface="맑은 고딕" pitchFamily="50" charset="-127"/>
                <a:cs typeface="Arial" pitchFamily="34" charset="0"/>
              </a:rPr>
              <a:t>SW Architect</a:t>
            </a:r>
          </a:p>
          <a:p>
            <a:r>
              <a:rPr lang="en-US" altLang="ko-KR" sz="1200" b="1" dirty="0" smtClean="0">
                <a:solidFill>
                  <a:schemeClr val="bg1"/>
                </a:solidFill>
                <a:effectLst>
                  <a:outerShdw blurRad="38100" dist="38100" dir="2700000" algn="tl">
                    <a:srgbClr val="000000">
                      <a:alpha val="43137"/>
                    </a:srgbClr>
                  </a:outerShdw>
                </a:effectLst>
                <a:latin typeface="Arial" pitchFamily="34" charset="0"/>
                <a:ea typeface="맑은 고딕" pitchFamily="50" charset="-127"/>
                <a:cs typeface="Arial" pitchFamily="34" charset="0"/>
              </a:rPr>
              <a:t>Database SW Developer</a:t>
            </a:r>
            <a:endParaRPr lang="en-US" altLang="ko-KR" sz="1200" b="1" dirty="0">
              <a:solidFill>
                <a:schemeClr val="bg1"/>
              </a:solidFill>
              <a:effectLst>
                <a:outerShdw blurRad="38100" dist="38100" dir="2700000" algn="tl">
                  <a:srgbClr val="000000">
                    <a:alpha val="43137"/>
                  </a:srgbClr>
                </a:outerShdw>
              </a:effectLst>
              <a:latin typeface="Arial" pitchFamily="34" charset="0"/>
              <a:ea typeface="맑은 고딕" pitchFamily="50" charset="-127"/>
              <a:cs typeface="Arial" pitchFamily="34" charset="0"/>
            </a:endParaRPr>
          </a:p>
        </p:txBody>
      </p:sp>
      <p:sp>
        <p:nvSpPr>
          <p:cNvPr id="19" name="Slide Number Placeholder 3"/>
          <p:cNvSpPr txBox="1">
            <a:spLocks/>
          </p:cNvSpPr>
          <p:nvPr/>
        </p:nvSpPr>
        <p:spPr>
          <a:xfrm>
            <a:off x="3505200" y="6356356"/>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C7D64D-3598-4CFC-8825-AC86C9FE4FDB}" type="slidenum">
              <a:rPr lang="en-US" smtClean="0">
                <a:solidFill>
                  <a:schemeClr val="tx1">
                    <a:lumMod val="75000"/>
                    <a:lumOff val="25000"/>
                  </a:schemeClr>
                </a:solidFill>
              </a:rPr>
              <a:pPr algn="ctr"/>
              <a:t>3</a:t>
            </a:fld>
            <a:r>
              <a:rPr lang="en-US" dirty="0" smtClean="0">
                <a:solidFill>
                  <a:schemeClr val="tx1">
                    <a:lumMod val="75000"/>
                    <a:lumOff val="25000"/>
                  </a:schemeClr>
                </a:solidFill>
              </a:rPr>
              <a:t> / 23</a:t>
            </a:r>
            <a:endParaRPr lang="en-US" dirty="0">
              <a:solidFill>
                <a:schemeClr val="tx1">
                  <a:lumMod val="75000"/>
                  <a:lumOff val="25000"/>
                </a:schemeClr>
              </a:solidFill>
            </a:endParaRPr>
          </a:p>
        </p:txBody>
      </p:sp>
    </p:spTree>
    <p:extLst>
      <p:ext uri="{BB962C8B-B14F-4D97-AF65-F5344CB8AC3E}">
        <p14:creationId xmlns="" xmlns:p14="http://schemas.microsoft.com/office/powerpoint/2010/main" val="1436690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154748"/>
            <a:ext cx="8640000" cy="2592000"/>
          </a:xfrm>
        </p:spPr>
        <p:txBody>
          <a:bodyPr>
            <a:normAutofit/>
          </a:bodyPr>
          <a:lstStyle/>
          <a:p>
            <a:pPr marL="0" indent="0">
              <a:buNone/>
            </a:pPr>
            <a:r>
              <a:rPr lang="en-US" sz="2200" u="sng" dirty="0" smtClean="0">
                <a:solidFill>
                  <a:schemeClr val="tx1"/>
                </a:solidFill>
                <a:latin typeface="Arial" pitchFamily="34" charset="0"/>
                <a:ea typeface="맑은 고딕" pitchFamily="50" charset="-127"/>
                <a:cs typeface="Arial" pitchFamily="34" charset="0"/>
              </a:rPr>
              <a:t>Key Business Goal</a:t>
            </a:r>
          </a:p>
          <a:p>
            <a:pPr marL="292608" lvl="1" indent="-292608"/>
            <a:r>
              <a:rPr lang="en-US" altLang="ko-KR" sz="2200" dirty="0" smtClean="0">
                <a:solidFill>
                  <a:schemeClr val="tx1"/>
                </a:solidFill>
                <a:latin typeface="Arial" pitchFamily="34" charset="0"/>
                <a:ea typeface="맑은 고딕" pitchFamily="50" charset="-127"/>
                <a:cs typeface="Arial" pitchFamily="34" charset="0"/>
              </a:rPr>
              <a:t>Development a system / infrastructure for enter the IoT market successfully</a:t>
            </a:r>
          </a:p>
          <a:p>
            <a:pPr lvl="1"/>
            <a:r>
              <a:rPr lang="en-US" altLang="ko-KR" sz="2000" dirty="0" smtClean="0">
                <a:solidFill>
                  <a:schemeClr val="tx1"/>
                </a:solidFill>
                <a:latin typeface="Arial" pitchFamily="34" charset="0"/>
                <a:ea typeface="맑은 고딕" pitchFamily="50" charset="-127"/>
                <a:cs typeface="Arial" pitchFamily="34" charset="0"/>
              </a:rPr>
              <a:t>Easy control and monitoring</a:t>
            </a:r>
            <a:endParaRPr lang="en-US" sz="2000" dirty="0" smtClean="0">
              <a:solidFill>
                <a:schemeClr val="tx1"/>
              </a:solidFill>
              <a:latin typeface="Arial" pitchFamily="34" charset="0"/>
              <a:ea typeface="맑은 고딕" pitchFamily="50" charset="-127"/>
              <a:cs typeface="Arial" pitchFamily="34" charset="0"/>
            </a:endParaRPr>
          </a:p>
          <a:p>
            <a:pPr lvl="1"/>
            <a:r>
              <a:rPr lang="en-US" sz="2000" dirty="0" smtClean="0">
                <a:solidFill>
                  <a:schemeClr val="tx1"/>
                </a:solidFill>
                <a:latin typeface="Arial" pitchFamily="34" charset="0"/>
                <a:ea typeface="맑은 고딕" pitchFamily="50" charset="-127"/>
                <a:cs typeface="Arial" pitchFamily="34" charset="0"/>
              </a:rPr>
              <a:t>Support an open eco-system</a:t>
            </a:r>
          </a:p>
          <a:p>
            <a:pPr lvl="1"/>
            <a:r>
              <a:rPr lang="en-US" sz="2000" dirty="0" smtClean="0">
                <a:solidFill>
                  <a:schemeClr val="tx1"/>
                </a:solidFill>
                <a:latin typeface="Arial" pitchFamily="34" charset="0"/>
                <a:ea typeface="맑은 고딕" pitchFamily="50" charset="-127"/>
                <a:cs typeface="Arial" pitchFamily="34" charset="0"/>
              </a:rPr>
              <a:t>Make a data centric infrastructure</a:t>
            </a:r>
          </a:p>
        </p:txBody>
      </p:sp>
      <p:sp>
        <p:nvSpPr>
          <p:cNvPr id="8" name="Title 1"/>
          <p:cNvSpPr>
            <a:spLocks noGrp="1"/>
          </p:cNvSpPr>
          <p:nvPr>
            <p:ph type="title"/>
          </p:nvPr>
        </p:nvSpPr>
        <p:spPr>
          <a:xfrm>
            <a:off x="457200" y="11748"/>
            <a:ext cx="8229600" cy="1143000"/>
          </a:xfrm>
        </p:spPr>
        <p:txBody>
          <a:bodyPr/>
          <a:lstStyle/>
          <a:p>
            <a:r>
              <a:rPr lang="en-US" dirty="0" smtClean="0">
                <a:solidFill>
                  <a:schemeClr val="tx1"/>
                </a:solidFill>
                <a:latin typeface="Arial" pitchFamily="34" charset="0"/>
                <a:ea typeface="맑은 고딕" pitchFamily="50" charset="-127"/>
                <a:cs typeface="Arial" pitchFamily="34" charset="0"/>
              </a:rPr>
              <a:t>Project Overview</a:t>
            </a:r>
            <a:endParaRPr lang="en-US" dirty="0">
              <a:solidFill>
                <a:schemeClr val="tx1"/>
              </a:solidFill>
              <a:latin typeface="Arial" pitchFamily="34" charset="0"/>
              <a:ea typeface="맑은 고딕" pitchFamily="50" charset="-127"/>
              <a:cs typeface="Arial" pitchFamily="34" charset="0"/>
            </a:endParaRPr>
          </a:p>
        </p:txBody>
      </p:sp>
      <p:sp>
        <p:nvSpPr>
          <p:cNvPr id="7" name="Content Placeholder 5"/>
          <p:cNvSpPr txBox="1">
            <a:spLocks/>
          </p:cNvSpPr>
          <p:nvPr/>
        </p:nvSpPr>
        <p:spPr>
          <a:xfrm>
            <a:off x="457200" y="3777893"/>
            <a:ext cx="8229600" cy="2592000"/>
          </a:xfrm>
          <a:prstGeom prst="rect">
            <a:avLst/>
          </a:prstGeom>
        </p:spPr>
        <p:txBody>
          <a:bodyPr vert="horz"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2200" b="0" i="0" u="sng" strike="noStrike" kern="1200" cap="none" spc="0" normalizeH="0" baseline="0" noProof="0" dirty="0" smtClean="0">
                <a:ln>
                  <a:noFill/>
                </a:ln>
                <a:effectLst/>
                <a:uLnTx/>
                <a:uFillTx/>
                <a:latin typeface="Arial" pitchFamily="34" charset="0"/>
                <a:ea typeface="맑은 고딕" pitchFamily="50" charset="-127"/>
                <a:cs typeface="Arial" pitchFamily="34" charset="0"/>
              </a:rPr>
              <a:t>Stakeholders</a:t>
            </a:r>
          </a:p>
          <a:p>
            <a:pPr marL="292608" marR="0" lvl="0" indent="-292608" algn="l" defTabSz="457200" rtl="0" eaLnBrk="1" fontAlgn="auto" latinLnBrk="0" hangingPunct="1">
              <a:lnSpc>
                <a:spcPct val="100000"/>
              </a:lnSpc>
              <a:spcBef>
                <a:spcPct val="20000"/>
              </a:spcBef>
              <a:spcAft>
                <a:spcPts val="0"/>
              </a:spcAft>
              <a:buClr>
                <a:srgbClr val="C5003D"/>
              </a:buClr>
              <a:buSzPct val="100000"/>
              <a:buFont typeface="Arial" pitchFamily="34" charset="0"/>
              <a:buChar char="•"/>
              <a:tabLst/>
              <a:defRPr/>
            </a:pPr>
            <a:r>
              <a:rPr lang="en-US" sz="2200" dirty="0" smtClean="0">
                <a:latin typeface="Arial" pitchFamily="34" charset="0"/>
                <a:ea typeface="맑은 고딕" pitchFamily="50" charset="-127"/>
                <a:cs typeface="Arial" pitchFamily="34" charset="0"/>
              </a:rPr>
              <a:t>Customers</a:t>
            </a:r>
          </a:p>
          <a:p>
            <a:pPr marL="292608" marR="0" lvl="0" indent="-292608" algn="l" defTabSz="457200" rtl="0" eaLnBrk="1" fontAlgn="auto" latinLnBrk="0" hangingPunct="1">
              <a:lnSpc>
                <a:spcPct val="100000"/>
              </a:lnSpc>
              <a:spcBef>
                <a:spcPct val="20000"/>
              </a:spcBef>
              <a:spcAft>
                <a:spcPts val="0"/>
              </a:spcAft>
              <a:buClr>
                <a:srgbClr val="C5003D"/>
              </a:buClr>
              <a:buSzPct val="100000"/>
              <a:buFont typeface="Arial" pitchFamily="34" charset="0"/>
              <a:buChar char="•"/>
              <a:tabLst/>
              <a:defRPr/>
            </a:pPr>
            <a:r>
              <a:rPr lang="en-US" sz="2200" dirty="0" smtClean="0">
                <a:latin typeface="Arial" pitchFamily="34" charset="0"/>
                <a:ea typeface="맑은 고딕" pitchFamily="50" charset="-127"/>
                <a:cs typeface="Arial" pitchFamily="34" charset="0"/>
              </a:rPr>
              <a:t>3</a:t>
            </a:r>
            <a:r>
              <a:rPr lang="en-US" sz="2200" baseline="30000" dirty="0" smtClean="0">
                <a:latin typeface="Arial" pitchFamily="34" charset="0"/>
                <a:ea typeface="맑은 고딕" pitchFamily="50" charset="-127"/>
                <a:cs typeface="Arial" pitchFamily="34" charset="0"/>
              </a:rPr>
              <a:t>rd</a:t>
            </a:r>
            <a:r>
              <a:rPr lang="en-US" sz="2200" dirty="0" smtClean="0">
                <a:latin typeface="Arial" pitchFamily="34" charset="0"/>
                <a:ea typeface="맑은 고딕" pitchFamily="50" charset="-127"/>
                <a:cs typeface="Arial" pitchFamily="34" charset="0"/>
              </a:rPr>
              <a:t> party company</a:t>
            </a:r>
          </a:p>
          <a:p>
            <a:pPr marL="292608" indent="-292608">
              <a:spcBef>
                <a:spcPct val="20000"/>
              </a:spcBef>
              <a:buClr>
                <a:srgbClr val="C5003D"/>
              </a:buClr>
              <a:buSzPct val="100000"/>
              <a:buFont typeface="Arial" pitchFamily="34" charset="0"/>
              <a:buChar char="•"/>
              <a:defRPr/>
            </a:pPr>
            <a:r>
              <a:rPr kumimoji="0" lang="en-US" sz="2200" b="0" i="0" u="none" strike="noStrike" kern="1200" cap="none" spc="0" normalizeH="0" baseline="0" noProof="0" dirty="0" smtClean="0">
                <a:ln>
                  <a:noFill/>
                </a:ln>
                <a:effectLst/>
                <a:uLnTx/>
                <a:uFillTx/>
                <a:latin typeface="Arial" pitchFamily="34" charset="0"/>
                <a:ea typeface="맑은 고딕" pitchFamily="50" charset="-127"/>
                <a:cs typeface="Arial" pitchFamily="34" charset="0"/>
              </a:rPr>
              <a:t>Anthony Lattanze, </a:t>
            </a:r>
            <a:r>
              <a:rPr lang="en-US" sz="2200" dirty="0" smtClean="0">
                <a:latin typeface="Arial" pitchFamily="34" charset="0"/>
                <a:ea typeface="맑은 고딕" pitchFamily="50" charset="-127"/>
                <a:cs typeface="Arial" pitchFamily="34" charset="0"/>
              </a:rPr>
              <a:t>Jeffery Gennari</a:t>
            </a:r>
            <a:endParaRPr kumimoji="0" lang="en-US" sz="2200" b="0" i="0" u="none" strike="noStrike" kern="1200" cap="none" spc="0" normalizeH="0" baseline="0" noProof="0" dirty="0" smtClean="0">
              <a:ln>
                <a:noFill/>
              </a:ln>
              <a:effectLst/>
              <a:uLnTx/>
              <a:uFillTx/>
              <a:latin typeface="Arial" pitchFamily="34" charset="0"/>
              <a:ea typeface="맑은 고딕" pitchFamily="50" charset="-127"/>
              <a:cs typeface="Arial" pitchFamily="34" charset="0"/>
            </a:endParaRPr>
          </a:p>
          <a:p>
            <a:pPr marL="292608" marR="0" lvl="0" indent="-292608" algn="l" defTabSz="457200" rtl="0" eaLnBrk="1" fontAlgn="auto" latinLnBrk="0" hangingPunct="1">
              <a:lnSpc>
                <a:spcPct val="100000"/>
              </a:lnSpc>
              <a:spcBef>
                <a:spcPct val="20000"/>
              </a:spcBef>
              <a:spcAft>
                <a:spcPts val="0"/>
              </a:spcAft>
              <a:buClr>
                <a:srgbClr val="C5003D"/>
              </a:buClr>
              <a:buSzPct val="100000"/>
              <a:buFont typeface="Arial" pitchFamily="34" charset="0"/>
              <a:buChar char="•"/>
              <a:tabLst/>
              <a:defRPr/>
            </a:pPr>
            <a:r>
              <a:rPr lang="en-US" sz="2200" dirty="0" smtClean="0">
                <a:latin typeface="Arial" pitchFamily="34" charset="0"/>
                <a:ea typeface="맑은 고딕" pitchFamily="50" charset="-127"/>
                <a:cs typeface="Arial" pitchFamily="34" charset="0"/>
              </a:rPr>
              <a:t>Developer (Team four members)</a:t>
            </a:r>
            <a:endParaRPr kumimoji="0" lang="en-US" sz="2200" b="0" i="0" u="none" strike="noStrike" kern="1200" cap="none" spc="0" normalizeH="0" baseline="0" noProof="0" dirty="0" smtClean="0">
              <a:ln>
                <a:noFill/>
              </a:ln>
              <a:effectLst/>
              <a:uLnTx/>
              <a:uFillTx/>
              <a:latin typeface="Arial" pitchFamily="34" charset="0"/>
              <a:ea typeface="맑은 고딕" pitchFamily="50" charset="-127"/>
              <a:cs typeface="Arial" pitchFamily="34" charset="0"/>
            </a:endParaRPr>
          </a:p>
          <a:p>
            <a:pPr marL="292608" marR="0" lvl="0" indent="-292608" algn="l" defTabSz="457200" rtl="0" eaLnBrk="1" fontAlgn="auto" latinLnBrk="0" hangingPunct="1">
              <a:lnSpc>
                <a:spcPct val="100000"/>
              </a:lnSpc>
              <a:spcBef>
                <a:spcPct val="20000"/>
              </a:spcBef>
              <a:spcAft>
                <a:spcPts val="0"/>
              </a:spcAft>
              <a:buClr>
                <a:srgbClr val="C5003D"/>
              </a:buClr>
              <a:buSzPct val="100000"/>
              <a:buFont typeface="Arial" pitchFamily="34" charset="0"/>
              <a:buChar char="•"/>
              <a:tabLst/>
              <a:defRPr/>
            </a:pPr>
            <a:endParaRPr kumimoji="0" lang="en-US" sz="2000" b="0" i="0" u="none" strike="noStrike" kern="1200" cap="none" spc="0" normalizeH="0" baseline="0" noProof="0" dirty="0" smtClean="0">
              <a:ln>
                <a:noFill/>
              </a:ln>
              <a:effectLst/>
              <a:uLnTx/>
              <a:uFillTx/>
              <a:latin typeface="Arial" pitchFamily="34" charset="0"/>
              <a:ea typeface="맑은 고딕" pitchFamily="50" charset="-127"/>
              <a:cs typeface="Arial" pitchFamily="34" charset="0"/>
            </a:endParaRPr>
          </a:p>
        </p:txBody>
      </p:sp>
      <p:grpSp>
        <p:nvGrpSpPr>
          <p:cNvPr id="16" name="그룹 15"/>
          <p:cNvGrpSpPr/>
          <p:nvPr/>
        </p:nvGrpSpPr>
        <p:grpSpPr>
          <a:xfrm>
            <a:off x="5702970" y="2507374"/>
            <a:ext cx="2859384" cy="956310"/>
            <a:chOff x="6074445" y="2002414"/>
            <a:chExt cx="2859384" cy="796925"/>
          </a:xfrm>
        </p:grpSpPr>
        <p:pic>
          <p:nvPicPr>
            <p:cNvPr id="13" name="Picture 1312"/>
            <p:cNvPicPr>
              <a:picLocks noChangeArrowheads="1"/>
            </p:cNvPicPr>
            <p:nvPr/>
          </p:nvPicPr>
          <p:blipFill>
            <a:blip r:embed="rId3"/>
            <a:srcRect/>
            <a:stretch>
              <a:fillRect/>
            </a:stretch>
          </p:blipFill>
          <p:spPr bwMode="auto">
            <a:xfrm>
              <a:off x="6074445" y="2002414"/>
              <a:ext cx="952500" cy="796925"/>
            </a:xfrm>
            <a:prstGeom prst="rect">
              <a:avLst/>
            </a:prstGeom>
            <a:noFill/>
            <a:ln w="12700">
              <a:noFill/>
              <a:miter lim="800000"/>
              <a:headEnd/>
              <a:tailEnd/>
            </a:ln>
            <a:effectLst/>
          </p:spPr>
        </p:pic>
        <p:pic>
          <p:nvPicPr>
            <p:cNvPr id="14" name="Picture 1312"/>
            <p:cNvPicPr>
              <a:picLocks noChangeArrowheads="1"/>
            </p:cNvPicPr>
            <p:nvPr/>
          </p:nvPicPr>
          <p:blipFill>
            <a:blip r:embed="rId3"/>
            <a:srcRect/>
            <a:stretch>
              <a:fillRect/>
            </a:stretch>
          </p:blipFill>
          <p:spPr bwMode="auto">
            <a:xfrm>
              <a:off x="7027887" y="2002414"/>
              <a:ext cx="952500" cy="796925"/>
            </a:xfrm>
            <a:prstGeom prst="rect">
              <a:avLst/>
            </a:prstGeom>
            <a:noFill/>
            <a:ln w="12700">
              <a:noFill/>
              <a:miter lim="800000"/>
              <a:headEnd/>
              <a:tailEnd/>
            </a:ln>
            <a:effectLst/>
          </p:spPr>
        </p:pic>
        <p:pic>
          <p:nvPicPr>
            <p:cNvPr id="15" name="Picture 1312"/>
            <p:cNvPicPr>
              <a:picLocks noChangeArrowheads="1"/>
            </p:cNvPicPr>
            <p:nvPr/>
          </p:nvPicPr>
          <p:blipFill>
            <a:blip r:embed="rId3"/>
            <a:srcRect/>
            <a:stretch>
              <a:fillRect/>
            </a:stretch>
          </p:blipFill>
          <p:spPr bwMode="auto">
            <a:xfrm>
              <a:off x="7981329" y="2002414"/>
              <a:ext cx="952500" cy="796925"/>
            </a:xfrm>
            <a:prstGeom prst="rect">
              <a:avLst/>
            </a:prstGeom>
            <a:noFill/>
            <a:ln w="12700">
              <a:noFill/>
              <a:miter lim="800000"/>
              <a:headEnd/>
              <a:tailEnd/>
            </a:ln>
            <a:effectLst/>
          </p:spPr>
        </p:pic>
      </p:grpSp>
      <p:sp>
        <p:nvSpPr>
          <p:cNvPr id="10" name="Slide Number Placeholder 3"/>
          <p:cNvSpPr txBox="1">
            <a:spLocks/>
          </p:cNvSpPr>
          <p:nvPr/>
        </p:nvSpPr>
        <p:spPr>
          <a:xfrm>
            <a:off x="3505200" y="6356356"/>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C7D64D-3598-4CFC-8825-AC86C9FE4FDB}" type="slidenum">
              <a:rPr lang="en-US" smtClean="0">
                <a:solidFill>
                  <a:schemeClr val="tx1">
                    <a:lumMod val="75000"/>
                    <a:lumOff val="25000"/>
                  </a:schemeClr>
                </a:solidFill>
              </a:rPr>
              <a:pPr algn="ctr"/>
              <a:t>4</a:t>
            </a:fld>
            <a:r>
              <a:rPr lang="en-US" dirty="0" smtClean="0">
                <a:solidFill>
                  <a:schemeClr val="tx1">
                    <a:lumMod val="75000"/>
                    <a:lumOff val="25000"/>
                  </a:schemeClr>
                </a:solidFill>
              </a:rPr>
              <a:t> / 23</a:t>
            </a:r>
            <a:endParaRPr lang="en-US" dirty="0">
              <a:solidFill>
                <a:schemeClr val="tx1">
                  <a:lumMod val="75000"/>
                  <a:lumOff val="25000"/>
                </a:schemeClr>
              </a:solidFill>
            </a:endParaRPr>
          </a:p>
        </p:txBody>
      </p:sp>
    </p:spTree>
    <p:extLst>
      <p:ext uri="{BB962C8B-B14F-4D97-AF65-F5344CB8AC3E}">
        <p14:creationId xmlns="" xmlns:p14="http://schemas.microsoft.com/office/powerpoint/2010/main" val="1436690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154748"/>
            <a:ext cx="8229600" cy="4525963"/>
          </a:xfrm>
        </p:spPr>
        <p:txBody>
          <a:bodyPr/>
          <a:lstStyle/>
          <a:p>
            <a:pPr marL="0" indent="0">
              <a:buNone/>
            </a:pPr>
            <a:r>
              <a:rPr lang="en-US" u="sng" dirty="0" smtClean="0">
                <a:solidFill>
                  <a:schemeClr val="tx1"/>
                </a:solidFill>
                <a:latin typeface="Arial" pitchFamily="34" charset="0"/>
                <a:ea typeface="맑은 고딕" pitchFamily="50" charset="-127"/>
                <a:cs typeface="Arial" pitchFamily="34" charset="0"/>
              </a:rPr>
              <a:t>Development a system/infrastructure</a:t>
            </a:r>
            <a:endParaRPr lang="en-US" sz="2400" dirty="0" smtClean="0">
              <a:solidFill>
                <a:schemeClr val="tx1"/>
              </a:solidFill>
              <a:latin typeface="Arial" pitchFamily="34" charset="0"/>
              <a:ea typeface="맑은 고딕" pitchFamily="50" charset="-127"/>
              <a:cs typeface="Arial" pitchFamily="34" charset="0"/>
            </a:endParaRPr>
          </a:p>
        </p:txBody>
      </p:sp>
      <p:sp>
        <p:nvSpPr>
          <p:cNvPr id="8" name="Title 1"/>
          <p:cNvSpPr>
            <a:spLocks noGrp="1"/>
          </p:cNvSpPr>
          <p:nvPr>
            <p:ph type="title"/>
          </p:nvPr>
        </p:nvSpPr>
        <p:spPr>
          <a:xfrm>
            <a:off x="457200" y="11748"/>
            <a:ext cx="8229600" cy="1143000"/>
          </a:xfrm>
        </p:spPr>
        <p:txBody>
          <a:bodyPr/>
          <a:lstStyle/>
          <a:p>
            <a:r>
              <a:rPr lang="en-US" dirty="0" smtClean="0">
                <a:solidFill>
                  <a:schemeClr val="tx1"/>
                </a:solidFill>
                <a:latin typeface="Arial" pitchFamily="34" charset="0"/>
                <a:ea typeface="맑은 고딕" pitchFamily="50" charset="-127"/>
                <a:cs typeface="Arial" pitchFamily="34" charset="0"/>
              </a:rPr>
              <a:t>SYSTEM CONTEXT</a:t>
            </a:r>
            <a:endParaRPr lang="en-US" dirty="0">
              <a:solidFill>
                <a:schemeClr val="tx1"/>
              </a:solidFill>
              <a:latin typeface="Arial" pitchFamily="34" charset="0"/>
              <a:ea typeface="맑은 고딕" pitchFamily="50" charset="-127"/>
              <a:cs typeface="Arial" pitchFamily="34" charset="0"/>
            </a:endParaRPr>
          </a:p>
        </p:txBody>
      </p:sp>
      <p:pic>
        <p:nvPicPr>
          <p:cNvPr id="3074" name="Picture 2"/>
          <p:cNvPicPr>
            <a:picLocks noChangeAspect="1" noChangeArrowheads="1"/>
          </p:cNvPicPr>
          <p:nvPr/>
        </p:nvPicPr>
        <p:blipFill>
          <a:blip r:embed="rId3"/>
          <a:srcRect b="18127"/>
          <a:stretch>
            <a:fillRect/>
          </a:stretch>
        </p:blipFill>
        <p:spPr bwMode="auto">
          <a:xfrm>
            <a:off x="602481" y="1783115"/>
            <a:ext cx="7605495" cy="4536000"/>
          </a:xfrm>
          <a:prstGeom prst="rect">
            <a:avLst/>
          </a:prstGeom>
          <a:noFill/>
          <a:ln w="9525">
            <a:noFill/>
            <a:miter lim="800000"/>
            <a:headEnd/>
            <a:tailEnd/>
          </a:ln>
        </p:spPr>
      </p:pic>
      <p:sp>
        <p:nvSpPr>
          <p:cNvPr id="9" name="직사각형 8"/>
          <p:cNvSpPr/>
          <p:nvPr/>
        </p:nvSpPr>
        <p:spPr>
          <a:xfrm>
            <a:off x="555714" y="1741754"/>
            <a:ext cx="8028475" cy="461460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pic>
        <p:nvPicPr>
          <p:cNvPr id="11" name="Picture 2"/>
          <p:cNvPicPr>
            <a:picLocks noChangeAspect="1" noChangeArrowheads="1"/>
          </p:cNvPicPr>
          <p:nvPr/>
        </p:nvPicPr>
        <p:blipFill>
          <a:blip r:embed="rId3"/>
          <a:srcRect l="1653" t="88990" r="48436" b="2690"/>
          <a:stretch>
            <a:fillRect/>
          </a:stretch>
        </p:blipFill>
        <p:spPr bwMode="auto">
          <a:xfrm>
            <a:off x="5704185" y="5845816"/>
            <a:ext cx="2700000" cy="327904"/>
          </a:xfrm>
          <a:prstGeom prst="rect">
            <a:avLst/>
          </a:prstGeom>
          <a:noFill/>
          <a:ln w="3175">
            <a:solidFill>
              <a:schemeClr val="tx1"/>
            </a:solidFill>
            <a:miter lim="800000"/>
            <a:headEnd/>
            <a:tailEnd/>
          </a:ln>
        </p:spPr>
      </p:pic>
      <p:sp>
        <p:nvSpPr>
          <p:cNvPr id="14" name="직사각형 13"/>
          <p:cNvSpPr/>
          <p:nvPr/>
        </p:nvSpPr>
        <p:spPr>
          <a:xfrm>
            <a:off x="5619702" y="5250992"/>
            <a:ext cx="3106564" cy="553998"/>
          </a:xfrm>
          <a:prstGeom prst="rect">
            <a:avLst/>
          </a:prstGeom>
        </p:spPr>
        <p:txBody>
          <a:bodyPr wrap="square">
            <a:spAutoFit/>
          </a:bodyPr>
          <a:lstStyle/>
          <a:p>
            <a:pPr>
              <a:buFont typeface="Arial" charset="0"/>
              <a:buChar char="•"/>
            </a:pPr>
            <a:r>
              <a:rPr lang="en-US" altLang="ko-KR" sz="1000" dirty="0" smtClean="0">
                <a:latin typeface="Arial" pitchFamily="34" charset="0"/>
                <a:ea typeface="맑은 고딕" pitchFamily="50" charset="-127"/>
                <a:cs typeface="Arial" pitchFamily="34" charset="0"/>
              </a:rPr>
              <a:t> Resource : Service provided by node</a:t>
            </a:r>
          </a:p>
          <a:p>
            <a:r>
              <a:rPr lang="en-US" altLang="ko-KR" sz="1000" dirty="0" smtClean="0">
                <a:latin typeface="Arial" pitchFamily="34" charset="0"/>
                <a:ea typeface="맑은 고딕" pitchFamily="50" charset="-127"/>
                <a:cs typeface="Arial" pitchFamily="34" charset="0"/>
              </a:rPr>
              <a:t>  (e.g. getSensorValue, act)</a:t>
            </a:r>
          </a:p>
          <a:p>
            <a:pPr>
              <a:buFont typeface="Arial" charset="0"/>
              <a:buChar char="•"/>
            </a:pPr>
            <a:r>
              <a:rPr lang="en-US" altLang="ko-KR" sz="1000" dirty="0" smtClean="0">
                <a:latin typeface="Arial" pitchFamily="34" charset="0"/>
                <a:ea typeface="맑은 고딕" pitchFamily="50" charset="-127"/>
                <a:cs typeface="Arial" pitchFamily="34" charset="0"/>
              </a:rPr>
              <a:t> Node has some Sensors and Actuators</a:t>
            </a:r>
            <a:endParaRPr lang="ko-KR" altLang="en-US" sz="1000" dirty="0">
              <a:latin typeface="Arial" pitchFamily="34" charset="0"/>
              <a:ea typeface="맑은 고딕" pitchFamily="50" charset="-127"/>
              <a:cs typeface="Arial" pitchFamily="34" charset="0"/>
            </a:endParaRPr>
          </a:p>
        </p:txBody>
      </p:sp>
      <p:sp>
        <p:nvSpPr>
          <p:cNvPr id="10" name="Slide Number Placeholder 3"/>
          <p:cNvSpPr txBox="1">
            <a:spLocks/>
          </p:cNvSpPr>
          <p:nvPr/>
        </p:nvSpPr>
        <p:spPr>
          <a:xfrm>
            <a:off x="3505200" y="6356356"/>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C7D64D-3598-4CFC-8825-AC86C9FE4FDB}" type="slidenum">
              <a:rPr lang="en-US" smtClean="0">
                <a:solidFill>
                  <a:schemeClr val="tx1">
                    <a:lumMod val="75000"/>
                    <a:lumOff val="25000"/>
                  </a:schemeClr>
                </a:solidFill>
              </a:rPr>
              <a:pPr algn="ctr"/>
              <a:t>5</a:t>
            </a:fld>
            <a:r>
              <a:rPr lang="en-US" dirty="0" smtClean="0">
                <a:solidFill>
                  <a:schemeClr val="tx1">
                    <a:lumMod val="75000"/>
                    <a:lumOff val="25000"/>
                  </a:schemeClr>
                </a:solidFill>
              </a:rPr>
              <a:t> / 23</a:t>
            </a:r>
            <a:endParaRPr lang="en-US" dirty="0">
              <a:solidFill>
                <a:schemeClr val="tx1">
                  <a:lumMod val="75000"/>
                  <a:lumOff val="25000"/>
                </a:schemeClr>
              </a:solidFill>
            </a:endParaRPr>
          </a:p>
        </p:txBody>
      </p:sp>
    </p:spTree>
    <p:extLst>
      <p:ext uri="{BB962C8B-B14F-4D97-AF65-F5344CB8AC3E}">
        <p14:creationId xmlns="" xmlns:p14="http://schemas.microsoft.com/office/powerpoint/2010/main" val="1436690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154748"/>
            <a:ext cx="8229600" cy="4525963"/>
          </a:xfrm>
        </p:spPr>
        <p:txBody>
          <a:bodyPr>
            <a:normAutofit/>
          </a:bodyPr>
          <a:lstStyle/>
          <a:p>
            <a:pPr marL="0" indent="0">
              <a:buNone/>
            </a:pPr>
            <a:r>
              <a:rPr lang="en-US" sz="2200" u="sng" dirty="0" smtClean="0">
                <a:solidFill>
                  <a:schemeClr val="tx1"/>
                </a:solidFill>
                <a:latin typeface="Arial" pitchFamily="34" charset="0"/>
                <a:ea typeface="맑은 고딕" pitchFamily="50" charset="-127"/>
                <a:cs typeface="Arial" pitchFamily="34" charset="0"/>
              </a:rPr>
              <a:t>High-level functional requirements (1/3)</a:t>
            </a:r>
          </a:p>
        </p:txBody>
      </p:sp>
      <p:sp>
        <p:nvSpPr>
          <p:cNvPr id="8" name="Title 1"/>
          <p:cNvSpPr>
            <a:spLocks noGrp="1"/>
          </p:cNvSpPr>
          <p:nvPr>
            <p:ph type="title"/>
          </p:nvPr>
        </p:nvSpPr>
        <p:spPr>
          <a:xfrm>
            <a:off x="457200" y="11748"/>
            <a:ext cx="8229600" cy="1143000"/>
          </a:xfrm>
        </p:spPr>
        <p:txBody>
          <a:bodyPr/>
          <a:lstStyle/>
          <a:p>
            <a:r>
              <a:rPr lang="en-US" altLang="ko-KR" dirty="0" smtClean="0">
                <a:solidFill>
                  <a:schemeClr val="tx1"/>
                </a:solidFill>
                <a:latin typeface="Arial" pitchFamily="34" charset="0"/>
                <a:ea typeface="맑은 고딕" pitchFamily="50" charset="-127"/>
                <a:cs typeface="Arial" pitchFamily="34" charset="0"/>
              </a:rPr>
              <a:t>Architecture Drivers</a:t>
            </a:r>
            <a:endParaRPr lang="en-US" dirty="0">
              <a:solidFill>
                <a:schemeClr val="tx1"/>
              </a:solidFill>
              <a:latin typeface="Arial" pitchFamily="34" charset="0"/>
              <a:ea typeface="맑은 고딕" pitchFamily="50" charset="-127"/>
              <a:cs typeface="Arial" pitchFamily="34" charset="0"/>
            </a:endParaRPr>
          </a:p>
        </p:txBody>
      </p:sp>
      <p:graphicFrame>
        <p:nvGraphicFramePr>
          <p:cNvPr id="7" name="표 6"/>
          <p:cNvGraphicFramePr>
            <a:graphicFrameLocks noGrp="1"/>
          </p:cNvGraphicFramePr>
          <p:nvPr/>
        </p:nvGraphicFramePr>
        <p:xfrm>
          <a:off x="556609" y="1768921"/>
          <a:ext cx="8156070" cy="4587434"/>
        </p:xfrm>
        <a:graphic>
          <a:graphicData uri="http://schemas.openxmlformats.org/drawingml/2006/table">
            <a:tbl>
              <a:tblPr/>
              <a:tblGrid>
                <a:gridCol w="1350320"/>
                <a:gridCol w="931818"/>
                <a:gridCol w="5873932"/>
              </a:tblGrid>
              <a:tr h="299524">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9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Category</a:t>
                      </a:r>
                      <a:endParaRPr kumimoji="0" lang="ko-KR" altLang="ko-KR" sz="19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9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ID</a:t>
                      </a:r>
                      <a:endParaRPr kumimoji="0" lang="ko-KR" altLang="ko-KR" sz="19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9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Description</a:t>
                      </a:r>
                      <a:endParaRPr kumimoji="0" lang="ko-KR" altLang="ko-KR" sz="19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9D9D9"/>
                    </a:solidFill>
                  </a:tcPr>
                </a:tc>
              </a:tr>
              <a:tr h="756690">
                <a:tc rowSpan="2">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Install</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FR-01</a:t>
                      </a:r>
                      <a:endParaRPr kumimoji="0" lang="ko-KR"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a:lnSpc>
                          <a:spcPct val="100000"/>
                        </a:lnSpc>
                      </a:pPr>
                      <a:r>
                        <a:rPr lang="en-US" altLang="ko" sz="1600" b="0" kern="1200" dirty="0" smtClean="0">
                          <a:solidFill>
                            <a:schemeClr val="tx1">
                              <a:lumMod val="50000"/>
                              <a:lumOff val="50000"/>
                            </a:schemeClr>
                          </a:solidFill>
                          <a:latin typeface="Arial" pitchFamily="34" charset="0"/>
                          <a:ea typeface="맑은 고딕" pitchFamily="50" charset="-127"/>
                          <a:cs typeface="Arial" pitchFamily="34" charset="0"/>
                        </a:rPr>
                        <a:t>Shall allow users to query the home to find out both</a:t>
                      </a:r>
                      <a:endParaRPr lang="ko" altLang="en-US" sz="1600" b="0" kern="1200" dirty="0" smtClean="0">
                        <a:solidFill>
                          <a:schemeClr val="tx1">
                            <a:lumMod val="50000"/>
                            <a:lumOff val="50000"/>
                          </a:schemeClr>
                        </a:solidFill>
                        <a:latin typeface="Arial" pitchFamily="34" charset="0"/>
                        <a:ea typeface="맑은 고딕" pitchFamily="50" charset="-127"/>
                        <a:cs typeface="Arial" pitchFamily="34" charset="0"/>
                      </a:endParaRPr>
                    </a:p>
                    <a:p>
                      <a:pPr>
                        <a:lnSpc>
                          <a:spcPct val="100000"/>
                        </a:lnSpc>
                      </a:pPr>
                      <a:r>
                        <a:rPr lang="en-US" altLang="ko" sz="1600" b="0" kern="1200" dirty="0" smtClean="0">
                          <a:solidFill>
                            <a:schemeClr val="tx1">
                              <a:lumMod val="50000"/>
                              <a:lumOff val="50000"/>
                            </a:schemeClr>
                          </a:solidFill>
                          <a:latin typeface="Arial" pitchFamily="34" charset="0"/>
                          <a:ea typeface="맑은 고딕" pitchFamily="50" charset="-127"/>
                          <a:cs typeface="Arial" pitchFamily="34" charset="0"/>
                        </a:rPr>
                        <a:t>1) how many nodes are installed</a:t>
                      </a:r>
                      <a:endParaRPr lang="ko" altLang="en-US" sz="1600" b="0" kern="1200" dirty="0" smtClean="0">
                        <a:solidFill>
                          <a:schemeClr val="tx1">
                            <a:lumMod val="50000"/>
                            <a:lumOff val="50000"/>
                          </a:schemeClr>
                        </a:solidFill>
                        <a:latin typeface="Arial" pitchFamily="34" charset="0"/>
                        <a:ea typeface="맑은 고딕" pitchFamily="50" charset="-127"/>
                        <a:cs typeface="Arial" pitchFamily="34" charset="0"/>
                      </a:endParaRPr>
                    </a:p>
                    <a:p>
                      <a:pPr>
                        <a:lnSpc>
                          <a:spcPct val="100000"/>
                        </a:lnSpc>
                      </a:pPr>
                      <a:r>
                        <a:rPr lang="en-US" altLang="ko" sz="1600" b="0" kern="1200" dirty="0" smtClean="0">
                          <a:solidFill>
                            <a:schemeClr val="tx1">
                              <a:lumMod val="50000"/>
                              <a:lumOff val="50000"/>
                            </a:schemeClr>
                          </a:solidFill>
                          <a:latin typeface="Arial" pitchFamily="34" charset="0"/>
                          <a:ea typeface="맑은 고딕" pitchFamily="50" charset="-127"/>
                          <a:cs typeface="Arial" pitchFamily="34" charset="0"/>
                        </a:rPr>
                        <a:t>2) what sensors/actuators are installed on each node</a:t>
                      </a:r>
                      <a:endParaRPr kumimoji="0" lang="ko-KR"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1008920">
                <a:tc vMerge="1">
                  <a:txBody>
                    <a:bodyPr/>
                    <a:lstStyle/>
                    <a:p>
                      <a:pPr marL="0" marR="0" lvl="0" indent="0" algn="just" defTabSz="914400" rtl="0" eaLnBrk="1" fontAlgn="base" latinLnBrk="1" hangingPunct="1">
                        <a:lnSpc>
                          <a:spcPct val="100000"/>
                        </a:lnSpc>
                        <a:spcBef>
                          <a:spcPct val="0"/>
                        </a:spcBef>
                        <a:spcAft>
                          <a:spcPct val="0"/>
                        </a:spcAft>
                        <a:buClrTx/>
                        <a:buSzTx/>
                        <a:buFontTx/>
                        <a:buNone/>
                        <a:tabLst/>
                      </a:pPr>
                      <a:endParaRPr kumimoji="0" lang="en-US" altLang="ko-KR" sz="14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FR-12</a:t>
                      </a:r>
                      <a:endParaRPr kumimoji="0" lang="ko-KR"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Shall add and remove nodes to and from the system </a:t>
                      </a:r>
                    </a:p>
                    <a:p>
                      <a:pPr marL="0" marR="0" lvl="0" indent="0" algn="just"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without having to restart the system or other nodes. </a:t>
                      </a:r>
                    </a:p>
                    <a:p>
                      <a:pPr marL="0" marR="0" lvl="0" indent="0" algn="just"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This includes registration and recognition of the type of </a:t>
                      </a:r>
                    </a:p>
                    <a:p>
                      <a:pPr marL="0" marR="0" lvl="0" indent="0" algn="just"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sensors and actuators provided by the node.</a:t>
                      </a:r>
                      <a:endParaRPr kumimoji="0" lang="ko-KR"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756690">
                <a:tc rowSpan="3">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Control</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FR-02</a:t>
                      </a:r>
                      <a:endParaRPr kumimoji="0" lang="ko-KR"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Shall allow users to control</a:t>
                      </a:r>
                    </a:p>
                    <a:p>
                      <a:pPr marL="228600" marR="0" lvl="0" indent="-228600" algn="just"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1) turn on and off lights 2) open and close the door </a:t>
                      </a:r>
                    </a:p>
                    <a:p>
                      <a:pPr marL="228600" marR="0" lvl="0" indent="-228600" algn="just"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3) turn on and off the alarm</a:t>
                      </a:r>
                      <a:endParaRPr kumimoji="0" lang="ko-KR"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504460">
                <a:tc vMerge="1">
                  <a:txBody>
                    <a:bodyPr/>
                    <a:lstStyle/>
                    <a:p>
                      <a:pPr marL="0" marR="0" lvl="0" indent="0" algn="just" defTabSz="914400" rtl="0" eaLnBrk="1" fontAlgn="base" latinLnBrk="1" hangingPunct="1">
                        <a:lnSpc>
                          <a:spcPct val="100000"/>
                        </a:lnSpc>
                        <a:spcBef>
                          <a:spcPct val="0"/>
                        </a:spcBef>
                        <a:spcAft>
                          <a:spcPct val="0"/>
                        </a:spcAft>
                        <a:buClrTx/>
                        <a:buSzTx/>
                        <a:buFontTx/>
                        <a:buNone/>
                        <a:tabLst/>
                      </a:pPr>
                      <a:endParaRPr kumimoji="0" lang="ko-KR" altLang="ko-KR" sz="14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FR-09</a:t>
                      </a:r>
                      <a:endParaRPr kumimoji="0" lang="ko-KR"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Shall not allow automatic door opening </a:t>
                      </a:r>
                    </a:p>
                    <a:p>
                      <a:pPr marL="0" marR="0" lvl="0" indent="0" algn="just"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while the house is alarmed.</a:t>
                      </a:r>
                      <a:endParaRPr kumimoji="0" lang="ko-KR"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504460">
                <a:tc vMerge="1">
                  <a:txBody>
                    <a:bodyPr/>
                    <a:lstStyle/>
                    <a:p>
                      <a:pPr marL="0" marR="0" lvl="0" indent="0" algn="just" defTabSz="914400" rtl="0" eaLnBrk="1" fontAlgn="base" latinLnBrk="1" hangingPunct="1">
                        <a:lnSpc>
                          <a:spcPct val="100000"/>
                        </a:lnSpc>
                        <a:spcBef>
                          <a:spcPct val="0"/>
                        </a:spcBef>
                        <a:spcAft>
                          <a:spcPct val="0"/>
                        </a:spcAft>
                        <a:buClrTx/>
                        <a:buSzTx/>
                        <a:buFontTx/>
                        <a:buNone/>
                        <a:tabLst/>
                      </a:pPr>
                      <a:endParaRPr kumimoji="0" lang="en-US" altLang="ko-KR" sz="14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FR-11</a:t>
                      </a:r>
                      <a:endParaRPr kumimoji="0" lang="ko-KR"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Shall turn off the lights </a:t>
                      </a:r>
                    </a:p>
                    <a:p>
                      <a:pPr marL="0" marR="0" lvl="0" indent="0" algn="just"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when no one is home and 10 minutes elapses.</a:t>
                      </a:r>
                      <a:endParaRPr kumimoji="0" lang="ko-KR"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756690">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Monitoring</a:t>
                      </a:r>
                      <a:endParaRPr kumimoji="0" lang="ko-KR"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FR-03</a:t>
                      </a:r>
                      <a:endParaRPr kumimoji="0" lang="ko-KR"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Shall allow users to determine</a:t>
                      </a:r>
                    </a:p>
                    <a:p>
                      <a:pPr marL="342900" marR="0" lvl="0" indent="-342900" algn="just"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1) temperature 2) humidity 3) presence 4) door status</a:t>
                      </a:r>
                    </a:p>
                    <a:p>
                      <a:pPr marL="342900" marR="0" lvl="0" indent="-342900" algn="just"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5) alarm status 6) light status</a:t>
                      </a:r>
                      <a:endParaRPr kumimoji="0" lang="ko-KR"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bl>
          </a:graphicData>
        </a:graphic>
      </p:graphicFrame>
      <p:sp>
        <p:nvSpPr>
          <p:cNvPr id="9" name="Slide Number Placeholder 3"/>
          <p:cNvSpPr txBox="1">
            <a:spLocks/>
          </p:cNvSpPr>
          <p:nvPr/>
        </p:nvSpPr>
        <p:spPr>
          <a:xfrm>
            <a:off x="3505200" y="6356356"/>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C7D64D-3598-4CFC-8825-AC86C9FE4FDB}" type="slidenum">
              <a:rPr lang="en-US" smtClean="0">
                <a:solidFill>
                  <a:schemeClr val="tx1">
                    <a:lumMod val="75000"/>
                    <a:lumOff val="25000"/>
                  </a:schemeClr>
                </a:solidFill>
              </a:rPr>
              <a:pPr algn="ctr"/>
              <a:t>6</a:t>
            </a:fld>
            <a:r>
              <a:rPr lang="en-US" dirty="0" smtClean="0">
                <a:solidFill>
                  <a:schemeClr val="tx1">
                    <a:lumMod val="75000"/>
                    <a:lumOff val="25000"/>
                  </a:schemeClr>
                </a:solidFill>
              </a:rPr>
              <a:t> / 23</a:t>
            </a:r>
            <a:endParaRPr lang="en-US" dirty="0">
              <a:solidFill>
                <a:schemeClr val="tx1">
                  <a:lumMod val="75000"/>
                  <a:lumOff val="25000"/>
                </a:schemeClr>
              </a:solidFill>
            </a:endParaRPr>
          </a:p>
        </p:txBody>
      </p:sp>
    </p:spTree>
    <p:extLst>
      <p:ext uri="{BB962C8B-B14F-4D97-AF65-F5344CB8AC3E}">
        <p14:creationId xmlns:p14="http://schemas.microsoft.com/office/powerpoint/2010/main" xmlns="" val="14366908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154748"/>
            <a:ext cx="8229600" cy="4525963"/>
          </a:xfrm>
        </p:spPr>
        <p:txBody>
          <a:bodyPr>
            <a:normAutofit/>
          </a:bodyPr>
          <a:lstStyle/>
          <a:p>
            <a:pPr marL="0" indent="0">
              <a:buNone/>
            </a:pPr>
            <a:r>
              <a:rPr lang="en-US" altLang="ko-KR" sz="2200" u="sng" dirty="0" smtClean="0">
                <a:solidFill>
                  <a:schemeClr val="tx1"/>
                </a:solidFill>
                <a:latin typeface="Arial" pitchFamily="34" charset="0"/>
                <a:ea typeface="맑은 고딕" pitchFamily="50" charset="-127"/>
                <a:cs typeface="Arial" pitchFamily="34" charset="0"/>
              </a:rPr>
              <a:t>High-level functional requirements</a:t>
            </a:r>
            <a:r>
              <a:rPr lang="en-US" sz="2200" u="sng" dirty="0" smtClean="0">
                <a:solidFill>
                  <a:schemeClr val="tx1"/>
                </a:solidFill>
                <a:latin typeface="Arial" pitchFamily="34" charset="0"/>
                <a:ea typeface="맑은 고딕" pitchFamily="50" charset="-127"/>
                <a:cs typeface="Arial" pitchFamily="34" charset="0"/>
              </a:rPr>
              <a:t> (2/3)</a:t>
            </a:r>
          </a:p>
        </p:txBody>
      </p:sp>
      <p:graphicFrame>
        <p:nvGraphicFramePr>
          <p:cNvPr id="7" name="표 6"/>
          <p:cNvGraphicFramePr>
            <a:graphicFrameLocks noGrp="1"/>
          </p:cNvGraphicFramePr>
          <p:nvPr/>
        </p:nvGraphicFramePr>
        <p:xfrm>
          <a:off x="556609" y="1766184"/>
          <a:ext cx="8156070" cy="4590173"/>
        </p:xfrm>
        <a:graphic>
          <a:graphicData uri="http://schemas.openxmlformats.org/drawingml/2006/table">
            <a:tbl>
              <a:tblPr/>
              <a:tblGrid>
                <a:gridCol w="1341612"/>
                <a:gridCol w="940526"/>
                <a:gridCol w="5873932"/>
              </a:tblGrid>
              <a:tr h="311626">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9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Category</a:t>
                      </a:r>
                      <a:endParaRPr kumimoji="0" lang="ko-KR" altLang="ko-KR" sz="19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9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ID</a:t>
                      </a:r>
                      <a:endParaRPr kumimoji="0" lang="ko-KR" altLang="ko-KR" sz="19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9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Description</a:t>
                      </a:r>
                      <a:endParaRPr kumimoji="0" lang="ko-KR" altLang="ko-KR" sz="19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9D9D9"/>
                    </a:solidFill>
                  </a:tcPr>
                </a:tc>
              </a:tr>
              <a:tr h="614352">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Monitoring</a:t>
                      </a:r>
                      <a:endParaRPr kumimoji="0" lang="ko-KR"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0" lang="en-US" altLang="ko-KR" sz="16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FR-16</a:t>
                      </a:r>
                      <a:endParaRPr kumimoji="0" lang="ko-KR" altLang="ko-KR" sz="16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defRPr/>
                      </a:pPr>
                      <a:r>
                        <a:rPr kumimoji="0" lang="en-US" altLang="ko-KR" sz="16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When mailbox receives something, </a:t>
                      </a:r>
                    </a:p>
                    <a:p>
                      <a:pPr marL="0" marR="0" lvl="0" indent="0" algn="just" defTabSz="914400" rtl="0" eaLnBrk="1" fontAlgn="base" latinLnBrk="1" hangingPunct="1">
                        <a:lnSpc>
                          <a:spcPct val="100000"/>
                        </a:lnSpc>
                        <a:spcBef>
                          <a:spcPct val="0"/>
                        </a:spcBef>
                        <a:spcAft>
                          <a:spcPct val="0"/>
                        </a:spcAft>
                        <a:buClrTx/>
                        <a:buSzTx/>
                        <a:buFontTx/>
                        <a:buNone/>
                        <a:tabLst/>
                        <a:defRPr/>
                      </a:pPr>
                      <a:r>
                        <a:rPr kumimoji="0" lang="en-US" altLang="ko-KR" sz="16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the system sends SMS message to registered number. </a:t>
                      </a:r>
                      <a:endParaRPr kumimoji="0" lang="ko-KR" altLang="ko-KR" sz="16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307175">
                <a:tc rowSpan="4">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Log</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FR-04</a:t>
                      </a:r>
                      <a:endParaRPr kumimoji="0" lang="ko-KR"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Shall log sensor values for (configurable) one year.</a:t>
                      </a:r>
                      <a:endParaRPr kumimoji="0" lang="ko-KR"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614352">
                <a:tc vMerge="1">
                  <a:txBody>
                    <a:bodyPr/>
                    <a:lstStyle/>
                    <a:p>
                      <a:pPr marL="0" marR="0" lvl="0" indent="0" algn="just" defTabSz="914400" rtl="0" eaLnBrk="1" fontAlgn="base" latinLnBrk="1" hangingPunct="1">
                        <a:lnSpc>
                          <a:spcPct val="100000"/>
                        </a:lnSpc>
                        <a:spcBef>
                          <a:spcPct val="0"/>
                        </a:spcBef>
                        <a:spcAft>
                          <a:spcPct val="0"/>
                        </a:spcAft>
                        <a:buClrTx/>
                        <a:buSzTx/>
                        <a:buFontTx/>
                        <a:buNone/>
                        <a:tabLst/>
                      </a:pPr>
                      <a:endParaRPr kumimoji="0" lang="en-US" altLang="ko-KR" sz="14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FR-05</a:t>
                      </a:r>
                      <a:endParaRPr kumimoji="0" lang="ko-KR"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Shall allow user applications to review </a:t>
                      </a:r>
                    </a:p>
                    <a:p>
                      <a:pPr marL="0" marR="0" lvl="0" indent="0" algn="just"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their sensor and command history.</a:t>
                      </a:r>
                      <a:endParaRPr kumimoji="0" lang="ko-KR"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307175">
                <a:tc vMerge="1">
                  <a:txBody>
                    <a:bodyPr/>
                    <a:lstStyle/>
                    <a:p>
                      <a:pPr marL="0" marR="0" lvl="0" indent="0" algn="just" defTabSz="914400" rtl="0" eaLnBrk="1" fontAlgn="base" latinLnBrk="1" hangingPunct="1">
                        <a:lnSpc>
                          <a:spcPct val="100000"/>
                        </a:lnSpc>
                        <a:spcBef>
                          <a:spcPct val="0"/>
                        </a:spcBef>
                        <a:spcAft>
                          <a:spcPct val="0"/>
                        </a:spcAft>
                        <a:buClrTx/>
                        <a:buSzTx/>
                        <a:buFontTx/>
                        <a:buNone/>
                        <a:tabLst/>
                      </a:pPr>
                      <a:endParaRPr kumimoji="0" lang="en-US" altLang="ko-KR" sz="14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FR-14</a:t>
                      </a:r>
                      <a:endParaRPr kumimoji="0" lang="ko-KR"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Shall log all user commands  for (configurable) one year.</a:t>
                      </a:r>
                      <a:endParaRPr kumimoji="0" lang="ko-KR"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592442">
                <a:tc vMerge="1">
                  <a:txBody>
                    <a:bodyPr/>
                    <a:lstStyle/>
                    <a:p>
                      <a:pPr marL="0" marR="0" lvl="0" indent="0" algn="just" defTabSz="914400" rtl="0" eaLnBrk="1" fontAlgn="base" latinLnBrk="1" hangingPunct="1">
                        <a:lnSpc>
                          <a:spcPct val="100000"/>
                        </a:lnSpc>
                        <a:spcBef>
                          <a:spcPct val="0"/>
                        </a:spcBef>
                        <a:spcAft>
                          <a:spcPct val="0"/>
                        </a:spcAft>
                        <a:buClrTx/>
                        <a:buSzTx/>
                        <a:buFontTx/>
                        <a:buNone/>
                        <a:tabLst/>
                      </a:pPr>
                      <a:endParaRPr kumimoji="0" lang="en-US" altLang="ko-KR" sz="14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0" lang="en-US" altLang="ko-KR" sz="16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FR-18</a:t>
                      </a:r>
                      <a:endParaRPr kumimoji="0" lang="ko-KR" altLang="ko-KR" sz="16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defRPr/>
                      </a:pPr>
                      <a:r>
                        <a:rPr kumimoji="0" lang="en-US" altLang="ko-KR" sz="16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The system restores the last configuration </a:t>
                      </a:r>
                    </a:p>
                    <a:p>
                      <a:pPr marL="0" marR="0" lvl="0" indent="0" algn="just" defTabSz="914400" rtl="0" eaLnBrk="1" fontAlgn="base" latinLnBrk="1" hangingPunct="1">
                        <a:lnSpc>
                          <a:spcPct val="100000"/>
                        </a:lnSpc>
                        <a:spcBef>
                          <a:spcPct val="0"/>
                        </a:spcBef>
                        <a:spcAft>
                          <a:spcPct val="0"/>
                        </a:spcAft>
                        <a:buClrTx/>
                        <a:buSzTx/>
                        <a:buFontTx/>
                        <a:buNone/>
                        <a:tabLst/>
                        <a:defRPr/>
                      </a:pPr>
                      <a:r>
                        <a:rPr kumimoji="0" lang="en-US" altLang="ko-KR" sz="16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when it's turned on. But door will be close every time</a:t>
                      </a:r>
                      <a:endParaRPr kumimoji="0" lang="ko-KR" altLang="ko-KR" sz="16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1228699">
                <a:tc rowSpan="2">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Exception</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FR-06</a:t>
                      </a:r>
                      <a:endParaRPr kumimoji="0" lang="ko-KR"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Shall not allow unauthorized persons to access</a:t>
                      </a:r>
                    </a:p>
                    <a:p>
                      <a:pPr marL="342900" marR="0" lvl="0" indent="-342900" algn="just"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1) the home sensors / actuators </a:t>
                      </a:r>
                    </a:p>
                    <a:p>
                      <a:pPr marL="342900" marR="0" lvl="0" indent="-342900" algn="just"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2) any data generated by sensors / actuators </a:t>
                      </a:r>
                    </a:p>
                    <a:p>
                      <a:pPr marL="342900" marR="0" lvl="0" indent="-342900" algn="just"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3) any data stored</a:t>
                      </a:r>
                      <a:endParaRPr kumimoji="0" lang="ko-KR"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614352">
                <a:tc vMerge="1">
                  <a:txBody>
                    <a:bodyPr/>
                    <a:lstStyle/>
                    <a:p>
                      <a:pPr marL="0" marR="0" lvl="0" indent="0" algn="just" defTabSz="914400" rtl="0" eaLnBrk="1" fontAlgn="base" latinLnBrk="1" hangingPunct="1">
                        <a:lnSpc>
                          <a:spcPct val="100000"/>
                        </a:lnSpc>
                        <a:spcBef>
                          <a:spcPct val="0"/>
                        </a:spcBef>
                        <a:spcAft>
                          <a:spcPct val="0"/>
                        </a:spcAft>
                        <a:buClrTx/>
                        <a:buSzTx/>
                        <a:buFontTx/>
                        <a:buNone/>
                        <a:tabLst/>
                      </a:pPr>
                      <a:endParaRPr kumimoji="0" lang="en-US" altLang="ko-KR" sz="14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FR-07</a:t>
                      </a:r>
                      <a:endParaRPr kumimoji="0" lang="ko-KR"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Shall not allow unauthorized persons to register a sensor </a:t>
                      </a:r>
                    </a:p>
                    <a:p>
                      <a:pPr marL="0" marR="0" lvl="0" indent="0" algn="just"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that they do not own</a:t>
                      </a:r>
                      <a:endParaRPr kumimoji="0" lang="ko-KR"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bl>
          </a:graphicData>
        </a:graphic>
      </p:graphicFrame>
      <p:sp>
        <p:nvSpPr>
          <p:cNvPr id="13" name="Title 1"/>
          <p:cNvSpPr>
            <a:spLocks noGrp="1"/>
          </p:cNvSpPr>
          <p:nvPr>
            <p:ph type="title"/>
          </p:nvPr>
        </p:nvSpPr>
        <p:spPr>
          <a:xfrm>
            <a:off x="457200" y="11748"/>
            <a:ext cx="8229600" cy="1143000"/>
          </a:xfrm>
        </p:spPr>
        <p:txBody>
          <a:bodyPr/>
          <a:lstStyle/>
          <a:p>
            <a:r>
              <a:rPr lang="en-US" altLang="ko-KR" dirty="0" smtClean="0">
                <a:solidFill>
                  <a:schemeClr val="tx1"/>
                </a:solidFill>
                <a:latin typeface="Arial" pitchFamily="34" charset="0"/>
                <a:ea typeface="맑은 고딕" pitchFamily="50" charset="-127"/>
                <a:cs typeface="Arial" pitchFamily="34" charset="0"/>
              </a:rPr>
              <a:t>Architecture Drivers</a:t>
            </a:r>
            <a:endParaRPr lang="en-US" dirty="0">
              <a:solidFill>
                <a:schemeClr val="tx1"/>
              </a:solidFill>
              <a:latin typeface="Arial" pitchFamily="34" charset="0"/>
              <a:ea typeface="맑은 고딕" pitchFamily="50" charset="-127"/>
              <a:cs typeface="Arial" pitchFamily="34" charset="0"/>
            </a:endParaRPr>
          </a:p>
        </p:txBody>
      </p:sp>
      <p:sp>
        <p:nvSpPr>
          <p:cNvPr id="8" name="Slide Number Placeholder 3"/>
          <p:cNvSpPr txBox="1">
            <a:spLocks/>
          </p:cNvSpPr>
          <p:nvPr/>
        </p:nvSpPr>
        <p:spPr>
          <a:xfrm>
            <a:off x="3505200" y="6356356"/>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C7D64D-3598-4CFC-8825-AC86C9FE4FDB}" type="slidenum">
              <a:rPr lang="en-US" smtClean="0">
                <a:solidFill>
                  <a:schemeClr val="tx1">
                    <a:lumMod val="75000"/>
                    <a:lumOff val="25000"/>
                  </a:schemeClr>
                </a:solidFill>
              </a:rPr>
              <a:pPr algn="ctr"/>
              <a:t>7</a:t>
            </a:fld>
            <a:r>
              <a:rPr lang="en-US" dirty="0" smtClean="0">
                <a:solidFill>
                  <a:schemeClr val="tx1">
                    <a:lumMod val="75000"/>
                    <a:lumOff val="25000"/>
                  </a:schemeClr>
                </a:solidFill>
              </a:rPr>
              <a:t> / 23</a:t>
            </a:r>
            <a:endParaRPr lang="en-US" dirty="0">
              <a:solidFill>
                <a:schemeClr val="tx1">
                  <a:lumMod val="75000"/>
                  <a:lumOff val="25000"/>
                </a:schemeClr>
              </a:solidFill>
            </a:endParaRPr>
          </a:p>
        </p:txBody>
      </p:sp>
    </p:spTree>
    <p:extLst>
      <p:ext uri="{BB962C8B-B14F-4D97-AF65-F5344CB8AC3E}">
        <p14:creationId xmlns:p14="http://schemas.microsoft.com/office/powerpoint/2010/main" xmlns="" val="143669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154748"/>
            <a:ext cx="8229600" cy="4525963"/>
          </a:xfrm>
        </p:spPr>
        <p:txBody>
          <a:bodyPr>
            <a:normAutofit/>
          </a:bodyPr>
          <a:lstStyle/>
          <a:p>
            <a:pPr marL="0" indent="0">
              <a:buNone/>
            </a:pPr>
            <a:r>
              <a:rPr lang="en-US" altLang="ko-KR" sz="2200" u="sng" dirty="0" smtClean="0">
                <a:solidFill>
                  <a:schemeClr val="tx1"/>
                </a:solidFill>
                <a:latin typeface="Arial" pitchFamily="34" charset="0"/>
                <a:ea typeface="맑은 고딕" pitchFamily="50" charset="-127"/>
                <a:cs typeface="Arial" pitchFamily="34" charset="0"/>
              </a:rPr>
              <a:t>High-level functional requirements</a:t>
            </a:r>
            <a:r>
              <a:rPr lang="en-US" sz="2200" u="sng" dirty="0" smtClean="0">
                <a:solidFill>
                  <a:schemeClr val="tx1"/>
                </a:solidFill>
                <a:latin typeface="Arial" pitchFamily="34" charset="0"/>
                <a:ea typeface="맑은 고딕" pitchFamily="50" charset="-127"/>
                <a:cs typeface="Arial" pitchFamily="34" charset="0"/>
              </a:rPr>
              <a:t> (3/3)</a:t>
            </a:r>
          </a:p>
        </p:txBody>
      </p:sp>
      <p:graphicFrame>
        <p:nvGraphicFramePr>
          <p:cNvPr id="7" name="표 6"/>
          <p:cNvGraphicFramePr>
            <a:graphicFrameLocks noGrp="1"/>
          </p:cNvGraphicFramePr>
          <p:nvPr/>
        </p:nvGraphicFramePr>
        <p:xfrm>
          <a:off x="556609" y="1766184"/>
          <a:ext cx="8156070" cy="4590173"/>
        </p:xfrm>
        <a:graphic>
          <a:graphicData uri="http://schemas.openxmlformats.org/drawingml/2006/table">
            <a:tbl>
              <a:tblPr/>
              <a:tblGrid>
                <a:gridCol w="1376446"/>
                <a:gridCol w="905692"/>
                <a:gridCol w="5873932"/>
              </a:tblGrid>
              <a:tr h="299702">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700" b="1" i="0" u="none" strike="noStrike" cap="none" normalizeH="0" baseline="0" dirty="0" smtClean="0">
                          <a:ln>
                            <a:noFill/>
                          </a:ln>
                          <a:solidFill>
                            <a:schemeClr val="tx1"/>
                          </a:solidFill>
                          <a:effectLst/>
                          <a:latin typeface="Arial" pitchFamily="34" charset="0"/>
                          <a:ea typeface="맑은 고딕" pitchFamily="50" charset="-127"/>
                          <a:cs typeface="Times New Roman" pitchFamily="18" charset="0"/>
                        </a:rPr>
                        <a:t>Category</a:t>
                      </a:r>
                      <a:endParaRPr kumimoji="0" lang="ko-KR" altLang="ko-KR" sz="1300" b="1" i="0" u="none" strike="noStrike" cap="none" normalizeH="0" baseline="0" dirty="0" smtClean="0">
                        <a:ln>
                          <a:noFill/>
                        </a:ln>
                        <a:solidFill>
                          <a:schemeClr val="tx1"/>
                        </a:solidFill>
                        <a:effectLst/>
                        <a:latin typeface="Arial" pitchFamily="34" charset="0"/>
                        <a:ea typeface="맑은 고딕" pitchFamily="50" charset="-127"/>
                        <a:cs typeface="Times New Roman" pitchFamily="18"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700" b="1" i="0" u="none" strike="noStrike" cap="none" normalizeH="0" baseline="0" dirty="0" smtClean="0">
                          <a:ln>
                            <a:noFill/>
                          </a:ln>
                          <a:solidFill>
                            <a:schemeClr val="tx1"/>
                          </a:solidFill>
                          <a:effectLst/>
                          <a:latin typeface="Arial" pitchFamily="34" charset="0"/>
                          <a:ea typeface="맑은 고딕" pitchFamily="50" charset="-127"/>
                          <a:cs typeface="Times New Roman" pitchFamily="18" charset="0"/>
                        </a:rPr>
                        <a:t>ID</a:t>
                      </a:r>
                      <a:endParaRPr kumimoji="0" lang="ko-KR" altLang="ko-KR" sz="1300" b="1" i="0" u="none" strike="noStrike" cap="none" normalizeH="0" baseline="0" dirty="0" smtClean="0">
                        <a:ln>
                          <a:noFill/>
                        </a:ln>
                        <a:solidFill>
                          <a:schemeClr val="tx1"/>
                        </a:solidFill>
                        <a:effectLst/>
                        <a:latin typeface="Arial" pitchFamily="34" charset="0"/>
                        <a:ea typeface="맑은 고딕" pitchFamily="50" charset="-127"/>
                        <a:cs typeface="Times New Roman" pitchFamily="18"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900" b="1" i="0" u="none" strike="noStrike" cap="none" normalizeH="0" baseline="0" dirty="0" smtClean="0">
                          <a:ln>
                            <a:noFill/>
                          </a:ln>
                          <a:solidFill>
                            <a:schemeClr val="tx1"/>
                          </a:solidFill>
                          <a:effectLst/>
                          <a:latin typeface="Arial" pitchFamily="34" charset="0"/>
                          <a:ea typeface="맑은 고딕" pitchFamily="50" charset="-127"/>
                          <a:cs typeface="Times New Roman" pitchFamily="18" charset="0"/>
                        </a:rPr>
                        <a:t>Description</a:t>
                      </a:r>
                      <a:endParaRPr kumimoji="0" lang="ko-KR" altLang="ko-KR" sz="1900" b="1" i="0" u="none" strike="noStrike" cap="none" normalizeH="0" baseline="0" dirty="0" smtClean="0">
                        <a:ln>
                          <a:noFill/>
                        </a:ln>
                        <a:solidFill>
                          <a:schemeClr val="tx1"/>
                        </a:solidFill>
                        <a:effectLst/>
                        <a:latin typeface="Arial" pitchFamily="34" charset="0"/>
                        <a:ea typeface="맑은 고딕" pitchFamily="50" charset="-127"/>
                        <a:cs typeface="Times New Roman" pitchFamily="18"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solidFill>
                      <a:srgbClr val="D9D9D9"/>
                    </a:solidFill>
                  </a:tcPr>
                </a:tc>
              </a:tr>
              <a:tr h="757142">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endPar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FR-08</a:t>
                      </a:r>
                      <a:endParaRPr kumimoji="0" lang="ko-KR"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a:lnSpc>
                          <a:spcPct val="100000"/>
                        </a:lnSpc>
                      </a:pPr>
                      <a:r>
                        <a:rPr lang="en-US" altLang="ko" sz="1600" b="0" kern="1200" dirty="0" smtClean="0">
                          <a:solidFill>
                            <a:schemeClr val="tx1">
                              <a:lumMod val="50000"/>
                              <a:lumOff val="50000"/>
                            </a:schemeClr>
                          </a:solidFill>
                          <a:latin typeface="Arial" pitchFamily="34" charset="0"/>
                          <a:ea typeface="맑은 고딕" pitchFamily="50" charset="-127"/>
                          <a:cs typeface="Arial" pitchFamily="34" charset="0"/>
                        </a:rPr>
                        <a:t>Shall send an emergency message (SMS) to registered users </a:t>
                      </a:r>
                    </a:p>
                    <a:p>
                      <a:pPr>
                        <a:lnSpc>
                          <a:spcPct val="100000"/>
                        </a:lnSpc>
                      </a:pPr>
                      <a:r>
                        <a:rPr lang="en-US" altLang="ko" sz="1600" b="0" kern="1200" dirty="0" smtClean="0">
                          <a:solidFill>
                            <a:schemeClr val="tx1">
                              <a:lumMod val="50000"/>
                              <a:lumOff val="50000"/>
                            </a:schemeClr>
                          </a:solidFill>
                          <a:latin typeface="Arial" pitchFamily="34" charset="0"/>
                          <a:ea typeface="맑은 고딕" pitchFamily="50" charset="-127"/>
                          <a:cs typeface="Arial" pitchFamily="34" charset="0"/>
                        </a:rPr>
                        <a:t>(i.e, house owner and/or police officer)</a:t>
                      </a:r>
                    </a:p>
                    <a:p>
                      <a:pPr>
                        <a:lnSpc>
                          <a:spcPct val="100000"/>
                        </a:lnSpc>
                      </a:pPr>
                      <a:r>
                        <a:rPr lang="en-US" altLang="ko" sz="1600" b="0" kern="1200" dirty="0" smtClean="0">
                          <a:solidFill>
                            <a:schemeClr val="tx1">
                              <a:lumMod val="50000"/>
                              <a:lumOff val="50000"/>
                            </a:schemeClr>
                          </a:solidFill>
                          <a:latin typeface="Arial" pitchFamily="34" charset="0"/>
                          <a:ea typeface="맑은 고딕" pitchFamily="50" charset="-127"/>
                          <a:cs typeface="Arial" pitchFamily="34" charset="0"/>
                        </a:rPr>
                        <a:t>when the door is manually opened while alarmed</a:t>
                      </a:r>
                      <a:endParaRPr kumimoji="0" lang="ko-KR"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1514284">
                <a:tc rowSpan="4">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Exception</a:t>
                      </a: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FR-10</a:t>
                      </a:r>
                      <a:endParaRPr kumimoji="0" lang="ko-KR"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Shall send a message(SMS) to the user to inform them </a:t>
                      </a:r>
                    </a:p>
                    <a:p>
                      <a:pPr marL="0" marR="0" lvl="0" indent="0" algn="just"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when the house is vacant and not alarmed. </a:t>
                      </a:r>
                    </a:p>
                    <a:p>
                      <a:pPr marL="0" marR="0" lvl="0" indent="0" algn="just"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It should ask them if they want to alarm the home.</a:t>
                      </a:r>
                    </a:p>
                    <a:p>
                      <a:pPr marL="0" marR="0" lvl="0" indent="0" algn="just"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Shall lock(door closed and alarmed) the house, </a:t>
                      </a:r>
                    </a:p>
                    <a:p>
                      <a:pPr marL="0" marR="0" lvl="0" indent="0" algn="just"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if they do not respond within 5 minutes. </a:t>
                      </a:r>
                    </a:p>
                    <a:p>
                      <a:pPr marL="0" marR="0" lvl="0" indent="0" algn="just" defTabSz="914400" rtl="0" eaLnBrk="1" fontAlgn="base" latinLnBrk="1" hangingPunct="1">
                        <a:lnSpc>
                          <a:spcPct val="100000"/>
                        </a:lnSpc>
                        <a:spcBef>
                          <a:spcPct val="0"/>
                        </a:spcBef>
                        <a:spcAft>
                          <a:spcPct val="0"/>
                        </a:spcAft>
                        <a:buClrTx/>
                        <a:buSzTx/>
                        <a:buFontTx/>
                        <a:buNone/>
                        <a:tabLst/>
                        <a:defRPr/>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If a door is open, Will close the door before alarming the house.</a:t>
                      </a:r>
                      <a:endParaRPr kumimoji="0" lang="ko-KR"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757142">
                <a:tc vMerge="1">
                  <a:txBody>
                    <a:bodyPr/>
                    <a:lstStyle/>
                    <a:p>
                      <a:pPr marL="0" marR="0" lvl="0" indent="0" algn="just" defTabSz="914400" rtl="0" eaLnBrk="1" fontAlgn="base" latinLnBrk="1" hangingPunct="1">
                        <a:lnSpc>
                          <a:spcPct val="100000"/>
                        </a:lnSpc>
                        <a:spcBef>
                          <a:spcPct val="0"/>
                        </a:spcBef>
                        <a:spcAft>
                          <a:spcPct val="0"/>
                        </a:spcAft>
                        <a:buClrTx/>
                        <a:buSzTx/>
                        <a:buFontTx/>
                        <a:buNone/>
                        <a:tabLst/>
                      </a:pPr>
                      <a:endParaRPr kumimoji="0" lang="en-US" altLang="ko-KR" sz="14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FR-15</a:t>
                      </a:r>
                      <a:endParaRPr kumimoji="0" lang="ko-KR"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Shall send an emergency message(SMS) to registered users </a:t>
                      </a:r>
                    </a:p>
                    <a:p>
                      <a:pPr marL="0" marR="0" indent="0" algn="l" defTabSz="457200" rtl="0" eaLnBrk="1" fontAlgn="auto" latinLnBrk="0" hangingPunct="1">
                        <a:lnSpc>
                          <a:spcPct val="100000"/>
                        </a:lnSpc>
                        <a:spcBef>
                          <a:spcPts val="0"/>
                        </a:spcBef>
                        <a:spcAft>
                          <a:spcPts val="0"/>
                        </a:spcAft>
                        <a:buClrTx/>
                        <a:buSzTx/>
                        <a:buFontTx/>
                        <a:buNone/>
                        <a:tabLst/>
                        <a:defRPr/>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(i.e, house owner and/or police officer)</a:t>
                      </a:r>
                    </a:p>
                    <a:p>
                      <a:pPr marL="0" marR="0" indent="0" algn="l" defTabSz="457200" rtl="0" eaLnBrk="1" fontAlgn="auto" latinLnBrk="0" hangingPunct="1">
                        <a:lnSpc>
                          <a:spcPct val="100000"/>
                        </a:lnSpc>
                        <a:spcBef>
                          <a:spcPts val="0"/>
                        </a:spcBef>
                        <a:spcAft>
                          <a:spcPts val="0"/>
                        </a:spcAft>
                        <a:buClrTx/>
                        <a:buSzTx/>
                        <a:buFontTx/>
                        <a:buNone/>
                        <a:tabLst/>
                        <a:defRPr/>
                      </a:pPr>
                      <a:r>
                        <a:rPr kumimoji="0" lang="en-US"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rPr>
                        <a:t>when the house is suddenly occupied while alarmed</a:t>
                      </a:r>
                      <a:endParaRPr kumimoji="0" lang="ko-KR" altLang="ko-KR" sz="1600" b="0" i="0" u="none" strike="noStrike" cap="none" normalizeH="0" baseline="0" dirty="0" smtClean="0">
                        <a:ln>
                          <a:noFill/>
                        </a:ln>
                        <a:solidFill>
                          <a:schemeClr val="tx1">
                            <a:lumMod val="50000"/>
                            <a:lumOff val="50000"/>
                          </a:schemeClr>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252382">
                <a:tc vMerge="1">
                  <a:txBody>
                    <a:bodyPr/>
                    <a:lstStyle/>
                    <a:p>
                      <a:pPr marL="0" marR="0" lvl="0" indent="0" algn="just" defTabSz="914400" rtl="0" eaLnBrk="1" fontAlgn="base" latinLnBrk="1" hangingPunct="1">
                        <a:lnSpc>
                          <a:spcPct val="100000"/>
                        </a:lnSpc>
                        <a:spcBef>
                          <a:spcPct val="0"/>
                        </a:spcBef>
                        <a:spcAft>
                          <a:spcPct val="0"/>
                        </a:spcAft>
                        <a:buClrTx/>
                        <a:buSzTx/>
                        <a:buFontTx/>
                        <a:buNone/>
                        <a:tabLst/>
                      </a:pPr>
                      <a:endParaRPr kumimoji="0" lang="en-US" altLang="ko-KR" sz="1400" b="0"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0" lang="en-US" altLang="ko-KR" sz="16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FR-17</a:t>
                      </a:r>
                      <a:endParaRPr kumimoji="0" lang="ko-KR" altLang="ko-KR" sz="16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defRPr/>
                      </a:pPr>
                      <a:r>
                        <a:rPr kumimoji="0" lang="en-US" altLang="ko-KR" sz="16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Shall not allow to set alarm while door is opening.</a:t>
                      </a:r>
                      <a:endParaRPr kumimoji="0" lang="ko-KR" altLang="ko-KR" sz="16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r h="1009522">
                <a:tc vMerge="1">
                  <a:txBody>
                    <a:bodyPr/>
                    <a:lstStyle/>
                    <a:p>
                      <a:pPr latinLnBrk="1"/>
                      <a:endParaRPr lang="ko-KR" altLang="en-US"/>
                    </a:p>
                  </a:txBody>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0" lang="en-US" altLang="ko-KR" sz="16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FR-19</a:t>
                      </a:r>
                      <a:endParaRPr kumimoji="0" lang="ko-KR" altLang="ko-KR" sz="16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defRPr/>
                      </a:pPr>
                      <a:r>
                        <a:rPr kumimoji="0" lang="en-US" altLang="ko-KR" sz="16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Shall send an emergency message to registered users </a:t>
                      </a:r>
                    </a:p>
                    <a:p>
                      <a:pPr marL="0" marR="0" lvl="0" indent="0" algn="just" defTabSz="914400" rtl="0" eaLnBrk="1" fontAlgn="base" latinLnBrk="1" hangingPunct="1">
                        <a:lnSpc>
                          <a:spcPct val="100000"/>
                        </a:lnSpc>
                        <a:spcBef>
                          <a:spcPct val="0"/>
                        </a:spcBef>
                        <a:spcAft>
                          <a:spcPct val="0"/>
                        </a:spcAft>
                        <a:buClrTx/>
                        <a:buSzTx/>
                        <a:buFontTx/>
                        <a:buNone/>
                        <a:tabLst/>
                        <a:defRPr/>
                      </a:pPr>
                      <a:r>
                        <a:rPr kumimoji="0" lang="en-US" altLang="ko-KR" sz="16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(i.e, house owner and/or police officer)</a:t>
                      </a:r>
                    </a:p>
                    <a:p>
                      <a:pPr marL="0" marR="0" lvl="0" indent="0" algn="just" defTabSz="914400" rtl="0" eaLnBrk="1" fontAlgn="base" latinLnBrk="1" hangingPunct="1">
                        <a:lnSpc>
                          <a:spcPct val="100000"/>
                        </a:lnSpc>
                        <a:spcBef>
                          <a:spcPct val="0"/>
                        </a:spcBef>
                        <a:spcAft>
                          <a:spcPct val="0"/>
                        </a:spcAft>
                        <a:buClrTx/>
                        <a:buSzTx/>
                        <a:buFontTx/>
                        <a:buNone/>
                        <a:tabLst/>
                        <a:defRPr/>
                      </a:pPr>
                      <a:r>
                        <a:rPr kumimoji="0" lang="en-US" altLang="ko-KR" sz="16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when the node is disconnected(i.e, physical removal) or </a:t>
                      </a:r>
                    </a:p>
                    <a:p>
                      <a:pPr marL="0" marR="0" lvl="0" indent="0" algn="just" defTabSz="914400" rtl="0" eaLnBrk="1" fontAlgn="base" latinLnBrk="1" hangingPunct="1">
                        <a:lnSpc>
                          <a:spcPct val="100000"/>
                        </a:lnSpc>
                        <a:spcBef>
                          <a:spcPct val="0"/>
                        </a:spcBef>
                        <a:spcAft>
                          <a:spcPct val="0"/>
                        </a:spcAft>
                        <a:buClrTx/>
                        <a:buSzTx/>
                        <a:buFontTx/>
                        <a:buNone/>
                        <a:tabLst/>
                        <a:defRPr/>
                      </a:pPr>
                      <a:r>
                        <a:rPr kumimoji="0" lang="en-US" altLang="ko-KR" sz="16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rPr>
                        <a:t>network shut-down</a:t>
                      </a:r>
                      <a:endParaRPr kumimoji="0" lang="ko-KR" altLang="ko-KR" sz="1600" b="1" i="0" u="none" strike="noStrike" cap="none" normalizeH="0" baseline="0" dirty="0" smtClean="0">
                        <a:ln>
                          <a:noFill/>
                        </a:ln>
                        <a:solidFill>
                          <a:schemeClr val="tx1"/>
                        </a:solidFill>
                        <a:effectLst/>
                        <a:latin typeface="Arial" pitchFamily="34" charset="0"/>
                        <a:ea typeface="맑은 고딕" pitchFamily="50" charset="-127"/>
                        <a:cs typeface="Arial" pitchFamily="34" charset="0"/>
                      </a:endParaRPr>
                    </a:p>
                  </a:txBody>
                  <a:tcPr marL="68580" marR="68580" marT="0" marB="0" anchor="ctr" horzOverflow="overflow">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a:noFill/>
                    </a:lnTlToBr>
                    <a:lnBlToTr>
                      <a:noFill/>
                    </a:lnBlToTr>
                    <a:noFill/>
                  </a:tcPr>
                </a:tc>
              </a:tr>
            </a:tbl>
          </a:graphicData>
        </a:graphic>
      </p:graphicFrame>
      <p:sp>
        <p:nvSpPr>
          <p:cNvPr id="11" name="Title 1"/>
          <p:cNvSpPr>
            <a:spLocks noGrp="1"/>
          </p:cNvSpPr>
          <p:nvPr>
            <p:ph type="title"/>
          </p:nvPr>
        </p:nvSpPr>
        <p:spPr>
          <a:xfrm>
            <a:off x="457200" y="11748"/>
            <a:ext cx="8229600" cy="1143000"/>
          </a:xfrm>
        </p:spPr>
        <p:txBody>
          <a:bodyPr/>
          <a:lstStyle/>
          <a:p>
            <a:r>
              <a:rPr lang="en-US" altLang="ko-KR" dirty="0" smtClean="0">
                <a:solidFill>
                  <a:schemeClr val="tx1"/>
                </a:solidFill>
                <a:latin typeface="Arial" pitchFamily="34" charset="0"/>
                <a:ea typeface="맑은 고딕" pitchFamily="50" charset="-127"/>
                <a:cs typeface="Arial" pitchFamily="34" charset="0"/>
              </a:rPr>
              <a:t>Architecture Drivers</a:t>
            </a:r>
            <a:endParaRPr lang="en-US" dirty="0">
              <a:solidFill>
                <a:schemeClr val="tx1"/>
              </a:solidFill>
              <a:latin typeface="Arial" pitchFamily="34" charset="0"/>
              <a:ea typeface="맑은 고딕" pitchFamily="50" charset="-127"/>
              <a:cs typeface="Arial" pitchFamily="34" charset="0"/>
            </a:endParaRPr>
          </a:p>
        </p:txBody>
      </p:sp>
      <p:sp>
        <p:nvSpPr>
          <p:cNvPr id="8" name="Slide Number Placeholder 3"/>
          <p:cNvSpPr txBox="1">
            <a:spLocks/>
          </p:cNvSpPr>
          <p:nvPr/>
        </p:nvSpPr>
        <p:spPr>
          <a:xfrm>
            <a:off x="3505200" y="6356356"/>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C7D64D-3598-4CFC-8825-AC86C9FE4FDB}" type="slidenum">
              <a:rPr lang="en-US" smtClean="0">
                <a:solidFill>
                  <a:schemeClr val="tx1">
                    <a:lumMod val="75000"/>
                    <a:lumOff val="25000"/>
                  </a:schemeClr>
                </a:solidFill>
              </a:rPr>
              <a:pPr algn="ctr"/>
              <a:t>8</a:t>
            </a:fld>
            <a:r>
              <a:rPr lang="en-US" dirty="0" smtClean="0">
                <a:solidFill>
                  <a:schemeClr val="tx1">
                    <a:lumMod val="75000"/>
                    <a:lumOff val="25000"/>
                  </a:schemeClr>
                </a:solidFill>
              </a:rPr>
              <a:t> / 23</a:t>
            </a:r>
            <a:endParaRPr lang="en-US" dirty="0">
              <a:solidFill>
                <a:schemeClr val="tx1">
                  <a:lumMod val="75000"/>
                  <a:lumOff val="25000"/>
                </a:schemeClr>
              </a:solidFill>
            </a:endParaRPr>
          </a:p>
        </p:txBody>
      </p:sp>
    </p:spTree>
    <p:extLst>
      <p:ext uri="{BB962C8B-B14F-4D97-AF65-F5344CB8AC3E}">
        <p14:creationId xmlns:p14="http://schemas.microsoft.com/office/powerpoint/2010/main" xmlns="" val="1436690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109028"/>
            <a:ext cx="8229600" cy="2376000"/>
          </a:xfrm>
        </p:spPr>
        <p:txBody>
          <a:bodyPr>
            <a:noAutofit/>
          </a:bodyPr>
          <a:lstStyle/>
          <a:p>
            <a:pPr marL="0" indent="0">
              <a:buNone/>
            </a:pPr>
            <a:r>
              <a:rPr lang="en-US" sz="2200" u="sng" dirty="0" smtClean="0">
                <a:solidFill>
                  <a:schemeClr val="tx1"/>
                </a:solidFill>
                <a:latin typeface="Arial" pitchFamily="34" charset="0"/>
                <a:ea typeface="맑은 고딕" pitchFamily="50" charset="-127"/>
                <a:cs typeface="Arial" pitchFamily="34" charset="0"/>
              </a:rPr>
              <a:t>Business Constraints</a:t>
            </a:r>
          </a:p>
          <a:p>
            <a:r>
              <a:rPr lang="en-US" sz="2200" dirty="0" smtClean="0">
                <a:solidFill>
                  <a:schemeClr val="tx1"/>
                </a:solidFill>
                <a:latin typeface="Arial" pitchFamily="34" charset="0"/>
                <a:ea typeface="맑은 고딕" pitchFamily="50" charset="-127"/>
                <a:cs typeface="Arial" pitchFamily="34" charset="0"/>
              </a:rPr>
              <a:t>You may use 3rd party open source software but please check with the project manager and business developer</a:t>
            </a:r>
          </a:p>
          <a:p>
            <a:r>
              <a:rPr lang="en-US" sz="2200" dirty="0" smtClean="0">
                <a:solidFill>
                  <a:schemeClr val="tx1"/>
                </a:solidFill>
                <a:latin typeface="Arial" pitchFamily="34" charset="0"/>
                <a:ea typeface="맑은 고딕" pitchFamily="50" charset="-127"/>
                <a:cs typeface="Arial" pitchFamily="34" charset="0"/>
              </a:rPr>
              <a:t>The system should be delivered in 5 weeks</a:t>
            </a:r>
          </a:p>
          <a:p>
            <a:r>
              <a:rPr lang="en-US" sz="2200" dirty="0" smtClean="0">
                <a:solidFill>
                  <a:schemeClr val="tx1"/>
                </a:solidFill>
                <a:latin typeface="Arial" pitchFamily="34" charset="0"/>
                <a:ea typeface="맑은 고딕" pitchFamily="50" charset="-127"/>
                <a:cs typeface="Arial" pitchFamily="34" charset="0"/>
              </a:rPr>
              <a:t>The team is consist of 6 members</a:t>
            </a:r>
          </a:p>
          <a:p>
            <a:endParaRPr lang="en-US" sz="2200" dirty="0" smtClean="0">
              <a:solidFill>
                <a:schemeClr val="tx1"/>
              </a:solidFill>
              <a:latin typeface="Arial" pitchFamily="34" charset="0"/>
              <a:ea typeface="맑은 고딕" pitchFamily="50" charset="-127"/>
              <a:cs typeface="Arial" pitchFamily="34" charset="0"/>
            </a:endParaRPr>
          </a:p>
        </p:txBody>
      </p:sp>
      <p:sp>
        <p:nvSpPr>
          <p:cNvPr id="11" name="Content Placeholder 5"/>
          <p:cNvSpPr txBox="1">
            <a:spLocks/>
          </p:cNvSpPr>
          <p:nvPr/>
        </p:nvSpPr>
        <p:spPr>
          <a:xfrm>
            <a:off x="457200" y="3776502"/>
            <a:ext cx="8229600" cy="2376000"/>
          </a:xfrm>
          <a:prstGeom prst="rect">
            <a:avLst/>
          </a:prstGeom>
        </p:spPr>
        <p:txBody>
          <a:bodyPr vert="horz"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
                <a:srgbClr val="C5003D"/>
              </a:buClr>
              <a:buSzPct val="100000"/>
              <a:buFont typeface="Arial" pitchFamily="34" charset="0"/>
              <a:buNone/>
              <a:tabLst/>
              <a:defRPr/>
            </a:pPr>
            <a:r>
              <a:rPr kumimoji="0" lang="en-US" sz="2200" b="0" i="0" u="sng" strike="noStrike" kern="1200" cap="none" spc="0" normalizeH="0" baseline="0" noProof="0" dirty="0" smtClean="0">
                <a:ln>
                  <a:noFill/>
                </a:ln>
                <a:effectLst/>
                <a:uLnTx/>
                <a:uFillTx/>
                <a:latin typeface="Arial" pitchFamily="34" charset="0"/>
                <a:ea typeface="맑은 고딕" pitchFamily="50" charset="-127"/>
                <a:cs typeface="Arial" pitchFamily="34" charset="0"/>
              </a:rPr>
              <a:t>Technical Constraints</a:t>
            </a:r>
          </a:p>
          <a:p>
            <a:pPr marL="292608" indent="-292608">
              <a:spcBef>
                <a:spcPct val="20000"/>
              </a:spcBef>
              <a:buClr>
                <a:srgbClr val="C5003D"/>
              </a:buClr>
              <a:buSzPct val="100000"/>
              <a:buFont typeface="Arial" pitchFamily="34" charset="0"/>
              <a:buChar char="•"/>
              <a:defRPr/>
            </a:pPr>
            <a:r>
              <a:rPr lang="en-US" sz="2200" dirty="0" smtClean="0">
                <a:latin typeface="Arial" pitchFamily="34" charset="0"/>
                <a:ea typeface="맑은 고딕" pitchFamily="50" charset="-127"/>
                <a:cs typeface="Arial" pitchFamily="34" charset="0"/>
              </a:rPr>
              <a:t>Permissible languages for this system (excluding the nodes) include Java and Python</a:t>
            </a:r>
          </a:p>
          <a:p>
            <a:pPr marL="292608" indent="-292608">
              <a:spcBef>
                <a:spcPct val="20000"/>
              </a:spcBef>
              <a:buClr>
                <a:srgbClr val="C5003D"/>
              </a:buClr>
              <a:buSzPct val="100000"/>
              <a:buFont typeface="Arial" pitchFamily="34" charset="0"/>
              <a:buChar char="•"/>
              <a:defRPr/>
            </a:pPr>
            <a:r>
              <a:rPr lang="en-US" sz="2200" dirty="0" smtClean="0">
                <a:latin typeface="Arial" pitchFamily="34" charset="0"/>
                <a:ea typeface="맑은 고딕" pitchFamily="50" charset="-127"/>
                <a:cs typeface="Arial" pitchFamily="34" charset="0"/>
              </a:rPr>
              <a:t>The node should be implemented on Arduino Uno and WIFI Shield</a:t>
            </a:r>
          </a:p>
        </p:txBody>
      </p:sp>
      <p:sp>
        <p:nvSpPr>
          <p:cNvPr id="9" name="Title 1"/>
          <p:cNvSpPr>
            <a:spLocks noGrp="1"/>
          </p:cNvSpPr>
          <p:nvPr>
            <p:ph type="title"/>
          </p:nvPr>
        </p:nvSpPr>
        <p:spPr>
          <a:xfrm>
            <a:off x="457200" y="11748"/>
            <a:ext cx="8229600" cy="1143000"/>
          </a:xfrm>
        </p:spPr>
        <p:txBody>
          <a:bodyPr/>
          <a:lstStyle/>
          <a:p>
            <a:r>
              <a:rPr lang="en-US" altLang="ko-KR" dirty="0" smtClean="0">
                <a:solidFill>
                  <a:schemeClr val="tx1"/>
                </a:solidFill>
                <a:latin typeface="Arial" pitchFamily="34" charset="0"/>
                <a:ea typeface="맑은 고딕" pitchFamily="50" charset="-127"/>
                <a:cs typeface="Arial" pitchFamily="34" charset="0"/>
              </a:rPr>
              <a:t>Architecture Drivers</a:t>
            </a:r>
            <a:endParaRPr lang="en-US" dirty="0">
              <a:solidFill>
                <a:schemeClr val="tx1"/>
              </a:solidFill>
              <a:latin typeface="Arial" pitchFamily="34" charset="0"/>
              <a:ea typeface="맑은 고딕" pitchFamily="50" charset="-127"/>
              <a:cs typeface="Arial" pitchFamily="34" charset="0"/>
            </a:endParaRPr>
          </a:p>
        </p:txBody>
      </p:sp>
      <p:sp>
        <p:nvSpPr>
          <p:cNvPr id="7" name="Slide Number Placeholder 3"/>
          <p:cNvSpPr txBox="1">
            <a:spLocks/>
          </p:cNvSpPr>
          <p:nvPr/>
        </p:nvSpPr>
        <p:spPr>
          <a:xfrm>
            <a:off x="3505200" y="6356356"/>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C7D64D-3598-4CFC-8825-AC86C9FE4FDB}" type="slidenum">
              <a:rPr lang="en-US" smtClean="0">
                <a:solidFill>
                  <a:schemeClr val="tx1">
                    <a:lumMod val="75000"/>
                    <a:lumOff val="25000"/>
                  </a:schemeClr>
                </a:solidFill>
              </a:rPr>
              <a:pPr algn="ctr"/>
              <a:t>9</a:t>
            </a:fld>
            <a:r>
              <a:rPr lang="en-US" dirty="0" smtClean="0">
                <a:solidFill>
                  <a:schemeClr val="tx1">
                    <a:lumMod val="75000"/>
                    <a:lumOff val="25000"/>
                  </a:schemeClr>
                </a:solidFill>
              </a:rPr>
              <a:t> / 23</a:t>
            </a:r>
            <a:endParaRPr lang="en-US" dirty="0">
              <a:solidFill>
                <a:schemeClr val="tx1">
                  <a:lumMod val="75000"/>
                  <a:lumOff val="25000"/>
                </a:schemeClr>
              </a:solidFill>
            </a:endParaRPr>
          </a:p>
        </p:txBody>
      </p:sp>
    </p:spTree>
    <p:extLst>
      <p:ext uri="{BB962C8B-B14F-4D97-AF65-F5344CB8AC3E}">
        <p14:creationId xmlns="" xmlns:p14="http://schemas.microsoft.com/office/powerpoint/2010/main" val="1436690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9548</TotalTime>
  <Words>2035</Words>
  <Application>Microsoft Office PowerPoint</Application>
  <PresentationFormat>화면 슬라이드 쇼(4:3)</PresentationFormat>
  <Paragraphs>583</Paragraphs>
  <Slides>27</Slides>
  <Notes>20</Notes>
  <HiddenSlides>0</HiddenSlides>
  <MMClips>0</MMClips>
  <ScaleCrop>false</ScaleCrop>
  <HeadingPairs>
    <vt:vector size="4" baseType="variant">
      <vt:variant>
        <vt:lpstr>테마</vt:lpstr>
      </vt:variant>
      <vt:variant>
        <vt:i4>1</vt:i4>
      </vt:variant>
      <vt:variant>
        <vt:lpstr>슬라이드 제목</vt:lpstr>
      </vt:variant>
      <vt:variant>
        <vt:i4>27</vt:i4>
      </vt:variant>
    </vt:vector>
  </HeadingPairs>
  <TitlesOfParts>
    <vt:vector size="28" baseType="lpstr">
      <vt:lpstr>Office Theme</vt:lpstr>
      <vt:lpstr>SW Architect COURSE 5/23 ~ 6/26 2015 (Team Four)</vt:lpstr>
      <vt:lpstr>CONTENTS</vt:lpstr>
      <vt:lpstr>Introducing TEAM four</vt:lpstr>
      <vt:lpstr>Project Overview</vt:lpstr>
      <vt:lpstr>SYSTEM CONTEXT</vt:lpstr>
      <vt:lpstr>Architecture Drivers</vt:lpstr>
      <vt:lpstr>Architecture Drivers</vt:lpstr>
      <vt:lpstr>Architecture Drivers</vt:lpstr>
      <vt:lpstr>Architecture Drivers</vt:lpstr>
      <vt:lpstr>Architecture Drivers</vt:lpstr>
      <vt:lpstr>Key Design</vt:lpstr>
      <vt:lpstr>Key Design</vt:lpstr>
      <vt:lpstr>Key Design</vt:lpstr>
      <vt:lpstr>Key Design</vt:lpstr>
      <vt:lpstr>Key Design</vt:lpstr>
      <vt:lpstr>Key Design</vt:lpstr>
      <vt:lpstr>Key Design</vt:lpstr>
      <vt:lpstr>Key Design</vt:lpstr>
      <vt:lpstr>Key Design</vt:lpstr>
      <vt:lpstr>PROJECT MANAGEMENT</vt:lpstr>
      <vt:lpstr>PROJECT MANAGEMENT</vt:lpstr>
      <vt:lpstr>ARTIFACTS</vt:lpstr>
      <vt:lpstr>LESSONS LEARNED</vt:lpstr>
      <vt:lpstr>Q&amp;A</vt:lpstr>
      <vt:lpstr>Appendix. Key Design</vt:lpstr>
      <vt:lpstr>Appendix. Key Design</vt:lpstr>
      <vt:lpstr>Appendix. Key Design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juhyung.woo</cp:lastModifiedBy>
  <cp:revision>1140</cp:revision>
  <cp:lastPrinted>2014-12-19T16:04:58Z</cp:lastPrinted>
  <dcterms:created xsi:type="dcterms:W3CDTF">2014-10-03T14:21:24Z</dcterms:created>
  <dcterms:modified xsi:type="dcterms:W3CDTF">2015-06-26T03:35:59Z</dcterms:modified>
</cp:coreProperties>
</file>