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7F6E-2480-46A3-8EDF-7DF40D586476}" type="datetimeFigureOut">
              <a:rPr lang="ko-KR" altLang="en-US" smtClean="0"/>
              <a:t>2016. 5. 31.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8115" y="2107771"/>
            <a:ext cx="1999281" cy="139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7" y="54244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Attendent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451" y="1848175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1642820" y="2805195"/>
            <a:ext cx="1875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5517396" y="1046136"/>
            <a:ext cx="2464231" cy="175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 flipV="1">
            <a:off x="5517396" y="2743201"/>
            <a:ext cx="2464231" cy="61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7" idx="2"/>
          </p:cNvCxnSpPr>
          <p:nvPr/>
        </p:nvCxnSpPr>
        <p:spPr>
          <a:xfrm>
            <a:off x="5517396" y="2805195"/>
            <a:ext cx="2464230" cy="1635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9451" y="3979191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3518115" y="4502260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4" idx="2"/>
            <a:endCxn id="26" idx="1"/>
          </p:cNvCxnSpPr>
          <p:nvPr/>
        </p:nvCxnSpPr>
        <p:spPr>
          <a:xfrm>
            <a:off x="4517756" y="3502619"/>
            <a:ext cx="0" cy="99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5039" y="958146"/>
            <a:ext cx="2078709" cy="208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Web Server</a:t>
            </a:r>
          </a:p>
          <a:p>
            <a:pPr algn="ctr"/>
            <a:r>
              <a:rPr lang="en-US" altLang="ko-KR" dirty="0" smtClean="0"/>
              <a:t>(Node.js)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6" y="647885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072" y="395208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(TCP 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2" idx="1"/>
          </p:cNvCxnSpPr>
          <p:nvPr/>
        </p:nvCxnSpPr>
        <p:spPr>
          <a:xfrm>
            <a:off x="1716438" y="1359978"/>
            <a:ext cx="961861" cy="70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7143748" y="1151580"/>
            <a:ext cx="837878" cy="848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>
            <a:off x="7143748" y="2000112"/>
            <a:ext cx="837879" cy="74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2"/>
          </p:cNvCxnSpPr>
          <p:nvPr/>
        </p:nvCxnSpPr>
        <p:spPr>
          <a:xfrm>
            <a:off x="7156341" y="1920073"/>
            <a:ext cx="825285" cy="252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072" y="2526224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4539552" y="4722522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471261" y="3106598"/>
            <a:ext cx="1830976" cy="1659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78299" y="1065949"/>
            <a:ext cx="1940197" cy="19943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(TCP server)</a:t>
            </a:r>
          </a:p>
          <a:p>
            <a:pPr algn="ctr"/>
            <a:r>
              <a:rPr lang="en-US" altLang="ko-KR" dirty="0" smtClean="0"/>
              <a:t>(TCP client)</a:t>
            </a:r>
          </a:p>
        </p:txBody>
      </p:sp>
      <p:cxnSp>
        <p:nvCxnSpPr>
          <p:cNvPr id="11" name="직선 화살표 연결선 10"/>
          <p:cNvCxnSpPr>
            <a:stCxn id="25" idx="3"/>
            <a:endCxn id="2" idx="1"/>
          </p:cNvCxnSpPr>
          <p:nvPr/>
        </p:nvCxnSpPr>
        <p:spPr>
          <a:xfrm flipV="1">
            <a:off x="1716438" y="2063137"/>
            <a:ext cx="961861" cy="142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</p:cNvCxnSpPr>
          <p:nvPr/>
        </p:nvCxnSpPr>
        <p:spPr>
          <a:xfrm flipH="1">
            <a:off x="5880636" y="3042078"/>
            <a:ext cx="223758" cy="1662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86739" y="395208"/>
            <a:ext cx="8167607" cy="541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2" idx="3"/>
            <a:endCxn id="4" idx="1"/>
          </p:cNvCxnSpPr>
          <p:nvPr/>
        </p:nvCxnSpPr>
        <p:spPr>
          <a:xfrm flipV="1">
            <a:off x="4618496" y="2000112"/>
            <a:ext cx="446543" cy="6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07004" y="389831"/>
            <a:ext cx="7955490" cy="5684318"/>
            <a:chOff x="1907004" y="389831"/>
            <a:chExt cx="7955490" cy="56843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74063" y="817046"/>
              <a:ext cx="1821373" cy="38030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Sure Park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System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50695" y="2395468"/>
              <a:ext cx="1415163" cy="78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Parking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Garage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082233" y="1328136"/>
              <a:ext cx="1609972" cy="794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Driver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82233" y="2395462"/>
              <a:ext cx="1609972" cy="8365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Attendant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82233" y="3496835"/>
              <a:ext cx="1609972" cy="8115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Owner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3988637" y="2777029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6795436" y="2795943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907004" y="389831"/>
              <a:ext cx="7955490" cy="5684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7004" y="5118652"/>
              <a:ext cx="7955490" cy="955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7004" y="5118652"/>
              <a:ext cx="1022421" cy="32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141348" y="5237709"/>
              <a:ext cx="297592" cy="43753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34310" y="5286243"/>
              <a:ext cx="441727" cy="270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7275" y="5293639"/>
              <a:ext cx="470638" cy="280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1087" y="5277640"/>
              <a:ext cx="662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system</a:t>
              </a:r>
              <a:endParaRPr lang="ko-KR" alt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2446" y="5281001"/>
              <a:ext cx="1253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Parking Garage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5094" y="528624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Data flow</a:t>
              </a:r>
              <a:endParaRPr lang="ko-KR" altLang="en-US" sz="120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7513687" y="5424742"/>
              <a:ext cx="477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75816" y="528824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endParaRPr lang="ko-KR" alt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7030" y="1426213"/>
              <a:ext cx="13580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Make a reservation</a:t>
              </a:r>
              <a:endParaRPr lang="ko-KR" alt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78566" y="2493998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Monitoring system</a:t>
              </a:r>
              <a:endParaRPr lang="ko-KR" alt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1064" y="3595797"/>
              <a:ext cx="1463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Management system</a:t>
              </a:r>
              <a:endParaRPr lang="ko-KR" altLang="en-US" sz="105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6788342" y="1746874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788346" y="3915910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3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73</Words>
  <Application>Microsoft Macintosh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Joan Kim</dc:creator>
  <cp:lastModifiedBy>김재헌</cp:lastModifiedBy>
  <cp:revision>22</cp:revision>
  <dcterms:created xsi:type="dcterms:W3CDTF">2016-05-09T10:03:00Z</dcterms:created>
  <dcterms:modified xsi:type="dcterms:W3CDTF">2016-05-31T20:26:17Z</dcterms:modified>
</cp:coreProperties>
</file>