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3" r:id="rId3"/>
    <p:sldId id="264" r:id="rId4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89B30D5-6DDE-441E-BB38-9CFB209CCDFA}">
          <p14:sldIdLst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3504" autoAdjust="0"/>
  </p:normalViewPr>
  <p:slideViewPr>
    <p:cSldViewPr>
      <p:cViewPr varScale="1">
        <p:scale>
          <a:sx n="68" d="100"/>
          <a:sy n="68" d="100"/>
        </p:scale>
        <p:origin x="240" y="78"/>
      </p:cViewPr>
      <p:guideLst>
        <p:guide orient="horz" pos="4319"/>
        <p:guide pos="3120"/>
      </p:guideLst>
    </p:cSldViewPr>
  </p:slideViewPr>
  <p:outlineViewPr>
    <p:cViewPr>
      <p:scale>
        <a:sx n="33" d="100"/>
        <a:sy n="33" d="100"/>
      </p:scale>
      <p:origin x="0" y="58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048"/>
    </p:cViewPr>
  </p:sorterViewPr>
  <p:notesViewPr>
    <p:cSldViewPr>
      <p:cViewPr varScale="1">
        <p:scale>
          <a:sx n="84" d="100"/>
          <a:sy n="84" d="100"/>
        </p:scale>
        <p:origin x="-3906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62AA09-B2C7-43E9-ABA0-23318402D21E}" type="datetimeFigureOut">
              <a:rPr lang="ko-KR" altLang="en-US"/>
              <a:pPr>
                <a:defRPr/>
              </a:pPr>
              <a:t>2016-05-16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64F63CA-8E40-4678-804A-E0C797DB75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25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146CE4-AE66-46F9-A116-923225BB6DDB}" type="datetimeFigureOut">
              <a:rPr lang="ko-KR" altLang="en-US"/>
              <a:pPr>
                <a:defRPr/>
              </a:pPr>
              <a:t>2016-05-16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47A307-6D28-42D4-97C7-3EC4C72659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486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662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백색바탕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6453189"/>
            <a:ext cx="682626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E8CC54-DFE0-4636-8F08-1CBBBE732C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195263" y="171451"/>
            <a:ext cx="7410451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 smtClean="0">
              <a:latin typeface="+mj-lt"/>
              <a:ea typeface="+mj-ea"/>
              <a:cs typeface="+mj-cs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733425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66225" y="6475414"/>
            <a:ext cx="65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3A6FB7-CA42-471B-9E03-E845BA8A156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29" name="그림 5" descr="백색바탕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" y="6453189"/>
            <a:ext cx="682626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그림 14" descr="BK.png"/>
          <p:cNvPicPr>
            <a:picLocks noChangeAspect="1"/>
          </p:cNvPicPr>
          <p:nvPr/>
        </p:nvPicPr>
        <p:blipFill>
          <a:blip r:embed="rId2" cstate="print"/>
          <a:srcRect l="4326" r="10626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제목 2"/>
          <p:cNvSpPr>
            <a:spLocks noGrp="1"/>
          </p:cNvSpPr>
          <p:nvPr>
            <p:ph type="title" idx="4294967295"/>
          </p:nvPr>
        </p:nvSpPr>
        <p:spPr bwMode="auto">
          <a:xfrm>
            <a:off x="428624" y="2133601"/>
            <a:ext cx="8915400" cy="719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ko-KR" sz="4000" b="1" dirty="0" smtClean="0">
                <a:solidFill>
                  <a:srgbClr val="C5003D"/>
                </a:solidFill>
              </a:rPr>
              <a:t>Sure-Park System</a:t>
            </a:r>
            <a:br>
              <a:rPr lang="en-US" altLang="ko-KR" sz="4000" b="1" dirty="0" smtClean="0">
                <a:solidFill>
                  <a:srgbClr val="C5003D"/>
                </a:solidFill>
              </a:rPr>
            </a:br>
            <a:r>
              <a:rPr lang="en-US" altLang="ko-KR" sz="4000" b="1" dirty="0" smtClean="0">
                <a:solidFill>
                  <a:srgbClr val="C5003D"/>
                </a:solidFill>
              </a:rPr>
              <a:t>Architecture Deriver Specification</a:t>
            </a:r>
            <a:endParaRPr lang="ko-KR" altLang="en-US" sz="4000" b="1" dirty="0" smtClean="0">
              <a:solidFill>
                <a:srgbClr val="C5003D"/>
              </a:solidFill>
            </a:endParaRPr>
          </a:p>
        </p:txBody>
      </p:sp>
      <p:pic>
        <p:nvPicPr>
          <p:cNvPr id="4108" name="그림 5" descr="백색바탕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4038" y="6057900"/>
            <a:ext cx="16621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52120"/>
              </p:ext>
            </p:extLst>
          </p:nvPr>
        </p:nvGraphicFramePr>
        <p:xfrm>
          <a:off x="3008784" y="5373216"/>
          <a:ext cx="3888432" cy="838182"/>
        </p:xfrm>
        <a:graphic>
          <a:graphicData uri="http://schemas.openxmlformats.org/drawingml/2006/table">
            <a:tbl>
              <a:tblPr/>
              <a:tblGrid>
                <a:gridCol w="3888432"/>
              </a:tblGrid>
              <a:tr h="380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en-US" altLang="ko-KR" sz="12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Team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1" marR="9144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Namjin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Lee(Team Leader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Jack Oh, Charles Park, Joan Kim,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Jeaheon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Kim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/>
              <a:t>1. Introduction</a:t>
            </a:r>
            <a:endParaRPr lang="ko-KR" altLang="en-US" sz="2000" b="1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8" y="2996952"/>
            <a:ext cx="5425172" cy="33047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416496" y="908720"/>
            <a:ext cx="8784976" cy="170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ctr"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Key business goals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for the system are to create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</a:t>
            </a:r>
          </a:p>
          <a:p>
            <a:pPr marL="457200" fontAlgn="ctr" latinLnBrk="0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 system/infrastructure that enables </a:t>
            </a:r>
            <a:r>
              <a:rPr lang="en-US" altLang="ko-KR" sz="1400" u="sng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users to reserve parking spaces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using a laptop or phone.</a:t>
            </a:r>
            <a:endParaRPr lang="ko-KR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Enables </a:t>
            </a:r>
            <a:r>
              <a:rPr lang="en-US" altLang="ko-KR" sz="1400" u="sng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 parking attendant to monitor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the parking facility</a:t>
            </a:r>
            <a:endParaRPr lang="ko-KR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 system that can be reused and scaled for another parking facility (garage or lot)</a:t>
            </a:r>
            <a:endParaRPr lang="ko-KR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400" u="sng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Provide owner with facility usage data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to initially include average usage, peak usage hours, revenue and must be extensible for adding more analysis algorithms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/>
              <a:t>2. Product Context</a:t>
            </a:r>
            <a:endParaRPr lang="ko-KR" altLang="en-US" sz="2000" b="1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9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66700" indent="-266700">
          <a:lnSpc>
            <a:spcPct val="130000"/>
          </a:lnSpc>
          <a:buClr>
            <a:srgbClr val="C5003D"/>
          </a:buClr>
          <a:buFont typeface="Wingdings" pitchFamily="2" charset="2"/>
          <a:buChar char="u"/>
          <a:defRPr sz="16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12591</TotalTime>
  <Words>107</Words>
  <Application>Microsoft Office PowerPoint</Application>
  <PresentationFormat>A4 용지(210x297mm)</PresentationFormat>
  <Paragraphs>16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Times New Roman</vt:lpstr>
      <vt:lpstr>Wingdings</vt:lpstr>
      <vt:lpstr>제목 슬라이드</vt:lpstr>
      <vt:lpstr>Sure-Park System Architecture Deriver Specification</vt:lpstr>
      <vt:lpstr>1. Introduction</vt:lpstr>
      <vt:lpstr>2. Product Context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Joan Kim</cp:lastModifiedBy>
  <cp:revision>710</cp:revision>
  <dcterms:created xsi:type="dcterms:W3CDTF">2012-01-20T03:23:33Z</dcterms:created>
  <dcterms:modified xsi:type="dcterms:W3CDTF">2016-05-16T10:32:24Z</dcterms:modified>
</cp:coreProperties>
</file>