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0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남진/책임연구원/PC SW팀(namjin.lee@lge.com)" initials="이S" lastIdx="1" clrIdx="0">
    <p:extLst>
      <p:ext uri="{19B8F6BF-5375-455C-9EA6-DF929625EA0E}">
        <p15:presenceInfo xmlns:p15="http://schemas.microsoft.com/office/powerpoint/2012/main" xmlns="" userId="S-1-5-21-2543426832-1914326140-3112152631-7682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790" autoAdjust="0"/>
  </p:normalViewPr>
  <p:slideViewPr>
    <p:cSldViewPr snapToGrid="0">
      <p:cViewPr varScale="1">
        <p:scale>
          <a:sx n="87" d="100"/>
          <a:sy n="87" d="100"/>
        </p:scale>
        <p:origin x="-1330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pPr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1114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pPr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642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pPr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2877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pPr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0314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pPr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5746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pPr/>
              <a:t>2016-06-22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7721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pPr/>
              <a:t>2016-06-22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9924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pPr/>
              <a:t>2016-06-22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2910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pPr/>
              <a:t>2016-06-22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6777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pPr/>
              <a:t>2016-06-22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2583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pPr/>
              <a:t>2016-06-22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9019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46686-9C38-4F0D-B0C6-D73A6F36E862}" type="datetimeFigureOut">
              <a:rPr lang="ko-KR" altLang="en-US" smtClean="0"/>
              <a:pPr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67826-5509-4667-94C7-781BB9F57E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2829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58572" y="272932"/>
            <a:ext cx="337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Facility Controller – Dynamic View</a:t>
            </a:r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97048" y="1753402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Manager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50790" y="3684567"/>
            <a:ext cx="7274013" cy="1270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57470" y="3710090"/>
            <a:ext cx="16378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b="1" i="1" u="sng" dirty="0" smtClean="0">
                <a:solidFill>
                  <a:schemeClr val="tx1"/>
                </a:solidFill>
              </a:rPr>
              <a:t>Legend</a:t>
            </a:r>
            <a:endParaRPr lang="ko-KR" altLang="en-US" sz="1400" b="1" i="1" u="sng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03327" y="4484266"/>
            <a:ext cx="340143" cy="272792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02727" y="4495448"/>
            <a:ext cx="664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Process</a:t>
            </a:r>
            <a:endParaRPr lang="ko-KR" altLang="en-US" sz="1100"/>
          </a:p>
        </p:txBody>
      </p:sp>
      <p:sp>
        <p:nvSpPr>
          <p:cNvPr id="54" name="TextBox 53"/>
          <p:cNvSpPr txBox="1"/>
          <p:nvPr/>
        </p:nvSpPr>
        <p:spPr>
          <a:xfrm>
            <a:off x="1202727" y="4092308"/>
            <a:ext cx="1981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Facility Controller</a:t>
            </a:r>
            <a:endParaRPr lang="ko-KR" altLang="en-US" sz="11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006660" y="1084725"/>
            <a:ext cx="5880039" cy="201462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803327" y="4070090"/>
            <a:ext cx="340143" cy="26161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871738" y="4478304"/>
            <a:ext cx="321973" cy="2847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277089" y="4501060"/>
            <a:ext cx="664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Object</a:t>
            </a:r>
            <a:endParaRPr lang="ko-KR" altLang="en-US" sz="1100"/>
          </a:p>
        </p:txBody>
      </p:sp>
      <p:sp>
        <p:nvSpPr>
          <p:cNvPr id="58" name="타원 57"/>
          <p:cNvSpPr/>
          <p:nvPr/>
        </p:nvSpPr>
        <p:spPr>
          <a:xfrm>
            <a:off x="2209969" y="1640976"/>
            <a:ext cx="1049295" cy="9539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COMM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3709830" y="1640975"/>
            <a:ext cx="1049295" cy="9539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Device Control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45" idx="3"/>
            <a:endCxn id="58" idx="2"/>
          </p:cNvCxnSpPr>
          <p:nvPr/>
        </p:nvCxnSpPr>
        <p:spPr>
          <a:xfrm>
            <a:off x="1569048" y="2113402"/>
            <a:ext cx="640921" cy="454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2998874" y="4620659"/>
            <a:ext cx="415785" cy="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414658" y="4495448"/>
            <a:ext cx="16445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TCP/IP Packet data flow</a:t>
            </a:r>
            <a:endParaRPr lang="ko-KR" altLang="en-US" sz="1100"/>
          </a:p>
        </p:txBody>
      </p:sp>
      <p:cxnSp>
        <p:nvCxnSpPr>
          <p:cNvPr id="30" name="직선 화살표 연결선 29"/>
          <p:cNvCxnSpPr>
            <a:stCxn id="59" idx="2"/>
            <a:endCxn id="58" idx="6"/>
          </p:cNvCxnSpPr>
          <p:nvPr/>
        </p:nvCxnSpPr>
        <p:spPr>
          <a:xfrm flipH="1">
            <a:off x="3259264" y="2117947"/>
            <a:ext cx="450566" cy="1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V="1">
            <a:off x="2999022" y="4216312"/>
            <a:ext cx="473312" cy="1246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527216" y="4070090"/>
            <a:ext cx="1210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Call-Return</a:t>
            </a:r>
            <a:endParaRPr lang="ko-KR" altLang="en-US" sz="1100"/>
          </a:p>
        </p:txBody>
      </p:sp>
      <p:sp>
        <p:nvSpPr>
          <p:cNvPr id="91" name="직사각형 90"/>
          <p:cNvSpPr/>
          <p:nvPr/>
        </p:nvSpPr>
        <p:spPr>
          <a:xfrm>
            <a:off x="358572" y="825894"/>
            <a:ext cx="7971521" cy="4414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209691" y="1640975"/>
            <a:ext cx="1049295" cy="9539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Device Interface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709551" y="1640975"/>
            <a:ext cx="1049295" cy="9539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Device Drivers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stCxn id="32" idx="2"/>
            <a:endCxn id="59" idx="6"/>
          </p:cNvCxnSpPr>
          <p:nvPr/>
        </p:nvCxnSpPr>
        <p:spPr>
          <a:xfrm flipH="1">
            <a:off x="4759125" y="2117947"/>
            <a:ext cx="450566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6262610" y="2117947"/>
            <a:ext cx="450566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241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659027" y="378941"/>
            <a:ext cx="30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Facility Controller – Static View</a:t>
            </a:r>
            <a:endParaRPr lang="ko-KR" altLang="en-US" dirty="0"/>
          </a:p>
        </p:txBody>
      </p:sp>
      <p:grpSp>
        <p:nvGrpSpPr>
          <p:cNvPr id="74" name="그룹 73"/>
          <p:cNvGrpSpPr/>
          <p:nvPr/>
        </p:nvGrpSpPr>
        <p:grpSpPr>
          <a:xfrm>
            <a:off x="383814" y="1038287"/>
            <a:ext cx="7936321" cy="5416834"/>
            <a:chOff x="383814" y="1038287"/>
            <a:chExt cx="7936321" cy="5416834"/>
          </a:xfrm>
        </p:grpSpPr>
        <p:sp>
          <p:nvSpPr>
            <p:cNvPr id="2" name="직사각형 1"/>
            <p:cNvSpPr/>
            <p:nvPr/>
          </p:nvSpPr>
          <p:spPr>
            <a:xfrm>
              <a:off x="572087" y="1162393"/>
              <a:ext cx="4123006" cy="3128253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722058" y="2103802"/>
              <a:ext cx="3675131" cy="4776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Device Control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26341" y="1335358"/>
              <a:ext cx="3666564" cy="4755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COMM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17575" y="3635181"/>
              <a:ext cx="2148717" cy="4678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Device Drivers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접힌 도형 10"/>
            <p:cNvSpPr/>
            <p:nvPr/>
          </p:nvSpPr>
          <p:spPr>
            <a:xfrm>
              <a:off x="5540926" y="3125911"/>
              <a:ext cx="2285260" cy="923547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Shares 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FC-SM protocol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14"/>
            <p:cNvCxnSpPr>
              <a:stCxn id="6" idx="3"/>
            </p:cNvCxnSpPr>
            <p:nvPr/>
          </p:nvCxnSpPr>
          <p:spPr>
            <a:xfrm>
              <a:off x="4392905" y="1573115"/>
              <a:ext cx="1567874" cy="1562909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4042002" y="5029867"/>
              <a:ext cx="4181632" cy="1276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048681" y="5055390"/>
              <a:ext cx="1630568" cy="3615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r>
                <a:rPr lang="en-US" altLang="ko-KR" sz="1400" b="1" i="1" u="sng" dirty="0" smtClean="0">
                  <a:solidFill>
                    <a:schemeClr val="tx1"/>
                  </a:solidFill>
                </a:rPr>
                <a:t>Legend</a:t>
              </a:r>
              <a:endParaRPr lang="ko-KR" altLang="en-US" sz="1400" b="1" i="1" u="sng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241719" y="5914383"/>
              <a:ext cx="335269" cy="237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접힌 도형 21"/>
            <p:cNvSpPr/>
            <p:nvPr/>
          </p:nvSpPr>
          <p:spPr>
            <a:xfrm>
              <a:off x="6594740" y="5461649"/>
              <a:ext cx="376706" cy="277801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83814" y="1038287"/>
              <a:ext cx="7936321" cy="54168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화살표 연결선 35"/>
            <p:cNvCxnSpPr/>
            <p:nvPr/>
          </p:nvCxnSpPr>
          <p:spPr>
            <a:xfrm>
              <a:off x="6594739" y="6050385"/>
              <a:ext cx="422295" cy="31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5" name="그룹 38"/>
            <p:cNvGrpSpPr/>
            <p:nvPr/>
          </p:nvGrpSpPr>
          <p:grpSpPr>
            <a:xfrm>
              <a:off x="6144685" y="1669861"/>
              <a:ext cx="1168935" cy="979772"/>
              <a:chOff x="969671" y="2167565"/>
              <a:chExt cx="1944000" cy="1440000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969671" y="2311565"/>
                <a:ext cx="1944000" cy="129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 smtClean="0">
                    <a:solidFill>
                      <a:schemeClr val="tx1"/>
                    </a:solidFill>
                  </a:rPr>
                  <a:t>SurePark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 Manager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사다리꼴 40"/>
              <p:cNvSpPr/>
              <p:nvPr/>
            </p:nvSpPr>
            <p:spPr>
              <a:xfrm>
                <a:off x="969671" y="2167565"/>
                <a:ext cx="720000" cy="144000"/>
              </a:xfrm>
              <a:prstGeom prst="trapezoid">
                <a:avLst>
                  <a:gd name="adj" fmla="val 4795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직사각형 47"/>
            <p:cNvSpPr/>
            <p:nvPr/>
          </p:nvSpPr>
          <p:spPr>
            <a:xfrm>
              <a:off x="4225459" y="5461649"/>
              <a:ext cx="351457" cy="27780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612772" y="5465626"/>
              <a:ext cx="1973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Facility Controller Boundary</a:t>
              </a:r>
              <a:endParaRPr lang="ko-KR" altLang="en-US" sz="11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630327" y="5892571"/>
              <a:ext cx="766531" cy="262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Module</a:t>
              </a:r>
              <a:endParaRPr lang="ko-KR" altLang="en-US" sz="11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988660" y="5461649"/>
              <a:ext cx="766531" cy="262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Note</a:t>
              </a:r>
              <a:endParaRPr lang="ko-KR" altLang="en-US" sz="11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053812" y="5922079"/>
              <a:ext cx="472595" cy="262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Uses</a:t>
              </a:r>
              <a:endParaRPr lang="ko-KR" altLang="en-US" sz="1100" dirty="0"/>
            </a:p>
          </p:txBody>
        </p:sp>
        <p:cxnSp>
          <p:nvCxnSpPr>
            <p:cNvPr id="59" name="직선 연결선 58"/>
            <p:cNvCxnSpPr/>
            <p:nvPr/>
          </p:nvCxnSpPr>
          <p:spPr>
            <a:xfrm flipH="1">
              <a:off x="6650627" y="2620960"/>
              <a:ext cx="2" cy="507269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717575" y="2874358"/>
              <a:ext cx="3684096" cy="4678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Device Interface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직선 화살표 연결선 62"/>
            <p:cNvCxnSpPr>
              <a:stCxn id="6" idx="2"/>
              <a:endCxn id="4" idx="0"/>
            </p:cNvCxnSpPr>
            <p:nvPr/>
          </p:nvCxnSpPr>
          <p:spPr>
            <a:xfrm>
              <a:off x="2559623" y="1810871"/>
              <a:ext cx="1" cy="29293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>
              <a:stCxn id="4" idx="2"/>
              <a:endCxn id="57" idx="0"/>
            </p:cNvCxnSpPr>
            <p:nvPr/>
          </p:nvCxnSpPr>
          <p:spPr>
            <a:xfrm flipH="1">
              <a:off x="2559623" y="2581427"/>
              <a:ext cx="1" cy="29293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직사각형 82"/>
          <p:cNvSpPr/>
          <p:nvPr/>
        </p:nvSpPr>
        <p:spPr>
          <a:xfrm>
            <a:off x="2980129" y="3629320"/>
            <a:ext cx="1416025" cy="467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WatchDog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stCxn id="57" idx="2"/>
          </p:cNvCxnSpPr>
          <p:nvPr/>
        </p:nvCxnSpPr>
        <p:spPr>
          <a:xfrm>
            <a:off x="2559623" y="3342249"/>
            <a:ext cx="0" cy="2977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1355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4265</TotalTime>
  <Words>49</Words>
  <Application>Microsoft Office PowerPoint</Application>
  <PresentationFormat>화면 슬라이드 쇼(4:3)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Company>LG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이남진/책임연구원/PC SW팀(namjin.lee@lge.com)</dc:creator>
  <cp:lastModifiedBy>cheonsu.park</cp:lastModifiedBy>
  <cp:revision>98</cp:revision>
  <dcterms:created xsi:type="dcterms:W3CDTF">2016-06-12T19:06:04Z</dcterms:created>
  <dcterms:modified xsi:type="dcterms:W3CDTF">2016-06-22T23:10:58Z</dcterms:modified>
</cp:coreProperties>
</file>