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75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xmlns="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4" name="직사각형 3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6" name="직사각형 5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8" name="직사각형 7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접힌 도형 9"/>
          <p:cNvSpPr/>
          <p:nvPr/>
        </p:nvSpPr>
        <p:spPr>
          <a:xfrm>
            <a:off x="2805000" y="4816400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5540926" y="3125911"/>
            <a:ext cx="2285260" cy="92354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SM-WS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47830" y="3738509"/>
            <a:ext cx="853385" cy="136040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20" name="직사각형 1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접힌 도형 21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endCxn id="4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807283" y="4868611"/>
            <a:ext cx="1173594" cy="1050146"/>
            <a:chOff x="969671" y="2167565"/>
            <a:chExt cx="1944000" cy="1440000"/>
          </a:xfrm>
        </p:grpSpPr>
        <p:sp>
          <p:nvSpPr>
            <p:cNvPr id="33" name="직사각형 32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Facility Controller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사다리꼴 33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40" name="직사각형 39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/>
          <p:cNvCxnSpPr>
            <a:endCxn id="10" idx="1"/>
          </p:cNvCxnSpPr>
          <p:nvPr/>
        </p:nvCxnSpPr>
        <p:spPr>
          <a:xfrm flipV="1">
            <a:off x="1870412" y="5290912"/>
            <a:ext cx="934588" cy="688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51" name="TextBox 50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52" name="TextBox 51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46" name="직사각형 4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55" name="직사각형 5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58" name="직사각형 57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58572" y="825893"/>
            <a:ext cx="7971521" cy="5393681"/>
            <a:chOff x="358572" y="825893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76466" y="1751202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048" y="1744610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0790" y="4537391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7470" y="4562914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03327" y="5337090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727" y="5348272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2727" y="4945132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06661" y="1084725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03327" y="4922914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738" y="5331128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7089" y="5353884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517689" y="1640976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33870" y="1640975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5728712" y="3454647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58" idx="2"/>
            </p:cNvCxnSpPr>
            <p:nvPr/>
          </p:nvCxnSpPr>
          <p:spPr>
            <a:xfrm>
              <a:off x="1573427" y="2117946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387544" y="2111202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998874" y="5473483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14658" y="5348272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046699" y="5484925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24746" y="5339366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5073782" y="2594918"/>
              <a:ext cx="990600" cy="859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730" y="317003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>
              <a:stCxn id="41" idx="2"/>
            </p:cNvCxnSpPr>
            <p:nvPr/>
          </p:nvCxnSpPr>
          <p:spPr>
            <a:xfrm flipH="1">
              <a:off x="6442273" y="2471202"/>
              <a:ext cx="774193" cy="9834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76466" y="31025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561795" y="20894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2999022" y="5069136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27216" y="4922914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8572" y="825893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 Manager – Dynamic View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107" name="직사각형 10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사다리꼴 10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105" name="직사각형 104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사다리꼴 105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103" name="직사각형 102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사다리꼴 103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접힌 도형 36"/>
          <p:cNvSpPr/>
          <p:nvPr/>
        </p:nvSpPr>
        <p:spPr>
          <a:xfrm>
            <a:off x="5884770" y="3143134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101" name="직사각형 100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사다리꼴 10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접힌 도형 47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107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95" name="직사각형 9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/>
          </a:p>
        </p:txBody>
      </p:sp>
      <p:grpSp>
        <p:nvGrpSpPr>
          <p:cNvPr id="83" name="그룹 82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93" name="직사각형 92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사다리꼴 93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90" name="직사각형 8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다리꼴 9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5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3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WebService  – Static View</a:t>
            </a:r>
            <a:endParaRPr lang="ko-KR" altLang="en-US" dirty="0"/>
          </a:p>
        </p:txBody>
      </p:sp>
      <p:sp>
        <p:nvSpPr>
          <p:cNvPr id="58" name="모서리가 접힌 도형 57"/>
          <p:cNvSpPr/>
          <p:nvPr/>
        </p:nvSpPr>
        <p:spPr>
          <a:xfrm>
            <a:off x="1491261" y="2944126"/>
            <a:ext cx="1152000" cy="141935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Shares common DB schema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Shares SM-WS protocol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6681" y="996440"/>
            <a:ext cx="8195683" cy="5393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904929" y="4854453"/>
            <a:ext cx="4200179" cy="1270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974999" y="48652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168037" y="5697852"/>
            <a:ext cx="336756" cy="263021"/>
            <a:chOff x="5057814" y="590160"/>
            <a:chExt cx="1944000" cy="1440000"/>
          </a:xfrm>
        </p:grpSpPr>
        <p:sp>
          <p:nvSpPr>
            <p:cNvPr id="116" name="직사각형 11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사다리꼴 11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모서리가 접힌 도형 117"/>
          <p:cNvSpPr/>
          <p:nvPr/>
        </p:nvSpPr>
        <p:spPr>
          <a:xfrm>
            <a:off x="6724257" y="5271534"/>
            <a:ext cx="378377" cy="27661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492608" y="5811648"/>
            <a:ext cx="424168" cy="122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151777" y="5271534"/>
            <a:ext cx="353016" cy="27661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539089" y="5275511"/>
            <a:ext cx="198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WebService Boundary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621815" y="5693044"/>
            <a:ext cx="76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123" name="TextBox 122"/>
          <p:cNvSpPr txBox="1"/>
          <p:nvPr/>
        </p:nvSpPr>
        <p:spPr>
          <a:xfrm>
            <a:off x="7118177" y="5271534"/>
            <a:ext cx="769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124" name="TextBox 123"/>
          <p:cNvSpPr txBox="1"/>
          <p:nvPr/>
        </p:nvSpPr>
        <p:spPr>
          <a:xfrm>
            <a:off x="5951680" y="5695545"/>
            <a:ext cx="474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grpSp>
        <p:nvGrpSpPr>
          <p:cNvPr id="125" name="그룹 124"/>
          <p:cNvGrpSpPr/>
          <p:nvPr/>
        </p:nvGrpSpPr>
        <p:grpSpPr>
          <a:xfrm>
            <a:off x="6504872" y="3311241"/>
            <a:ext cx="1492962" cy="1071945"/>
            <a:chOff x="969671" y="2167565"/>
            <a:chExt cx="1944000" cy="1440000"/>
          </a:xfrm>
        </p:grpSpPr>
        <p:sp>
          <p:nvSpPr>
            <p:cNvPr id="126" name="직사각형 125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Views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사다리꼴 126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659027" y="1227117"/>
            <a:ext cx="1492962" cy="1071945"/>
            <a:chOff x="969671" y="2167565"/>
            <a:chExt cx="1944000" cy="1440000"/>
          </a:xfrm>
        </p:grpSpPr>
        <p:sp>
          <p:nvSpPr>
            <p:cNvPr id="129" name="직사각형 128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SurePark Manager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사다리꼴 129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422151" y="1397101"/>
            <a:ext cx="1492962" cy="1071945"/>
            <a:chOff x="969671" y="2167565"/>
            <a:chExt cx="1944000" cy="1440000"/>
          </a:xfrm>
        </p:grpSpPr>
        <p:sp>
          <p:nvSpPr>
            <p:cNvPr id="135" name="직사각형 134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Presenter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사다리꼴 135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681969" y="1397101"/>
            <a:ext cx="1492962" cy="1071945"/>
            <a:chOff x="969671" y="2167565"/>
            <a:chExt cx="1944000" cy="1440000"/>
          </a:xfrm>
        </p:grpSpPr>
        <p:sp>
          <p:nvSpPr>
            <p:cNvPr id="138" name="직사각형 137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Model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사다리꼴 138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3" name="직선 연결선 62"/>
          <p:cNvCxnSpPr>
            <a:endCxn id="58" idx="3"/>
          </p:cNvCxnSpPr>
          <p:nvPr/>
        </p:nvCxnSpPr>
        <p:spPr>
          <a:xfrm flipH="1">
            <a:off x="2643261" y="1816687"/>
            <a:ext cx="1130633" cy="183711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58" idx="1"/>
          </p:cNvCxnSpPr>
          <p:nvPr/>
        </p:nvCxnSpPr>
        <p:spPr>
          <a:xfrm>
            <a:off x="784880" y="2146300"/>
            <a:ext cx="706381" cy="15075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7154531" y="2494161"/>
            <a:ext cx="0" cy="8906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7251353" y="2494161"/>
            <a:ext cx="0" cy="8906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5" idx="1"/>
            <a:endCxn id="138" idx="3"/>
          </p:cNvCxnSpPr>
          <p:nvPr/>
        </p:nvCxnSpPr>
        <p:spPr>
          <a:xfrm flipH="1">
            <a:off x="5174931" y="1986672"/>
            <a:ext cx="124722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3208577" y="1309197"/>
            <a:ext cx="4896531" cy="32476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426286" y="3488932"/>
            <a:ext cx="951382" cy="798893"/>
            <a:chOff x="5057814" y="590160"/>
            <a:chExt cx="1944000" cy="1440000"/>
          </a:xfrm>
        </p:grpSpPr>
        <p:sp>
          <p:nvSpPr>
            <p:cNvPr id="74" name="직사각형 73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661397" y="3489260"/>
            <a:ext cx="951382" cy="798893"/>
            <a:chOff x="5057814" y="590160"/>
            <a:chExt cx="1944000" cy="1440000"/>
          </a:xfrm>
        </p:grpSpPr>
        <p:sp>
          <p:nvSpPr>
            <p:cNvPr id="77" name="직사각형 76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다리꼴 77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>
            <a:stCxn id="138" idx="2"/>
            <a:endCxn id="74" idx="0"/>
          </p:cNvCxnSpPr>
          <p:nvPr/>
        </p:nvCxnSpPr>
        <p:spPr>
          <a:xfrm flipH="1">
            <a:off x="3901977" y="2469047"/>
            <a:ext cx="526473" cy="109977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138" idx="2"/>
            <a:endCxn id="77" idx="0"/>
          </p:cNvCxnSpPr>
          <p:nvPr/>
        </p:nvCxnSpPr>
        <p:spPr>
          <a:xfrm>
            <a:off x="4428450" y="2469047"/>
            <a:ext cx="708638" cy="11001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721057" y="5672068"/>
            <a:ext cx="335269" cy="264151"/>
            <a:chOff x="5057814" y="590160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129636" y="55845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69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30013" y="1037125"/>
            <a:ext cx="7535917" cy="5153457"/>
            <a:chOff x="1030013" y="1037125"/>
            <a:chExt cx="7535917" cy="5153457"/>
          </a:xfrm>
        </p:grpSpPr>
        <p:grpSp>
          <p:nvGrpSpPr>
            <p:cNvPr id="8" name="그룹 7"/>
            <p:cNvGrpSpPr/>
            <p:nvPr/>
          </p:nvGrpSpPr>
          <p:grpSpPr>
            <a:xfrm>
              <a:off x="1030013" y="1037125"/>
              <a:ext cx="7535917" cy="5153457"/>
              <a:chOff x="641131" y="658765"/>
              <a:chExt cx="7924800" cy="5153457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641131" y="882870"/>
                <a:ext cx="7924800" cy="49293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Add new garages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Show statistics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Show all reservation information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195146" y="658765"/>
                <a:ext cx="971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O</a:t>
                </a:r>
                <a:r>
                  <a:rPr lang="en-US" altLang="ko-KR" b="1" dirty="0" smtClean="0"/>
                  <a:t>wner</a:t>
                </a:r>
                <a:endParaRPr lang="ko-KR" altLang="en-US" b="1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876809" y="4409072"/>
              <a:ext cx="3026978" cy="1425289"/>
              <a:chOff x="5065989" y="3988672"/>
              <a:chExt cx="3026978" cy="1425289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5065989" y="4152719"/>
                <a:ext cx="3026978" cy="12612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Show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garage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status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Login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74948" y="3988672"/>
                <a:ext cx="10142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   Users</a:t>
                </a:r>
                <a:endParaRPr lang="ko-KR" altLang="en-US" b="1" dirty="0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3342296" y="3711607"/>
              <a:ext cx="4803226" cy="22372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tx1"/>
                  </a:solidFill>
                </a:rPr>
                <a:t>Make reservations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>
                  <a:solidFill>
                    <a:schemeClr val="tx1"/>
                  </a:solidFill>
                </a:rPr>
                <a:t>Show driver’s reservation information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16336" y="3520946"/>
              <a:ext cx="8765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Driver</a:t>
              </a:r>
              <a:endParaRPr lang="ko-KR" altLang="en-US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12428" y="2372790"/>
              <a:ext cx="6111764" cy="3728453"/>
              <a:chOff x="1692167" y="1456418"/>
              <a:chExt cx="6784425" cy="4266465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1692167" y="1641084"/>
                <a:ext cx="6784425" cy="40817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Show garage status with usage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Confirm reservation ID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Show all reservation information without card number.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00352" y="1456418"/>
                <a:ext cx="1428635" cy="404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Attendant</a:t>
                </a:r>
                <a:endParaRPr lang="ko-KR" altLang="en-US" b="1" dirty="0"/>
              </a:p>
            </p:txBody>
          </p:sp>
        </p:grpSp>
      </p:grpSp>
      <p:sp>
        <p:nvSpPr>
          <p:cNvPr id="6" name="한쪽 모서리가 잘린 사각형 5"/>
          <p:cNvSpPr/>
          <p:nvPr/>
        </p:nvSpPr>
        <p:spPr>
          <a:xfrm>
            <a:off x="6529554" y="1583584"/>
            <a:ext cx="1520491" cy="461475"/>
          </a:xfrm>
          <a:prstGeom prst="snip1Rect">
            <a:avLst/>
          </a:prstGeom>
          <a:ln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Roles</a:t>
            </a:r>
            <a:endParaRPr lang="ko-KR" altLang="en-US" b="1" dirty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100308" y="5039574"/>
            <a:ext cx="1520491" cy="4614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Privileges</a:t>
            </a:r>
            <a:endParaRPr lang="ko-KR" altLang="en-US" b="1" dirty="0"/>
          </a:p>
        </p:txBody>
      </p:sp>
      <p:cxnSp>
        <p:nvCxnSpPr>
          <p:cNvPr id="13" name="직선 연결선 12"/>
          <p:cNvCxnSpPr>
            <a:stCxn id="6" idx="2"/>
          </p:cNvCxnSpPr>
          <p:nvPr/>
        </p:nvCxnSpPr>
        <p:spPr>
          <a:xfrm flipH="1" flipV="1">
            <a:off x="4120055" y="1406457"/>
            <a:ext cx="2409499" cy="40786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36" idx="0"/>
          </p:cNvCxnSpPr>
          <p:nvPr/>
        </p:nvCxnSpPr>
        <p:spPr>
          <a:xfrm flipH="1">
            <a:off x="5205512" y="2045059"/>
            <a:ext cx="1324042" cy="32773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042748" y="2045059"/>
            <a:ext cx="857264" cy="153894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1"/>
          </p:cNvCxnSpPr>
          <p:nvPr/>
        </p:nvCxnSpPr>
        <p:spPr>
          <a:xfrm flipH="1">
            <a:off x="6471380" y="2045059"/>
            <a:ext cx="818420" cy="252806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22402" y="2372790"/>
            <a:ext cx="1" cy="2666784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18" idx="3"/>
          </p:cNvCxnSpPr>
          <p:nvPr/>
        </p:nvCxnSpPr>
        <p:spPr>
          <a:xfrm flipH="1">
            <a:off x="1860554" y="3584008"/>
            <a:ext cx="641346" cy="1455566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501900" y="4311791"/>
            <a:ext cx="956798" cy="72778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18" idx="0"/>
          </p:cNvCxnSpPr>
          <p:nvPr/>
        </p:nvCxnSpPr>
        <p:spPr>
          <a:xfrm flipH="1">
            <a:off x="2620799" y="5203740"/>
            <a:ext cx="2383002" cy="6657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4565401" y="11481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4565401" y="2598831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58087" y="3702390"/>
            <a:ext cx="3660113" cy="793825"/>
            <a:chOff x="503218" y="3613075"/>
            <a:chExt cx="3660113" cy="793825"/>
          </a:xfrm>
        </p:grpSpPr>
        <p:sp>
          <p:nvSpPr>
            <p:cNvPr id="46" name="직사각형 45"/>
            <p:cNvSpPr/>
            <p:nvPr/>
          </p:nvSpPr>
          <p:spPr>
            <a:xfrm>
              <a:off x="503218" y="3613075"/>
              <a:ext cx="363308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897" y="3638598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55754" y="3993674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4354" y="4004856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1779539" y="4130067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144524" y="4004856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2982324" y="4135661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427741" y="4004858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flow</a:t>
              </a:r>
              <a:endParaRPr lang="ko-KR" altLang="en-US" sz="11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199380" y="20391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16339" y="1148125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596339" y="1355725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208963" y="1880825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41" idx="3"/>
            <a:endCxn id="41" idx="0"/>
          </p:cNvCxnSpPr>
          <p:nvPr/>
        </p:nvCxnSpPr>
        <p:spPr>
          <a:xfrm flipH="1" flipV="1">
            <a:off x="5105401" y="1148125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9167" y="108653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Connect</a:t>
            </a:r>
            <a:endParaRPr lang="ko-KR" altLang="en-US" sz="1100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3596339" y="1676815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91867" y="141673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Render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4991991" y="1868125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76641" y="2018034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 default</a:t>
            </a:r>
          </a:p>
          <a:p>
            <a:r>
              <a:rPr lang="en-US" altLang="ko-KR" sz="1100" dirty="0" smtClean="0"/>
              <a:t>    reservations, garages 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977470" y="442484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Make up default UI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39" y="292931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직선 연결선 110"/>
          <p:cNvCxnSpPr>
            <a:stCxn id="1029" idx="2"/>
            <a:endCxn id="43" idx="0"/>
          </p:cNvCxnSpPr>
          <p:nvPr/>
        </p:nvCxnSpPr>
        <p:spPr>
          <a:xfrm>
            <a:off x="2744939" y="988256"/>
            <a:ext cx="311400" cy="159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448032" y="815133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Users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2119970" y="203616"/>
            <a:ext cx="4940300" cy="448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250432" y="4462869"/>
            <a:ext cx="2463604" cy="793825"/>
            <a:chOff x="5436566" y="4400726"/>
            <a:chExt cx="2463604" cy="793825"/>
          </a:xfrm>
        </p:grpSpPr>
        <p:sp>
          <p:nvSpPr>
            <p:cNvPr id="46" name="직사각형 45"/>
            <p:cNvSpPr/>
            <p:nvPr/>
          </p:nvSpPr>
          <p:spPr>
            <a:xfrm>
              <a:off x="5436566" y="4400726"/>
              <a:ext cx="246360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43245" y="4426249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589102" y="478132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7702" y="479250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6712887" y="4917718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077872" y="4792507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6686002" y="4639542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068359" y="4508739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</a:t>
              </a:r>
              <a:r>
                <a:rPr lang="en-US" altLang="ko-KR" sz="1100" dirty="0"/>
                <a:t>F</a:t>
              </a:r>
              <a:r>
                <a:rPr lang="en-US" altLang="ko-KR" sz="1100" dirty="0" smtClean="0"/>
                <a:t>low</a:t>
              </a:r>
              <a:endParaRPr lang="ko-KR" altLang="en-US" sz="1100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2524222" y="19098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원통 73"/>
          <p:cNvSpPr/>
          <p:nvPr/>
        </p:nvSpPr>
        <p:spPr>
          <a:xfrm>
            <a:off x="2524222" y="336054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24912" y="283486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75160" y="19098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1555160" y="211743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54783" y="26425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73" idx="3"/>
            <a:endCxn id="73" idx="0"/>
          </p:cNvCxnSpPr>
          <p:nvPr/>
        </p:nvCxnSpPr>
        <p:spPr>
          <a:xfrm flipH="1" flipV="1">
            <a:off x="3064222" y="190983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7988" y="1848250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Login</a:t>
            </a:r>
            <a:endParaRPr lang="ko-KR" altLang="en-US" sz="1100" dirty="0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1555160" y="243852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50688" y="2178450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Notify</a:t>
            </a:r>
            <a:endParaRPr lang="ko-KR" altLang="en-US" sz="1100" dirty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3199512" y="26298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293824" y="2834862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users 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060725" y="1204197"/>
            <a:ext cx="1329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Verify  User Login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Give Privileges</a:t>
            </a:r>
            <a:endParaRPr lang="ko-KR" altLang="en-US" sz="1100" dirty="0"/>
          </a:p>
        </p:txBody>
      </p:sp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0" y="109079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연결선 36"/>
          <p:cNvCxnSpPr>
            <a:stCxn id="103" idx="2"/>
            <a:endCxn id="77" idx="0"/>
          </p:cNvCxnSpPr>
          <p:nvPr/>
        </p:nvCxnSpPr>
        <p:spPr>
          <a:xfrm>
            <a:off x="703760" y="1786124"/>
            <a:ext cx="311400" cy="123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1928" y="1576846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Users</a:t>
            </a:r>
            <a:endParaRPr lang="ko-KR" altLang="en-US" sz="11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55383" y="19297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원통 44"/>
          <p:cNvSpPr/>
          <p:nvPr/>
        </p:nvSpPr>
        <p:spPr>
          <a:xfrm>
            <a:off x="6555383" y="338044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9362" y="2820785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06321" y="19297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586321" y="213733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98945" y="26624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44" idx="3"/>
            <a:endCxn id="44" idx="0"/>
          </p:cNvCxnSpPr>
          <p:nvPr/>
        </p:nvCxnSpPr>
        <p:spPr>
          <a:xfrm flipH="1" flipV="1">
            <a:off x="7095383" y="192973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69149" y="186815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Connect</a:t>
            </a:r>
            <a:endParaRPr lang="ko-KR" altLang="en-US" sz="1100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5586321" y="245842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81849" y="2198350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Render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6981973" y="264973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66623" y="2799647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given privileges info.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5674372" y="1168622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Make up UI  by privileges</a:t>
            </a:r>
            <a:endParaRPr lang="ko-KR" altLang="en-US" sz="1100" dirty="0"/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21" y="108256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직선 연결선 89"/>
          <p:cNvCxnSpPr>
            <a:stCxn id="89" idx="2"/>
            <a:endCxn id="53" idx="0"/>
          </p:cNvCxnSpPr>
          <p:nvPr/>
        </p:nvCxnSpPr>
        <p:spPr>
          <a:xfrm>
            <a:off x="4734921" y="1777894"/>
            <a:ext cx="311400" cy="15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61973" y="1647089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Authorized users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304799" y="945930"/>
            <a:ext cx="8523891" cy="4414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37073" y="4843468"/>
            <a:ext cx="307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Single Point Access &amp; Role</a:t>
            </a:r>
            <a:r>
              <a:rPr lang="en-US" altLang="ko-KR" dirty="0" smtClean="0">
                <a:sym typeface="Wingdings" pitchFamily="2" charset="2"/>
              </a:rPr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4180123" y="247625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원통 89"/>
          <p:cNvSpPr/>
          <p:nvPr/>
        </p:nvSpPr>
        <p:spPr>
          <a:xfrm>
            <a:off x="4180123" y="3926964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SurePark 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14102" y="3367305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Return </a:t>
            </a:r>
            <a:endParaRPr lang="ko-KR" altLang="en-US" sz="11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131061" y="247625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3211061" y="268385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823685" y="320895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88" idx="3"/>
            <a:endCxn id="88" idx="0"/>
          </p:cNvCxnSpPr>
          <p:nvPr/>
        </p:nvCxnSpPr>
        <p:spPr>
          <a:xfrm flipH="1" flipV="1">
            <a:off x="4720123" y="2476258"/>
            <a:ext cx="540000" cy="360000"/>
          </a:xfrm>
          <a:prstGeom prst="curvedConnector4">
            <a:avLst>
              <a:gd name="adj1" fmla="val -89371"/>
              <a:gd name="adj2" fmla="val 2728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93889" y="241467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Connect</a:t>
            </a:r>
            <a:endParaRPr lang="ko-KR" altLang="en-US" sz="1100" dirty="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3211061" y="3004948"/>
            <a:ext cx="969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06589" y="2744870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Render</a:t>
            </a:r>
            <a:endParaRPr lang="ko-KR" altLang="en-US" sz="11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4606713" y="3196258"/>
            <a:ext cx="0" cy="73070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891363" y="3346167"/>
            <a:ext cx="1938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Query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given privileges information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99112" y="1715142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Make up UI  by privileges</a:t>
            </a:r>
            <a:endParaRPr lang="ko-KR" altLang="en-US" sz="1100" dirty="0"/>
          </a:p>
        </p:txBody>
      </p:sp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61" y="1629089"/>
            <a:ext cx="45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연결선 104"/>
          <p:cNvCxnSpPr>
            <a:stCxn id="104" idx="2"/>
            <a:endCxn id="93" idx="0"/>
          </p:cNvCxnSpPr>
          <p:nvPr/>
        </p:nvCxnSpPr>
        <p:spPr>
          <a:xfrm>
            <a:off x="2359661" y="2324414"/>
            <a:ext cx="311400" cy="15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86713" y="2193609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Authorized users</a:t>
            </a:r>
            <a:endParaRPr lang="ko-KR" altLang="en-US" sz="11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2458815" y="4919850"/>
            <a:ext cx="3660113" cy="793825"/>
            <a:chOff x="503218" y="3613075"/>
            <a:chExt cx="3660113" cy="793825"/>
          </a:xfrm>
        </p:grpSpPr>
        <p:sp>
          <p:nvSpPr>
            <p:cNvPr id="68" name="직사각형 67"/>
            <p:cNvSpPr/>
            <p:nvPr/>
          </p:nvSpPr>
          <p:spPr>
            <a:xfrm>
              <a:off x="503218" y="3613075"/>
              <a:ext cx="3633084" cy="793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09897" y="3638598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55754" y="3993674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4354" y="4004856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79539" y="4130067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44524" y="4004856"/>
              <a:ext cx="822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Flow</a:t>
              </a:r>
              <a:endParaRPr lang="ko-KR" altLang="en-US" sz="1100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2982324" y="4135661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427741" y="4004858"/>
              <a:ext cx="7355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flow</a:t>
              </a:r>
              <a:endParaRPr lang="ko-KR" altLang="en-US" sz="11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841298" y="1421076"/>
            <a:ext cx="4940300" cy="448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3844</TotalTime>
  <Words>804</Words>
  <Application>Microsoft Office PowerPoint</Application>
  <PresentationFormat>화면 슬라이드 쇼(4:3)</PresentationFormat>
  <Paragraphs>244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user</cp:lastModifiedBy>
  <cp:revision>104</cp:revision>
  <dcterms:created xsi:type="dcterms:W3CDTF">2016-06-12T19:06:04Z</dcterms:created>
  <dcterms:modified xsi:type="dcterms:W3CDTF">2016-06-23T02:00:22Z</dcterms:modified>
</cp:coreProperties>
</file>