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603117" y="304207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08608" y="1403172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Lane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752612" y="1328136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752612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752612" y="349683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08608" y="2165555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Entry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08608" y="2927938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Servo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08608" y="376822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Alarm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012381" y="2451273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016887" y="3188889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036765" y="1680129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795436" y="1709134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6795436" y="2795943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6795436" y="3905504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device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7030" y="1426213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78566" y="2493998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1064" y="3595797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4014304" y="4007720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79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Joan Kim</cp:lastModifiedBy>
  <cp:revision>17</cp:revision>
  <dcterms:created xsi:type="dcterms:W3CDTF">2016-05-09T10:03:00Z</dcterms:created>
  <dcterms:modified xsi:type="dcterms:W3CDTF">2016-05-17T09:13:43Z</dcterms:modified>
</cp:coreProperties>
</file>