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71261" y="310659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0695" y="1660363"/>
              <a:ext cx="1415163" cy="78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Parking Garage 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082233" y="1328136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82233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82233" y="349683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0695" y="3306131"/>
              <a:ext cx="1439227" cy="77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Parking Garage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000349" y="3677105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988637" y="2041924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6795436" y="2795943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53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Parking Garage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7030" y="1426213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78566" y="2493998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1064" y="3595797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88342" y="1746874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788346" y="3915910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98940" y="2551512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</a:p>
          <a:p>
            <a:r>
              <a:rPr lang="en-US" altLang="ko-KR" dirty="0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79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Joan Kim</cp:lastModifiedBy>
  <cp:revision>21</cp:revision>
  <dcterms:created xsi:type="dcterms:W3CDTF">2016-05-09T10:03:00Z</dcterms:created>
  <dcterms:modified xsi:type="dcterms:W3CDTF">2016-05-31T20:07:19Z</dcterms:modified>
</cp:coreProperties>
</file>