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6F4-0760-4009-8020-13862273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18A4D-FE91-4029-9B75-F8A371F6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50B7-F5EA-460C-9A56-B406A6B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E58-1FAA-471F-B8F5-0F89307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FF66-DFF5-4956-89F1-D3663D18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012-DC55-4E73-B403-BA97B3C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77D9-4F9E-4964-8F50-5DA0CEC9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5BB-3A6C-4802-BC14-487C84B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DB3-3C90-4C4B-B133-19A4080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8947-5BA3-430D-9ECD-FB65D9C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6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AE31-AC99-41F2-9F46-EC316B63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82E2-CD14-46D5-92F4-2850E1C2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E66-D7AE-4C3E-B88F-1769F9D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666B-1032-4CBA-8A03-D43E28F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00E0-9B6D-4FE0-8F8F-E7B34E5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8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9F1-8E24-4314-8DF3-2149670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8C5-7148-43A7-87E7-F295E5C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3E34-12C2-4144-9ABC-51459AC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365-7088-49CD-BF94-739AD38D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2F3C-8B62-40AE-A533-BD48138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73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4EE-6E93-463C-B81D-8AA2700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7EA4-0036-4FCB-BD17-32029238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2196-C29F-4987-8638-C7CAD5CA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DFF1-2793-4AB3-A17E-5AF1103C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0A68-C7D8-41F3-A93A-B6FA015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5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0C5-ECB5-4946-A1D7-4FBF6DE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FAA-FAA5-42E2-90B4-7F3A41F8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29DF-B383-4A6C-B43E-60CFFCB46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E535-74C8-4D4A-8396-90C4DE4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80C9-6B75-448B-BAE3-E9DA17F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6BB0-C6E1-4558-9DC6-2EEA210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8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C29-9A1B-463B-832F-85A8AA97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C178-E788-4A1A-BD42-AB97F1AF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7709-96BC-4906-AB4A-CFE33617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CB30A-FBD2-45A7-8D8E-061383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1C29-1867-464E-8046-9776F7E5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2A7BC-E969-40E7-B60D-8F716BF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11F4A-BC0C-4C93-846D-8B24B72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98B7-1436-4966-8EF9-FEA5231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A872-6F0F-4307-936A-AECEB99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84D0-CC80-4468-9869-E3C13D7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7A8C-FE94-44CA-B82C-3116FFEC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40DA6-CCB7-4479-89F0-1AEE548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8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82136-2991-451E-84F7-9D41DBC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AD120-073F-4D2A-A777-D78A3FA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E18A-B3BC-4E20-9C2E-9F1B001B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6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93D-6974-4640-8990-B5A43A2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46-B010-4E36-B915-EF9F4649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E412-9DBD-4F36-A2C8-7360D8E6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C6D9-1488-40C4-9971-AEEF2A57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4BF0-3DB2-448B-BB54-7186D7C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4B88-0F32-47D6-9E14-968DCF5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CB4-FF65-441F-9B4D-14D6B77E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CFCB0-E1F8-4B9A-9D37-B7F9F549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ED062-1753-46D9-81D8-0D618F0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1505-29EA-420B-9DDC-92E688F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4892-B5EA-4224-961E-12E9CE3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7D31-AEE7-423D-BEFE-EE86874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604F-4CB4-4E57-B4B2-CA51376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0B7A-15C4-49AE-8E79-2BE9F90A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5E23-1C84-488A-93E9-20032322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123C-D314-4DDA-BD7B-79F1D0830E1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8A5C-FC86-4CE4-BA10-989762F6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6B95-B47B-41E4-9E70-FC2312B8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9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6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18.xml"/><Relationship Id="rId24" Type="http://schemas.openxmlformats.org/officeDocument/2006/relationships/image" Target="../media/image12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22.xml"/><Relationship Id="rId4" Type="http://schemas.openxmlformats.org/officeDocument/2006/relationships/image" Target="../media/image2.emf"/><Relationship Id="rId9" Type="http://schemas.openxmlformats.org/officeDocument/2006/relationships/customXml" Target="../ink/ink17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32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0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31.xml"/><Relationship Id="rId24" Type="http://schemas.openxmlformats.org/officeDocument/2006/relationships/image" Target="../media/image26.emf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19.emf"/><Relationship Id="rId19" Type="http://schemas.openxmlformats.org/officeDocument/2006/relationships/customXml" Target="../ink/ink35.xml"/><Relationship Id="rId4" Type="http://schemas.openxmlformats.org/officeDocument/2006/relationships/image" Target="../media/image16.emf"/><Relationship Id="rId9" Type="http://schemas.openxmlformats.org/officeDocument/2006/relationships/customXml" Target="../ink/ink30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44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20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43.xml"/><Relationship Id="rId24" Type="http://schemas.openxmlformats.org/officeDocument/2006/relationships/image" Target="../media/image26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19.emf"/><Relationship Id="rId19" Type="http://schemas.openxmlformats.org/officeDocument/2006/relationships/customXml" Target="../ink/ink47.xml"/><Relationship Id="rId4" Type="http://schemas.openxmlformats.org/officeDocument/2006/relationships/image" Target="../media/image16.emf"/><Relationship Id="rId9" Type="http://schemas.openxmlformats.org/officeDocument/2006/relationships/customXml" Target="../ink/ink42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C9B065-619D-4494-B840-7FFF712513AB}"/>
              </a:ext>
            </a:extLst>
          </p:cNvPr>
          <p:cNvCxnSpPr/>
          <p:nvPr/>
        </p:nvCxnSpPr>
        <p:spPr>
          <a:xfrm flipV="1">
            <a:off x="3221372" y="5176007"/>
            <a:ext cx="2347293" cy="7969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2BF339-2B77-4312-B428-D078C3B6B5A2}"/>
              </a:ext>
            </a:extLst>
          </p:cNvPr>
          <p:cNvCxnSpPr>
            <a:cxnSpLocks/>
          </p:cNvCxnSpPr>
          <p:nvPr/>
        </p:nvCxnSpPr>
        <p:spPr>
          <a:xfrm flipV="1">
            <a:off x="5568665" y="5176007"/>
            <a:ext cx="0" cy="869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96CF5B-E94F-4911-B573-F682875371E5}"/>
              </a:ext>
            </a:extLst>
          </p:cNvPr>
          <p:cNvCxnSpPr>
            <a:cxnSpLocks/>
          </p:cNvCxnSpPr>
          <p:nvPr/>
        </p:nvCxnSpPr>
        <p:spPr>
          <a:xfrm flipH="1">
            <a:off x="5568665" y="5176007"/>
            <a:ext cx="8405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DCFD8-724F-452C-B6CC-EB6AC6306318}"/>
              </a:ext>
            </a:extLst>
          </p:cNvPr>
          <p:cNvCxnSpPr>
            <a:cxnSpLocks/>
          </p:cNvCxnSpPr>
          <p:nvPr/>
        </p:nvCxnSpPr>
        <p:spPr>
          <a:xfrm flipH="1">
            <a:off x="5568665" y="1176207"/>
            <a:ext cx="7577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EE5AB-EB41-45AF-B278-144058BEC40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11131" y="341119"/>
            <a:ext cx="3908077" cy="8836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E825BB-0BF5-4530-AD40-866211A164C9}"/>
              </a:ext>
            </a:extLst>
          </p:cNvPr>
          <p:cNvCxnSpPr>
            <a:cxnSpLocks/>
          </p:cNvCxnSpPr>
          <p:nvPr/>
        </p:nvCxnSpPr>
        <p:spPr>
          <a:xfrm>
            <a:off x="5568665" y="3615929"/>
            <a:ext cx="757778" cy="15600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FE431D-AB43-4A4A-BD39-CE78002D7A63}"/>
              </a:ext>
            </a:extLst>
          </p:cNvPr>
          <p:cNvCxnSpPr>
            <a:cxnSpLocks/>
          </p:cNvCxnSpPr>
          <p:nvPr/>
        </p:nvCxnSpPr>
        <p:spPr>
          <a:xfrm flipV="1">
            <a:off x="5568664" y="1207260"/>
            <a:ext cx="757778" cy="2341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34E87-6357-49C3-A56F-87FD616A9A54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AF5259-129F-4C44-A00D-D7F0B7C1637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</p:spTree>
    <p:extLst>
      <p:ext uri="{BB962C8B-B14F-4D97-AF65-F5344CB8AC3E}">
        <p14:creationId xmlns:p14="http://schemas.microsoft.com/office/powerpoint/2010/main" val="16685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F4AD7-4E3F-48FA-A359-40F305FA117C}"/>
              </a:ext>
            </a:extLst>
          </p:cNvPr>
          <p:cNvCxnSpPr>
            <a:cxnSpLocks/>
          </p:cNvCxnSpPr>
          <p:nvPr/>
        </p:nvCxnSpPr>
        <p:spPr>
          <a:xfrm flipH="1" flipV="1">
            <a:off x="5288653" y="1999643"/>
            <a:ext cx="558474" cy="1743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1546-CE7C-4853-8484-E269595F70B2}"/>
              </a:ext>
            </a:extLst>
          </p:cNvPr>
          <p:cNvCxnSpPr>
            <a:cxnSpLocks/>
          </p:cNvCxnSpPr>
          <p:nvPr/>
        </p:nvCxnSpPr>
        <p:spPr>
          <a:xfrm flipH="1" flipV="1">
            <a:off x="5230660" y="1943189"/>
            <a:ext cx="593666" cy="8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A6F5D-B4E6-4688-AB81-C90290914DEC}"/>
              </a:ext>
            </a:extLst>
          </p:cNvPr>
          <p:cNvCxnSpPr>
            <a:cxnSpLocks/>
          </p:cNvCxnSpPr>
          <p:nvPr/>
        </p:nvCxnSpPr>
        <p:spPr>
          <a:xfrm flipH="1">
            <a:off x="5255742" y="3680535"/>
            <a:ext cx="628935" cy="10564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302E93-DA4A-4A37-AF5F-F8891911DA49}"/>
              </a:ext>
            </a:extLst>
          </p:cNvPr>
          <p:cNvCxnSpPr>
            <a:cxnSpLocks/>
          </p:cNvCxnSpPr>
          <p:nvPr/>
        </p:nvCxnSpPr>
        <p:spPr>
          <a:xfrm flipH="1">
            <a:off x="5250397" y="4736993"/>
            <a:ext cx="5604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F516C-7E5B-4DC1-854E-2C74DB2C286F}"/>
              </a:ext>
            </a:extLst>
          </p:cNvPr>
          <p:cNvCxnSpPr>
            <a:cxnSpLocks/>
          </p:cNvCxnSpPr>
          <p:nvPr/>
        </p:nvCxnSpPr>
        <p:spPr>
          <a:xfrm>
            <a:off x="5847128" y="4736993"/>
            <a:ext cx="8388" cy="6319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77659D-5486-44CF-8A6C-092C92EF3BA8}"/>
              </a:ext>
            </a:extLst>
          </p:cNvPr>
          <p:cNvCxnSpPr>
            <a:cxnSpLocks/>
          </p:cNvCxnSpPr>
          <p:nvPr/>
        </p:nvCxnSpPr>
        <p:spPr>
          <a:xfrm>
            <a:off x="5830960" y="4748863"/>
            <a:ext cx="1669653" cy="6124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CA0B6D-5BBE-4C27-BDE6-9420ED2B47E1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3A9F5A-BE8C-41CE-8821-296715B6633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C61549-2382-41BF-B952-CC861427C828}"/>
              </a:ext>
            </a:extLst>
          </p:cNvPr>
          <p:cNvCxnSpPr>
            <a:cxnSpLocks/>
          </p:cNvCxnSpPr>
          <p:nvPr/>
        </p:nvCxnSpPr>
        <p:spPr>
          <a:xfrm flipH="1">
            <a:off x="4149136" y="1363409"/>
            <a:ext cx="2760674" cy="5540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9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Jack Patterson</dc:creator>
  <cp:lastModifiedBy>STUDENT Jack Patterson</cp:lastModifiedBy>
  <cp:revision>7</cp:revision>
  <dcterms:created xsi:type="dcterms:W3CDTF">2022-09-13T08:46:11Z</dcterms:created>
  <dcterms:modified xsi:type="dcterms:W3CDTF">2022-09-13T09:52:20Z</dcterms:modified>
</cp:coreProperties>
</file>