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7:43.19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515 263 0,'-23'0'172,"-23"0"-141,22 0 0,-22 0-15,69 0 359,0 0-359,1 0-16,-1 0 15,23 0-15,-22 0 16,-1 0 0,0 0-1,1 0-15,-1 0 16,-23-23 15,0 0-15,0-1-16,0 1 15,0 0-15,-23-1 16,-24-22-16,24 22 16,-47 1-16,70 0 15,-47 23-15,24 0 16,0 0-1,-1 0 1,1 0-16,0 0 16,-1 23-1,1 0 1,23 1 0,0-1-1,0 24-15,0-24 16,0 0-1,0 24 1,23-47 0,24 0-16,-24 0 15,1 0-15,22 0 16,-22 0-16,-1 0 16,-23-23-16,23 23 15,-23-24 32,0-22-47,-46 46 31,-1 0-31,0 0 16,1 0 0,22 0-16,-22 0 15,22 0 1,1 23-16,23 24 15,0-24 17,47 0-17,-24 0 1,0-23-16,1 0 16,22 0-16,-22 0 15,22 0-15,-22 0 16,-1 0-16,0 0 15,-46 0 17,23-46-32,-47 23 15,1-1-15,22 1 16,1 23-16,0 0 16,-1 0-1,1 0 1,23 23-16,0 1 15,0 22-15,0-23 16,0 24 0,47 0-1,-24-47-15,24 0 16,-1 0 0,1 0-16,23 0 0,-24 0 15,1 0 1,-47-24-16,23 24 15,-23-23 1,0 0-16,0-1 16,0 1-16,-23 0 15,-24-24-15,-46 24 16,23 23-16,-23 0 16,46 0-16,-23 0 15,47 0 1,-23 23-16,46 1 15,0 22 1,23-23-16,-23 1 16,23-24-16,0 23 15,1 0-15,-24 1 16,46-1-16,-22 0 16,22-23-16,-22 0 15,22 0-15,-22 0 16,45 0-16,-45 0 15,-24-70 32,-47 47-47,-23-24 16,0 1-16,-46 46 16,-1-23-16,47 23 15,47 0-15,0 0 16,23 23-1,0 0 1,23 0 0,0 1-16,-23-1 15,47-23-15,0 23 16,-24-23 0,70 47-16,-70-47 15,24 0-15,-24 0 16,24 0-16,0 0 15,-47-23 17,0-1-32,-24 1 15,24 0-15,-46 23 16,22 0-16,-46 0 16,47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2.01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677 199 0,'-70'-47'16,"47"47"0,-24 0-16,24 0 15,0 23-15,-24 94 16,24-71-1,23 24-15,0 0 16,0-47-16,0 24 16,0 23-16,0-47 15,23 24-15,24-24 16,-1 0-16,24 1 16,23-24-16,-23 0 15,-23 0-15,23 0 16,-23 0-1,-24-24-15,-23-22 16,0-24-16,0-23 16,0 0-16,0 46 15,0-23-15,-47-23 16,-23 0-16,0 69 16,-23-46-16,0 47 15,-47 23-15,24 0 16,-1 0-16,47 70 15,-70 70-15,140-47 16,0 0-16,0-46 16,0-1-16,0 24 15,47-23-15,0-24 16,23-23-16,-24 0 16,47 0-16,-23 0 15,70 0 1,-93 0-16,69 0 15,-69-46-15,-24-1 16,-23 0-16,0-22 16,0-1-16,0 23 15,-47-23-15,1 47 16,-1-24-16,-23 24 16,-23 23-16,-23 0 15,46 0-15,23 0 16,24 0-16,0 23 15,23 47 1,0-23-16,0-24 16,0 0-16,23 24 15,0 0-15,47 22 16,-47-45-16,1 22 16,22-46-16,1 24 15,-24-24-15,47 0 16,-23 0-16,-24 0 15,0 0-15,-23-70 16,0 23 0,0 1-16,0-24 15,-23 46 1,-24-22-16,24 22 16,-47 1-1,47 23-15,0 0 16,23 47-1,0-24-15,0 24 16,0-1-16,0 1 16,23-24-1,0 0-15,24-23 16,-1 47-16,-22-47 16,-24 23-1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3.42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525 233 0,'0'-23'15,"-23"23"1,-1 0-16,-22 0 15,-1 0-15,24 0 16,-24 0-16,1 0 16,22 0-16,1 47 15,23-24-15,-23 0 16,23 24-16,0-24 16,0 0-16,0 1 15,0 22-15,46-22 16,1-24-1,46 46-15,-46-46 16,-24 0 0,47 0-16,-24-46 15,-22-24-15,-1 23 16,-23-23-16,23-23 16,-23 46-16,0 1 15,0-1-15,0 24 16,0-1-16,-46 1 15,-24 23-15,0 0 16,47 0-16,-47 0 16,0 0-1,23 47-15,1-24 16,-1 24-16,-23 46 16,47-23-16,-24 0 15,47-47-15,0 24 16,0 23-16,0-47 15,47 23-15,-1 1 16,24-24-16,0 1 16,-23-24-16,-1 0 15,48 0-15,-24 0 16,-24 0-16,24 0 16,-23-47-16,-1-23 15,-46 24-15,0-1 16,-23-23-16,23 47 15,-47-47-15,24 23 16,-24 24-16,1-24 16,-24 24-16,-47 0 15,48 23-15,22 0 16,0 0-16,1 0 16,22 46-16,24 1 15,0 0-15,0-24 16,0 47-1,47 0-15,-24-47 16,1 24-16,46-24 16,-24 23-16,1-46 15,23 0-15,-47 0 16,24 0-16,-24 0 16,0 0-1,0-23-15,-23 0 16,0-47-16,0 23 15,-23-23-15,23 47 16,-46-23-16,-1-1 16,0 24-16,-46 23 15,-23 0-15,69 0 16,24 0-16,-24 0 16,24 0-16,23 23 15,0 47-15,0 0 16,0-47-16,0 47 15,0-47-15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1.65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776 171 0,'0'-23'0,"0"-1"16,-23 24-16,0 0 15,-24 0-15,1 0 16,-1 0-16,24 0 15,-1 24 1,1-24 0,23 46-16,0 1 15,0-24 1,0 24 0,23-24-1,1 0-15,69 24 16,-46-47-16,22 23 15,1-23-15,-46 0 16,-1 0-16,24 0 16,-47-23-1,0-47 1,0 23 0,0 24-16,-47-93 15,0 92-15,-92-46 16,45 47-16,-45 0 15,-1 23-15,46 0 16,25 0-16,-1 0 16,70 46-16,-70 24 15,46-23-15,24 0 16,0 22-16,24-22 16,-1 0-16,0-24 15,24 24-15,46-24 16,24 0-16,46 24 15,-23-47-15,-47 0 16,0 0-16,-46 0 16,-1 0-16,-22 0 15,-1-24-15,-23 1 16,0-47-16,0 24 16,-23 22-1,-1-46-15,-22 70 16,22 0-16,-46-23 15,-46 23-15,-1 0 16,24 0 0,23 0-16,24 0 15,22 47-15,24-24 16,0 24-16,0-1 16,0 1-16,0-1 15,47-22 1,-47-1-16,47 0 15,-1 1-15,47-24 16,-23 0-16,0 0 16,-23 0-16,23 0 15,-47 0-15,-23-24 16,0-22 0,0-1-16,0 1 15,-23-1 1,-1 0-16,-45 47 15,-25-23-15,-45 23 16,-1 0-16,23 0 16,47 23-16,47 1 15,-24 46-15,47-47 16,0 0-16,0 0 16,0 1-16,0-1 31,47-23-31,46 0 15,-23 0-15,23 0 16,1 0-16,-71 0 16,0 0-1,-23-23 1,0-1-16,-23 24 16,0 0-1,-1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2.8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57 114 0,'-24'47'0,"24"23"16,-23-47-16,23 47 16,0-24-1,0-22-15,0-1 16,0 0-1,0 24-15,70-47 16,46 23 0,1-23-16,-24 0 15,-23 0-15,-23 0 16,-24 0-16,0 0 16,1-23-16,-1-70 15,0 69-15,-23-22 16,0-24-16,0 0 15,-46 23-15,-1-23 16,0 24-16,1 46 16,-24 0-16,-47 0 15,47 0-15,24 0 16,-1 46-16,24 1 16,23 0-16,-23-1 15,23 24-15,0-23 16,0 23-16,0-47 15,0 47-15,0-47 16,46 47-16,24-70 16,0 23-16,-47-23 15,24 0-15,-24 0 16,24 0-16,-24-23 16,-23 0-16,0-24 15,0 1 1,0 22-16,0 1 15,-23-47-15,0 47 16,-1 23-16,-22-24 16,22 24-16,-46 0 15,1 0-15,22 0 16,-23 47-16,70 23 16,0-23-1,0-24-15,0 0 16,0 24-16,0-24 15,47-23 1,-1 0 0,1 0-16,23 0 15,-24 0-15,24 0 16,-23-47-16,-24 24 16,-23 0-16,0-47 15,0 47 1,0-1-16,-23 1 15,0 23-15,-1 0 16,-22 0-16,22 0 16,1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7:43.19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515 263 0,'-23'0'172,"-23"0"-141,22 0 0,-22 0-15,69 0 359,0 0-359,1 0-16,-1 0 15,23 0-15,-22 0 16,-1 0 0,0 0-1,1 0-15,-1 0 16,-23-23 15,0 0-15,0-1-16,0 1 15,0 0-15,-23-1 16,-24-22-16,24 22 16,-47 1-16,70 0 15,-47 23-15,24 0 16,0 0-1,-1 0 1,1 0-16,0 0 16,-1 23-1,1 0 1,23 1 0,0-1-1,0 24-15,0-24 16,0 0-1,0 24 1,23-47 0,24 0-16,-24 0 15,1 0-15,22 0 16,-22 0-16,-1 0 16,-23-23-16,23 23 15,-23-24 32,0-22-47,-46 46 31,-1 0-31,0 0 16,1 0 0,22 0-16,-22 0 15,22 0 1,1 23-16,23 24 15,0-24 17,47 0-17,-24 0 1,0-23-16,1 0 16,22 0-16,-22 0 15,22 0-15,-22 0 16,-1 0-16,0 0 15,-46 0 17,23-46-32,-47 23 15,1-1-15,22 1 16,1 23-16,0 0 16,-1 0-1,1 0 1,23 23-16,0 1 15,0 22-15,0-23 16,0 24 0,47 0-1,-24-47-15,24 0 16,-1 0 0,1 0-16,23 0 0,-24 0 15,1 0 1,-47-24-16,23 24 15,-23-23 1,0 0-16,0-1 16,0 1-16,-23 0 15,-24-24-15,-46 24 16,23 23-16,-23 0 16,46 0-16,-23 0 15,47 0 1,-23 23-16,46 1 15,0 22 1,23-23-16,-23 1 16,23-24-16,0 23 15,1 0-15,-24 1 16,46-1-16,-22 0 16,22-23-16,-22 0 15,22 0-15,-22 0 16,45 0-16,-45 0 15,-24-70 32,-47 47-47,-23-24 16,0 1-16,-46 46 16,-1-23-16,47 23 15,47 0-15,0 0 16,23 23-1,0 0 1,23 0 0,0 1-16,-23-1 15,47-23-15,0 23 16,-24-23 0,70 47-16,-70-47 15,24 0-15,-24 0 16,24 0-16,0 0 15,-47-23 17,0-1-32,-24 1 15,24 0-15,-46 23 16,22 0-16,-46 0 16,47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07.7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242 140 0,'-24'0'125,"1"0"-109,0 0-16,-1 0 16,24 46 15,0-22-16,0 46 1,47-70-16,0 0 16,-1 0-16,1 0 15,-24 0 1,1 0-16,-1 0 16,0-24-1,-23 1-15,0 0 31,0-24-15,0 24 15,0-1-15,0-22-16,0 23 16,-23 23-1,0-24-15,-1 24 16,1 0-1,-24 0 1,24 0 0,0 24-16,23 22 15,0 1-15,0-24 16,0 0-16,0 24 16,23-24-1,0 24-15,24-24 16,0-23-16,-1 0 15,-23 0 1,24 0-16,-24 0 16,1-23-1,-24-24 1,0 24 0,0-24-16,-24 1 15,1 22 1,0-22-16,-24 23 0,24 23 15,-24-47 1,1 47-16,-1 0 16,24 0-16,-47 0 15,0 0-15,23 47 16,47 69-16,-46-69 16,46 23-16,0-1 15,0-45-15,23 22 16,24 1-16,46 0 15,-70-47-15,70 0 16,-23 0-16,0 0 16,0 0-16,-47-24 15,24-22-15,0-1 16,-47 0-16,0-22 16,0 45-1,0 1-15,0 0 16,0-24-16,0 24 15,-47 23-15,0-24 16,-46 1-16,47 23 16,22 0-16,-46 0 15,0 0-15,47 0 16,-47 47 0,70-24-16,0 24 15,0-24 1,0 24-16,0-24 15,0 47-15,23-24 16,24 1-16,46-24 16,47-23-16,-70 0 15,0 0-15,-23 0 16,-1 0-16,1-23 16,-47-70-16,0 23 15,0 23 1,0 1-1,-47 22-15,1 24 16,-1-46-16,24 46 16,-1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0.43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456 244 0,'0'26'31,"0"1"-15,26 27 0,28-28-16,-28 1 15,54 27-15,-26-54 16,-2 0-16,2 0 16,-28 0-16,0 0 15,2 0-15,-2-27 31,-26 0-31,0-26 16,0-28-16,-26 27 16,-2 1-1,2-1-15,0 28 16,-28-1-16,-26 0 16,1 0-16,-1 27 15,53 0-15,-52 0 16,52 0-16,27 54 15,0-27 1,0 26-16,0-26 16,0 26-16,27-25 15,-27-2-15,27 28 16,79 53-16,-53-54 16,0-53-16,27 54 15,0-54-15,-54 0 16,28 0-16,-28 0 15,0 0 1,-26-80 0,0-1-16,0 28 15,-26-55-15,-54 55 16,28-27-16,-28 26 16,0 27-16,53 27 15,0 0-15,-53 0 16,54 0-1,-27 0-15,26 27 16,27 27-16,0-1 16,0 1-16,0-28 15,27 2 1,26-28 0,0 0-16,-26 0 15,26 0-15,26 0 16,-25 0-16,0 0 15,-28 0 1,0 0 0,-52 0-1,-28-54-15,2 54 16,-2 0-16,1 0 16,0 0-1,26-27-15,0 27 16,1 0-1,26 27 17,0-1-1,0 2-15,26-2 15,1-26-16,-54 0 64,1 0-64,26 27 16,0 0-31,0 0 16,0-1-16,0 28 16,0-27-16,0 27 15,0-28-15,26 1 16,54 27-16,-53-54 16,26 26-16,-27-26 15,2 0-15,-2 0 16,0 0-16,-26-26 31,0-28-15,0 27-1,-26-27-15,-54-26 16,27 80-16,-54 0 16,28 0-16,26 0 15,26 0-15,1 0 16,-28 0-1,54 27 1,0 0-16,0-1 16,0 2 15,27-2-31,0-26 16,52 0-16,-25 0 15,-28 0-15,0 0 16,1 0-16,26 0 15,-53-26 1,0-2-16,0-25 16,0 26-16,-106 0 15,0 27-15,-54 0 16,54 0-16,53 0 16,27 0-16,26 27 31,0 0-31,0 26 15,0-25-15,0 25 32,0-26-32,0 0 15,0-1-15,79 2 16,-52-2-16,26-26 16,26 0-16,-25 0 15,25 0-15,1 0 16,-54-26-1,1-2-15,0-79 16,-27 53-16,26-26 16,-26 27-16,0-28 15,0 55-15,0-2 16,0 2-16,0-1 16,0 0-16,-26 27 31,-1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1.86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194 564 0,'47'0'0,"-24"0"15,24 0 1,-47-24-16,0-22 16,0 22-16,0 1 15,-47-24-15,-23 47 16,47 0 0,-24 0-16,24 0 15,-47 0-15,70 24 16,-23-1-1,23 24-15,0-1 16,0 1-16,0-1 16,46 1-1,48-24-15,-1 24 16,23-47-16,-46 23 16,0-23-16,0 0 15,-23-23-15,-24 23 16,0-47-16,-23 1 15,0-1-15,0 1 16,0-1-16,-23-23 16,-70-23-16,46 46 15,-46-23-15,23 47 16,0 23-16,0 0 16,47 0-16,-47 23 15,47-23-15,-1 70 16,24-23-16,0-1 15,0 24-15,24-46 16,-1 22-16,47 1 16,-47-1-16,24-22 15,23-24-15,-24 0 16,48 0 0,22 0-16,-23 0 0,-23 0 15,23 0 1,-69-24-16,46-69 15,-47 47-15,-23-1 16,0-23-16,0 0 16,0-23-16,-70 46 15,23 1-15,-46-1 16,-47 24-16,47-24 16,-70 47-16,23 0 15,70 0-15,24 24 16,-1 22-16,24-22 15,23 45-15,0 1 16,0 0-16,0-46 16,23 22-16,-23-23 15,47 24-15,-1 0 16,-22-24 0,-1-23-16,47 23 15,-24-23-15,1 0 16,-24 0-16,1 0 15,-1 0 1,-23-46 0,-23-1-16,-24 0 15,0-22 1,1 22-16,-47-46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03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188 350 0,'-47'93'47,"-23"0"-47,70-23 16,-47 23-16,24-46 31,23-24-15,0 0-1,47 24-15,-1-24 16,48-23-16,-25 23 15,1-23-15,-23 0 16,23 0-16,-24 0 16,-22 0-16,-1 0 15,0-46-15,-23-47 16,0 23-16,0-23 16,-46-1-16,-71-69 15,1 47-15,23 23 16,-71-24-16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97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3 147 0,'0'47'15,"0"-1"-15,0 1 16,46 23-16,24-47 16,0 47-16,70-24 15,0 1-15,-70-47 16,-1 0-1,1 0-15,-46 0 16,22 0-16,24 0 16,0 0-16,-23-47 15,-47 24 1,0-47-16,0 47 16,0-94-16,0 71 15,-94-24-15,48 23 16,-1-23-16,-23 47 15,47 23-15,-24 0 16,24 0-16,-47 0 16,47 0-16,-24 23 15,1 1 1,46 22-16,-24 1 16,1 23-16,23-24 15,0 24-15,0-46 16,0 46-16,0-24 15,70 24-15,-47-47 16,94 47-16,-71-46 16,24-24-16,-23 0 15,46 0-15,-46 0 16,-24 0 0,70 0-16,-93-47 15,0 0-15,0 24 16,0-47-16,-23 47 15,0-70-15,-71 23 16,48 23-16,-94 1 16,47 22-16,0 24 15,-1 0-15,24 0 16,1 24-16,-25 115 16,94-69-16,-70 47 15,70-47-15,0 0 16,0-47-16,0 23 15,0 1-15,24 0 16,22-24-16,24-23 16,47 23-16,23-23 15,-24 0-15,-23 0 16,24 0-16,-47 0 16,-47-46-16,24 22 15,-47-22-15,0 22 16,0-22-16,-24 23 15,-22-24-15,-24 0 16,-23-23-16,23 24 16,-70-24-1,70 70-15,23 0 16,24 0-16,0 0 16,-1 0-1,24 47 1,0-24-16,0 0 15,0 0-15,47 24 16,-24-24-16,1 24 16,22-24-16,24 70 15,-23-69-15,-47-1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07.7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242 140 0,'-24'0'125,"1"0"-109,0 0-16,-1 0 16,24 46 15,0-22-16,0 46 1,47-70-16,0 0 16,-1 0-16,1 0 15,-24 0 1,1 0-16,-1 0 16,0-24-1,-23 1-15,0 0 31,0-24-15,0 24 15,0-1-15,0-22-16,0 23 16,-23 23-1,0-24-15,-1 24 16,1 0-1,-24 0 1,24 0 0,0 24-16,23 22 15,0 1-15,0-24 16,0 0-16,0 24 16,23-24-1,0 24-15,24-24 16,0-23-16,-1 0 15,-23 0 1,24 0-16,-24 0 16,1-23-1,-24-24 1,0 24 0,0-24-16,-24 1 15,1 22 1,0-22-16,-24 23 0,24 23 15,-24-47 1,1 47-16,-1 0 16,24 0-16,-47 0 15,0 0-15,23 47 16,47 69-16,-46-69 16,46 23-16,0-1 15,0-45-15,23 22 16,24 1-16,46 0 15,-70-47-15,70 0 16,-23 0-16,0 0 16,0 0-16,-47-24 15,24-22-15,0-1 16,-47 0-16,0-22 16,0 45-1,0 1-15,0 0 16,0-24-16,0 24 15,-47 23-15,0-24 16,-46 1-16,47 23 16,22 0-16,-46 0 15,0 0-15,47 0 16,-47 47 0,70-24-16,0 24 15,0-24 1,0 24-16,0-24 15,0 47-15,23-24 16,24 1-16,46-24 16,47-23-16,-70 0 15,0 0-15,-23 0 16,-1 0-16,1-23 16,-47-70-16,0 23 15,0 23 1,0 1-1,-47 22-15,1 24 16,-1-46-16,24 46 16,-1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7.80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349 359 0,'47'0'0,"-1"0"0,-22 0 15,22 0 1,1 0-16,-24-23 16,0 23-1,1-23-15,-24-1 31,23 1-31,-23-23 16,0 22-16,0-22 31,-23 22-31,-24 24 16,-23 0-16,24 0 16,-1 0-16,0 0 15,47 70-15,-23 23 16,23 1-16,0-1 15,0-70-15,0 0 16,0 1-16,0-1 16,23 0-1,24-23 1,-24 47 0,1-47-16,22 0 15,1 0-15,-1 0 16,-22 0-1,22 0-15,-46-70 16,24 0-16,22 24 16,-46-24-16,0 0 15,0 46-15,0-45 16,0-1-16,-23 23 16,-24 24-16,1-24 15,-1 47-15,-23-23 16,-23 23-16,0 0 15,0 0-15,-1 46 16,24 48-16,24-1 16,23-23-16,23-24 15,0 48-15,0-48 16,0-23-16,23 1 16,-23 22-16,93-22 15,-46-24-15,23 0 16,-24 0-16,24 0 15,0 0-15,47 0 16,-94-47-16,70 0 16,-46-22-16,-24 22 15,0-23-15,-23 0 16,0 24-16,0-1 16,0 24-1,-23-71-15,0 94 16,-24-23-16,24 0 15,-24 23-15,24 0 16,-47 0-16,23 0 16,1 0-16,22 93 15,24-70 1,0 24-16,0 0 16,0-24-16,0 23 15,0 1-15,24-24 16,-1 1-16,24-1 15,-24 0-15,0-23 16,24 24-16,23-24 16,0 0-1,-47 0-15,0-47 16,-23 24-16,0-24 16,0 0-16,0 1 15,0-1-15,-23-23 16,-24 47-16,24 0 15,0-1-15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9.1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332 234 0,'-47'0'15,"1"0"-15,-24 0 16,46 0-16,1 23 15,0 0-15,-24 47 16,47-46-16,0 22 16,0 24-16,0-47 15,0 24-15,0 0 16,47 22 0,-1-69-16,24 24 15,0-24-15,-23 0 16,23 0-16,-24 0 15,24 0-15,-47-24 16,24 1-16,46-70 16,-69 46-16,46-23 15,-47-23-15,-23 23 16,46 0 0,-46 1-16,0 45 15,0-22-15,0 22 16,-23 1-16,-93 0 15,46 23-15,-70 0 16,47 0-16,-47 23 16,47 70-16,46-46 15,-23 93-15,47-70 16,23 23-16,-23-23 16,23 0-16,0-47 15,0 0-15,0 47 16,69 0-16,1-47 15,24 1-15,-1-24 16,-23 0-16,-24 0 16,1-47-16,-24 24 15,0-24-15,1-23 16,-24 24-16,0-24 16,0 23-16,0 0 15,-47-46-15,47 47 16,-93-24-16,46 23 15,-69-46-15,69 46 16,-23 47-16,47 0 16,-24 0-16,1 0 31,46 24-15,0 46-16,0-47 15,0 23-15,0 24 16,0-23-16,23-24 15,70 47-15,-23-47 16,-23-23-16,-1 47 16,-22-47-16,22 0 15,-22 0-15,-1 0 16,24-23-16,-24 23 16,-23-24-16,0-22 15,0-1-15,0 24 16,0-24-16,-47 24 15,24 0-15,-70-1 16,0 24-16,23 0 16,46 0-16,1 0 15,23 24 1,0-1-16,0 0 16,0 24-16,0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0.42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186 119 0,'0'-24'31,"-46"24"1,-1 47-17,47 0-15,0-24 16,0 23-16,0 1 16,0 0-16,0-1 15,70 24-15,0-70 16,0 0-16,-47 0 15,70 0-15,-23 0 16,-23 0-16,-24 0 16,24-46-16,-24-1 15,-23 0 1,0 24-16,0-24 16,0 1-16,0-1 15,-70-23-15,47 24 16,-47-1-16,0 47 15,23 0-15,1 0 16,23 0-16,-24 0 16,24 70-16,-24 47 15,0-24-15,47 0 16,-23-46-16,23 23 16,0-47-16,0 23 15,0-22-15,0 22 16,47-22-16,46-24 15,-23 0-15,0 0 16,0 0-16,-47 0 16,47 0-16,-47-47 15,47 0-15,-70 1 16,0-1-16,0 1 16,0 22-16,-23-46 15,-24 24-15,-69 22 16,46 24-1,-47 0-15,1 0 16,46 0-16,46 0 16,-22 0-16,46 47 15,0-24-15,0 47 16,0 0-16,0-46 16,0 22-16,70 1 15,-47 23-15,24-47 16,23 0-16,-24 1 15,24-24-15,0 0 16,-23 0 0,-1 0-16,-46-47 15,0-23 1,0 23-16,0 1 16,0-1-16,-23 1 15,-47-1-15,-23-23 16,46 47-16,1 23 15,22 0-15,1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2.01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677 199 0,'-70'-47'16,"47"47"0,-24 0-16,24 0 15,0 23-15,-24 94 16,24-71-1,23 24-15,0 0 16,0-47-16,0 24 16,0 23-16,0-47 15,23 24-15,24-24 16,-1 0-16,24 1 16,23-24-16,-23 0 15,-23 0-15,23 0 16,-23 0-1,-24-24-15,-23-22 16,0-24-16,0-23 16,0 0-16,0 46 15,0-23-15,-47-23 16,-23 0-16,0 69 16,-23-46-16,0 47 15,-47 23-15,24 0 16,-1 0-16,47 70 15,-70 70-15,140-47 16,0 0-16,0-46 16,0-1-16,0 24 15,47-23-15,0-24 16,23-23-16,-24 0 16,47 0-16,-23 0 15,70 0 1,-93 0-16,69 0 15,-69-46-15,-24-1 16,-23 0-16,0-22 16,0-1-16,0 23 15,-47-23-15,1 47 16,-1-24-16,-23 24 16,-23 23-16,-23 0 15,46 0-15,23 0 16,24 0-16,0 23 15,23 47 1,0-23-16,0-24 16,0 0-16,23 24 15,0 0-15,47 22 16,-47-45-16,1 22 16,22-46-16,1 24 15,-24-24-15,47 0 16,-23 0-16,-24 0 15,0 0-15,-23-70 16,0 23 0,0 1-16,0-24 15,-23 46 1,-24-22-16,24 22 16,-47 1-1,47 23-15,0 0 16,23 47-1,0-24-15,0 24 16,0-1-16,0 1 16,23-24-1,0 0-15,24-23 16,-1 47-16,-22-47 16,-24 23-1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3.42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525 233 0,'0'-23'15,"-23"23"1,-1 0-16,-22 0 15,-1 0-15,24 0 16,-24 0-16,1 0 16,22 0-16,1 47 15,23-24-15,-23 0 16,23 24-16,0-24 16,0 0-16,0 1 15,0 22-15,46-22 16,1-24-1,46 46-15,-46-46 16,-24 0 0,47 0-16,-24-46 15,-22-24-15,-1 23 16,-23-23-16,23-23 16,-23 46-16,0 1 15,0-1-15,0 24 16,0-1-16,-46 1 15,-24 23-15,0 0 16,47 0-16,-47 0 16,0 0-1,23 47-15,1-24 16,-1 24-16,-23 46 16,47-23-16,-24 0 15,47-47-15,0 24 16,0 23-16,0-47 15,47 23-15,-1 1 16,24-24-16,0 1 16,-23-24-16,-1 0 15,48 0-15,-24 0 16,-24 0-16,24 0 16,-23-47-16,-1-23 15,-46 24-15,0-1 16,-23-23-16,23 47 15,-47-47-15,24 23 16,-24 24-16,1-24 16,-24 24-16,-47 0 15,48 23-15,22 0 16,0 0-16,1 0 16,22 46-16,24 1 15,0 0-15,0-24 16,0 47-1,47 0-15,-24-47 16,1 24-16,46-24 16,-24 23-16,1-46 15,23 0-15,-47 0 16,24 0-16,-24 0 16,0 0-1,0-23-15,-23 0 16,0-47-16,0 23 15,-23-23-15,23 47 16,-46-23-16,-1-1 16,0 24-16,-46 23 15,-23 0-15,69 0 16,24 0-16,-24 0 16,24 0-16,23 23 15,0 47-15,0 0 16,0-47-16,0 47 15,0-47-15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1.65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776 171 0,'0'-23'0,"0"-1"16,-23 24-16,0 0 15,-24 0-15,1 0 16,-1 0-16,24 0 15,-1 24 1,1-24 0,23 46-16,0 1 15,0-24 1,0 24 0,23-24-1,1 0-15,69 24 16,-46-47-16,22 23 15,1-23-15,-46 0 16,-1 0-16,24 0 16,-47-23-1,0-47 1,0 23 0,0 24-16,-47-93 15,0 92-15,-92-46 16,45 47-16,-45 0 15,-1 23-15,46 0 16,25 0-16,-1 0 16,70 46-16,-70 24 15,46-23-15,24 0 16,0 22-16,24-22 16,-1 0-16,0-24 15,24 24-15,46-24 16,24 0-16,46 24 15,-23-47-15,-47 0 16,0 0-16,-46 0 16,-1 0-16,-22 0 15,-1-24-15,-23 1 16,0-47-16,0 24 16,-23 22-1,-1-46-15,-22 70 16,22 0-16,-46-23 15,-46 23-15,-1 0 16,24 0 0,23 0-16,24 0 15,22 47-15,24-24 16,0 24-16,0-1 16,0 1-16,0-1 15,47-22 1,-47-1-16,47 0 15,-1 1-15,47-24 16,-23 0-16,0 0 16,-23 0-16,23 0 15,-47 0-15,-23-24 16,0-22 0,0-1-16,0 1 15,-23-1 1,-1 0-16,-45 47 15,-25-23-15,-45 23 16,-1 0-16,23 0 16,47 23-16,47 1 15,-24 46-15,47-47 16,0 0-16,0 0 16,0 1-16,0-1 31,47-23-31,46 0 15,-23 0-15,23 0 16,1 0-16,-71 0 16,0 0-1,-23-23 1,0-1-16,-23 24 16,0 0-1,-1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2.8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57 114 0,'-24'47'0,"24"23"16,-23-47-16,23 47 16,0-24-1,0-22-15,0-1 16,0 0-1,0 24-15,70-47 16,46 23 0,1-23-16,-24 0 15,-23 0-15,-23 0 16,-24 0-16,0 0 16,1-23-16,-1-70 15,0 69-15,-23-22 16,0-24-16,0 0 15,-46 23-15,-1-23 16,0 24-16,1 46 16,-24 0-16,-47 0 15,47 0-15,24 0 16,-1 46-16,24 1 16,23 0-16,-23-1 15,23 24-15,0-23 16,0 23-16,0-47 15,0 47-15,0-47 16,46 47-16,24-70 16,0 23-16,-47-23 15,24 0-15,-24 0 16,24 0-16,-24-23 16,-23 0-16,0-24 15,0 1 1,0 22-16,0 1 15,-23-47-15,0 47 16,-1 23-16,-22-24 16,22 24-16,-46 0 15,1 0-15,22 0 16,-23 47-16,70 23 16,0-23-1,0-24-15,0 0 16,0 24-16,0-24 15,47-23 1,-1 0 0,1 0-16,23 0 15,-24 0-15,24 0 16,-23-47-16,-24 24 16,-23 0-16,0-47 15,0 47 1,0-1-16,-23 1 15,0 23-15,-1 0 16,-22 0-16,22 0 16,1 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2.91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 0 0,'-24'23'0,"1"-23"16,0 70-1,23-46 1,0-1-16,0 0 15,0 0-15,0 24 16,0-24-16,23 24 16,24-24-16,-1 1 15,47-1-15,-46 24 16,23-24-16,-47-23 16,0 0-1,1 0-15,-1 0 16,0 0 15,-23-47-15,0 24-1,-23-24-15,0 1 16,-1 22-16,1 1 16,-23-24-16,-24 47 15,23 0-15,0 0 16,1 0-16,23 0 15,-1 0-15,1 0 16,23 47 31,0-24-47,47-23 16,-1 0-16,24 0 15,-23 0-15,-24 0 16,24 0-16,-24 0 15,0 0 1,-23-46 0,0 22-16,0-22 15,0-24-15,0 47 16,0-1 0,-46 24-16,-24-23 15,23 23-15,24 0 16,-1 0-16,-22 0 15,23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3.941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0 0,'-47'0'16,"-23"0"-16,47 0 16,0 24-16,-24-1 15,47 0-15,0 24 16,0-1-16,0-22 16,0-1-16,0 24 15,47-1-15,-24-22 16,70 22-16,0 24 15,-46-70 1,46 0-16,-23 0 16,0 0-16,-47 0 15,1 0 17,-24-47-1,-24 1-31,1-1 15,-24 24-15,47 0 16,-23-1-16,0 24 16,-47 0-16,23 0 15,1 0-15,-1 0 16,0 24-16,47-1 16,0 24-16,0-1 15,24 1 16,-1-47-31,0 0 16,24 0-16,23 0 16,-47-47-16,24 24 15,-24 0-15,0-1 16,-23 1-16,0 0 31,0-1-31,0 1 16,0 0-1,0-1 1,-23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5.47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330 353 0,'0'24'16,"-24"-24"0,24 23-16,0 23 15,0 1 1,0 23-16,0-47 15,0 24-15,0-24 16,0 1-16,0 22 16,0-23-16,47-23 15,23 24-15,23-24 16,0 0-16,-23 0 16,-46 0-16,69-24 15,-70-22-15,24 23 16,-47-1-16,0-46 15,0 47-15,0-24 16,0 1-16,-24-24 16,-69-23-16,47 69 15,22 1-15,-46-24 16,24 47-16,-24 0 16,0 0-16,0 0 15,23 24-15,1 22 16,22 1-16,24-24 15,0 1-15,0-1 16,0 0-16,0 0 16,0 24-1,24-47 1,46 0-16,0 0 16,-1 0-16,-22 0 15,23-23-15,-47-1 16,24-22-16,-24-1 15,-23-23-15,0 47 16,0-24-16,-46-46 16,-1 47-16,0 22 15,-23 1-15,-23 0 16,-47 23-16,71 0 16,-1 0-16,46 23 15,1 0-15,0 47 16,-1-23-16,24-24 15,0 24 1,0-24-16,24 0 16,22 47-16,1-23 15,0-24-15,46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0.43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456 244 0,'0'26'31,"0"1"-15,26 27 0,28-28-16,-28 1 15,54 27-15,-26-54 16,-2 0-16,2 0 16,-28 0-16,0 0 15,2 0-15,-2-27 31,-26 0-31,0-26 16,0-28-16,-26 27 16,-2 1-1,2-1-15,0 28 16,-28-1-16,-26 0 16,1 0-16,-1 27 15,53 0-15,-52 0 16,52 0-16,27 54 15,0-27 1,0 26-16,0-26 16,0 26-16,27-25 15,-27-2-15,27 28 16,79 53-16,-53-54 16,0-53-16,27 54 15,0-54-15,-54 0 16,28 0-16,-28 0 15,0 0 1,-26-80 0,0-1-16,0 28 15,-26-55-15,-54 55 16,28-27-16,-28 26 16,0 27-16,53 27 15,0 0-15,-53 0 16,54 0-1,-27 0-15,26 27 16,27 27-16,0-1 16,0 1-16,0-28 15,27 2 1,26-28 0,0 0-16,-26 0 15,26 0-15,26 0 16,-25 0-16,0 0 15,-28 0 1,0 0 0,-52 0-1,-28-54-15,2 54 16,-2 0-16,1 0 16,0 0-1,26-27-15,0 27 16,1 0-1,26 27 17,0-1-1,0 2-15,26-2 15,1-26-16,-54 0 64,1 0-64,26 27 16,0 0-31,0 0 16,0-1-16,0 28 16,0-27-16,0 27 15,0-28-15,26 1 16,54 27-16,-53-54 16,26 26-16,-27-26 15,2 0-15,-2 0 16,0 0-16,-26-26 31,0-28-15,0 27-1,-26-27-15,-54-26 16,27 80-16,-54 0 16,28 0-16,26 0 15,26 0-15,1 0 16,-28 0-1,54 27 1,0 0-16,0-1 16,0 2 15,27-2-31,0-26 16,52 0-16,-25 0 15,-28 0-15,0 0 16,1 0-16,26 0 15,-53-26 1,0-2-16,0-25 16,0 26-16,-106 0 15,0 27-15,-54 0 16,54 0-16,53 0 16,27 0-16,26 27 31,0 0-31,0 26 15,0-25-15,0 25 32,0-26-32,0 0 15,0-1-15,79 2 16,-52-2-16,26-26 16,26 0-16,-25 0 15,25 0-15,1 0 16,-54-26-1,1-2-15,0-79 16,-27 53-16,26-26 16,-26 27-16,0-28 15,0 55-15,0-2 16,0 2-16,0-1 16,0 0-16,-26 27 31,-1 0-31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6.58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69 238 0,'-23'0'15,"0"0"1,0 0-16,23 46 31,23-46-15,0 47-16,24 0 15,-1-24 1,48 47-16,-25-47 16,1-23-16,24 0 15,-24 0-15,-24 0 16,-23 0-16,1 0 15,22-23-15,-22-70 16,-24 23-16,0 46 16,0-46-16,0 47 15,0-24-15,0 24 16,-24-23-16,-46-24 16,47 70-16,-93 0 15,46 0-15,0 0 16,46 0-16,-45 23 15,45 0-15,1 94 16,23-71-16,0-22 16,0 22-16,0-22 15,0 22 1,23-22 0,1-24-16,-1 0 15,0 0-15,0 0 63,-23-24-48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7.8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164 0 0,'-23'70'0,"23"0"16,0-24-16,0 1 15,0-24-15,0 1 16,0-1-16,0 0 16,23-23-1,0 23-15,1-23 16,22 0-16,24 24 16,-23-24-16,23 0 15,-47 0-15,24 0 16,-1 0-16,-46-47 15,0 24 1,0-47-16,0 23 16,0 1-16,-23-1 15,0 24-15,-47-1 16,0 1-16,0 23 16,-23 0-16,-1 0 15,71 0-15,-24 0 16,1 23-16,46 1 15,0 22-15,0-22 16,0-1 0,0 0-16,23 1 15,0 22 1,47-22-16,0-1 16,0 0-16,23-23 15,-23 0-15,0 0 16,-46 0-16,-1 0 15,0-23-15,24-24 16,-47 1 0,0-1-16,0 0 15,-24 47-15,-22-46 16,-24 46-16,-23 0 16,0 0-16,69 0 15,-22 0-15,22 0 16,1 46-1,23-22 1,0 22 0,0-22-1,0-1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9.0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75 0,'-23'0'31,"0"0"-31,-1 0 16,-22 0-16,-1 23 15,47 24 1,0-24 0,0 0-16,0 1 15,0 22 1,24-46-16,45 47 16,25-24-16,-71-23 15,47 0-15,-47 0 16,47 0-16,0 0 15,-23-46-15,-47 22 16,0-46 0,0 24-16,0-24 15,-24 46 1,-22-22-16,22 46 16,-46 0-16,-23 0 15,47 0-15,-24 0 16,46 23-16,-22 47 15,46-23 1,0-1-16,0-22 16,0-1-16,0 0 15,46 24 1,-22-24-16,46 0 16,46 24-1,-69-47-15,-24 0 16,24 0-16,-24 0 15,0 0-15,-23-23 16,24-24-16,-24-23 16,0 47-16,0-47 15,0 47-15,-47-47 16,24 46-16,-24 1 16,-23 23-16,-23 0 15,0 0-15,46 0 16,1 0-1,46 23-15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0.48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491 47 0,'0'-24'109,"0"48"-62,0-1-47,0 23 16,0-22 0,0 22-16,24 1 15,-1-47 1,24 0-16,22 0 15,-45 0 1,22 0-16,-46-23 31,0-1-31,0 1 16,-93-24-16,47 24 16,-48 0-16,24 23 15,24-23-15,-47 23 16,23 0-16,0 0 15,23 0-15,-23 69 16,47-45-16,23-1 16,0 0-1,0 24-15,0-24 16,0 1-16,47 22 16,22-46-1,-22 23-15,0-23 16,23 0-16,0 0 15,-24 0-15,1 0 16,-24 0-16,47 0 16,-70-23-1,0-23-15,0-1 16,0 24-16,0-1 16,0-46-16,-23 24 15,-1 23-15,-22-24 16,-1 47-16,-23 0 15,0 0-15,24 0 16,22 0-16,1 0 16,23 93-1,0-46-15,0-1 16,0 24-16,47-46 16,23 22-16,-24-23 15,24 1-15,47-1 16,-71-23-16,47 0 15,-69 0-15,22 0 16,-46-23 0,0-47-1,0 23-15,-23 1 16,0-1-16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1.62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72 1 0,'-23'0'16,"-24"0"-16,47 23 16,0 1-1,0-1-15,0 0 16,0 24-1,0-1 1,24 1-16,-1-24 16,47 71-1,-24-94-15,24 23 0,0 23 16,70-22 0,-70-24-16,-47 0 15,47 0-15,-23 0 16,-1-24-16,-22-22 15,-24-1 1,0 24-16,0 0 16,0-24-16,0 0 15,-24 24-15,1 0 16,-24 0-16,-22-24 16,45 47-16,-69 0 15,23 0-15,0 0 16,24 0-16,-1 0 15,0 47-15,47-1 16,0-23 0,0 1-16,0-1 15,0 0-15,0 1 16,0 22 0,24-46-16,46 24 15,-24-1 1,1-23-16,23 0 0,-24 0 15,-22 0-15,-1 0 16,-23-23 15,0-1-31,0 1 16,0-47-16,-23 70 16,23-23-16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2.78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150 235 0,'-47'0'15,"47"24"1,0-1-16,0 0 16,0 0-16,0 24 15,47 0-15,-1-24 16,-22-23-16,22 23 16,-23-23-16,47 0 15,-46 0-15,22 0 16,-22 0-16,-1-46 15,0 22-15,-23-22 16,0 22-16,0-22 16,0-24-16,0 23 15,-46-23-15,22 47 16,1 0-16,-47-24 16,-70 47-16,94 0 15,-24 0-15,46 0 16,-22 47-1,46 23-15,0 0 16,0-24-16,0 1 16,0 23-16,0 0 15,23-47-15,70 47 16,1 0-16,22-47 16,-23 0-16,0-23 15,-23 0-15,-23 0 16,0 0-16,-47-23 15,0-24-15,0-22 16,0-25-16,0 24 16,-47 24-16,0-1 15,1 1-15,-24 22 16,23 24-16,1 0 16,22 0-16,1 0 31,23 24-16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4.0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540 66 0,'0'-23'16,"-47"23"-16,-23 0 16,0 0-16,24 0 15,-1 0-15,24 0 16,0 0-16,-1 47 31,24-24 0,0 24-15,24-24-16,22 24 16,24-24-16,-23 23 15,-1-46-15,24 47 16,-23-47-1,-24 0-15,0 0 16,1-47 0,22 24-16,-46 0 15,24-24-15,-24 1 16,0-1-16,0 24 16,0-1-16,0-22 15,-24 46 1,-69 0-1,-23 0-15,-24 0 16,0 0-16,47 23 16,23 47-16,70-23 15,0-1-15,0 24 16,0-23-16,0-1 16,46 24-1,1-46-15,0 45 16,23-69-16,23 0 15,-23 0-15,-24 0 16,1 0-16,-24 0 16,24-46-16,-24-24 15,-23 23-15,0-23 16,0 24-16,0-1 16,0 24-16,-23-24 15,-24 24-15,1 23 16,-24-23-16,23 23 15,24 0-15,-24 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5.71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327 9 0,'-24'0'0,"1"0"16,0 0-16,-1 23 15,1 1-15,-24-1 16,47 47-16,-23-70 16,0 23-16,23 24 15,0-1-15,0-22 16,0-1-16,0 24 15,23-24-15,0 0 16,47 24-16,-23-47 16,0 0-1,-1 0-15,1 0 16,-1 0 0,-46-24-16,0 1 15,0 0-15,0-24 16,-23-23-16,-24 47 15,47 0-15,-23-1 16,-23 1-16,-24-23 16,46 46-16,-22 0 15,22 0 1,-22 0-16,22 23 16,24 0-1,0 0-15,0 24 16,0-24-16,0 1 15,0-1-15,0 0 16,24 1-16,22-1 16,-22-23-1,22 0-15,-22 0 16,-1 0-16,0 0 16,1 0-16,-1 0 15,0-47-15,-23 1 16,0-24-16,0 23 15,0 1-15,-46-24 16,22 46-16,-22 24 16,-1-23-16,0 23 15,-23 0-15,47 0 16,-47 47 15,70-24-31,0 47 16,24 0-1,22-24 1,-23-22 0,24 22-16,-24-46 15,1 47-15,22-47 16,-22 0 0,22 0-1,-46-23-15,0-1 16,0-46-16,0 24 15,0 22 1,0 1-16,-23 0 16,23 0-16,-23 23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7:27.58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240 400 0,'-23'23'0,"23"0"47,-24 1-16,48-24 0,-1-47-15,-23 24 0,0-24-1,0 24 1,0 0-16,-23-24 16,-24 0-16,24 24 15,-1 0-15,1 23 31,0 0 32,46 23-47,0 0-1,24-23-15,-24 0 16,1 0-1,-1 0-15,0-23 16,1 0-16,-24-24 16,0 24-16,-24-24 15,24 24-15,-23 0 16,0 23 0,-1 0-16,-46 0 15,47 0-15,0 0 16,-24 0-16,24 23 15,23 47-15,0-47 16,0 24-16,0-24 16,23 47-16,1-23 15,-1-47-15,23 46 16,1-46-16,-24 24 16,47-24-1,-46 0-15,22 0 16,1 0-16,-24 0 15,0 0-15,-23-24 16,0-22-16,0-1 16,0-23-16,0 0 15,0 47-15,0 0 16,-23-1-16,0 1 16,-24 23-16,1 0 15,-1 0-15,0 0 16,24 0-16,0 0 15,23 47 1,0-24-16,0 24 16,0-24-16,0 0 15,46 47 1,24-47 0,0 1-16,-23-24 15,-1 0-15,-22 0 16,22 0-16,1 0 15,-47-47 1,0 24-16,-47-47 16,24 47-1,-24-24-15,24 24 32,0 23-32,-24 0 15,1 23-15,-1 24 16,24-24-1,-1 0-15,24 0 16,0 1-16,0-1 16,0 0-16,0 24 15,24-47-15,22 23 16,24 24-16,-46-47 16,22 0-16,24 0 15,-23 0-15,-24 0 16,-23-47-16,0 1 15,0-24-15,0 46 16,-23-45-16,-1 45 16,1-22-16,-70 22 15,70 24-15,-24 0 16,24 0-16,-24 0 31,24 24-31,23-1 31,0 0-15,0 1-16,23-1 16,0 0-16,1 0 15,22-23-15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2.91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 0 0,'-24'23'0,"1"-23"16,0 70-1,23-46 1,0-1-16,0 0 15,0 0-15,0 24 16,0-24-16,23 24 16,24-24-16,-1 1 15,47-1-15,-46 24 16,23-24-16,-47-23 16,0 0-1,1 0-15,-1 0 16,0 0 15,-23-47-15,0 24-1,-23-24-15,0 1 16,-1 22-16,1 1 16,-23-24-16,-24 47 15,23 0-15,0 0 16,1 0-16,23 0 15,-1 0-15,1 0 16,23 47 31,0-24-47,47-23 16,-1 0-16,24 0 15,-23 0-15,-24 0 16,24 0-16,-24 0 15,0 0 1,-23-46 0,0 22-16,0-22 15,0-24-15,0 47 16,0-1 0,-46 24-16,-24-23 15,23 23-15,24 0 16,-1 0-16,-22 0 15,23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1.86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194 564 0,'47'0'0,"-24"0"15,24 0 1,-47-24-16,0-22 16,0 22-16,0 1 15,-47-24-15,-23 47 16,47 0 0,-24 0-16,24 0 15,-47 0-15,70 24 16,-23-1-1,23 24-15,0-1 16,0 1-16,0-1 16,46 1-1,48-24-15,-1 24 16,23-47-16,-46 23 16,0-23-16,0 0 15,-23-23-15,-24 23 16,0-47-16,-23 1 15,0-1-15,0 1 16,0-1-16,-23-23 16,-70-23-16,46 46 15,-46-23-15,23 47 16,0 23-16,0 0 16,47 0-16,-47 23 15,47-23-15,-1 70 16,24-23-16,0-1 15,0 24-15,24-46 16,-1 22-16,47 1 16,-47-1-16,24-22 15,23-24-15,-24 0 16,48 0 0,22 0-16,-23 0 0,-23 0 15,23 0 1,-69-24-16,46-69 15,-47 47-15,-23-1 16,0-23-16,0 0 16,0-23-16,-70 46 15,23 1-15,-46-1 16,-47 24-16,47-24 16,-70 47-16,23 0 15,70 0-15,24 24 16,-1 22-16,24-22 15,23 45-15,0 1 16,0 0-16,0-46 16,23 22-16,-23-23 15,47 24-15,-1 0 16,-22-24 0,-1-23-16,47 23 15,-24-23-15,1 0 16,-24 0-16,1 0 15,-1 0 1,-23-46 0,-23-1-16,-24 0 15,0-22 1,1 22-16,-47-46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3.941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0 0,'-47'0'16,"-23"0"-16,47 0 16,0 24-16,-24-1 15,47 0-15,0 24 16,0-1-16,0-22 16,0-1-16,0 24 15,47-1-15,-24-22 16,70 22-16,0 24 15,-46-70 1,46 0-16,-23 0 16,0 0-16,-47 0 15,1 0 17,-24-47-1,-24 1-31,1-1 15,-24 24-15,47 0 16,-23-1-16,0 24 16,-47 0-16,23 0 15,1 0-15,-1 0 16,0 24-16,47-1 16,0 24-16,0-1 15,24 1 16,-1-47-31,0 0 16,24 0-16,23 0 16,-47-47-16,24 24 15,-24 0-15,0-1 16,-23 1-16,0 0 31,0-1-31,0 1 16,0 0-1,0-1 1,-23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5.47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330 353 0,'0'24'16,"-24"-24"0,24 23-16,0 23 15,0 1 1,0 23-16,0-47 15,0 24-15,0-24 16,0 1-16,0 22 16,0-23-16,47-23 15,23 24-15,23-24 16,0 0-16,-23 0 16,-46 0-16,69-24 15,-70-22-15,24 23 16,-47-1-16,0-46 15,0 47-15,0-24 16,0 1-16,-24-24 16,-69-23-16,47 69 15,22 1-15,-46-24 16,24 47-16,-24 0 16,0 0-16,0 0 15,23 24-15,1 22 16,22 1-16,24-24 15,0 1-15,0-1 16,0 0-16,0 0 16,0 24-1,24-47 1,46 0-16,0 0 16,-1 0-16,-22 0 15,23-23-15,-47-1 16,24-22-16,-24-1 15,-23-23-15,0 47 16,0-24-16,-46-46 16,-1 47-16,0 22 15,-23 1-15,-23 0 16,-47 23-16,71 0 16,-1 0-16,46 23 15,1 0-15,0 47 16,-1-23-16,24-24 15,0 24 1,0-24-16,24 0 16,22 47-16,1-23 15,0-24-15,46 24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6.58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69 238 0,'-23'0'15,"0"0"1,0 0-16,23 46 31,23-46-15,0 47-16,24 0 15,-1-24 1,48 47-16,-25-47 16,1-23-16,24 0 15,-24 0-15,-24 0 16,-23 0-16,1 0 15,22-23-15,-22-70 16,-24 23-16,0 46 16,0-46-16,0 47 15,0-24-15,0 24 16,-24-23-16,-46-24 16,47 70-16,-93 0 15,46 0-15,0 0 16,46 0-16,-45 23 15,45 0-15,1 94 16,23-71-16,0-22 16,0 22-16,0-22 15,0 22 1,23-22 0,1-24-16,-1 0 15,0 0-15,0 0 63,-23-24-48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7.8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164 0 0,'-23'70'0,"23"0"16,0-24-16,0 1 15,0-24-15,0 1 16,0-1-16,0 0 16,23-23-1,0 23-15,1-23 16,22 0-16,24 24 16,-23-24-16,23 0 15,-47 0-15,24 0 16,-1 0-16,-46-47 15,0 24 1,0-47-16,0 23 16,0 1-16,-23-1 15,0 24-15,-47-1 16,0 1-16,0 23 16,-23 0-16,-1 0 15,71 0-15,-24 0 16,1 23-16,46 1 15,0 22-15,0-22 16,0-1 0,0 0-16,23 1 15,0 22 1,47-22-16,0-1 16,0 0-16,23-23 15,-23 0-15,0 0 16,-46 0-16,-1 0 15,0-23-15,24-24 16,-47 1 0,0-1-16,0 0 15,-24 47-15,-22-46 16,-24 46-16,-23 0 16,0 0-16,69 0 15,-22 0-15,22 0 16,1 46-1,23-22 1,0 22 0,0-22-1,0-1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9.0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75 0,'-23'0'31,"0"0"-31,-1 0 16,-22 0-16,-1 23 15,47 24 1,0-24 0,0 0-16,0 1 15,0 22 1,24-46-16,45 47 16,25-24-16,-71-23 15,47 0-15,-47 0 16,47 0-16,0 0 15,-23-46-15,-47 22 16,0-46 0,0 24-16,0-24 15,-24 46 1,-22-22-16,22 46 16,-46 0-16,-23 0 15,47 0-15,-24 0 16,46 23-16,-22 47 15,46-23 1,0-1-16,0-22 16,0-1-16,0 0 15,46 24 1,-22-24-16,46 0 16,46 24-1,-69-47-15,-24 0 16,24 0-16,-24 0 15,0 0-15,-23-23 16,24-24-16,-24-23 16,0 47-16,0-47 15,0 47-15,-47-47 16,24 46-16,-24 1 16,-23 23-16,-23 0 15,0 0-15,46 0 16,1 0-1,46 23-15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0.48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491 47 0,'0'-24'109,"0"48"-62,0-1-47,0 23 16,0-22 0,0 22-16,24 1 15,-1-47 1,24 0-16,22 0 15,-45 0 1,22 0-16,-46-23 31,0-1-31,0 1 16,-93-24-16,47 24 16,-48 0-16,24 23 15,24-23-15,-47 23 16,23 0-16,0 0 15,23 0-15,-23 69 16,47-45-16,23-1 16,0 0-1,0 24-15,0-24 16,0 1-16,47 22 16,22-46-1,-22 23-15,0-23 16,23 0-16,0 0 15,-24 0-15,1 0 16,-24 0-16,47 0 16,-70-23-1,0-23-15,0-1 16,0 24-16,0-1 16,0-46-16,-23 24 15,-1 23-15,-22-24 16,-1 47-16,-23 0 15,0 0-15,24 0 16,22 0-16,1 0 16,23 93-1,0-46-15,0-1 16,0 24-16,47-46 16,23 22-16,-24-23 15,24 1-15,47-1 16,-71-23-16,47 0 15,-69 0-15,22 0 16,-46-23 0,0-47-1,0 23-15,-23 1 16,0-1-16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1.62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72 1 0,'-23'0'16,"-24"0"-16,47 23 16,0 1-1,0-1-15,0 0 16,0 24-1,0-1 1,24 1-16,-1-24 16,47 71-1,-24-94-15,24 23 0,0 23 16,70-22 0,-70-24-16,-47 0 15,47 0-15,-23 0 16,-1-24-16,-22-22 15,-24-1 1,0 24-16,0 0 16,0-24-16,0 0 15,-24 24-15,1 0 16,-24 0-16,-22-24 16,45 47-16,-69 0 15,23 0-15,0 0 16,24 0-16,-1 0 15,0 47-15,47-1 16,0-23 0,0 1-16,0-1 15,0 0-15,0 1 16,0 22 0,24-46-16,46 24 15,-24-1 1,1-23-16,23 0 0,-24 0 15,-22 0-15,-1 0 16,-23-23 15,0-1-31,0 1 16,0-47-16,-23 70 16,23-23-16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2.78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150 235 0,'-47'0'15,"47"24"1,0-1-16,0 0 16,0 0-16,0 24 15,47 0-15,-1-24 16,-22-23-16,22 23 16,-23-23-16,47 0 15,-46 0-15,22 0 16,-22 0-16,-1-46 15,0 22-15,-23-22 16,0 22-16,0-22 16,0-24-16,0 23 15,-46-23-15,22 47 16,1 0-16,-47-24 16,-70 47-16,94 0 15,-24 0-15,46 0 16,-22 47-1,46 23-15,0 0 16,0-24-16,0 1 16,0 23-16,0 0 15,23-47-15,70 47 16,1 0-16,22-47 16,-23 0-16,0-23 15,-23 0-15,-23 0 16,0 0-16,-47-23 15,0-24-15,0-22 16,0-25-16,0 24 16,-47 24-16,0-1 15,1 1-15,-24 22 16,23 24-16,1 0 16,22 0-16,1 0 31,23 24-16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4.0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540 66 0,'0'-23'16,"-47"23"-16,-23 0 16,0 0-16,24 0 15,-1 0-15,24 0 16,0 0-16,-1 47 31,24-24 0,0 24-15,24-24-16,22 24 16,24-24-16,-23 23 15,-1-46-15,24 47 16,-23-47-1,-24 0-15,0 0 16,1-47 0,22 24-16,-46 0 15,24-24-15,-24 1 16,0-1-16,0 24 16,0-1-16,0-22 15,-24 46 1,-69 0-1,-23 0-15,-24 0 16,0 0-16,47 23 16,23 47-16,70-23 15,0-1-15,0 24 16,0-23-16,0-1 16,46 24-1,1-46-15,0 45 16,23-69-16,23 0 15,-23 0-15,-24 0 16,1 0-16,-24 0 16,24-46-16,-24-24 15,-23 23-15,0-23 16,0 24-16,0-1 16,0 24-16,-23-24 15,-24 24-15,1 23 16,-24-23-16,23 23 15,24 0-15,-24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5.71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327 9 0,'-24'0'0,"1"0"16,0 0-16,-1 23 15,1 1-15,-24-1 16,47 47-16,-23-70 16,0 23-16,23 24 15,0-1-15,0-22 16,0-1-16,0 24 15,23-24-15,0 0 16,47 24-16,-23-47 16,0 0-1,-1 0-15,1 0 16,-1 0 0,-46-24-16,0 1 15,0 0-15,0-24 16,-23-23-16,-24 47 15,47 0-15,-23-1 16,-23 1-16,-24-23 16,46 46-16,-22 0 15,22 0 1,-22 0-16,22 23 16,24 0-1,0 0-15,0 24 16,0-24-16,0 1 15,0-1-15,0 0 16,24 1-16,22-1 16,-22-23-1,22 0-15,-22 0 16,-1 0-16,0 0 16,1 0-16,-1 0 15,0-47-15,-23 1 16,0-24-16,0 23 15,0 1-15,-46-24 16,22 46-16,-22 24 16,-1-23-16,0 23 15,-23 0-15,47 0 16,-47 47 15,70-24-31,0 47 16,24 0-1,22-24 1,-23-22 0,24 22-16,-24-46 15,1 47-15,22-47 16,-22 0 0,22 0-1,-46-23-15,0-1 16,0-46-16,0 24 15,0 22 1,0 1-16,-23 0 16,23 0-16,-23 23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03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188 350 0,'-47'93'47,"-23"0"-47,70-23 16,-47 23-16,24-46 31,23-24-15,0 0-1,47 24-15,-1-24 16,48-23-16,-25 23 15,1-23-15,-23 0 16,23 0-16,-24 0 16,-22 0-16,-1 0 15,0-46-15,-23-47 16,0 23-16,0-23 16,-46-1-16,-71-69 15,1 47-15,23 23 16,-71-24-16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7:27.58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240 400 0,'-23'23'0,"23"0"47,-24 1-16,48-24 0,-1-47-15,-23 24 0,0-24-1,0 24 1,0 0-16,-23-24 16,-24 0-16,24 24 15,-1 0-15,1 23 31,0 0 32,46 23-47,0 0-1,24-23-15,-24 0 16,1 0-1,-1 0-15,0-23 16,1 0-16,-24-24 16,0 24-16,-24-24 15,24 24-15,-23 0 16,0 23 0,-1 0-16,-46 0 15,47 0-15,0 0 16,-24 0-16,24 23 15,23 47-15,0-47 16,0 24-16,0-24 16,23 47-16,1-23 15,-1-47-15,23 46 16,1-46-16,-24 24 16,47-24-1,-46 0-15,22 0 16,1 0-16,-24 0 15,0 0-15,-23-24 16,0-22-16,0-1 16,0-23-16,0 0 15,0 47-15,0 0 16,-23-1-16,0 1 16,-24 23-16,1 0 15,-1 0-15,0 0 16,24 0-16,0 0 15,23 47 1,0-24-16,0 24 16,0-24-16,0 0 15,46 47 1,24-47 0,0 1-16,-23-24 15,-1 0-15,-22 0 16,22 0-16,1 0 15,-47-47 1,0 24-16,-47-47 16,24 47-1,-24-24-15,24 24 32,0 23-32,-24 0 15,1 23-15,-1 24 16,24-24-1,-1 0-15,24 0 16,0 1-16,0-1 16,0 0-16,0 24 15,24-47-15,22 23 16,24 24-16,-46-47 16,22 0-16,24 0 15,-23 0-15,-24 0 16,-23-47-16,0 1 15,0-24-15,0 46 16,-23-45-16,-1 45 16,1-22-16,-70 22 15,70 24-15,-24 0 16,24 0-16,-24 0 31,24 24-31,23-1 31,0 0-15,0 1-16,23-1 16,0 0-16,1 0 15,22-23-15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97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3 147 0,'0'47'15,"0"-1"-15,0 1 16,46 23-16,24-47 16,0 47-16,70-24 15,0 1-15,-70-47 16,-1 0-1,1 0-15,-46 0 16,22 0-16,24 0 16,0 0-16,-23-47 15,-47 24 1,0-47-16,0 47 16,0-94-16,0 71 15,-94-24-15,48 23 16,-1-23-16,-23 47 15,47 23-15,-24 0 16,24 0-16,-47 0 16,47 0-16,-24 23 15,1 1 1,46 22-16,-24 1 16,1 23-16,23-24 15,0 24-15,0-46 16,0 46-16,0-24 15,70 24-15,-47-47 16,94 47-16,-71-46 16,24-24-16,-23 0 15,46 0-15,-46 0 16,-24 0 0,70 0-16,-93-47 15,0 0-15,0 24 16,0-47-16,-23 47 15,0-70-15,-71 23 16,48 23-16,-94 1 16,47 22-16,0 24 15,-1 0-15,24 0 16,1 24-16,-25 115 16,94-69-16,-70 47 15,70-47-15,0 0 16,0-47-16,0 23 15,0 1-15,24 0 16,22-24-16,24-23 16,47 23-16,23-23 15,-24 0-15,-23 0 16,24 0-16,-47 0 16,-47-46-16,24 22 15,-47-22-15,0 22 16,0-22-16,-24 23 15,-22-24-15,-24 0 16,-23-23-16,23 24 16,-70-24-1,70 70-15,23 0 16,24 0-16,0 0 16,-1 0-1,24 47 1,0-24-16,0 0 15,0 0-15,47 24 16,-24-24-16,1 24 16,22-24-16,24 70 15,-23-69-15,-47-1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7.80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349 359 0,'47'0'0,"-1"0"0,-22 0 15,22 0 1,1 0-16,-24-23 16,0 23-1,1-23-15,-24-1 31,23 1-31,-23-23 16,0 22-16,0-22 31,-23 22-31,-24 24 16,-23 0-16,24 0 16,-1 0-16,0 0 15,47 70-15,-23 23 16,23 1-16,0-1 15,0-70-15,0 0 16,0 1-16,0-1 16,23 0-1,24-23 1,-24 47 0,1-47-16,22 0 15,1 0-15,-1 0 16,-22 0-1,22 0-15,-46-70 16,24 0-16,22 24 16,-46-24-16,0 0 15,0 46-15,0-45 16,0-1-16,-23 23 16,-24 24-16,1-24 15,-1 47-15,-23-23 16,-23 23-16,0 0 15,0 0-15,-1 46 16,24 48-16,24-1 16,23-23-16,23-24 15,0 48-15,0-48 16,0-23-16,23 1 16,-23 22-16,93-22 15,-46-24-15,23 0 16,-24 0-16,24 0 15,0 0-15,47 0 16,-94-47-16,70 0 16,-46-22-16,-24 22 15,0-23-15,-23 0 16,0 24-16,0-1 16,0 24-1,-23-71-15,0 94 16,-24-23-16,24 0 15,-24 23-15,24 0 16,-47 0-16,23 0 16,1 0-16,22 93 15,24-70 1,0 24-16,0 0 16,0-24-16,0 23 15,0 1-15,24-24 16,-1 1-16,24-1 15,-24 0-15,0-23 16,24 24-16,23-24 16,0 0-1,-47 0-15,0-47 16,-23 24-16,0-24 16,0 0-16,0 1 15,0-1-15,-23-23 16,-24 47-16,24 0 15,0-1-15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9.1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332 234 0,'-47'0'15,"1"0"-15,-24 0 16,46 0-16,1 23 15,0 0-15,-24 47 16,47-46-16,0 22 16,0 24-16,0-47 15,0 24-15,0 0 16,47 22 0,-1-69-16,24 24 15,0-24-15,-23 0 16,23 0-16,-24 0 15,24 0-15,-47-24 16,24 1-16,46-70 16,-69 46-16,46-23 15,-47-23-15,-23 23 16,46 0 0,-46 1-16,0 45 15,0-22-15,0 22 16,-23 1-16,-93 0 15,46 23-15,-70 0 16,47 0-16,-47 23 16,47 70-16,46-46 15,-23 93-15,47-70 16,23 23-16,-23-23 16,23 0-16,0-47 15,0 0-15,0 47 16,69 0-16,1-47 15,24 1-15,-1-24 16,-23 0-16,-24 0 16,1-47-16,-24 24 15,0-24-15,1-23 16,-24 24-16,0-24 16,0 23-16,0 0 15,-47-46-15,47 47 16,-93-24-16,46 23 15,-69-46-15,69 46 16,-23 47-16,47 0 16,-24 0-16,1 0 31,46 24-15,0 46-16,0-47 15,0 23-15,0 24 16,0-23-16,23-24 15,70 47-15,-23-47 16,-23-23-16,-1 47 16,-22-47-16,22 0 15,-22 0-15,-1 0 16,24-23-16,-24 23 16,-23-24-16,0-22 15,0-1-15,0 24 16,0-24-16,-47 24 15,24 0-15,-70-1 16,0 24-16,23 0 16,46 0-16,1 0 15,23 24 1,0-1-16,0 0 16,0 24-16,0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0.42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186 119 0,'0'-24'31,"-46"24"1,-1 47-17,47 0-15,0-24 16,0 23-16,0 1 16,0 0-16,0-1 15,70 24-15,0-70 16,0 0-16,-47 0 15,70 0-15,-23 0 16,-23 0-16,-24 0 16,24-46-16,-24-1 15,-23 0 1,0 24-16,0-24 16,0 1-16,0-1 15,-70-23-15,47 24 16,-47-1-16,0 47 15,23 0-15,1 0 16,23 0-16,-24 0 16,24 70-16,-24 47 15,0-24-15,47 0 16,-23-46-16,23 23 16,0-47-16,0 23 15,0-22-15,0 22 16,47-22-16,46-24 15,-23 0-15,0 0 16,0 0-16,-47 0 16,47 0-16,-47-47 15,47 0-15,-70 1 16,0-1-16,0 1 16,0 22-16,-23-46 15,-24 24-15,-69 22 16,46 24-1,-47 0-15,1 0 16,46 0-16,46 0 16,-22 0-16,46 47 15,0-24-15,0 47 16,0 0-16,0-46 16,0 22-16,70 1 15,-47 23-15,24-47 16,23 0-16,-24 1 15,24-24-15,0 0 16,-23 0 0,-1 0-16,-46-47 15,0-23 1,0 23-16,0 1 16,0-1-16,-23 1 15,-47-1-15,-23-23 16,46 47-16,1 23 15,22 0-15,1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A6F4-0760-4009-8020-138622735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18A4D-FE91-4029-9B75-F8A371F63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50B7-F5EA-460C-9A56-B406A6BE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CE58-1FAA-471F-B8F5-0F89307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FF66-DFF5-4956-89F1-D3663D18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4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6012-DC55-4E73-B403-BA97B3C5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177D9-4F9E-4964-8F50-5DA0CEC9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A5BB-3A6C-4802-BC14-487C84B6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DDB3-3C90-4C4B-B133-19A4080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8947-5BA3-430D-9ECD-FB65D9CB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6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7AE31-AC99-41F2-9F46-EC316B633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82E2-CD14-46D5-92F4-2850E1C2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1E66-D7AE-4C3E-B88F-1769F9DA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666B-1032-4CBA-8A03-D43E28FD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00E0-9B6D-4FE0-8F8F-E7B34E5F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83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9F1-8E24-4314-8DF3-2149670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38C5-7148-43A7-87E7-F295E5C1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3E34-12C2-4144-9ABC-51459AC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4365-7088-49CD-BF94-739AD38D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2F3C-8B62-40AE-A533-BD48138C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73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74EE-6E93-463C-B81D-8AA2700F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87EA4-0036-4FCB-BD17-32029238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12196-C29F-4987-8638-C7CAD5CA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DFF1-2793-4AB3-A17E-5AF1103C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0A68-C7D8-41F3-A93A-B6FA015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05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30C5-ECB5-4946-A1D7-4FBF6DE4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CFAA-FAA5-42E2-90B4-7F3A41F8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329DF-B383-4A6C-B43E-60CFFCB46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8E535-74C8-4D4A-8396-90C4DE40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80C9-6B75-448B-BAE3-E9DA17FC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6BB0-C6E1-4558-9DC6-2EEA2109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85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7C29-9A1B-463B-832F-85A8AA97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C178-E788-4A1A-BD42-AB97F1AF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7709-96BC-4906-AB4A-CFE33617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CB30A-FBD2-45A7-8D8E-06138358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61C29-1867-464E-8046-9776F7E52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2A7BC-E969-40E7-B60D-8F716BF6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11F4A-BC0C-4C93-846D-8B24B726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398B7-1436-4966-8EF9-FEA52314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03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A872-6F0F-4307-936A-AECEB99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084D0-CC80-4468-9869-E3C13D78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D7A8C-FE94-44CA-B82C-3116FFEC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40DA6-CCB7-4479-89F0-1AEE5484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38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82136-2991-451E-84F7-9D41DBC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AD120-073F-4D2A-A777-D78A3FAD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9E18A-B3BC-4E20-9C2E-9F1B001B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865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693D-6974-4640-8990-B5A43A20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346-B010-4E36-B915-EF9F4649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FE412-9DBD-4F36-A2C8-7360D8E6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C6D9-1488-40C4-9971-AEEF2A57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4BF0-3DB2-448B-BB54-7186D7C7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74B88-0F32-47D6-9E14-968DCF5C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015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CB4-FF65-441F-9B4D-14D6B77E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CFCB0-E1F8-4B9A-9D37-B7F9F5492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ED062-1753-46D9-81D8-0D618F06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1505-29EA-420B-9DDC-92E688F3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4892-B5EA-4224-961E-12E9CE31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7D31-AEE7-423D-BEFE-EE86874E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790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0604F-4CB4-4E57-B4B2-CA513763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0B7A-15C4-49AE-8E79-2BE9F90A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5E23-1C84-488A-93E9-200323224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123C-D314-4DDA-BD7B-79F1D0830E10}" type="datetimeFigureOut">
              <a:rPr lang="en-IE" smtClean="0"/>
              <a:t>18/09/2022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8A5C-FC86-4CE4-BA10-989762F60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6B95-B47B-41E4-9E70-FC2312B8E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2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19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6.emf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customXml" Target="../ink/ink18.xml"/><Relationship Id="rId24" Type="http://schemas.openxmlformats.org/officeDocument/2006/relationships/image" Target="../media/image12.emf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22.xml"/><Relationship Id="rId4" Type="http://schemas.openxmlformats.org/officeDocument/2006/relationships/image" Target="../media/image2.emf"/><Relationship Id="rId9" Type="http://schemas.openxmlformats.org/officeDocument/2006/relationships/customXml" Target="../ink/ink17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32.xml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20.emf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2" Type="http://schemas.openxmlformats.org/officeDocument/2006/relationships/image" Target="../media/image15.emf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customXml" Target="../ink/ink31.xml"/><Relationship Id="rId24" Type="http://schemas.openxmlformats.org/officeDocument/2006/relationships/image" Target="../media/image26.emf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10" Type="http://schemas.openxmlformats.org/officeDocument/2006/relationships/image" Target="../media/image19.emf"/><Relationship Id="rId19" Type="http://schemas.openxmlformats.org/officeDocument/2006/relationships/customXml" Target="../ink/ink35.xml"/><Relationship Id="rId4" Type="http://schemas.openxmlformats.org/officeDocument/2006/relationships/image" Target="../media/image16.emf"/><Relationship Id="rId9" Type="http://schemas.openxmlformats.org/officeDocument/2006/relationships/customXml" Target="../ink/ink30.xml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44.xml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20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5.emf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customXml" Target="../ink/ink43.xml"/><Relationship Id="rId24" Type="http://schemas.openxmlformats.org/officeDocument/2006/relationships/image" Target="../media/image26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19.emf"/><Relationship Id="rId19" Type="http://schemas.openxmlformats.org/officeDocument/2006/relationships/customXml" Target="../ink/ink47.xml"/><Relationship Id="rId4" Type="http://schemas.openxmlformats.org/officeDocument/2006/relationships/image" Target="../media/image16.emf"/><Relationship Id="rId9" Type="http://schemas.openxmlformats.org/officeDocument/2006/relationships/customXml" Target="../ink/ink42.xml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933B9-D4A9-4FD9-9045-02C7F01B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72" y="346757"/>
            <a:ext cx="4697836" cy="5699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14:cNvPr>
              <p14:cNvContentPartPr/>
              <p14:nvPr/>
            </p14:nvContentPartPr>
            <p14:xfrm>
              <a:off x="5426680" y="3462209"/>
              <a:ext cx="236520" cy="15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520" y="3424049"/>
                <a:ext cx="312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14:cNvPr>
              <p14:cNvContentPartPr/>
              <p14:nvPr/>
            </p14:nvContentPartPr>
            <p14:xfrm>
              <a:off x="3897760" y="310409"/>
              <a:ext cx="258480" cy="18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440" y="247409"/>
                <a:ext cx="321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14:cNvPr>
              <p14:cNvContentPartPr/>
              <p14:nvPr/>
            </p14:nvContentPartPr>
            <p14:xfrm>
              <a:off x="7676951" y="310409"/>
              <a:ext cx="338760" cy="25338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5631" y="247422"/>
                <a:ext cx="401400" cy="37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14:cNvPr>
              <p14:cNvContentPartPr/>
              <p14:nvPr/>
            </p14:nvContentPartPr>
            <p14:xfrm>
              <a:off x="7782160" y="1038689"/>
              <a:ext cx="338760" cy="28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0840" y="975689"/>
                <a:ext cx="401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14:cNvPr>
              <p14:cNvContentPartPr/>
              <p14:nvPr/>
            </p14:nvContentPartPr>
            <p14:xfrm>
              <a:off x="3967600" y="1031849"/>
              <a:ext cx="205560" cy="31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6280" y="968849"/>
                <a:ext cx="268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14:cNvPr>
              <p14:cNvContentPartPr/>
              <p14:nvPr/>
            </p14:nvContentPartPr>
            <p14:xfrm>
              <a:off x="3841240" y="1004129"/>
              <a:ext cx="353520" cy="315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9920" y="941129"/>
                <a:ext cx="4161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14:cNvPr>
              <p14:cNvContentPartPr/>
              <p14:nvPr/>
            </p14:nvContentPartPr>
            <p14:xfrm>
              <a:off x="5394280" y="5013089"/>
              <a:ext cx="271080" cy="23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2960" y="4950089"/>
                <a:ext cx="333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14:cNvPr>
              <p14:cNvContentPartPr/>
              <p14:nvPr/>
            </p14:nvContentPartPr>
            <p14:xfrm>
              <a:off x="6222640" y="5041529"/>
              <a:ext cx="304560" cy="303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1320" y="4978529"/>
                <a:ext cx="367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14:cNvPr>
              <p14:cNvContentPartPr/>
              <p14:nvPr/>
            </p14:nvContentPartPr>
            <p14:xfrm>
              <a:off x="5486440" y="5829569"/>
              <a:ext cx="227520" cy="263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55120" y="5766569"/>
                <a:ext cx="290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14:cNvPr>
              <p14:cNvContentPartPr/>
              <p14:nvPr/>
            </p14:nvContentPartPr>
            <p14:xfrm>
              <a:off x="3061480" y="5020649"/>
              <a:ext cx="345960" cy="27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0160" y="4957649"/>
                <a:ext cx="408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14:cNvPr>
              <p14:cNvContentPartPr/>
              <p14:nvPr/>
            </p14:nvContentPartPr>
            <p14:xfrm>
              <a:off x="3107920" y="5914169"/>
              <a:ext cx="256320" cy="23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6600" y="5851169"/>
                <a:ext cx="31896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C4E396A-776D-4A2E-B570-561F445A24A5}"/>
              </a:ext>
            </a:extLst>
          </p:cNvPr>
          <p:cNvSpPr txBox="1"/>
          <p:nvPr/>
        </p:nvSpPr>
        <p:spPr>
          <a:xfrm>
            <a:off x="2803749" y="15645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 (-2,4,0.5)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C582F-6CA2-4DA4-88DA-02776C506CEF}"/>
              </a:ext>
            </a:extLst>
          </p:cNvPr>
          <p:cNvSpPr txBox="1"/>
          <p:nvPr/>
        </p:nvSpPr>
        <p:spPr>
          <a:xfrm>
            <a:off x="2819618" y="9735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(-2,3,0.5)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D2FA4-1D55-41CC-8405-BF5B8DD9F582}"/>
              </a:ext>
            </a:extLst>
          </p:cNvPr>
          <p:cNvSpPr txBox="1"/>
          <p:nvPr/>
        </p:nvSpPr>
        <p:spPr>
          <a:xfrm>
            <a:off x="7930638" y="21988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(3,4,0.5)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6A465-61AB-4BAC-90DC-38DDD1C0245F}"/>
              </a:ext>
            </a:extLst>
          </p:cNvPr>
          <p:cNvSpPr txBox="1"/>
          <p:nvPr/>
        </p:nvSpPr>
        <p:spPr>
          <a:xfrm>
            <a:off x="7930638" y="9946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 (3,3,0.5)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ED43D-EB3E-408E-B8B7-09260BD71ACB}"/>
              </a:ext>
            </a:extLst>
          </p:cNvPr>
          <p:cNvSpPr txBox="1"/>
          <p:nvPr/>
        </p:nvSpPr>
        <p:spPr>
          <a:xfrm>
            <a:off x="2016541" y="4959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10 (-3,-2,0.5)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A97A-BAD5-423A-9206-2D4E7763D112}"/>
              </a:ext>
            </a:extLst>
          </p:cNvPr>
          <p:cNvSpPr txBox="1"/>
          <p:nvPr/>
        </p:nvSpPr>
        <p:spPr>
          <a:xfrm>
            <a:off x="2032817" y="584902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11 (-3,-3,0.5)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CF0F3-5D18-4E26-BBC6-FEDC34CD082D}"/>
              </a:ext>
            </a:extLst>
          </p:cNvPr>
          <p:cNvSpPr txBox="1"/>
          <p:nvPr/>
        </p:nvSpPr>
        <p:spPr>
          <a:xfrm>
            <a:off x="4361283" y="466784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7 (0,-2,0.5)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2B2A2-299A-4034-84DB-97C1C010F6C8}"/>
              </a:ext>
            </a:extLst>
          </p:cNvPr>
          <p:cNvSpPr txBox="1"/>
          <p:nvPr/>
        </p:nvSpPr>
        <p:spPr>
          <a:xfrm>
            <a:off x="5119060" y="60944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9 (0,-3,0.5)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2CDEB-3DA5-4207-91D7-25F0D017BE22}"/>
              </a:ext>
            </a:extLst>
          </p:cNvPr>
          <p:cNvSpPr txBox="1"/>
          <p:nvPr/>
        </p:nvSpPr>
        <p:spPr>
          <a:xfrm>
            <a:off x="6521103" y="50086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 (1,-2,0.5)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AEF93-D5B6-4145-92AD-1E646A7D8188}"/>
              </a:ext>
            </a:extLst>
          </p:cNvPr>
          <p:cNvSpPr txBox="1"/>
          <p:nvPr/>
        </p:nvSpPr>
        <p:spPr>
          <a:xfrm>
            <a:off x="4683850" y="76491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 (0,3,0.5)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73BBB5-AC23-4320-A71D-89BAF73985FA}"/>
              </a:ext>
            </a:extLst>
          </p:cNvPr>
          <p:cNvSpPr txBox="1"/>
          <p:nvPr/>
        </p:nvSpPr>
        <p:spPr>
          <a:xfrm>
            <a:off x="5789717" y="7892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6 (1,3,0.5)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14:cNvPr>
              <p14:cNvContentPartPr/>
              <p14:nvPr/>
            </p14:nvContentPartPr>
            <p14:xfrm>
              <a:off x="5416600" y="1079369"/>
              <a:ext cx="347040" cy="221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5280" y="1016369"/>
                <a:ext cx="409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14:cNvPr>
              <p14:cNvContentPartPr/>
              <p14:nvPr/>
            </p14:nvContentPartPr>
            <p14:xfrm>
              <a:off x="6262960" y="1074689"/>
              <a:ext cx="230400" cy="217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1640" y="1011689"/>
                <a:ext cx="2930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933B9-D4A9-4FD9-9045-02C7F01B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72" y="346757"/>
            <a:ext cx="4697836" cy="5699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14:cNvPr>
              <p14:cNvContentPartPr/>
              <p14:nvPr/>
            </p14:nvContentPartPr>
            <p14:xfrm>
              <a:off x="5426680" y="3462209"/>
              <a:ext cx="236520" cy="15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520" y="3424049"/>
                <a:ext cx="312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14:cNvPr>
              <p14:cNvContentPartPr/>
              <p14:nvPr/>
            </p14:nvContentPartPr>
            <p14:xfrm>
              <a:off x="3897760" y="310409"/>
              <a:ext cx="258480" cy="18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440" y="247409"/>
                <a:ext cx="321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14:cNvPr>
              <p14:cNvContentPartPr/>
              <p14:nvPr/>
            </p14:nvContentPartPr>
            <p14:xfrm>
              <a:off x="7676951" y="310409"/>
              <a:ext cx="338760" cy="25338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5631" y="247422"/>
                <a:ext cx="401400" cy="37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14:cNvPr>
              <p14:cNvContentPartPr/>
              <p14:nvPr/>
            </p14:nvContentPartPr>
            <p14:xfrm>
              <a:off x="7782160" y="1038689"/>
              <a:ext cx="338760" cy="28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0840" y="975689"/>
                <a:ext cx="401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14:cNvPr>
              <p14:cNvContentPartPr/>
              <p14:nvPr/>
            </p14:nvContentPartPr>
            <p14:xfrm>
              <a:off x="3967600" y="1031849"/>
              <a:ext cx="205560" cy="31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6280" y="968849"/>
                <a:ext cx="268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14:cNvPr>
              <p14:cNvContentPartPr/>
              <p14:nvPr/>
            </p14:nvContentPartPr>
            <p14:xfrm>
              <a:off x="3841240" y="1004129"/>
              <a:ext cx="353520" cy="315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9920" y="941129"/>
                <a:ext cx="4161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14:cNvPr>
              <p14:cNvContentPartPr/>
              <p14:nvPr/>
            </p14:nvContentPartPr>
            <p14:xfrm>
              <a:off x="5394280" y="5013089"/>
              <a:ext cx="271080" cy="23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2960" y="4950089"/>
                <a:ext cx="333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14:cNvPr>
              <p14:cNvContentPartPr/>
              <p14:nvPr/>
            </p14:nvContentPartPr>
            <p14:xfrm>
              <a:off x="6222640" y="5041529"/>
              <a:ext cx="304560" cy="303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1320" y="4978529"/>
                <a:ext cx="367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14:cNvPr>
              <p14:cNvContentPartPr/>
              <p14:nvPr/>
            </p14:nvContentPartPr>
            <p14:xfrm>
              <a:off x="5486440" y="5829569"/>
              <a:ext cx="227520" cy="263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55120" y="5766569"/>
                <a:ext cx="290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14:cNvPr>
              <p14:cNvContentPartPr/>
              <p14:nvPr/>
            </p14:nvContentPartPr>
            <p14:xfrm>
              <a:off x="3061480" y="5020649"/>
              <a:ext cx="345960" cy="27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0160" y="4957649"/>
                <a:ext cx="408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14:cNvPr>
              <p14:cNvContentPartPr/>
              <p14:nvPr/>
            </p14:nvContentPartPr>
            <p14:xfrm>
              <a:off x="3107920" y="5914169"/>
              <a:ext cx="256320" cy="23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6600" y="5851169"/>
                <a:ext cx="31896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C4E396A-776D-4A2E-B570-561F445A24A5}"/>
              </a:ext>
            </a:extLst>
          </p:cNvPr>
          <p:cNvSpPr txBox="1"/>
          <p:nvPr/>
        </p:nvSpPr>
        <p:spPr>
          <a:xfrm>
            <a:off x="2803749" y="15645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 (-2,4,0.5)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C582F-6CA2-4DA4-88DA-02776C506CEF}"/>
              </a:ext>
            </a:extLst>
          </p:cNvPr>
          <p:cNvSpPr txBox="1"/>
          <p:nvPr/>
        </p:nvSpPr>
        <p:spPr>
          <a:xfrm>
            <a:off x="2819618" y="9735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(-2,3,0.5)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D2FA4-1D55-41CC-8405-BF5B8DD9F582}"/>
              </a:ext>
            </a:extLst>
          </p:cNvPr>
          <p:cNvSpPr txBox="1"/>
          <p:nvPr/>
        </p:nvSpPr>
        <p:spPr>
          <a:xfrm>
            <a:off x="7930638" y="21988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(3,4,0.5)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6A465-61AB-4BAC-90DC-38DDD1C0245F}"/>
              </a:ext>
            </a:extLst>
          </p:cNvPr>
          <p:cNvSpPr txBox="1"/>
          <p:nvPr/>
        </p:nvSpPr>
        <p:spPr>
          <a:xfrm>
            <a:off x="7930638" y="9946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 (3,3,0.5)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ED43D-EB3E-408E-B8B7-09260BD71ACB}"/>
              </a:ext>
            </a:extLst>
          </p:cNvPr>
          <p:cNvSpPr txBox="1"/>
          <p:nvPr/>
        </p:nvSpPr>
        <p:spPr>
          <a:xfrm>
            <a:off x="2016541" y="4959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10 (-3,-2,0.5)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A97A-BAD5-423A-9206-2D4E7763D112}"/>
              </a:ext>
            </a:extLst>
          </p:cNvPr>
          <p:cNvSpPr txBox="1"/>
          <p:nvPr/>
        </p:nvSpPr>
        <p:spPr>
          <a:xfrm>
            <a:off x="2032817" y="584902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11 (-3,-3,0.5)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CF0F3-5D18-4E26-BBC6-FEDC34CD082D}"/>
              </a:ext>
            </a:extLst>
          </p:cNvPr>
          <p:cNvSpPr txBox="1"/>
          <p:nvPr/>
        </p:nvSpPr>
        <p:spPr>
          <a:xfrm>
            <a:off x="4361283" y="466784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7 (0,-2,0.5)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2B2A2-299A-4034-84DB-97C1C010F6C8}"/>
              </a:ext>
            </a:extLst>
          </p:cNvPr>
          <p:cNvSpPr txBox="1"/>
          <p:nvPr/>
        </p:nvSpPr>
        <p:spPr>
          <a:xfrm>
            <a:off x="5119060" y="60944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9 (0,-3,0.5)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2CDEB-3DA5-4207-91D7-25F0D017BE22}"/>
              </a:ext>
            </a:extLst>
          </p:cNvPr>
          <p:cNvSpPr txBox="1"/>
          <p:nvPr/>
        </p:nvSpPr>
        <p:spPr>
          <a:xfrm>
            <a:off x="6521103" y="50086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 (1,-2,0.5)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AEF93-D5B6-4145-92AD-1E646A7D8188}"/>
              </a:ext>
            </a:extLst>
          </p:cNvPr>
          <p:cNvSpPr txBox="1"/>
          <p:nvPr/>
        </p:nvSpPr>
        <p:spPr>
          <a:xfrm>
            <a:off x="4683850" y="76491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 (0,3,0.5)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73BBB5-AC23-4320-A71D-89BAF73985FA}"/>
              </a:ext>
            </a:extLst>
          </p:cNvPr>
          <p:cNvSpPr txBox="1"/>
          <p:nvPr/>
        </p:nvSpPr>
        <p:spPr>
          <a:xfrm>
            <a:off x="5789717" y="7892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6 (1,3,0.5)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14:cNvPr>
              <p14:cNvContentPartPr/>
              <p14:nvPr/>
            </p14:nvContentPartPr>
            <p14:xfrm>
              <a:off x="5416600" y="1079369"/>
              <a:ext cx="347040" cy="221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5280" y="1016369"/>
                <a:ext cx="409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14:cNvPr>
              <p14:cNvContentPartPr/>
              <p14:nvPr/>
            </p14:nvContentPartPr>
            <p14:xfrm>
              <a:off x="6262960" y="1074689"/>
              <a:ext cx="230400" cy="217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1640" y="1011689"/>
                <a:ext cx="293040" cy="34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C9B065-619D-4494-B840-7FFF712513AB}"/>
              </a:ext>
            </a:extLst>
          </p:cNvPr>
          <p:cNvCxnSpPr/>
          <p:nvPr/>
        </p:nvCxnSpPr>
        <p:spPr>
          <a:xfrm flipV="1">
            <a:off x="3221372" y="5176007"/>
            <a:ext cx="2347293" cy="7969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2BF339-2B77-4312-B428-D078C3B6B5A2}"/>
              </a:ext>
            </a:extLst>
          </p:cNvPr>
          <p:cNvCxnSpPr>
            <a:cxnSpLocks/>
          </p:cNvCxnSpPr>
          <p:nvPr/>
        </p:nvCxnSpPr>
        <p:spPr>
          <a:xfrm flipV="1">
            <a:off x="5568665" y="5176007"/>
            <a:ext cx="0" cy="869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96CF5B-E94F-4911-B573-F682875371E5}"/>
              </a:ext>
            </a:extLst>
          </p:cNvPr>
          <p:cNvCxnSpPr>
            <a:cxnSpLocks/>
          </p:cNvCxnSpPr>
          <p:nvPr/>
        </p:nvCxnSpPr>
        <p:spPr>
          <a:xfrm flipH="1">
            <a:off x="5568665" y="5176007"/>
            <a:ext cx="8405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4DCFD8-724F-452C-B6CC-EB6AC6306318}"/>
              </a:ext>
            </a:extLst>
          </p:cNvPr>
          <p:cNvCxnSpPr>
            <a:cxnSpLocks/>
          </p:cNvCxnSpPr>
          <p:nvPr/>
        </p:nvCxnSpPr>
        <p:spPr>
          <a:xfrm flipH="1">
            <a:off x="5568665" y="1176207"/>
            <a:ext cx="7577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AEE5AB-EB41-45AF-B278-144058BEC40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011131" y="341119"/>
            <a:ext cx="3908077" cy="8836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E825BB-0BF5-4530-AD40-866211A164C9}"/>
              </a:ext>
            </a:extLst>
          </p:cNvPr>
          <p:cNvCxnSpPr>
            <a:cxnSpLocks/>
          </p:cNvCxnSpPr>
          <p:nvPr/>
        </p:nvCxnSpPr>
        <p:spPr>
          <a:xfrm>
            <a:off x="5568665" y="3615929"/>
            <a:ext cx="757778" cy="15600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FE431D-AB43-4A4A-BD39-CE78002D7A63}"/>
              </a:ext>
            </a:extLst>
          </p:cNvPr>
          <p:cNvCxnSpPr>
            <a:cxnSpLocks/>
          </p:cNvCxnSpPr>
          <p:nvPr/>
        </p:nvCxnSpPr>
        <p:spPr>
          <a:xfrm flipV="1">
            <a:off x="5568664" y="1207260"/>
            <a:ext cx="757778" cy="23413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3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7A30A-1452-4D43-B2E9-EB7F0B09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7" y="755674"/>
            <a:ext cx="4434118" cy="5200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14:cNvPr>
              <p14:cNvContentPartPr/>
              <p14:nvPr/>
            </p14:nvContentPartPr>
            <p14:xfrm>
              <a:off x="4092160" y="1283489"/>
              <a:ext cx="161280" cy="15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40" y="1220489"/>
                <a:ext cx="223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14:cNvPr>
              <p14:cNvContentPartPr/>
              <p14:nvPr/>
            </p14:nvContentPartPr>
            <p14:xfrm>
              <a:off x="4075960" y="1870649"/>
              <a:ext cx="211320" cy="1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640" y="1807649"/>
                <a:ext cx="2739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14:cNvPr>
              <p14:cNvContentPartPr/>
              <p14:nvPr/>
            </p14:nvContentPartPr>
            <p14:xfrm>
              <a:off x="6802240" y="1189889"/>
              <a:ext cx="315360" cy="28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0920" y="1126889"/>
                <a:ext cx="378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14:cNvPr>
              <p14:cNvContentPartPr/>
              <p14:nvPr/>
            </p14:nvContentPartPr>
            <p14:xfrm>
              <a:off x="6862360" y="1852289"/>
              <a:ext cx="253080" cy="18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1040" y="1789289"/>
                <a:ext cx="315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14:cNvPr>
              <p14:cNvContentPartPr/>
              <p14:nvPr/>
            </p14:nvContentPartPr>
            <p14:xfrm>
              <a:off x="5762920" y="1887569"/>
              <a:ext cx="223200" cy="13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600" y="1824569"/>
                <a:ext cx="285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14:cNvPr>
              <p14:cNvContentPartPr/>
              <p14:nvPr/>
            </p14:nvContentPartPr>
            <p14:xfrm>
              <a:off x="5217160" y="1885769"/>
              <a:ext cx="181440" cy="14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5840" y="1822769"/>
                <a:ext cx="244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14:cNvPr>
              <p14:cNvContentPartPr/>
              <p14:nvPr/>
            </p14:nvContentPartPr>
            <p14:xfrm>
              <a:off x="5099800" y="4714649"/>
              <a:ext cx="261720" cy="145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68480" y="4651649"/>
                <a:ext cx="324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14:cNvPr>
              <p14:cNvContentPartPr/>
              <p14:nvPr/>
            </p14:nvContentPartPr>
            <p14:xfrm>
              <a:off x="5745640" y="4689089"/>
              <a:ext cx="264240" cy="160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4320" y="4626089"/>
                <a:ext cx="326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14:cNvPr>
              <p14:cNvContentPartPr/>
              <p14:nvPr/>
            </p14:nvContentPartPr>
            <p14:xfrm>
              <a:off x="7336840" y="4638329"/>
              <a:ext cx="249480" cy="22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5520" y="4575329"/>
                <a:ext cx="312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14:cNvPr>
              <p14:cNvContentPartPr/>
              <p14:nvPr/>
            </p14:nvContentPartPr>
            <p14:xfrm>
              <a:off x="7339000" y="5286329"/>
              <a:ext cx="245520" cy="19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07680" y="5223329"/>
                <a:ext cx="308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14:cNvPr>
              <p14:cNvContentPartPr/>
              <p14:nvPr/>
            </p14:nvContentPartPr>
            <p14:xfrm>
              <a:off x="5746360" y="5323769"/>
              <a:ext cx="169200" cy="163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15040" y="5260769"/>
                <a:ext cx="231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14:cNvPr>
              <p14:cNvContentPartPr/>
              <p14:nvPr/>
            </p14:nvContentPartPr>
            <p14:xfrm>
              <a:off x="5735560" y="3572369"/>
              <a:ext cx="197280" cy="17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97400" y="3534209"/>
                <a:ext cx="27324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83B7D89-794C-4CAC-A010-8BA5E1F2D237}"/>
              </a:ext>
            </a:extLst>
          </p:cNvPr>
          <p:cNvSpPr txBox="1"/>
          <p:nvPr/>
        </p:nvSpPr>
        <p:spPr>
          <a:xfrm>
            <a:off x="6009880" y="347320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 (0,0-0.5)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2DEE4-38ED-42CD-B158-4586EE70A36B}"/>
              </a:ext>
            </a:extLst>
          </p:cNvPr>
          <p:cNvSpPr txBox="1"/>
          <p:nvPr/>
        </p:nvSpPr>
        <p:spPr>
          <a:xfrm>
            <a:off x="6899388" y="9018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 (2,4,-0.5)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C9989-6ABF-43BA-8528-C691391EA82E}"/>
              </a:ext>
            </a:extLst>
          </p:cNvPr>
          <p:cNvSpPr txBox="1"/>
          <p:nvPr/>
        </p:nvSpPr>
        <p:spPr>
          <a:xfrm>
            <a:off x="7115440" y="18181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 (2,3,-0.5)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1502F-B994-4EA0-A551-C80B8FAA12ED}"/>
              </a:ext>
            </a:extLst>
          </p:cNvPr>
          <p:cNvSpPr txBox="1"/>
          <p:nvPr/>
        </p:nvSpPr>
        <p:spPr>
          <a:xfrm>
            <a:off x="3775398" y="83491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 (-3,4,-0.5)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AC56D-2F00-4C74-A977-D6AA61AAC8DD}"/>
              </a:ext>
            </a:extLst>
          </p:cNvPr>
          <p:cNvSpPr txBox="1"/>
          <p:nvPr/>
        </p:nvSpPr>
        <p:spPr>
          <a:xfrm>
            <a:off x="3787813" y="199964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 (-3,3,-0.5)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8EE83-03BE-4FA4-A86E-C1B10E233205}"/>
              </a:ext>
            </a:extLst>
          </p:cNvPr>
          <p:cNvSpPr txBox="1"/>
          <p:nvPr/>
        </p:nvSpPr>
        <p:spPr>
          <a:xfrm>
            <a:off x="5778877" y="436766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 (0,-2,-0.5)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3CA8F-6768-4382-B1A6-9B0959BACC92}"/>
              </a:ext>
            </a:extLst>
          </p:cNvPr>
          <p:cNvSpPr txBox="1"/>
          <p:nvPr/>
        </p:nvSpPr>
        <p:spPr>
          <a:xfrm>
            <a:off x="7473409" y="431707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 (3,-2,-0.5)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80436-2A3F-462C-AAA9-F58AD4DE545F}"/>
              </a:ext>
            </a:extLst>
          </p:cNvPr>
          <p:cNvSpPr txBox="1"/>
          <p:nvPr/>
        </p:nvSpPr>
        <p:spPr>
          <a:xfrm>
            <a:off x="7561589" y="511787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 (3,-3,-0.5)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16253-B702-47CC-B075-F2857A7C1BA0}"/>
              </a:ext>
            </a:extLst>
          </p:cNvPr>
          <p:cNvSpPr txBox="1"/>
          <p:nvPr/>
        </p:nvSpPr>
        <p:spPr>
          <a:xfrm>
            <a:off x="3713236" y="44546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20 (-1,-2,-0.5)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C09AF2-2A1A-42B0-9C28-7E7D73A3D683}"/>
              </a:ext>
            </a:extLst>
          </p:cNvPr>
          <p:cNvSpPr txBox="1"/>
          <p:nvPr/>
        </p:nvSpPr>
        <p:spPr>
          <a:xfrm>
            <a:off x="5288653" y="539269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21 (0,-3,-0.5)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234E87-6357-49C3-A56F-87FD616A9A54}"/>
              </a:ext>
            </a:extLst>
          </p:cNvPr>
          <p:cNvSpPr txBox="1"/>
          <p:nvPr/>
        </p:nvSpPr>
        <p:spPr>
          <a:xfrm>
            <a:off x="4356187" y="150694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17 (-1,3,-0.5)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AF5259-129F-4C44-A00D-D7F0B7C1637E}"/>
              </a:ext>
            </a:extLst>
          </p:cNvPr>
          <p:cNvSpPr txBox="1"/>
          <p:nvPr/>
        </p:nvSpPr>
        <p:spPr>
          <a:xfrm>
            <a:off x="5669865" y="156862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18 (0,3,-0.5)</a:t>
            </a:r>
          </a:p>
        </p:txBody>
      </p:sp>
    </p:spTree>
    <p:extLst>
      <p:ext uri="{BB962C8B-B14F-4D97-AF65-F5344CB8AC3E}">
        <p14:creationId xmlns:p14="http://schemas.microsoft.com/office/powerpoint/2010/main" val="16685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7A30A-1452-4D43-B2E9-EB7F0B09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7" y="755674"/>
            <a:ext cx="4434118" cy="5200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14:cNvPr>
              <p14:cNvContentPartPr/>
              <p14:nvPr/>
            </p14:nvContentPartPr>
            <p14:xfrm>
              <a:off x="4092160" y="1283489"/>
              <a:ext cx="161280" cy="15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40" y="1220489"/>
                <a:ext cx="223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14:cNvPr>
              <p14:cNvContentPartPr/>
              <p14:nvPr/>
            </p14:nvContentPartPr>
            <p14:xfrm>
              <a:off x="4075960" y="1870649"/>
              <a:ext cx="211320" cy="1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640" y="1807649"/>
                <a:ext cx="2739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14:cNvPr>
              <p14:cNvContentPartPr/>
              <p14:nvPr/>
            </p14:nvContentPartPr>
            <p14:xfrm>
              <a:off x="6802240" y="1189889"/>
              <a:ext cx="315360" cy="28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0920" y="1126889"/>
                <a:ext cx="378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14:cNvPr>
              <p14:cNvContentPartPr/>
              <p14:nvPr/>
            </p14:nvContentPartPr>
            <p14:xfrm>
              <a:off x="6862360" y="1852289"/>
              <a:ext cx="253080" cy="18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1040" y="1789289"/>
                <a:ext cx="315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14:cNvPr>
              <p14:cNvContentPartPr/>
              <p14:nvPr/>
            </p14:nvContentPartPr>
            <p14:xfrm>
              <a:off x="5762920" y="1887569"/>
              <a:ext cx="223200" cy="13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600" y="1824569"/>
                <a:ext cx="285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14:cNvPr>
              <p14:cNvContentPartPr/>
              <p14:nvPr/>
            </p14:nvContentPartPr>
            <p14:xfrm>
              <a:off x="5217160" y="1885769"/>
              <a:ext cx="181440" cy="14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5840" y="1822769"/>
                <a:ext cx="244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14:cNvPr>
              <p14:cNvContentPartPr/>
              <p14:nvPr/>
            </p14:nvContentPartPr>
            <p14:xfrm>
              <a:off x="5099800" y="4714649"/>
              <a:ext cx="261720" cy="145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68480" y="4651649"/>
                <a:ext cx="324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14:cNvPr>
              <p14:cNvContentPartPr/>
              <p14:nvPr/>
            </p14:nvContentPartPr>
            <p14:xfrm>
              <a:off x="5745640" y="4689089"/>
              <a:ext cx="264240" cy="160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4320" y="4626089"/>
                <a:ext cx="326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14:cNvPr>
              <p14:cNvContentPartPr/>
              <p14:nvPr/>
            </p14:nvContentPartPr>
            <p14:xfrm>
              <a:off x="7336840" y="4638329"/>
              <a:ext cx="249480" cy="22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5520" y="4575329"/>
                <a:ext cx="312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14:cNvPr>
              <p14:cNvContentPartPr/>
              <p14:nvPr/>
            </p14:nvContentPartPr>
            <p14:xfrm>
              <a:off x="7339000" y="5286329"/>
              <a:ext cx="245520" cy="19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07680" y="5223329"/>
                <a:ext cx="308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14:cNvPr>
              <p14:cNvContentPartPr/>
              <p14:nvPr/>
            </p14:nvContentPartPr>
            <p14:xfrm>
              <a:off x="5746360" y="5323769"/>
              <a:ext cx="169200" cy="163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15040" y="5260769"/>
                <a:ext cx="231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14:cNvPr>
              <p14:cNvContentPartPr/>
              <p14:nvPr/>
            </p14:nvContentPartPr>
            <p14:xfrm>
              <a:off x="5735560" y="3572369"/>
              <a:ext cx="197280" cy="17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97400" y="3534209"/>
                <a:ext cx="27324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83B7D89-794C-4CAC-A010-8BA5E1F2D237}"/>
              </a:ext>
            </a:extLst>
          </p:cNvPr>
          <p:cNvSpPr txBox="1"/>
          <p:nvPr/>
        </p:nvSpPr>
        <p:spPr>
          <a:xfrm>
            <a:off x="6009880" y="347320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 (0,0-0.5)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2DEE4-38ED-42CD-B158-4586EE70A36B}"/>
              </a:ext>
            </a:extLst>
          </p:cNvPr>
          <p:cNvSpPr txBox="1"/>
          <p:nvPr/>
        </p:nvSpPr>
        <p:spPr>
          <a:xfrm>
            <a:off x="6899388" y="9018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 (2,4,-0.5)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C9989-6ABF-43BA-8528-C691391EA82E}"/>
              </a:ext>
            </a:extLst>
          </p:cNvPr>
          <p:cNvSpPr txBox="1"/>
          <p:nvPr/>
        </p:nvSpPr>
        <p:spPr>
          <a:xfrm>
            <a:off x="7115440" y="18181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 (2,3,-0.5)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1502F-B994-4EA0-A551-C80B8FAA12ED}"/>
              </a:ext>
            </a:extLst>
          </p:cNvPr>
          <p:cNvSpPr txBox="1"/>
          <p:nvPr/>
        </p:nvSpPr>
        <p:spPr>
          <a:xfrm>
            <a:off x="3775398" y="83491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 (-3,4,-0.5)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AC56D-2F00-4C74-A977-D6AA61AAC8DD}"/>
              </a:ext>
            </a:extLst>
          </p:cNvPr>
          <p:cNvSpPr txBox="1"/>
          <p:nvPr/>
        </p:nvSpPr>
        <p:spPr>
          <a:xfrm>
            <a:off x="3787813" y="199964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 (-3,3,-0.5)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8EE83-03BE-4FA4-A86E-C1B10E233205}"/>
              </a:ext>
            </a:extLst>
          </p:cNvPr>
          <p:cNvSpPr txBox="1"/>
          <p:nvPr/>
        </p:nvSpPr>
        <p:spPr>
          <a:xfrm>
            <a:off x="5778877" y="436766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 (0,-2,-0.5)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3CA8F-6768-4382-B1A6-9B0959BACC92}"/>
              </a:ext>
            </a:extLst>
          </p:cNvPr>
          <p:cNvSpPr txBox="1"/>
          <p:nvPr/>
        </p:nvSpPr>
        <p:spPr>
          <a:xfrm>
            <a:off x="7473409" y="431707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 (3,-2,-0.5)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80436-2A3F-462C-AAA9-F58AD4DE545F}"/>
              </a:ext>
            </a:extLst>
          </p:cNvPr>
          <p:cNvSpPr txBox="1"/>
          <p:nvPr/>
        </p:nvSpPr>
        <p:spPr>
          <a:xfrm>
            <a:off x="7561589" y="511787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 (3,-3,-0.5)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16253-B702-47CC-B075-F2857A7C1BA0}"/>
              </a:ext>
            </a:extLst>
          </p:cNvPr>
          <p:cNvSpPr txBox="1"/>
          <p:nvPr/>
        </p:nvSpPr>
        <p:spPr>
          <a:xfrm>
            <a:off x="3713236" y="44546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20 (-1,-2,-0.5)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C09AF2-2A1A-42B0-9C28-7E7D73A3D683}"/>
              </a:ext>
            </a:extLst>
          </p:cNvPr>
          <p:cNvSpPr txBox="1"/>
          <p:nvPr/>
        </p:nvSpPr>
        <p:spPr>
          <a:xfrm>
            <a:off x="5288653" y="539269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21 (0,-3,-0.5)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F4AD7-4E3F-48FA-A359-40F305FA117C}"/>
              </a:ext>
            </a:extLst>
          </p:cNvPr>
          <p:cNvCxnSpPr>
            <a:cxnSpLocks/>
          </p:cNvCxnSpPr>
          <p:nvPr/>
        </p:nvCxnSpPr>
        <p:spPr>
          <a:xfrm flipH="1" flipV="1">
            <a:off x="5288653" y="1999643"/>
            <a:ext cx="558474" cy="1743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111546-CE7C-4853-8484-E269595F70B2}"/>
              </a:ext>
            </a:extLst>
          </p:cNvPr>
          <p:cNvCxnSpPr>
            <a:cxnSpLocks/>
          </p:cNvCxnSpPr>
          <p:nvPr/>
        </p:nvCxnSpPr>
        <p:spPr>
          <a:xfrm flipH="1" flipV="1">
            <a:off x="5230660" y="1943189"/>
            <a:ext cx="593666" cy="8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3A6F5D-B4E6-4688-AB81-C90290914DEC}"/>
              </a:ext>
            </a:extLst>
          </p:cNvPr>
          <p:cNvCxnSpPr>
            <a:cxnSpLocks/>
          </p:cNvCxnSpPr>
          <p:nvPr/>
        </p:nvCxnSpPr>
        <p:spPr>
          <a:xfrm flipH="1">
            <a:off x="5255742" y="3680535"/>
            <a:ext cx="628935" cy="10564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302E93-DA4A-4A37-AF5F-F8891911DA49}"/>
              </a:ext>
            </a:extLst>
          </p:cNvPr>
          <p:cNvCxnSpPr>
            <a:cxnSpLocks/>
          </p:cNvCxnSpPr>
          <p:nvPr/>
        </p:nvCxnSpPr>
        <p:spPr>
          <a:xfrm flipH="1">
            <a:off x="5250397" y="4736993"/>
            <a:ext cx="5604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F516C-7E5B-4DC1-854E-2C74DB2C286F}"/>
              </a:ext>
            </a:extLst>
          </p:cNvPr>
          <p:cNvCxnSpPr>
            <a:cxnSpLocks/>
          </p:cNvCxnSpPr>
          <p:nvPr/>
        </p:nvCxnSpPr>
        <p:spPr>
          <a:xfrm>
            <a:off x="5847128" y="4736993"/>
            <a:ext cx="8388" cy="6319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77659D-5486-44CF-8A6C-092C92EF3BA8}"/>
              </a:ext>
            </a:extLst>
          </p:cNvPr>
          <p:cNvCxnSpPr>
            <a:cxnSpLocks/>
          </p:cNvCxnSpPr>
          <p:nvPr/>
        </p:nvCxnSpPr>
        <p:spPr>
          <a:xfrm>
            <a:off x="5830960" y="4748863"/>
            <a:ext cx="1669653" cy="6124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CA0B6D-5BBE-4C27-BDE6-9420ED2B47E1}"/>
              </a:ext>
            </a:extLst>
          </p:cNvPr>
          <p:cNvSpPr txBox="1"/>
          <p:nvPr/>
        </p:nvSpPr>
        <p:spPr>
          <a:xfrm>
            <a:off x="4356187" y="150694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17 (-1,3,-0.5)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3A9F5A-BE8C-41CE-8821-296715B6633E}"/>
              </a:ext>
            </a:extLst>
          </p:cNvPr>
          <p:cNvSpPr txBox="1"/>
          <p:nvPr/>
        </p:nvSpPr>
        <p:spPr>
          <a:xfrm>
            <a:off x="5669865" y="156862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18 (0,3,-0.5)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C61549-2382-41BF-B952-CC861427C828}"/>
              </a:ext>
            </a:extLst>
          </p:cNvPr>
          <p:cNvCxnSpPr>
            <a:cxnSpLocks/>
          </p:cNvCxnSpPr>
          <p:nvPr/>
        </p:nvCxnSpPr>
        <p:spPr>
          <a:xfrm flipH="1">
            <a:off x="4149136" y="1363409"/>
            <a:ext cx="2760674" cy="5540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9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0EE45-5B3A-1586-07C1-9DB08D40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8" y="220754"/>
            <a:ext cx="5038927" cy="6656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BD22B6-4090-8D66-B697-6DBFD91AA7D8}"/>
              </a:ext>
            </a:extLst>
          </p:cNvPr>
          <p:cNvSpPr txBox="1"/>
          <p:nvPr/>
        </p:nvSpPr>
        <p:spPr>
          <a:xfrm>
            <a:off x="4961107" y="1595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0B654-BFAA-5A89-27E1-208D7450D997}"/>
              </a:ext>
            </a:extLst>
          </p:cNvPr>
          <p:cNvSpPr txBox="1"/>
          <p:nvPr/>
        </p:nvSpPr>
        <p:spPr>
          <a:xfrm>
            <a:off x="4659421" y="465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2C9DE-43BE-7F0C-D3DF-586938F33165}"/>
              </a:ext>
            </a:extLst>
          </p:cNvPr>
          <p:cNvSpPr txBox="1"/>
          <p:nvPr/>
        </p:nvSpPr>
        <p:spPr>
          <a:xfrm>
            <a:off x="3962736" y="1344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B0C1C-2459-D8E4-1458-B7278216953E}"/>
              </a:ext>
            </a:extLst>
          </p:cNvPr>
          <p:cNvSpPr txBox="1"/>
          <p:nvPr/>
        </p:nvSpPr>
        <p:spPr>
          <a:xfrm>
            <a:off x="3962736" y="2028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9B674-89BE-32DE-8A22-FAC6543BDAB7}"/>
              </a:ext>
            </a:extLst>
          </p:cNvPr>
          <p:cNvSpPr txBox="1"/>
          <p:nvPr/>
        </p:nvSpPr>
        <p:spPr>
          <a:xfrm>
            <a:off x="4640311" y="2922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9FB8B-0FA4-A601-8A1E-BF9493F66671}"/>
              </a:ext>
            </a:extLst>
          </p:cNvPr>
          <p:cNvSpPr txBox="1"/>
          <p:nvPr/>
        </p:nvSpPr>
        <p:spPr>
          <a:xfrm>
            <a:off x="4927282" y="1961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06F61-69F5-4F42-8A89-4FB12E790223}"/>
              </a:ext>
            </a:extLst>
          </p:cNvPr>
          <p:cNvSpPr txBox="1"/>
          <p:nvPr/>
        </p:nvSpPr>
        <p:spPr>
          <a:xfrm>
            <a:off x="7911529" y="580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712EE-4DF3-6182-A4EF-466C550F6C0C}"/>
              </a:ext>
            </a:extLst>
          </p:cNvPr>
          <p:cNvSpPr txBox="1"/>
          <p:nvPr/>
        </p:nvSpPr>
        <p:spPr>
          <a:xfrm>
            <a:off x="8706255" y="1344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724B9-4AFD-5E3E-4A8B-AECCC752C835}"/>
              </a:ext>
            </a:extLst>
          </p:cNvPr>
          <p:cNvSpPr txBox="1"/>
          <p:nvPr/>
        </p:nvSpPr>
        <p:spPr>
          <a:xfrm>
            <a:off x="7615550" y="1592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72FCA-244A-AE4B-E378-242EE89A9962}"/>
              </a:ext>
            </a:extLst>
          </p:cNvPr>
          <p:cNvSpPr txBox="1"/>
          <p:nvPr/>
        </p:nvSpPr>
        <p:spPr>
          <a:xfrm>
            <a:off x="7615550" y="1952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97330-93AD-A62E-34FF-2CBC529DCBF4}"/>
              </a:ext>
            </a:extLst>
          </p:cNvPr>
          <p:cNvSpPr txBox="1"/>
          <p:nvPr/>
        </p:nvSpPr>
        <p:spPr>
          <a:xfrm>
            <a:off x="8582959" y="2136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4B3DA-DE97-D9A4-C765-E275C877E02F}"/>
              </a:ext>
            </a:extLst>
          </p:cNvPr>
          <p:cNvSpPr txBox="1"/>
          <p:nvPr/>
        </p:nvSpPr>
        <p:spPr>
          <a:xfrm>
            <a:off x="7911529" y="27375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639CB-CA94-991E-3F74-7FFA8440C4EB}"/>
              </a:ext>
            </a:extLst>
          </p:cNvPr>
          <p:cNvSpPr txBox="1"/>
          <p:nvPr/>
        </p:nvSpPr>
        <p:spPr>
          <a:xfrm>
            <a:off x="6556572" y="186478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87471-CC87-BC37-D541-7AEFC4D18BEB}"/>
              </a:ext>
            </a:extLst>
          </p:cNvPr>
          <p:cNvSpPr txBox="1"/>
          <p:nvPr/>
        </p:nvSpPr>
        <p:spPr>
          <a:xfrm>
            <a:off x="6070218" y="184337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D17FE-4726-0652-E98F-ADE4DC81AE70}"/>
              </a:ext>
            </a:extLst>
          </p:cNvPr>
          <p:cNvSpPr txBox="1"/>
          <p:nvPr/>
        </p:nvSpPr>
        <p:spPr>
          <a:xfrm>
            <a:off x="7138443" y="257440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34800B-3F18-45F0-3E11-FEE7014E5EA2}"/>
              </a:ext>
            </a:extLst>
          </p:cNvPr>
          <p:cNvSpPr txBox="1"/>
          <p:nvPr/>
        </p:nvSpPr>
        <p:spPr>
          <a:xfrm>
            <a:off x="5387979" y="256314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470C5D-182F-212F-F43F-4F16F9ACE18F}"/>
              </a:ext>
            </a:extLst>
          </p:cNvPr>
          <p:cNvSpPr txBox="1"/>
          <p:nvPr/>
        </p:nvSpPr>
        <p:spPr>
          <a:xfrm>
            <a:off x="7406198" y="529738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5D6DEC-762A-37DC-B326-C2324A432849}"/>
              </a:ext>
            </a:extLst>
          </p:cNvPr>
          <p:cNvSpPr txBox="1"/>
          <p:nvPr/>
        </p:nvSpPr>
        <p:spPr>
          <a:xfrm>
            <a:off x="6478294" y="522574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D70F67-FC7B-E964-6BB4-5FA2CE7096A3}"/>
              </a:ext>
            </a:extLst>
          </p:cNvPr>
          <p:cNvSpPr txBox="1"/>
          <p:nvPr/>
        </p:nvSpPr>
        <p:spPr>
          <a:xfrm>
            <a:off x="5804990" y="51127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760EF9-F773-D18E-E537-E09ECC272213}"/>
              </a:ext>
            </a:extLst>
          </p:cNvPr>
          <p:cNvSpPr txBox="1"/>
          <p:nvPr/>
        </p:nvSpPr>
        <p:spPr>
          <a:xfrm>
            <a:off x="7218486" y="590987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FEDBD9-C329-4F65-B5D1-945EBEAE28FA}"/>
              </a:ext>
            </a:extLst>
          </p:cNvPr>
          <p:cNvSpPr txBox="1"/>
          <p:nvPr/>
        </p:nvSpPr>
        <p:spPr>
          <a:xfrm>
            <a:off x="6586377" y="65077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D58E0-303A-6BA0-908B-C76202192464}"/>
              </a:ext>
            </a:extLst>
          </p:cNvPr>
          <p:cNvSpPr txBox="1"/>
          <p:nvPr/>
        </p:nvSpPr>
        <p:spPr>
          <a:xfrm>
            <a:off x="5940069" y="581025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CDE658-7EFE-ACE2-A838-B79EACE55039}"/>
              </a:ext>
            </a:extLst>
          </p:cNvPr>
          <p:cNvSpPr txBox="1"/>
          <p:nvPr/>
        </p:nvSpPr>
        <p:spPr>
          <a:xfrm>
            <a:off x="5874342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8775A-6085-ED08-FC1A-3448CC8D6B60}"/>
              </a:ext>
            </a:extLst>
          </p:cNvPr>
          <p:cNvSpPr txBox="1"/>
          <p:nvPr/>
        </p:nvSpPr>
        <p:spPr>
          <a:xfrm>
            <a:off x="4246029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CD2244-4A73-A934-1989-C4BFC636B8D6}"/>
              </a:ext>
            </a:extLst>
          </p:cNvPr>
          <p:cNvSpPr txBox="1"/>
          <p:nvPr/>
        </p:nvSpPr>
        <p:spPr>
          <a:xfrm>
            <a:off x="3526860" y="61795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FC9A9D-1541-5F04-2C7B-C07E825709B3}"/>
              </a:ext>
            </a:extLst>
          </p:cNvPr>
          <p:cNvSpPr txBox="1"/>
          <p:nvPr/>
        </p:nvSpPr>
        <p:spPr>
          <a:xfrm>
            <a:off x="3549344" y="51437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8CA099-87FA-2F4A-DCED-5907597A55CC}"/>
              </a:ext>
            </a:extLst>
          </p:cNvPr>
          <p:cNvSpPr txBox="1"/>
          <p:nvPr/>
        </p:nvSpPr>
        <p:spPr>
          <a:xfrm>
            <a:off x="4172088" y="4452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146B5-90D0-0910-A5B7-376100F4FF99}"/>
              </a:ext>
            </a:extLst>
          </p:cNvPr>
          <p:cNvSpPr txBox="1"/>
          <p:nvPr/>
        </p:nvSpPr>
        <p:spPr>
          <a:xfrm>
            <a:off x="5265859" y="4452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09E4F0-1D0E-46B9-7F23-07A44E294FD6}"/>
              </a:ext>
            </a:extLst>
          </p:cNvPr>
          <p:cNvSpPr txBox="1"/>
          <p:nvPr/>
        </p:nvSpPr>
        <p:spPr>
          <a:xfrm>
            <a:off x="4317455" y="507234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A30446-C59E-1EA9-24A2-763E9446B3E2}"/>
              </a:ext>
            </a:extLst>
          </p:cNvPr>
          <p:cNvSpPr txBox="1"/>
          <p:nvPr/>
        </p:nvSpPr>
        <p:spPr>
          <a:xfrm>
            <a:off x="4317455" y="579006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3058DD-8FE0-3901-0DB4-B25AD0B70C3C}"/>
              </a:ext>
            </a:extLst>
          </p:cNvPr>
          <p:cNvCxnSpPr>
            <a:cxnSpLocks/>
          </p:cNvCxnSpPr>
          <p:nvPr/>
        </p:nvCxnSpPr>
        <p:spPr>
          <a:xfrm flipH="1" flipV="1">
            <a:off x="4286717" y="1632640"/>
            <a:ext cx="640565" cy="5933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D3FF79-7420-2D86-03DB-EAC5015EDD4F}"/>
              </a:ext>
            </a:extLst>
          </p:cNvPr>
          <p:cNvCxnSpPr>
            <a:cxnSpLocks/>
          </p:cNvCxnSpPr>
          <p:nvPr/>
        </p:nvCxnSpPr>
        <p:spPr>
          <a:xfrm flipH="1" flipV="1">
            <a:off x="4907077" y="2290910"/>
            <a:ext cx="655629" cy="6522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43C8D5-761B-6B38-C7E3-2FF5FFF63883}"/>
              </a:ext>
            </a:extLst>
          </p:cNvPr>
          <p:cNvCxnSpPr>
            <a:cxnSpLocks/>
          </p:cNvCxnSpPr>
          <p:nvPr/>
        </p:nvCxnSpPr>
        <p:spPr>
          <a:xfrm flipH="1">
            <a:off x="4277783" y="4834040"/>
            <a:ext cx="1285202" cy="661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568E5B-5F60-D3BD-C993-7E6AC2306E3C}"/>
              </a:ext>
            </a:extLst>
          </p:cNvPr>
          <p:cNvCxnSpPr>
            <a:cxnSpLocks/>
          </p:cNvCxnSpPr>
          <p:nvPr/>
        </p:nvCxnSpPr>
        <p:spPr>
          <a:xfrm flipH="1" flipV="1">
            <a:off x="3688336" y="5492284"/>
            <a:ext cx="631974" cy="6792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269925-51CF-30EF-8346-CF5F2C45795B}"/>
              </a:ext>
            </a:extLst>
          </p:cNvPr>
          <p:cNvCxnSpPr>
            <a:cxnSpLocks/>
          </p:cNvCxnSpPr>
          <p:nvPr/>
        </p:nvCxnSpPr>
        <p:spPr>
          <a:xfrm flipH="1">
            <a:off x="4317455" y="6222150"/>
            <a:ext cx="1831966" cy="6239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D1DB1B-7110-6249-4E80-F2B2C0316A02}"/>
              </a:ext>
            </a:extLst>
          </p:cNvPr>
          <p:cNvCxnSpPr>
            <a:cxnSpLocks/>
          </p:cNvCxnSpPr>
          <p:nvPr/>
        </p:nvCxnSpPr>
        <p:spPr>
          <a:xfrm flipH="1">
            <a:off x="5508847" y="2271795"/>
            <a:ext cx="640574" cy="6503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3986F06-33DD-F12A-F1B4-A2CE3954DB1E}"/>
              </a:ext>
            </a:extLst>
          </p:cNvPr>
          <p:cNvCxnSpPr>
            <a:cxnSpLocks/>
          </p:cNvCxnSpPr>
          <p:nvPr/>
        </p:nvCxnSpPr>
        <p:spPr>
          <a:xfrm flipH="1" flipV="1">
            <a:off x="5535035" y="2922167"/>
            <a:ext cx="629441" cy="26024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5E3D2-8737-A235-81BA-9F4EA89EB321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5475211" y="4821911"/>
            <a:ext cx="697689" cy="7148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B8B043-0610-339D-5CA0-0A402A6C4108}"/>
              </a:ext>
            </a:extLst>
          </p:cNvPr>
          <p:cNvCxnSpPr>
            <a:cxnSpLocks/>
          </p:cNvCxnSpPr>
          <p:nvPr/>
        </p:nvCxnSpPr>
        <p:spPr>
          <a:xfrm flipH="1">
            <a:off x="6754433" y="5513035"/>
            <a:ext cx="50358" cy="12943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E65D3A-6E84-2B45-593E-61341F021B46}"/>
              </a:ext>
            </a:extLst>
          </p:cNvPr>
          <p:cNvCxnSpPr>
            <a:cxnSpLocks/>
          </p:cNvCxnSpPr>
          <p:nvPr/>
        </p:nvCxnSpPr>
        <p:spPr>
          <a:xfrm>
            <a:off x="6828706" y="2234116"/>
            <a:ext cx="577492" cy="32789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48073A-D9C1-EEE9-5B3C-30A84F2FD7FD}"/>
              </a:ext>
            </a:extLst>
          </p:cNvPr>
          <p:cNvCxnSpPr>
            <a:cxnSpLocks/>
          </p:cNvCxnSpPr>
          <p:nvPr/>
        </p:nvCxnSpPr>
        <p:spPr>
          <a:xfrm>
            <a:off x="6794081" y="2250083"/>
            <a:ext cx="674220" cy="6930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83A6A3-9B34-3996-23B9-8533458EBD99}"/>
              </a:ext>
            </a:extLst>
          </p:cNvPr>
          <p:cNvCxnSpPr>
            <a:cxnSpLocks/>
          </p:cNvCxnSpPr>
          <p:nvPr/>
        </p:nvCxnSpPr>
        <p:spPr>
          <a:xfrm flipV="1">
            <a:off x="7468301" y="2271795"/>
            <a:ext cx="587697" cy="6713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CC731D-EA44-F3BA-B0A0-97419DA75B06}"/>
              </a:ext>
            </a:extLst>
          </p:cNvPr>
          <p:cNvCxnSpPr>
            <a:cxnSpLocks/>
          </p:cNvCxnSpPr>
          <p:nvPr/>
        </p:nvCxnSpPr>
        <p:spPr>
          <a:xfrm flipH="1" flipV="1">
            <a:off x="8082617" y="1589836"/>
            <a:ext cx="657463" cy="7010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330C7D-692D-0959-7925-3EDFB2CA60BD}"/>
              </a:ext>
            </a:extLst>
          </p:cNvPr>
          <p:cNvCxnSpPr>
            <a:cxnSpLocks/>
          </p:cNvCxnSpPr>
          <p:nvPr/>
        </p:nvCxnSpPr>
        <p:spPr>
          <a:xfrm flipH="1" flipV="1">
            <a:off x="4907077" y="860899"/>
            <a:ext cx="3148921" cy="7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6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298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Jack Patterson</dc:creator>
  <cp:lastModifiedBy>STUDENT Jack Patterson</cp:lastModifiedBy>
  <cp:revision>8</cp:revision>
  <dcterms:created xsi:type="dcterms:W3CDTF">2022-09-13T08:46:11Z</dcterms:created>
  <dcterms:modified xsi:type="dcterms:W3CDTF">2022-09-18T14:02:00Z</dcterms:modified>
</cp:coreProperties>
</file>