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3B7C4234-9355-406A-938F-A21D1160D135}">
          <p14:sldIdLst>
            <p14:sldId id="256"/>
          </p14:sldIdLst>
        </p14:section>
        <p14:section name="介绍" id="{D5A8A488-2C59-4B57-B4A2-41691E9BBD32}">
          <p14:sldIdLst>
            <p14:sldId id="257"/>
          </p14:sldIdLst>
        </p14:section>
        <p14:section name="关于" id="{A45D3942-B430-4E24-90A7-78DF710B7675}">
          <p14:sldIdLst>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2" d="100"/>
          <a:sy n="72"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A551C-F08A-4654-AC94-DD751523D419}" type="doc">
      <dgm:prSet loTypeId="urn:microsoft.com/office/officeart/2008/layout/AlternatingHexagons" loCatId="list" qsTypeId="urn:microsoft.com/office/officeart/2005/8/quickstyle/3d2" qsCatId="3D" csTypeId="urn:microsoft.com/office/officeart/2005/8/colors/colorful4" csCatId="colorful" phldr="1"/>
      <dgm:spPr/>
      <dgm:t>
        <a:bodyPr/>
        <a:lstStyle/>
        <a:p>
          <a:endParaRPr lang="zh-CN" altLang="en-US"/>
        </a:p>
      </dgm:t>
    </dgm:pt>
    <dgm:pt modelId="{403907CD-6BE8-4101-8110-4FF6A1C5AFA8}">
      <dgm:prSet phldrT="[文本]"/>
      <dgm:spPr/>
      <dgm:t>
        <a:bodyPr/>
        <a:lstStyle/>
        <a:p>
          <a:r>
            <a:rPr lang="en-US" altLang="zh-CN" dirty="0" smtClean="0">
              <a:effectLst>
                <a:outerShdw blurRad="38100" dist="38100" dir="2700000" algn="tl">
                  <a:srgbClr val="000000">
                    <a:alpha val="43137"/>
                  </a:srgbClr>
                </a:outerShdw>
              </a:effectLst>
            </a:rPr>
            <a:t>What</a:t>
          </a:r>
          <a:endParaRPr lang="zh-CN" altLang="en-US" dirty="0">
            <a:effectLst>
              <a:outerShdw blurRad="38100" dist="38100" dir="2700000" algn="tl">
                <a:srgbClr val="000000">
                  <a:alpha val="43137"/>
                </a:srgbClr>
              </a:outerShdw>
            </a:effectLst>
          </a:endParaRPr>
        </a:p>
      </dgm:t>
    </dgm:pt>
    <dgm:pt modelId="{08DD2139-AA84-4399-85A2-AE122E36EF31}" type="parTrans" cxnId="{EA187BD1-AA10-40C5-8A75-F0504D7D7A76}">
      <dgm:prSet/>
      <dgm:spPr/>
      <dgm:t>
        <a:bodyPr/>
        <a:lstStyle/>
        <a:p>
          <a:endParaRPr lang="zh-CN" altLang="en-US"/>
        </a:p>
      </dgm:t>
    </dgm:pt>
    <dgm:pt modelId="{FFA9D144-CD8F-4E1F-9D31-4AB88DCA932C}" type="sibTrans" cxnId="{EA187BD1-AA10-40C5-8A75-F0504D7D7A76}">
      <dgm:prSet/>
      <dgm:spPr/>
      <dgm:t>
        <a:bodyPr/>
        <a:lstStyle/>
        <a:p>
          <a:endParaRPr lang="zh-CN" altLang="en-US"/>
        </a:p>
      </dgm:t>
    </dgm:pt>
    <dgm:pt modelId="{8C211E1A-B396-4B3F-B982-787634D11C7F}">
      <dgm:prSet phldrT="[文本]"/>
      <dgm:spPr/>
      <dgm:t>
        <a:bodyPr/>
        <a:lstStyle/>
        <a:p>
          <a:r>
            <a:rPr lang="en-US" altLang="zh-CN" dirty="0" smtClean="0">
              <a:effectLst>
                <a:outerShdw blurRad="38100" dist="38100" dir="2700000" algn="tl">
                  <a:srgbClr val="000000">
                    <a:alpha val="43137"/>
                  </a:srgbClr>
                </a:outerShdw>
              </a:effectLst>
            </a:rPr>
            <a:t>How</a:t>
          </a:r>
          <a:endParaRPr lang="zh-CN" altLang="en-US" dirty="0">
            <a:effectLst>
              <a:outerShdw blurRad="38100" dist="38100" dir="2700000" algn="tl">
                <a:srgbClr val="000000">
                  <a:alpha val="43137"/>
                </a:srgbClr>
              </a:outerShdw>
            </a:effectLst>
          </a:endParaRPr>
        </a:p>
      </dgm:t>
    </dgm:pt>
    <dgm:pt modelId="{41382F87-F33A-4AB7-B439-A016A614E458}" type="parTrans" cxnId="{398D3913-FAC0-438B-9B13-EE3779C156B1}">
      <dgm:prSet/>
      <dgm:spPr/>
      <dgm:t>
        <a:bodyPr/>
        <a:lstStyle/>
        <a:p>
          <a:endParaRPr lang="zh-CN" altLang="en-US"/>
        </a:p>
      </dgm:t>
    </dgm:pt>
    <dgm:pt modelId="{B4A70F08-C9CE-4EDB-B8D3-68F630B4FFBB}" type="sibTrans" cxnId="{398D3913-FAC0-438B-9B13-EE3779C156B1}">
      <dgm:prSet/>
      <dgm:spPr/>
      <dgm:t>
        <a:bodyPr/>
        <a:lstStyle/>
        <a:p>
          <a:endParaRPr lang="zh-CN" altLang="en-US"/>
        </a:p>
      </dgm:t>
    </dgm:pt>
    <dgm:pt modelId="{F84C8082-B997-4316-8B4F-149072174F1D}">
      <dgm:prSet phldrT="[文本]"/>
      <dgm:spPr/>
      <dgm:t>
        <a:bodyPr/>
        <a:lstStyle/>
        <a:p>
          <a:r>
            <a:rPr lang="en-US" altLang="zh-CN" dirty="0" smtClean="0">
              <a:effectLst>
                <a:outerShdw blurRad="38100" dist="38100" dir="2700000" algn="tl">
                  <a:srgbClr val="000000">
                    <a:alpha val="43137"/>
                  </a:srgbClr>
                </a:outerShdw>
              </a:effectLst>
            </a:rPr>
            <a:t>When</a:t>
          </a:r>
          <a:endParaRPr lang="zh-CN" altLang="en-US" dirty="0">
            <a:effectLst>
              <a:outerShdw blurRad="38100" dist="38100" dir="2700000" algn="tl">
                <a:srgbClr val="000000">
                  <a:alpha val="43137"/>
                </a:srgbClr>
              </a:outerShdw>
            </a:effectLst>
          </a:endParaRPr>
        </a:p>
      </dgm:t>
    </dgm:pt>
    <dgm:pt modelId="{2EEED68C-0F3F-4EE4-9208-4C9BF9E13D6A}" type="parTrans" cxnId="{93A6E032-034A-4AE7-8E9D-0B67B5017D12}">
      <dgm:prSet/>
      <dgm:spPr/>
      <dgm:t>
        <a:bodyPr/>
        <a:lstStyle/>
        <a:p>
          <a:endParaRPr lang="zh-CN" altLang="en-US"/>
        </a:p>
      </dgm:t>
    </dgm:pt>
    <dgm:pt modelId="{9D8029FA-D018-4BD0-AC8F-ABEB3CEB9D54}" type="sibTrans" cxnId="{93A6E032-034A-4AE7-8E9D-0B67B5017D12}">
      <dgm:prSet/>
      <dgm:spPr/>
      <dgm:t>
        <a:bodyPr/>
        <a:lstStyle/>
        <a:p>
          <a:endParaRPr lang="zh-CN" altLang="en-US"/>
        </a:p>
      </dgm:t>
    </dgm:pt>
    <dgm:pt modelId="{888BC202-6403-441D-B150-675FD81874F1}" type="pres">
      <dgm:prSet presAssocID="{05EA551C-F08A-4654-AC94-DD751523D419}" presName="Name0" presStyleCnt="0">
        <dgm:presLayoutVars>
          <dgm:chMax/>
          <dgm:chPref/>
          <dgm:dir/>
          <dgm:animLvl val="lvl"/>
        </dgm:presLayoutVars>
      </dgm:prSet>
      <dgm:spPr/>
    </dgm:pt>
    <dgm:pt modelId="{2DC9DE51-E270-4EEC-B8EE-EC22EF744C11}" type="pres">
      <dgm:prSet presAssocID="{403907CD-6BE8-4101-8110-4FF6A1C5AFA8}" presName="composite" presStyleCnt="0"/>
      <dgm:spPr/>
    </dgm:pt>
    <dgm:pt modelId="{D0704EE5-A3E4-4690-B6A3-E378776500B2}" type="pres">
      <dgm:prSet presAssocID="{403907CD-6BE8-4101-8110-4FF6A1C5AFA8}" presName="Parent1" presStyleLbl="node1" presStyleIdx="0" presStyleCnt="6">
        <dgm:presLayoutVars>
          <dgm:chMax val="1"/>
          <dgm:chPref val="1"/>
          <dgm:bulletEnabled val="1"/>
        </dgm:presLayoutVars>
      </dgm:prSet>
      <dgm:spPr/>
    </dgm:pt>
    <dgm:pt modelId="{E0EEEE17-5681-4A7D-BCC6-8298EABBE120}" type="pres">
      <dgm:prSet presAssocID="{403907CD-6BE8-4101-8110-4FF6A1C5AFA8}" presName="Childtext1" presStyleLbl="revTx" presStyleIdx="0" presStyleCnt="3" custScaleX="128523" custLinFactNeighborX="11243">
        <dgm:presLayoutVars>
          <dgm:chMax val="0"/>
          <dgm:chPref val="0"/>
          <dgm:bulletEnabled val="1"/>
        </dgm:presLayoutVars>
      </dgm:prSet>
      <dgm:spPr/>
      <dgm:t>
        <a:bodyPr/>
        <a:lstStyle/>
        <a:p>
          <a:endParaRPr lang="zh-CN" altLang="en-US"/>
        </a:p>
      </dgm:t>
    </dgm:pt>
    <dgm:pt modelId="{9CC6EB3E-EBF9-479C-B931-0C11C41B77EB}" type="pres">
      <dgm:prSet presAssocID="{403907CD-6BE8-4101-8110-4FF6A1C5AFA8}" presName="BalanceSpacing" presStyleCnt="0"/>
      <dgm:spPr/>
    </dgm:pt>
    <dgm:pt modelId="{3C8F4535-E4D3-4ED2-9802-6272BCBF7118}" type="pres">
      <dgm:prSet presAssocID="{403907CD-6BE8-4101-8110-4FF6A1C5AFA8}" presName="BalanceSpacing1" presStyleCnt="0"/>
      <dgm:spPr/>
    </dgm:pt>
    <dgm:pt modelId="{1D46C751-97C9-4B83-BC82-ECB94F01631F}" type="pres">
      <dgm:prSet presAssocID="{FFA9D144-CD8F-4E1F-9D31-4AB88DCA932C}" presName="Accent1Text" presStyleLbl="node1" presStyleIdx="1" presStyleCnt="6"/>
      <dgm:spPr/>
    </dgm:pt>
    <dgm:pt modelId="{901AC895-82F7-413B-92D9-3ACA37197BBA}" type="pres">
      <dgm:prSet presAssocID="{FFA9D144-CD8F-4E1F-9D31-4AB88DCA932C}" presName="spaceBetweenRectangles" presStyleCnt="0"/>
      <dgm:spPr/>
    </dgm:pt>
    <dgm:pt modelId="{F98E8F18-2315-4714-A2B2-EF5E90FE4EBB}" type="pres">
      <dgm:prSet presAssocID="{8C211E1A-B396-4B3F-B982-787634D11C7F}" presName="composite" presStyleCnt="0"/>
      <dgm:spPr/>
    </dgm:pt>
    <dgm:pt modelId="{FEBEC0EB-D651-4B91-804E-0344059FB427}" type="pres">
      <dgm:prSet presAssocID="{8C211E1A-B396-4B3F-B982-787634D11C7F}" presName="Parent1" presStyleLbl="node1" presStyleIdx="2" presStyleCnt="6">
        <dgm:presLayoutVars>
          <dgm:chMax val="1"/>
          <dgm:chPref val="1"/>
          <dgm:bulletEnabled val="1"/>
        </dgm:presLayoutVars>
      </dgm:prSet>
      <dgm:spPr/>
    </dgm:pt>
    <dgm:pt modelId="{F9385D5C-543F-47B7-B9D8-5CE9EC01D374}" type="pres">
      <dgm:prSet presAssocID="{8C211E1A-B396-4B3F-B982-787634D11C7F}" presName="Childtext1" presStyleLbl="revTx" presStyleIdx="1" presStyleCnt="3">
        <dgm:presLayoutVars>
          <dgm:chMax val="0"/>
          <dgm:chPref val="0"/>
          <dgm:bulletEnabled val="1"/>
        </dgm:presLayoutVars>
      </dgm:prSet>
      <dgm:spPr/>
      <dgm:t>
        <a:bodyPr/>
        <a:lstStyle/>
        <a:p>
          <a:endParaRPr lang="zh-CN" altLang="en-US"/>
        </a:p>
      </dgm:t>
    </dgm:pt>
    <dgm:pt modelId="{647154C0-67D1-4731-AFC4-BEE0CAB1021C}" type="pres">
      <dgm:prSet presAssocID="{8C211E1A-B396-4B3F-B982-787634D11C7F}" presName="BalanceSpacing" presStyleCnt="0"/>
      <dgm:spPr/>
    </dgm:pt>
    <dgm:pt modelId="{AAB8A60B-CAB9-496A-BE5D-8428FE5D1D13}" type="pres">
      <dgm:prSet presAssocID="{8C211E1A-B396-4B3F-B982-787634D11C7F}" presName="BalanceSpacing1" presStyleCnt="0"/>
      <dgm:spPr/>
    </dgm:pt>
    <dgm:pt modelId="{433F2E22-DA46-49AC-885F-7C3565B9F642}" type="pres">
      <dgm:prSet presAssocID="{B4A70F08-C9CE-4EDB-B8D3-68F630B4FFBB}" presName="Accent1Text" presStyleLbl="node1" presStyleIdx="3" presStyleCnt="6"/>
      <dgm:spPr/>
    </dgm:pt>
    <dgm:pt modelId="{556A6F41-2BEC-4878-95F7-7ED3DAAF73C5}" type="pres">
      <dgm:prSet presAssocID="{B4A70F08-C9CE-4EDB-B8D3-68F630B4FFBB}" presName="spaceBetweenRectangles" presStyleCnt="0"/>
      <dgm:spPr/>
    </dgm:pt>
    <dgm:pt modelId="{81E0FEC4-A67A-48E6-9F53-F6F155DE8C28}" type="pres">
      <dgm:prSet presAssocID="{F84C8082-B997-4316-8B4F-149072174F1D}" presName="composite" presStyleCnt="0"/>
      <dgm:spPr/>
    </dgm:pt>
    <dgm:pt modelId="{DB04A305-D61C-4EEF-B48D-F574B2AFF84B}" type="pres">
      <dgm:prSet presAssocID="{F84C8082-B997-4316-8B4F-149072174F1D}" presName="Parent1" presStyleLbl="node1" presStyleIdx="4" presStyleCnt="6">
        <dgm:presLayoutVars>
          <dgm:chMax val="1"/>
          <dgm:chPref val="1"/>
          <dgm:bulletEnabled val="1"/>
        </dgm:presLayoutVars>
      </dgm:prSet>
      <dgm:spPr/>
      <dgm:t>
        <a:bodyPr/>
        <a:lstStyle/>
        <a:p>
          <a:endParaRPr lang="zh-CN" altLang="en-US"/>
        </a:p>
      </dgm:t>
    </dgm:pt>
    <dgm:pt modelId="{5B7D8115-FEE1-4327-9EED-E6664F722266}" type="pres">
      <dgm:prSet presAssocID="{F84C8082-B997-4316-8B4F-149072174F1D}" presName="Childtext1" presStyleLbl="revTx" presStyleIdx="2" presStyleCnt="3">
        <dgm:presLayoutVars>
          <dgm:chMax val="0"/>
          <dgm:chPref val="0"/>
          <dgm:bulletEnabled val="1"/>
        </dgm:presLayoutVars>
      </dgm:prSet>
      <dgm:spPr/>
      <dgm:t>
        <a:bodyPr/>
        <a:lstStyle/>
        <a:p>
          <a:endParaRPr lang="zh-CN" altLang="en-US"/>
        </a:p>
      </dgm:t>
    </dgm:pt>
    <dgm:pt modelId="{611CB2C0-575E-413F-BFCF-D4048B483128}" type="pres">
      <dgm:prSet presAssocID="{F84C8082-B997-4316-8B4F-149072174F1D}" presName="BalanceSpacing" presStyleCnt="0"/>
      <dgm:spPr/>
    </dgm:pt>
    <dgm:pt modelId="{4131490B-843A-4106-B4BC-3D8BAD83EF27}" type="pres">
      <dgm:prSet presAssocID="{F84C8082-B997-4316-8B4F-149072174F1D}" presName="BalanceSpacing1" presStyleCnt="0"/>
      <dgm:spPr/>
    </dgm:pt>
    <dgm:pt modelId="{F02FDEDF-6057-4CF0-8DE2-1AE6ED83544F}" type="pres">
      <dgm:prSet presAssocID="{9D8029FA-D018-4BD0-AC8F-ABEB3CEB9D54}" presName="Accent1Text" presStyleLbl="node1" presStyleIdx="5" presStyleCnt="6"/>
      <dgm:spPr/>
    </dgm:pt>
  </dgm:ptLst>
  <dgm:cxnLst>
    <dgm:cxn modelId="{C9FF220B-3E8F-4D7F-ADA2-D6BEFA98DE62}" type="presOf" srcId="{F84C8082-B997-4316-8B4F-149072174F1D}" destId="{DB04A305-D61C-4EEF-B48D-F574B2AFF84B}" srcOrd="0" destOrd="0" presId="urn:microsoft.com/office/officeart/2008/layout/AlternatingHexagons"/>
    <dgm:cxn modelId="{4A5603AA-2982-4248-9E77-7852DE76484D}" type="presOf" srcId="{9D8029FA-D018-4BD0-AC8F-ABEB3CEB9D54}" destId="{F02FDEDF-6057-4CF0-8DE2-1AE6ED83544F}" srcOrd="0" destOrd="0" presId="urn:microsoft.com/office/officeart/2008/layout/AlternatingHexagons"/>
    <dgm:cxn modelId="{186EC745-BEC9-4451-8872-D5B4C6E63FB9}" type="presOf" srcId="{FFA9D144-CD8F-4E1F-9D31-4AB88DCA932C}" destId="{1D46C751-97C9-4B83-BC82-ECB94F01631F}" srcOrd="0" destOrd="0" presId="urn:microsoft.com/office/officeart/2008/layout/AlternatingHexagons"/>
    <dgm:cxn modelId="{1734B9B8-7266-4435-BBC7-84AF0C053F00}" type="presOf" srcId="{8C211E1A-B396-4B3F-B982-787634D11C7F}" destId="{FEBEC0EB-D651-4B91-804E-0344059FB427}" srcOrd="0" destOrd="0" presId="urn:microsoft.com/office/officeart/2008/layout/AlternatingHexagons"/>
    <dgm:cxn modelId="{398D3913-FAC0-438B-9B13-EE3779C156B1}" srcId="{05EA551C-F08A-4654-AC94-DD751523D419}" destId="{8C211E1A-B396-4B3F-B982-787634D11C7F}" srcOrd="1" destOrd="0" parTransId="{41382F87-F33A-4AB7-B439-A016A614E458}" sibTransId="{B4A70F08-C9CE-4EDB-B8D3-68F630B4FFBB}"/>
    <dgm:cxn modelId="{8B151615-314F-4D17-B519-E994BC89AA16}" type="presOf" srcId="{403907CD-6BE8-4101-8110-4FF6A1C5AFA8}" destId="{D0704EE5-A3E4-4690-B6A3-E378776500B2}" srcOrd="0" destOrd="0" presId="urn:microsoft.com/office/officeart/2008/layout/AlternatingHexagons"/>
    <dgm:cxn modelId="{7085AFDE-E3D7-4514-9513-3462E5004610}" type="presOf" srcId="{B4A70F08-C9CE-4EDB-B8D3-68F630B4FFBB}" destId="{433F2E22-DA46-49AC-885F-7C3565B9F642}" srcOrd="0" destOrd="0" presId="urn:microsoft.com/office/officeart/2008/layout/AlternatingHexagons"/>
    <dgm:cxn modelId="{E2386258-C75D-4F18-B1BC-70457903BEF4}" type="presOf" srcId="{05EA551C-F08A-4654-AC94-DD751523D419}" destId="{888BC202-6403-441D-B150-675FD81874F1}" srcOrd="0" destOrd="0" presId="urn:microsoft.com/office/officeart/2008/layout/AlternatingHexagons"/>
    <dgm:cxn modelId="{EA187BD1-AA10-40C5-8A75-F0504D7D7A76}" srcId="{05EA551C-F08A-4654-AC94-DD751523D419}" destId="{403907CD-6BE8-4101-8110-4FF6A1C5AFA8}" srcOrd="0" destOrd="0" parTransId="{08DD2139-AA84-4399-85A2-AE122E36EF31}" sibTransId="{FFA9D144-CD8F-4E1F-9D31-4AB88DCA932C}"/>
    <dgm:cxn modelId="{93A6E032-034A-4AE7-8E9D-0B67B5017D12}" srcId="{05EA551C-F08A-4654-AC94-DD751523D419}" destId="{F84C8082-B997-4316-8B4F-149072174F1D}" srcOrd="2" destOrd="0" parTransId="{2EEED68C-0F3F-4EE4-9208-4C9BF9E13D6A}" sibTransId="{9D8029FA-D018-4BD0-AC8F-ABEB3CEB9D54}"/>
    <dgm:cxn modelId="{8A8E62BE-35D1-420C-8D85-08558582D0DB}" type="presParOf" srcId="{888BC202-6403-441D-B150-675FD81874F1}" destId="{2DC9DE51-E270-4EEC-B8EE-EC22EF744C11}" srcOrd="0" destOrd="0" presId="urn:microsoft.com/office/officeart/2008/layout/AlternatingHexagons"/>
    <dgm:cxn modelId="{104B55C6-00D9-4784-9E47-4041434BE48E}" type="presParOf" srcId="{2DC9DE51-E270-4EEC-B8EE-EC22EF744C11}" destId="{D0704EE5-A3E4-4690-B6A3-E378776500B2}" srcOrd="0" destOrd="0" presId="urn:microsoft.com/office/officeart/2008/layout/AlternatingHexagons"/>
    <dgm:cxn modelId="{DF2E8E74-BEF0-4E78-A2B1-6E44328D0B60}" type="presParOf" srcId="{2DC9DE51-E270-4EEC-B8EE-EC22EF744C11}" destId="{E0EEEE17-5681-4A7D-BCC6-8298EABBE120}" srcOrd="1" destOrd="0" presId="urn:microsoft.com/office/officeart/2008/layout/AlternatingHexagons"/>
    <dgm:cxn modelId="{2F7B08B0-9405-413F-BBB6-68A42742BBD2}" type="presParOf" srcId="{2DC9DE51-E270-4EEC-B8EE-EC22EF744C11}" destId="{9CC6EB3E-EBF9-479C-B931-0C11C41B77EB}" srcOrd="2" destOrd="0" presId="urn:microsoft.com/office/officeart/2008/layout/AlternatingHexagons"/>
    <dgm:cxn modelId="{F21AE551-D63E-4CF7-95F4-B64DD2CBCAF4}" type="presParOf" srcId="{2DC9DE51-E270-4EEC-B8EE-EC22EF744C11}" destId="{3C8F4535-E4D3-4ED2-9802-6272BCBF7118}" srcOrd="3" destOrd="0" presId="urn:microsoft.com/office/officeart/2008/layout/AlternatingHexagons"/>
    <dgm:cxn modelId="{7ABF4A5B-FD89-4F65-B895-B2575053FF03}" type="presParOf" srcId="{2DC9DE51-E270-4EEC-B8EE-EC22EF744C11}" destId="{1D46C751-97C9-4B83-BC82-ECB94F01631F}" srcOrd="4" destOrd="0" presId="urn:microsoft.com/office/officeart/2008/layout/AlternatingHexagons"/>
    <dgm:cxn modelId="{CB90DDD9-96E4-407E-9AB9-A7057A6336FA}" type="presParOf" srcId="{888BC202-6403-441D-B150-675FD81874F1}" destId="{901AC895-82F7-413B-92D9-3ACA37197BBA}" srcOrd="1" destOrd="0" presId="urn:microsoft.com/office/officeart/2008/layout/AlternatingHexagons"/>
    <dgm:cxn modelId="{9A435B06-0C78-4084-B4C5-F292BADAC806}" type="presParOf" srcId="{888BC202-6403-441D-B150-675FD81874F1}" destId="{F98E8F18-2315-4714-A2B2-EF5E90FE4EBB}" srcOrd="2" destOrd="0" presId="urn:microsoft.com/office/officeart/2008/layout/AlternatingHexagons"/>
    <dgm:cxn modelId="{A3B6A688-CF6C-40DF-B20E-EC8244592CA0}" type="presParOf" srcId="{F98E8F18-2315-4714-A2B2-EF5E90FE4EBB}" destId="{FEBEC0EB-D651-4B91-804E-0344059FB427}" srcOrd="0" destOrd="0" presId="urn:microsoft.com/office/officeart/2008/layout/AlternatingHexagons"/>
    <dgm:cxn modelId="{8EBEA796-A1CB-43CE-9978-9B98A8D92F41}" type="presParOf" srcId="{F98E8F18-2315-4714-A2B2-EF5E90FE4EBB}" destId="{F9385D5C-543F-47B7-B9D8-5CE9EC01D374}" srcOrd="1" destOrd="0" presId="urn:microsoft.com/office/officeart/2008/layout/AlternatingHexagons"/>
    <dgm:cxn modelId="{7E72950A-3A70-4837-BE7B-7E10376F4B50}" type="presParOf" srcId="{F98E8F18-2315-4714-A2B2-EF5E90FE4EBB}" destId="{647154C0-67D1-4731-AFC4-BEE0CAB1021C}" srcOrd="2" destOrd="0" presId="urn:microsoft.com/office/officeart/2008/layout/AlternatingHexagons"/>
    <dgm:cxn modelId="{C1D91153-CDA7-482D-B464-EB221E765322}" type="presParOf" srcId="{F98E8F18-2315-4714-A2B2-EF5E90FE4EBB}" destId="{AAB8A60B-CAB9-496A-BE5D-8428FE5D1D13}" srcOrd="3" destOrd="0" presId="urn:microsoft.com/office/officeart/2008/layout/AlternatingHexagons"/>
    <dgm:cxn modelId="{FFCB3E4C-D502-4385-B1B9-EB7DDC747EB6}" type="presParOf" srcId="{F98E8F18-2315-4714-A2B2-EF5E90FE4EBB}" destId="{433F2E22-DA46-49AC-885F-7C3565B9F642}" srcOrd="4" destOrd="0" presId="urn:microsoft.com/office/officeart/2008/layout/AlternatingHexagons"/>
    <dgm:cxn modelId="{7E8F6C9A-542E-4D7D-AE08-0755A1A9EDEE}" type="presParOf" srcId="{888BC202-6403-441D-B150-675FD81874F1}" destId="{556A6F41-2BEC-4878-95F7-7ED3DAAF73C5}" srcOrd="3" destOrd="0" presId="urn:microsoft.com/office/officeart/2008/layout/AlternatingHexagons"/>
    <dgm:cxn modelId="{73A8B9B0-FB2F-4C6B-9F70-20BAEDECE093}" type="presParOf" srcId="{888BC202-6403-441D-B150-675FD81874F1}" destId="{81E0FEC4-A67A-48E6-9F53-F6F155DE8C28}" srcOrd="4" destOrd="0" presId="urn:microsoft.com/office/officeart/2008/layout/AlternatingHexagons"/>
    <dgm:cxn modelId="{E353936B-82B5-411D-9961-13A1C6065C3E}" type="presParOf" srcId="{81E0FEC4-A67A-48E6-9F53-F6F155DE8C28}" destId="{DB04A305-D61C-4EEF-B48D-F574B2AFF84B}" srcOrd="0" destOrd="0" presId="urn:microsoft.com/office/officeart/2008/layout/AlternatingHexagons"/>
    <dgm:cxn modelId="{4E25285C-C3B6-44CC-8AD0-5B0FACEA117A}" type="presParOf" srcId="{81E0FEC4-A67A-48E6-9F53-F6F155DE8C28}" destId="{5B7D8115-FEE1-4327-9EED-E6664F722266}" srcOrd="1" destOrd="0" presId="urn:microsoft.com/office/officeart/2008/layout/AlternatingHexagons"/>
    <dgm:cxn modelId="{49306E31-F707-4183-9888-87947C995107}" type="presParOf" srcId="{81E0FEC4-A67A-48E6-9F53-F6F155DE8C28}" destId="{611CB2C0-575E-413F-BFCF-D4048B483128}" srcOrd="2" destOrd="0" presId="urn:microsoft.com/office/officeart/2008/layout/AlternatingHexagons"/>
    <dgm:cxn modelId="{05BB20D5-496B-41D5-A2BE-174C185CFEB9}" type="presParOf" srcId="{81E0FEC4-A67A-48E6-9F53-F6F155DE8C28}" destId="{4131490B-843A-4106-B4BC-3D8BAD83EF27}" srcOrd="3" destOrd="0" presId="urn:microsoft.com/office/officeart/2008/layout/AlternatingHexagons"/>
    <dgm:cxn modelId="{B86DF028-6507-4061-9E5D-375713D3C602}" type="presParOf" srcId="{81E0FEC4-A67A-48E6-9F53-F6F155DE8C28}" destId="{F02FDEDF-6057-4CF0-8DE2-1AE6ED83544F}" srcOrd="4" destOrd="0" presId="urn:microsoft.com/office/officeart/2008/layout/AlternatingHexagons"/>
  </dgm:cxnLst>
  <dgm:bg>
    <a:effectLst>
      <a:outerShdw blurRad="50800" dist="38100" dir="16200000"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04EE5-A3E4-4690-B6A3-E378776500B2}">
      <dsp:nvSpPr>
        <dsp:cNvPr id="0" name=""/>
        <dsp:cNvSpPr/>
      </dsp:nvSpPr>
      <dsp:spPr>
        <a:xfrm rot="5400000">
          <a:off x="2746962" y="489128"/>
          <a:ext cx="1901301" cy="1654132"/>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altLang="zh-CN" sz="2900" kern="1200" dirty="0" smtClean="0">
              <a:effectLst>
                <a:outerShdw blurRad="38100" dist="38100" dir="2700000" algn="tl">
                  <a:srgbClr val="000000">
                    <a:alpha val="43137"/>
                  </a:srgbClr>
                </a:outerShdw>
              </a:effectLst>
            </a:rPr>
            <a:t>What</a:t>
          </a:r>
          <a:endParaRPr lang="zh-CN" altLang="en-US" sz="2900" kern="1200" dirty="0">
            <a:effectLst>
              <a:outerShdw blurRad="38100" dist="38100" dir="2700000" algn="tl">
                <a:srgbClr val="000000">
                  <a:alpha val="43137"/>
                </a:srgbClr>
              </a:outerShdw>
            </a:effectLst>
          </a:endParaRPr>
        </a:p>
      </dsp:txBody>
      <dsp:txXfrm rot="-5400000">
        <a:off x="3128315" y="661830"/>
        <a:ext cx="1138594" cy="1308729"/>
      </dsp:txXfrm>
    </dsp:sp>
    <dsp:sp modelId="{E0EEEE17-5681-4A7D-BCC6-8298EABBE120}">
      <dsp:nvSpPr>
        <dsp:cNvPr id="0" name=""/>
        <dsp:cNvSpPr/>
      </dsp:nvSpPr>
      <dsp:spPr>
        <a:xfrm>
          <a:off x="4272265" y="745804"/>
          <a:ext cx="2727067" cy="1140780"/>
        </a:xfrm>
        <a:prstGeom prst="rect">
          <a:avLst/>
        </a:prstGeom>
        <a:noFill/>
        <a:ln>
          <a:noFill/>
        </a:ln>
        <a:effectLst/>
      </dsp:spPr>
      <dsp:style>
        <a:lnRef idx="0">
          <a:scrgbClr r="0" g="0" b="0"/>
        </a:lnRef>
        <a:fillRef idx="0">
          <a:scrgbClr r="0" g="0" b="0"/>
        </a:fillRef>
        <a:effectRef idx="0">
          <a:scrgbClr r="0" g="0" b="0"/>
        </a:effectRef>
        <a:fontRef idx="minor"/>
      </dsp:style>
    </dsp:sp>
    <dsp:sp modelId="{1D46C751-97C9-4B83-BC82-ECB94F01631F}">
      <dsp:nvSpPr>
        <dsp:cNvPr id="0" name=""/>
        <dsp:cNvSpPr/>
      </dsp:nvSpPr>
      <dsp:spPr>
        <a:xfrm rot="5400000">
          <a:off x="960500" y="489128"/>
          <a:ext cx="1901301" cy="1654132"/>
        </a:xfrm>
        <a:prstGeom prst="hexagon">
          <a:avLst>
            <a:gd name="adj" fmla="val 25000"/>
            <a:gd name="vf" fmla="val 115470"/>
          </a:avLst>
        </a:prstGeom>
        <a:gradFill rotWithShape="0">
          <a:gsLst>
            <a:gs pos="0">
              <a:schemeClr val="accent4">
                <a:hueOff val="2079139"/>
                <a:satOff val="-9594"/>
                <a:lumOff val="353"/>
                <a:alphaOff val="0"/>
                <a:satMod val="103000"/>
                <a:lumMod val="102000"/>
                <a:tint val="94000"/>
              </a:schemeClr>
            </a:gs>
            <a:gs pos="50000">
              <a:schemeClr val="accent4">
                <a:hueOff val="2079139"/>
                <a:satOff val="-9594"/>
                <a:lumOff val="353"/>
                <a:alphaOff val="0"/>
                <a:satMod val="110000"/>
                <a:lumMod val="100000"/>
                <a:shade val="100000"/>
              </a:schemeClr>
            </a:gs>
            <a:gs pos="100000">
              <a:schemeClr val="accent4">
                <a:hueOff val="2079139"/>
                <a:satOff val="-9594"/>
                <a:lumOff val="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341853" y="661830"/>
        <a:ext cx="1138594" cy="1308729"/>
      </dsp:txXfrm>
    </dsp:sp>
    <dsp:sp modelId="{FEBEC0EB-D651-4B91-804E-0344059FB427}">
      <dsp:nvSpPr>
        <dsp:cNvPr id="0" name=""/>
        <dsp:cNvSpPr/>
      </dsp:nvSpPr>
      <dsp:spPr>
        <a:xfrm rot="5400000">
          <a:off x="2001612" y="2102952"/>
          <a:ext cx="1901301" cy="1654132"/>
        </a:xfrm>
        <a:prstGeom prst="hexagon">
          <a:avLst>
            <a:gd name="adj" fmla="val 25000"/>
            <a:gd name="vf" fmla="val 115470"/>
          </a:avLst>
        </a:prstGeom>
        <a:gradFill rotWithShape="0">
          <a:gsLst>
            <a:gs pos="0">
              <a:schemeClr val="accent4">
                <a:hueOff val="4158277"/>
                <a:satOff val="-19187"/>
                <a:lumOff val="706"/>
                <a:alphaOff val="0"/>
                <a:satMod val="103000"/>
                <a:lumMod val="102000"/>
                <a:tint val="94000"/>
              </a:schemeClr>
            </a:gs>
            <a:gs pos="50000">
              <a:schemeClr val="accent4">
                <a:hueOff val="4158277"/>
                <a:satOff val="-19187"/>
                <a:lumOff val="706"/>
                <a:alphaOff val="0"/>
                <a:satMod val="110000"/>
                <a:lumMod val="100000"/>
                <a:shade val="100000"/>
              </a:schemeClr>
            </a:gs>
            <a:gs pos="100000">
              <a:schemeClr val="accent4">
                <a:hueOff val="4158277"/>
                <a:satOff val="-19187"/>
                <a:lumOff val="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altLang="zh-CN" sz="2900" kern="1200" dirty="0" smtClean="0">
              <a:effectLst>
                <a:outerShdw blurRad="38100" dist="38100" dir="2700000" algn="tl">
                  <a:srgbClr val="000000">
                    <a:alpha val="43137"/>
                  </a:srgbClr>
                </a:outerShdw>
              </a:effectLst>
            </a:rPr>
            <a:t>How</a:t>
          </a:r>
          <a:endParaRPr lang="zh-CN" altLang="en-US" sz="2900" kern="1200" dirty="0">
            <a:effectLst>
              <a:outerShdw blurRad="38100" dist="38100" dir="2700000" algn="tl">
                <a:srgbClr val="000000">
                  <a:alpha val="43137"/>
                </a:srgbClr>
              </a:outerShdw>
            </a:effectLst>
          </a:endParaRPr>
        </a:p>
      </dsp:txBody>
      <dsp:txXfrm rot="-5400000">
        <a:off x="2382965" y="2275654"/>
        <a:ext cx="1138594" cy="1308729"/>
      </dsp:txXfrm>
    </dsp:sp>
    <dsp:sp modelId="{F9385D5C-543F-47B7-B9D8-5CE9EC01D374}">
      <dsp:nvSpPr>
        <dsp:cNvPr id="0" name=""/>
        <dsp:cNvSpPr/>
      </dsp:nvSpPr>
      <dsp:spPr>
        <a:xfrm>
          <a:off x="3345" y="2359628"/>
          <a:ext cx="2053405" cy="1140780"/>
        </a:xfrm>
        <a:prstGeom prst="rect">
          <a:avLst/>
        </a:prstGeom>
        <a:noFill/>
        <a:ln>
          <a:noFill/>
        </a:ln>
        <a:effectLst/>
      </dsp:spPr>
      <dsp:style>
        <a:lnRef idx="0">
          <a:scrgbClr r="0" g="0" b="0"/>
        </a:lnRef>
        <a:fillRef idx="0">
          <a:scrgbClr r="0" g="0" b="0"/>
        </a:fillRef>
        <a:effectRef idx="0">
          <a:scrgbClr r="0" g="0" b="0"/>
        </a:effectRef>
        <a:fontRef idx="minor"/>
      </dsp:style>
    </dsp:sp>
    <dsp:sp modelId="{433F2E22-DA46-49AC-885F-7C3565B9F642}">
      <dsp:nvSpPr>
        <dsp:cNvPr id="0" name=""/>
        <dsp:cNvSpPr/>
      </dsp:nvSpPr>
      <dsp:spPr>
        <a:xfrm rot="5400000">
          <a:off x="3788075" y="2102952"/>
          <a:ext cx="1901301" cy="1654132"/>
        </a:xfrm>
        <a:prstGeom prst="hexagon">
          <a:avLst>
            <a:gd name="adj" fmla="val 25000"/>
            <a:gd name="vf" fmla="val 115470"/>
          </a:avLst>
        </a:prstGeom>
        <a:gradFill rotWithShape="0">
          <a:gsLst>
            <a:gs pos="0">
              <a:schemeClr val="accent4">
                <a:hueOff val="6237415"/>
                <a:satOff val="-28781"/>
                <a:lumOff val="1059"/>
                <a:alphaOff val="0"/>
                <a:satMod val="103000"/>
                <a:lumMod val="102000"/>
                <a:tint val="94000"/>
              </a:schemeClr>
            </a:gs>
            <a:gs pos="50000">
              <a:schemeClr val="accent4">
                <a:hueOff val="6237415"/>
                <a:satOff val="-28781"/>
                <a:lumOff val="1059"/>
                <a:alphaOff val="0"/>
                <a:satMod val="110000"/>
                <a:lumMod val="100000"/>
                <a:shade val="100000"/>
              </a:schemeClr>
            </a:gs>
            <a:gs pos="100000">
              <a:schemeClr val="accent4">
                <a:hueOff val="6237415"/>
                <a:satOff val="-28781"/>
                <a:lumOff val="105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4169428" y="2275654"/>
        <a:ext cx="1138594" cy="1308729"/>
      </dsp:txXfrm>
    </dsp:sp>
    <dsp:sp modelId="{DB04A305-D61C-4EEF-B48D-F574B2AFF84B}">
      <dsp:nvSpPr>
        <dsp:cNvPr id="0" name=""/>
        <dsp:cNvSpPr/>
      </dsp:nvSpPr>
      <dsp:spPr>
        <a:xfrm rot="5400000">
          <a:off x="2898266" y="3716777"/>
          <a:ext cx="1901301" cy="1654132"/>
        </a:xfrm>
        <a:prstGeom prst="hexagon">
          <a:avLst>
            <a:gd name="adj" fmla="val 25000"/>
            <a:gd name="vf" fmla="val 115470"/>
          </a:avLst>
        </a:prstGeom>
        <a:gradFill rotWithShape="0">
          <a:gsLst>
            <a:gs pos="0">
              <a:schemeClr val="accent4">
                <a:hueOff val="8316554"/>
                <a:satOff val="-38374"/>
                <a:lumOff val="1412"/>
                <a:alphaOff val="0"/>
                <a:satMod val="103000"/>
                <a:lumMod val="102000"/>
                <a:tint val="94000"/>
              </a:schemeClr>
            </a:gs>
            <a:gs pos="50000">
              <a:schemeClr val="accent4">
                <a:hueOff val="8316554"/>
                <a:satOff val="-38374"/>
                <a:lumOff val="1412"/>
                <a:alphaOff val="0"/>
                <a:satMod val="110000"/>
                <a:lumMod val="100000"/>
                <a:shade val="100000"/>
              </a:schemeClr>
            </a:gs>
            <a:gs pos="100000">
              <a:schemeClr val="accent4">
                <a:hueOff val="8316554"/>
                <a:satOff val="-38374"/>
                <a:lumOff val="141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altLang="zh-CN" sz="2900" kern="1200" dirty="0" smtClean="0">
              <a:effectLst>
                <a:outerShdw blurRad="38100" dist="38100" dir="2700000" algn="tl">
                  <a:srgbClr val="000000">
                    <a:alpha val="43137"/>
                  </a:srgbClr>
                </a:outerShdw>
              </a:effectLst>
            </a:rPr>
            <a:t>When</a:t>
          </a:r>
          <a:endParaRPr lang="zh-CN" altLang="en-US" sz="2900" kern="1200" dirty="0">
            <a:effectLst>
              <a:outerShdw blurRad="38100" dist="38100" dir="2700000" algn="tl">
                <a:srgbClr val="000000">
                  <a:alpha val="43137"/>
                </a:srgbClr>
              </a:outerShdw>
            </a:effectLst>
          </a:endParaRPr>
        </a:p>
      </dsp:txBody>
      <dsp:txXfrm rot="-5400000">
        <a:off x="3279619" y="3889479"/>
        <a:ext cx="1138594" cy="1308729"/>
      </dsp:txXfrm>
    </dsp:sp>
    <dsp:sp modelId="{5B7D8115-FEE1-4327-9EED-E6664F722266}">
      <dsp:nvSpPr>
        <dsp:cNvPr id="0" name=""/>
        <dsp:cNvSpPr/>
      </dsp:nvSpPr>
      <dsp:spPr>
        <a:xfrm>
          <a:off x="4726177" y="3973453"/>
          <a:ext cx="2121852" cy="1140780"/>
        </a:xfrm>
        <a:prstGeom prst="rect">
          <a:avLst/>
        </a:prstGeom>
        <a:noFill/>
        <a:ln>
          <a:noFill/>
        </a:ln>
        <a:effectLst/>
      </dsp:spPr>
      <dsp:style>
        <a:lnRef idx="0">
          <a:scrgbClr r="0" g="0" b="0"/>
        </a:lnRef>
        <a:fillRef idx="0">
          <a:scrgbClr r="0" g="0" b="0"/>
        </a:fillRef>
        <a:effectRef idx="0">
          <a:scrgbClr r="0" g="0" b="0"/>
        </a:effectRef>
        <a:fontRef idx="minor"/>
      </dsp:style>
    </dsp:sp>
    <dsp:sp modelId="{F02FDEDF-6057-4CF0-8DE2-1AE6ED83544F}">
      <dsp:nvSpPr>
        <dsp:cNvPr id="0" name=""/>
        <dsp:cNvSpPr/>
      </dsp:nvSpPr>
      <dsp:spPr>
        <a:xfrm rot="5400000">
          <a:off x="1111803" y="3716777"/>
          <a:ext cx="1901301" cy="1654132"/>
        </a:xfrm>
        <a:prstGeom prst="hexagon">
          <a:avLst>
            <a:gd name="adj" fmla="val 25000"/>
            <a:gd name="vf" fmla="val 11547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493156" y="3889479"/>
        <a:ext cx="1138594" cy="130872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4447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196463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215352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146868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2535786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352603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140415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4004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151759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158505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18751D-6D0C-4F90-9FD5-6E6F758AA98C}" type="datetimeFigureOut">
              <a:rPr lang="zh-CN" altLang="en-US" smtClean="0"/>
              <a:t>2015/7/5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184486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8751D-6D0C-4F90-9FD5-6E6F758AA98C}" type="datetimeFigureOut">
              <a:rPr lang="zh-CN" altLang="en-US" smtClean="0"/>
              <a:t>2015/7/5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AF697-65AE-4987-95D3-B0DE879AD6EB}" type="slidenum">
              <a:rPr lang="zh-CN" altLang="en-US" smtClean="0"/>
              <a:t>‹#›</a:t>
            </a:fld>
            <a:endParaRPr lang="zh-CN" altLang="en-US"/>
          </a:p>
        </p:txBody>
      </p:sp>
    </p:spTree>
    <p:extLst>
      <p:ext uri="{BB962C8B-B14F-4D97-AF65-F5344CB8AC3E}">
        <p14:creationId xmlns:p14="http://schemas.microsoft.com/office/powerpoint/2010/main" val="1743209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100"/>
          <p:cNvGrpSpPr>
            <a:grpSpLocks/>
          </p:cNvGrpSpPr>
          <p:nvPr/>
        </p:nvGrpSpPr>
        <p:grpSpPr bwMode="auto">
          <a:xfrm rot="1270520">
            <a:off x="-223298" y="514920"/>
            <a:ext cx="8168605" cy="7048717"/>
            <a:chOff x="452" y="2341"/>
            <a:chExt cx="1118" cy="1073"/>
          </a:xfrm>
        </p:grpSpPr>
        <p:sp>
          <p:nvSpPr>
            <p:cNvPr id="33" name="AutoShape 101"/>
            <p:cNvSpPr>
              <a:spLocks noChangeAspect="1" noChangeArrowheads="1"/>
            </p:cNvSpPr>
            <p:nvPr/>
          </p:nvSpPr>
          <p:spPr bwMode="auto">
            <a:xfrm rot="5400000">
              <a:off x="612" y="3013"/>
              <a:ext cx="428" cy="370"/>
            </a:xfrm>
            <a:prstGeom prst="hexagon">
              <a:avLst>
                <a:gd name="adj" fmla="val 28919"/>
                <a:gd name="vf" fmla="val 115470"/>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34" name="AutoShape 102"/>
            <p:cNvSpPr>
              <a:spLocks noChangeAspect="1" noChangeArrowheads="1"/>
            </p:cNvSpPr>
            <p:nvPr/>
          </p:nvSpPr>
          <p:spPr bwMode="auto">
            <a:xfrm rot="5400000">
              <a:off x="982" y="2370"/>
              <a:ext cx="428" cy="370"/>
            </a:xfrm>
            <a:prstGeom prst="hexagon">
              <a:avLst>
                <a:gd name="adj" fmla="val 28919"/>
                <a:gd name="vf" fmla="val 115470"/>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35" name="AutoShape 103"/>
            <p:cNvSpPr>
              <a:spLocks noChangeAspect="1" noChangeArrowheads="1"/>
            </p:cNvSpPr>
            <p:nvPr/>
          </p:nvSpPr>
          <p:spPr bwMode="auto">
            <a:xfrm rot="5400000">
              <a:off x="612" y="2383"/>
              <a:ext cx="428" cy="370"/>
            </a:xfrm>
            <a:prstGeom prst="hexagon">
              <a:avLst>
                <a:gd name="adj" fmla="val 28919"/>
                <a:gd name="vf" fmla="val 115470"/>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36" name="AutoShape 104"/>
            <p:cNvSpPr>
              <a:spLocks noChangeAspect="1" noChangeArrowheads="1"/>
            </p:cNvSpPr>
            <p:nvPr/>
          </p:nvSpPr>
          <p:spPr bwMode="auto">
            <a:xfrm rot="5400000">
              <a:off x="427" y="2698"/>
              <a:ext cx="428" cy="370"/>
            </a:xfrm>
            <a:prstGeom prst="hexagon">
              <a:avLst>
                <a:gd name="adj" fmla="val 28919"/>
                <a:gd name="vf" fmla="val 115470"/>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37" name="AutoShape 105"/>
            <p:cNvSpPr>
              <a:spLocks noChangeAspect="1" noChangeArrowheads="1"/>
            </p:cNvSpPr>
            <p:nvPr/>
          </p:nvSpPr>
          <p:spPr bwMode="auto">
            <a:xfrm rot="5400000">
              <a:off x="982" y="3013"/>
              <a:ext cx="428" cy="370"/>
            </a:xfrm>
            <a:prstGeom prst="hexagon">
              <a:avLst>
                <a:gd name="adj" fmla="val 28919"/>
                <a:gd name="vf" fmla="val 115470"/>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38" name="AutoShape 106"/>
            <p:cNvSpPr>
              <a:spLocks noChangeAspect="1" noChangeArrowheads="1"/>
            </p:cNvSpPr>
            <p:nvPr/>
          </p:nvSpPr>
          <p:spPr bwMode="auto">
            <a:xfrm rot="5400000">
              <a:off x="1167" y="2697"/>
              <a:ext cx="428" cy="370"/>
            </a:xfrm>
            <a:prstGeom prst="hexagon">
              <a:avLst>
                <a:gd name="adj" fmla="val 28919"/>
                <a:gd name="vf" fmla="val 115470"/>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39" name="AutoShape 107"/>
            <p:cNvSpPr>
              <a:spLocks noChangeAspect="1" noChangeArrowheads="1"/>
            </p:cNvSpPr>
            <p:nvPr/>
          </p:nvSpPr>
          <p:spPr bwMode="auto">
            <a:xfrm rot="5400000">
              <a:off x="797" y="2696"/>
              <a:ext cx="428" cy="370"/>
            </a:xfrm>
            <a:prstGeom prst="hexagon">
              <a:avLst>
                <a:gd name="adj" fmla="val 28919"/>
                <a:gd name="vf" fmla="val 115470"/>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40" name="AutoShape 108"/>
            <p:cNvSpPr>
              <a:spLocks noChangeAspect="1" noChangeArrowheads="1"/>
            </p:cNvSpPr>
            <p:nvPr/>
          </p:nvSpPr>
          <p:spPr bwMode="auto">
            <a:xfrm rot="5400000">
              <a:off x="608" y="3015"/>
              <a:ext cx="428" cy="370"/>
            </a:xfrm>
            <a:prstGeom prst="hexagon">
              <a:avLst>
                <a:gd name="adj" fmla="val 28919"/>
                <a:gd name="vf" fmla="val 115470"/>
              </a:avLst>
            </a:prstGeom>
            <a:solidFill>
              <a:srgbClr val="99CCFF"/>
            </a:solidFill>
            <a:ln w="9525">
              <a:solidFill>
                <a:srgbClr val="FFFFFF"/>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41" name="AutoShape 109"/>
            <p:cNvSpPr>
              <a:spLocks noChangeAspect="1" noChangeArrowheads="1"/>
            </p:cNvSpPr>
            <p:nvPr/>
          </p:nvSpPr>
          <p:spPr bwMode="auto">
            <a:xfrm rot="5400000">
              <a:off x="978" y="2372"/>
              <a:ext cx="428" cy="370"/>
            </a:xfrm>
            <a:prstGeom prst="hexagon">
              <a:avLst>
                <a:gd name="adj" fmla="val 28919"/>
                <a:gd name="vf" fmla="val 115470"/>
              </a:avLst>
            </a:prstGeom>
            <a:solidFill>
              <a:srgbClr val="FFFF99"/>
            </a:solidFill>
            <a:ln w="9525">
              <a:solidFill>
                <a:srgbClr val="FFFFFF"/>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42" name="AutoShape 110"/>
            <p:cNvSpPr>
              <a:spLocks noChangeAspect="1" noChangeArrowheads="1"/>
            </p:cNvSpPr>
            <p:nvPr/>
          </p:nvSpPr>
          <p:spPr bwMode="auto">
            <a:xfrm rot="5400000">
              <a:off x="608" y="2385"/>
              <a:ext cx="428" cy="370"/>
            </a:xfrm>
            <a:prstGeom prst="hexagon">
              <a:avLst>
                <a:gd name="adj" fmla="val 28919"/>
                <a:gd name="vf" fmla="val 115470"/>
              </a:avLst>
            </a:prstGeom>
            <a:solidFill>
              <a:srgbClr val="C0C0C0"/>
            </a:solidFill>
            <a:ln w="9525">
              <a:solidFill>
                <a:srgbClr val="FFFFFF"/>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43" name="AutoShape 111"/>
            <p:cNvSpPr>
              <a:spLocks noChangeAspect="1" noChangeArrowheads="1"/>
            </p:cNvSpPr>
            <p:nvPr/>
          </p:nvSpPr>
          <p:spPr bwMode="auto">
            <a:xfrm rot="5400000">
              <a:off x="423" y="2700"/>
              <a:ext cx="428" cy="370"/>
            </a:xfrm>
            <a:prstGeom prst="hexagon">
              <a:avLst>
                <a:gd name="adj" fmla="val 28919"/>
                <a:gd name="vf" fmla="val 115470"/>
              </a:avLst>
            </a:prstGeom>
            <a:solidFill>
              <a:srgbClr val="CC99FF"/>
            </a:solidFill>
            <a:ln w="9525">
              <a:solidFill>
                <a:srgbClr val="FFFFFF"/>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44" name="AutoShape 112"/>
            <p:cNvSpPr>
              <a:spLocks noChangeAspect="1" noChangeArrowheads="1"/>
            </p:cNvSpPr>
            <p:nvPr/>
          </p:nvSpPr>
          <p:spPr bwMode="auto">
            <a:xfrm rot="5400000">
              <a:off x="978" y="3015"/>
              <a:ext cx="428" cy="370"/>
            </a:xfrm>
            <a:prstGeom prst="hexagon">
              <a:avLst>
                <a:gd name="adj" fmla="val 28919"/>
                <a:gd name="vf" fmla="val 115470"/>
              </a:avLst>
            </a:prstGeom>
            <a:solidFill>
              <a:srgbClr val="CCFFFF"/>
            </a:solidFill>
            <a:ln w="9525">
              <a:solidFill>
                <a:srgbClr val="FFFFFF"/>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45" name="AutoShape 113"/>
            <p:cNvSpPr>
              <a:spLocks noChangeAspect="1" noChangeArrowheads="1"/>
            </p:cNvSpPr>
            <p:nvPr/>
          </p:nvSpPr>
          <p:spPr bwMode="auto">
            <a:xfrm rot="5400000">
              <a:off x="1171" y="2691"/>
              <a:ext cx="428" cy="370"/>
            </a:xfrm>
            <a:prstGeom prst="hexagon">
              <a:avLst>
                <a:gd name="adj" fmla="val 28919"/>
                <a:gd name="vf" fmla="val 115470"/>
              </a:avLst>
            </a:prstGeom>
            <a:solidFill>
              <a:srgbClr val="CCFFCC"/>
            </a:solidFill>
            <a:ln w="9525">
              <a:solidFill>
                <a:srgbClr val="FFFFFF"/>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sp>
          <p:nvSpPr>
            <p:cNvPr id="47" name="Text Box 115"/>
            <p:cNvSpPr txBox="1">
              <a:spLocks noChangeArrowheads="1"/>
            </p:cNvSpPr>
            <p:nvPr/>
          </p:nvSpPr>
          <p:spPr bwMode="auto">
            <a:xfrm>
              <a:off x="1352" y="2811"/>
              <a:ext cx="5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TW" sz="3200" b="1" i="0" u="none" strike="noStrike" kern="1200" cap="none" spc="0" normalizeH="0" baseline="0" noProof="0" dirty="0">
                <a:ln>
                  <a:noFill/>
                </a:ln>
                <a:solidFill>
                  <a:srgbClr val="FFFFFF"/>
                </a:solidFill>
                <a:effectLst/>
                <a:uLnTx/>
                <a:uFillTx/>
                <a:latin typeface="Times New Roman" panose="02020603050405020304" pitchFamily="18" charset="0"/>
                <a:ea typeface="新細明體" pitchFamily="18" charset="-120"/>
                <a:cs typeface="+mn-cs"/>
              </a:endParaRPr>
            </a:p>
          </p:txBody>
        </p:sp>
        <p:sp>
          <p:nvSpPr>
            <p:cNvPr id="48" name="Text Box 116"/>
            <p:cNvSpPr txBox="1">
              <a:spLocks noChangeArrowheads="1"/>
            </p:cNvSpPr>
            <p:nvPr/>
          </p:nvSpPr>
          <p:spPr bwMode="auto">
            <a:xfrm>
              <a:off x="1158" y="3132"/>
              <a:ext cx="5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TW" sz="3200" b="1" i="0" u="none" strike="noStrike" kern="1200" cap="none" spc="0" normalizeH="0" baseline="0" noProof="0" dirty="0">
                <a:ln>
                  <a:noFill/>
                </a:ln>
                <a:solidFill>
                  <a:srgbClr val="FFFFFF"/>
                </a:solidFill>
                <a:effectLst/>
                <a:uLnTx/>
                <a:uFillTx/>
                <a:latin typeface="Times New Roman" panose="02020603050405020304" pitchFamily="18" charset="0"/>
                <a:ea typeface="新細明體" pitchFamily="18" charset="-120"/>
                <a:cs typeface="+mn-cs"/>
              </a:endParaRPr>
            </a:p>
          </p:txBody>
        </p:sp>
        <p:sp>
          <p:nvSpPr>
            <p:cNvPr id="50" name="Text Box 118"/>
            <p:cNvSpPr txBox="1">
              <a:spLocks noChangeArrowheads="1"/>
            </p:cNvSpPr>
            <p:nvPr/>
          </p:nvSpPr>
          <p:spPr bwMode="auto">
            <a:xfrm>
              <a:off x="614" y="2837"/>
              <a:ext cx="5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TW" sz="3200" b="1" i="0" u="none" strike="noStrike" kern="1200" cap="none" spc="0" normalizeH="0" baseline="0" noProof="0" dirty="0">
                <a:ln>
                  <a:noFill/>
                </a:ln>
                <a:solidFill>
                  <a:srgbClr val="FFFFFF"/>
                </a:solidFill>
                <a:effectLst/>
                <a:uLnTx/>
                <a:uFillTx/>
                <a:latin typeface="Times New Roman" panose="02020603050405020304" pitchFamily="18" charset="0"/>
                <a:ea typeface="新細明體" pitchFamily="18" charset="-120"/>
                <a:cs typeface="+mn-cs"/>
              </a:endParaRPr>
            </a:p>
          </p:txBody>
        </p:sp>
        <p:sp>
          <p:nvSpPr>
            <p:cNvPr id="51" name="Text Box 119"/>
            <p:cNvSpPr txBox="1">
              <a:spLocks noChangeArrowheads="1"/>
            </p:cNvSpPr>
            <p:nvPr/>
          </p:nvSpPr>
          <p:spPr bwMode="auto">
            <a:xfrm>
              <a:off x="795" y="2519"/>
              <a:ext cx="5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TW" sz="3200" b="1" i="0" u="none" strike="noStrike" kern="1200" cap="none" spc="0" normalizeH="0" baseline="0" noProof="0" dirty="0">
                <a:ln>
                  <a:noFill/>
                </a:ln>
                <a:solidFill>
                  <a:srgbClr val="FFFFFF"/>
                </a:solidFill>
                <a:effectLst/>
                <a:uLnTx/>
                <a:uFillTx/>
                <a:latin typeface="Times New Roman" panose="02020603050405020304" pitchFamily="18" charset="0"/>
                <a:ea typeface="新細明體" pitchFamily="18" charset="-120"/>
                <a:cs typeface="+mn-cs"/>
              </a:endParaRPr>
            </a:p>
          </p:txBody>
        </p:sp>
        <p:sp>
          <p:nvSpPr>
            <p:cNvPr id="52" name="AutoShape 120"/>
            <p:cNvSpPr>
              <a:spLocks noChangeAspect="1" noChangeArrowheads="1"/>
            </p:cNvSpPr>
            <p:nvPr/>
          </p:nvSpPr>
          <p:spPr bwMode="auto">
            <a:xfrm rot="5400000">
              <a:off x="791" y="2700"/>
              <a:ext cx="428" cy="370"/>
            </a:xfrm>
            <a:prstGeom prst="hexagon">
              <a:avLst>
                <a:gd name="adj" fmla="val 28919"/>
                <a:gd name="vf" fmla="val 115470"/>
              </a:avLst>
            </a:prstGeom>
            <a:solidFill>
              <a:srgbClr val="FFCC99"/>
            </a:solidFill>
            <a:ln w="9525">
              <a:solidFill>
                <a:srgbClr val="FFFFFF"/>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FFFFFF"/>
                </a:solidFill>
                <a:effectLst/>
                <a:uLnTx/>
                <a:uFillTx/>
                <a:latin typeface="Arial" panose="020B0604020202020204" pitchFamily="34" charset="0"/>
                <a:ea typeface="新細明體" pitchFamily="18" charset="-120"/>
                <a:cs typeface="+mn-cs"/>
              </a:endParaRPr>
            </a:p>
          </p:txBody>
        </p:sp>
      </p:grpSp>
      <p:sp>
        <p:nvSpPr>
          <p:cNvPr id="5" name="文本框 4"/>
          <p:cNvSpPr txBox="1"/>
          <p:nvPr/>
        </p:nvSpPr>
        <p:spPr>
          <a:xfrm>
            <a:off x="2794714" y="1546532"/>
            <a:ext cx="6340197" cy="1015663"/>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sz="6000" b="1" dirty="0">
                <a:ln w="9525">
                  <a:solidFill>
                    <a:schemeClr val="bg1"/>
                  </a:solidFill>
                  <a:prstDash val="solid"/>
                </a:ln>
                <a:solidFill>
                  <a:schemeClr val="bg2"/>
                </a:solidFill>
                <a:effectLst>
                  <a:outerShdw blurRad="12700" dist="38100" dir="2700000" algn="tl" rotWithShape="0">
                    <a:schemeClr val="accent5">
                      <a:lumMod val="60000"/>
                      <a:lumOff val="40000"/>
                    </a:schemeClr>
                  </a:outerShdw>
                  <a:reflection blurRad="6350" stA="60000" endA="900" endPos="58000" dir="5400000" sy="-100000" algn="bl" rotWithShape="0"/>
                </a:effectLst>
                <a:latin typeface="方正兰亭超细黑简体" panose="02000000000000000000" pitchFamily="2" charset="-122"/>
                <a:ea typeface="方正兰亭超细黑简体" panose="02000000000000000000" pitchFamily="2" charset="-122"/>
              </a:rPr>
              <a:t>蜂窝</a:t>
            </a:r>
            <a:r>
              <a:rPr lang="zh-CN" altLang="en-US" sz="6000" b="1" dirty="0" smtClean="0">
                <a:ln w="9525">
                  <a:solidFill>
                    <a:schemeClr val="bg1"/>
                  </a:solidFill>
                  <a:prstDash val="solid"/>
                </a:ln>
                <a:solidFill>
                  <a:schemeClr val="bg2"/>
                </a:solidFill>
                <a:effectLst>
                  <a:outerShdw blurRad="12700" dist="38100" dir="2700000" algn="tl" rotWithShape="0">
                    <a:schemeClr val="accent5">
                      <a:lumMod val="60000"/>
                      <a:lumOff val="40000"/>
                    </a:schemeClr>
                  </a:outerShdw>
                  <a:reflection blurRad="6350" stA="60000" endA="900" endPos="58000" dir="5400000" sy="-100000" algn="bl" rotWithShape="0"/>
                </a:effectLst>
                <a:latin typeface="方正兰亭超细黑简体" panose="02000000000000000000" pitchFamily="2" charset="-122"/>
                <a:ea typeface="方正兰亭超细黑简体" panose="02000000000000000000" pitchFamily="2" charset="-122"/>
              </a:rPr>
              <a:t>网络演示程序</a:t>
            </a:r>
            <a:endParaRPr lang="zh-CN" altLang="en-US" sz="6000" b="1" dirty="0">
              <a:ln w="9525">
                <a:solidFill>
                  <a:schemeClr val="bg1"/>
                </a:solidFill>
                <a:prstDash val="solid"/>
              </a:ln>
              <a:solidFill>
                <a:schemeClr val="bg2"/>
              </a:solidFill>
              <a:effectLst>
                <a:outerShdw blurRad="12700" dist="38100" dir="2700000" algn="tl" rotWithShape="0">
                  <a:schemeClr val="accent5">
                    <a:lumMod val="60000"/>
                    <a:lumOff val="40000"/>
                  </a:schemeClr>
                </a:outerShdw>
                <a:reflection blurRad="6350" stA="60000" endA="900" endPos="58000" dir="5400000" sy="-100000" algn="bl" rotWithShape="0"/>
              </a:effectLst>
              <a:latin typeface="方正兰亭超细黑简体" panose="02000000000000000000" pitchFamily="2" charset="-122"/>
              <a:ea typeface="方正兰亭超细黑简体" panose="02000000000000000000" pitchFamily="2" charset="-122"/>
            </a:endParaRPr>
          </a:p>
        </p:txBody>
      </p:sp>
      <p:sp>
        <p:nvSpPr>
          <p:cNvPr id="6" name="文本框 5"/>
          <p:cNvSpPr txBox="1"/>
          <p:nvPr/>
        </p:nvSpPr>
        <p:spPr>
          <a:xfrm>
            <a:off x="2034863" y="682581"/>
            <a:ext cx="1826141" cy="584775"/>
          </a:xfrm>
          <a:prstGeom prst="rect">
            <a:avLst/>
          </a:prstGeom>
          <a:noFill/>
        </p:spPr>
        <p:txBody>
          <a:bodyPr wrap="none" rtlCol="0">
            <a:spAutoFit/>
          </a:bodyPr>
          <a:lstStyle/>
          <a:p>
            <a:r>
              <a:rPr lang="zh-CN" altLang="en-US" sz="3200" dirty="0" smtClean="0">
                <a:ln w="0">
                  <a:solidFill>
                    <a:schemeClr val="tx1">
                      <a:lumMod val="50000"/>
                      <a:lumOff val="50000"/>
                    </a:schemeClr>
                  </a:solidFill>
                </a:ln>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cs typeface="Segoe UI Black" panose="020B0A02040204020203" pitchFamily="34" charset="0"/>
              </a:rPr>
              <a:t>欢迎使用</a:t>
            </a:r>
            <a:endParaRPr lang="zh-CN" altLang="en-US" sz="3200" dirty="0">
              <a:ln w="0">
                <a:solidFill>
                  <a:schemeClr val="tx1">
                    <a:lumMod val="50000"/>
                    <a:lumOff val="50000"/>
                  </a:schemeClr>
                </a:solidFill>
              </a:ln>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cs typeface="Segoe UI Black" panose="020B0A02040204020203" pitchFamily="34" charset="0"/>
            </a:endParaRPr>
          </a:p>
        </p:txBody>
      </p:sp>
      <p:sp>
        <p:nvSpPr>
          <p:cNvPr id="7" name="文本框 6"/>
          <p:cNvSpPr txBox="1"/>
          <p:nvPr/>
        </p:nvSpPr>
        <p:spPr>
          <a:xfrm>
            <a:off x="6330373" y="2306305"/>
            <a:ext cx="184731" cy="830997"/>
          </a:xfrm>
          <a:prstGeom prst="rect">
            <a:avLst/>
          </a:prstGeom>
          <a:noFill/>
        </p:spPr>
        <p:txBody>
          <a:bodyPr wrap="none" rtlCol="0">
            <a:spAutoFit/>
          </a:bodyPr>
          <a:lstStyle/>
          <a:p>
            <a:endParaRPr lang="en-US" altLang="zh-CN" sz="2400" dirty="0" smtClean="0">
              <a:latin typeface="方正等线" panose="03000509000000000000" pitchFamily="65" charset="-122"/>
              <a:ea typeface="方正等线" panose="03000509000000000000" pitchFamily="65" charset="-122"/>
            </a:endParaRPr>
          </a:p>
          <a:p>
            <a:endParaRPr lang="zh-CN" altLang="en-US" sz="2400" dirty="0">
              <a:latin typeface="方正等线" panose="03000509000000000000" pitchFamily="65" charset="-122"/>
              <a:ea typeface="方正等线" panose="03000509000000000000" pitchFamily="65" charset="-122"/>
            </a:endParaRPr>
          </a:p>
        </p:txBody>
      </p:sp>
      <p:sp>
        <p:nvSpPr>
          <p:cNvPr id="8" name="文本框 7"/>
          <p:cNvSpPr txBox="1"/>
          <p:nvPr/>
        </p:nvSpPr>
        <p:spPr>
          <a:xfrm>
            <a:off x="6214463" y="3028344"/>
            <a:ext cx="4240263" cy="40011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zh-CN" altLang="en-US" sz="2000" dirty="0" smtClean="0">
                <a:ln>
                  <a:solidFill>
                    <a:schemeClr val="tx1"/>
                  </a:solidFill>
                </a:ln>
                <a:solidFill>
                  <a:schemeClr val="tx1"/>
                </a:solidFill>
                <a:latin typeface="Microsoft YaHei UI" panose="020B0503020204020204" pitchFamily="34" charset="-122"/>
                <a:ea typeface="Microsoft YaHei UI" panose="020B0503020204020204" pitchFamily="34" charset="-122"/>
              </a:rPr>
              <a:t>    乔波（软件</a:t>
            </a:r>
            <a:r>
              <a:rPr lang="en-US" altLang="zh-CN" sz="2000" dirty="0" smtClean="0">
                <a:ln>
                  <a:solidFill>
                    <a:schemeClr val="tx1"/>
                  </a:solidFill>
                </a:ln>
                <a:solidFill>
                  <a:schemeClr val="tx1"/>
                </a:solidFill>
                <a:latin typeface="Microsoft YaHei UI" panose="020B0503020204020204" pitchFamily="34" charset="-122"/>
                <a:ea typeface="Microsoft YaHei UI" panose="020B0503020204020204" pitchFamily="34" charset="-122"/>
              </a:rPr>
              <a:t>44</a:t>
            </a:r>
            <a:r>
              <a:rPr lang="zh-CN" altLang="en-US" sz="2000" dirty="0" smtClean="0">
                <a:ln>
                  <a:solidFill>
                    <a:schemeClr val="tx1"/>
                  </a:solidFill>
                </a:ln>
                <a:solidFill>
                  <a:schemeClr val="tx1"/>
                </a:solidFill>
                <a:latin typeface="Microsoft YaHei UI" panose="020B0503020204020204" pitchFamily="34" charset="-122"/>
                <a:ea typeface="Microsoft YaHei UI" panose="020B0503020204020204" pitchFamily="34" charset="-122"/>
              </a:rPr>
              <a:t>，</a:t>
            </a:r>
            <a:r>
              <a:rPr lang="en-US" altLang="zh-CN" sz="2000" dirty="0" smtClean="0">
                <a:ln>
                  <a:solidFill>
                    <a:schemeClr val="tx1"/>
                  </a:solidFill>
                </a:ln>
                <a:solidFill>
                  <a:schemeClr val="tx1"/>
                </a:solidFill>
                <a:latin typeface="Microsoft YaHei UI" panose="020B0503020204020204" pitchFamily="34" charset="-122"/>
                <a:ea typeface="Microsoft YaHei UI" panose="020B0503020204020204" pitchFamily="34" charset="-122"/>
              </a:rPr>
              <a:t>2141601066</a:t>
            </a:r>
            <a:r>
              <a:rPr lang="zh-CN" altLang="en-US" sz="2000" dirty="0" smtClean="0">
                <a:ln>
                  <a:solidFill>
                    <a:schemeClr val="tx1"/>
                  </a:solidFill>
                </a:ln>
                <a:solidFill>
                  <a:schemeClr val="tx1"/>
                </a:solidFill>
                <a:latin typeface="Microsoft YaHei UI" panose="020B0503020204020204" pitchFamily="34" charset="-122"/>
                <a:ea typeface="Microsoft YaHei UI" panose="020B0503020204020204" pitchFamily="34" charset="-122"/>
              </a:rPr>
              <a:t>）  </a:t>
            </a:r>
            <a:endParaRPr lang="zh-CN" altLang="en-US" sz="2000" dirty="0">
              <a:ln>
                <a:solidFill>
                  <a:schemeClr val="tx1"/>
                </a:solidFill>
              </a:ln>
              <a:solidFill>
                <a:schemeClr val="tx1"/>
              </a:solidFill>
              <a:latin typeface="Microsoft YaHei UI" panose="020B0503020204020204" pitchFamily="34" charset="-122"/>
              <a:ea typeface="Microsoft YaHei UI" panose="020B0503020204020204" pitchFamily="34" charset="-122"/>
            </a:endParaRPr>
          </a:p>
        </p:txBody>
      </p:sp>
      <p:sp>
        <p:nvSpPr>
          <p:cNvPr id="9" name="椭圆 8"/>
          <p:cNvSpPr/>
          <p:nvPr/>
        </p:nvSpPr>
        <p:spPr>
          <a:xfrm>
            <a:off x="5613583" y="2818085"/>
            <a:ext cx="901521" cy="9015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方正等线" panose="03000509000000000000" pitchFamily="65" charset="-122"/>
                <a:ea typeface="方正等线" panose="03000509000000000000" pitchFamily="65" charset="-122"/>
              </a:rPr>
              <a:t>BY</a:t>
            </a:r>
            <a:endParaRPr lang="zh-CN"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29402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516835" y="1351722"/>
            <a:ext cx="10880035" cy="17499"/>
          </a:xfrm>
          <a:prstGeom prst="line">
            <a:avLst/>
          </a:prstGeom>
        </p:spPr>
        <p:style>
          <a:lnRef idx="3">
            <a:schemeClr val="dk1"/>
          </a:lnRef>
          <a:fillRef idx="0">
            <a:schemeClr val="dk1"/>
          </a:fillRef>
          <a:effectRef idx="2">
            <a:schemeClr val="dk1"/>
          </a:effectRef>
          <a:fontRef idx="minor">
            <a:schemeClr val="tx1"/>
          </a:fontRef>
        </p:style>
      </p:cxnSp>
      <p:sp>
        <p:nvSpPr>
          <p:cNvPr id="6" name="矩形 5"/>
          <p:cNvSpPr/>
          <p:nvPr/>
        </p:nvSpPr>
        <p:spPr>
          <a:xfrm>
            <a:off x="7142924" y="715618"/>
            <a:ext cx="3207025" cy="1775791"/>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lvl="0" algn="ctr"/>
            <a:r>
              <a:rPr lang="zh-CN" altLang="en-US" sz="2000" b="1" u="sng" dirty="0">
                <a:effectLst>
                  <a:glow rad="63500">
                    <a:schemeClr val="accent3">
                      <a:satMod val="175000"/>
                      <a:alpha val="40000"/>
                    </a:schemeClr>
                  </a:glow>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蜂窝</a:t>
            </a:r>
            <a:r>
              <a:rPr lang="zh-CN" altLang="en-US" sz="2000" b="1" u="sng" dirty="0" smtClean="0">
                <a:effectLst>
                  <a:glow rad="63500">
                    <a:schemeClr val="accent3">
                      <a:satMod val="175000"/>
                      <a:alpha val="40000"/>
                    </a:schemeClr>
                  </a:glow>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网络</a:t>
            </a:r>
            <a:r>
              <a:rPr lang="zh-CN" altLang="en-US" sz="2000" dirty="0" smtClean="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 </a:t>
            </a:r>
            <a:r>
              <a:rPr lang="zh-CN" altLang="en-US" sz="1900" dirty="0" smtClean="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是</a:t>
            </a:r>
            <a:r>
              <a:rPr lang="zh-CN" altLang="en-US" sz="1900" dirty="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一种</a:t>
            </a:r>
            <a:r>
              <a:rPr lang="zh-CN" altLang="en-US" sz="1900" dirty="0" smtClean="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移动通信架构</a:t>
            </a:r>
            <a:r>
              <a:rPr lang="zh-CN" altLang="en-US" sz="1900" dirty="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，把移动电话的服务区分为一个个正六边形</a:t>
            </a:r>
            <a:r>
              <a:rPr lang="zh-CN" altLang="en-US" sz="1900" dirty="0" smtClean="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的子</a:t>
            </a:r>
            <a:r>
              <a:rPr lang="zh-CN" altLang="en-US" sz="1900" dirty="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区，每个小区设一个基站，形成</a:t>
            </a:r>
            <a:r>
              <a:rPr lang="zh-CN" altLang="en-US" sz="1900" dirty="0" smtClean="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了酷似蜂窝的</a:t>
            </a:r>
            <a:r>
              <a:rPr lang="zh-CN" altLang="en-US" sz="1900" dirty="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结构</a:t>
            </a:r>
            <a:r>
              <a:rPr lang="zh-CN" altLang="en-US" sz="1900" dirty="0" smtClean="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a:t>
            </a:r>
            <a:endParaRPr lang="zh-CN" altLang="en-US" sz="1900" dirty="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endParaRPr>
          </a:p>
        </p:txBody>
      </p:sp>
      <p:sp>
        <p:nvSpPr>
          <p:cNvPr id="7" name="矩形 6"/>
          <p:cNvSpPr/>
          <p:nvPr/>
        </p:nvSpPr>
        <p:spPr>
          <a:xfrm>
            <a:off x="7142924" y="4146103"/>
            <a:ext cx="3207026" cy="1234278"/>
          </a:xfrm>
          <a:prstGeom prst="rect">
            <a:avLst/>
          </a:prstGeom>
          <a:solidFill>
            <a:srgbClr val="00B050"/>
          </a:solidFill>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900" dirty="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目前蜂窝网络被广泛实际无线通信系统中，并将在今后</a:t>
            </a:r>
            <a:r>
              <a:rPr lang="en-US" altLang="zh-CN" sz="1900" dirty="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5-10</a:t>
            </a:r>
            <a:r>
              <a:rPr lang="zh-CN" altLang="en-US" sz="1900" dirty="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rPr>
              <a:t>年中占有主导地位。</a:t>
            </a:r>
          </a:p>
        </p:txBody>
      </p:sp>
      <p:sp>
        <p:nvSpPr>
          <p:cNvPr id="8" name="文本框 7"/>
          <p:cNvSpPr txBox="1"/>
          <p:nvPr/>
        </p:nvSpPr>
        <p:spPr>
          <a:xfrm>
            <a:off x="1404730" y="2367385"/>
            <a:ext cx="3021496" cy="1672702"/>
          </a:xfrm>
          <a:prstGeom prst="rect">
            <a:avLst/>
          </a:prstGeom>
          <a:solidFill>
            <a:srgbClr val="FFC000"/>
          </a:solidFill>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900">
                <a:effectLst>
                  <a:glow rad="63500">
                    <a:schemeClr val="accent3">
                      <a:satMod val="175000"/>
                      <a:alpha val="40000"/>
                    </a:schemeClr>
                  </a:glow>
                </a:effectLst>
                <a:latin typeface="微软雅黑 Light" panose="020B0502040204020203" pitchFamily="34" charset="-122"/>
                <a:ea typeface="微软雅黑 Light" panose="020B0502040204020203" pitchFamily="34" charset="-122"/>
              </a:defRPr>
            </a:lvl1pPr>
          </a:lstStyle>
          <a:p>
            <a:r>
              <a:rPr lang="zh-CN" altLang="en-US" b="1" dirty="0">
                <a:effectLst>
                  <a:glow rad="63500">
                    <a:schemeClr val="accent3">
                      <a:satMod val="175000"/>
                      <a:alpha val="40000"/>
                    </a:schemeClr>
                  </a:glow>
                  <a:outerShdw blurRad="38100" dist="38100" dir="2700000" algn="tl">
                    <a:srgbClr val="000000">
                      <a:alpha val="43137"/>
                    </a:srgbClr>
                  </a:outerShdw>
                </a:effectLst>
              </a:rPr>
              <a:t>蜂窝网络利用正六边形可以实现平面密置时最大的空间利用率的特点实现在一定服务区中有效的划分子服务区。</a:t>
            </a:r>
          </a:p>
        </p:txBody>
      </p:sp>
      <p:graphicFrame>
        <p:nvGraphicFramePr>
          <p:cNvPr id="5" name="图示 4"/>
          <p:cNvGraphicFramePr/>
          <p:nvPr>
            <p:extLst>
              <p:ext uri="{D42A27DB-BD31-4B8C-83A1-F6EECF244321}">
                <p14:modId xmlns:p14="http://schemas.microsoft.com/office/powerpoint/2010/main" val="4181336054"/>
              </p:ext>
            </p:extLst>
          </p:nvPr>
        </p:nvGraphicFramePr>
        <p:xfrm>
          <a:off x="2438398" y="225288"/>
          <a:ext cx="6851375" cy="5860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p:cNvSpPr txBox="1"/>
          <p:nvPr/>
        </p:nvSpPr>
        <p:spPr>
          <a:xfrm>
            <a:off x="1536485" y="353558"/>
            <a:ext cx="1723549" cy="1015663"/>
          </a:xfrm>
          <a:prstGeom prst="rect">
            <a:avLst/>
          </a:prstGeom>
          <a:noFill/>
        </p:spPr>
        <p:txBody>
          <a:bodyPr wrap="none" rtlCol="0">
            <a:spAutoFit/>
          </a:bodyPr>
          <a:lstStyle/>
          <a:p>
            <a:r>
              <a:rPr lang="zh-CN" altLang="en-US" sz="6000" i="1" dirty="0" smtClean="0">
                <a:effectLst>
                  <a:outerShdw blurRad="38100" dist="38100" dir="2700000" algn="tl">
                    <a:srgbClr val="000000">
                      <a:alpha val="43137"/>
                    </a:srgbClr>
                  </a:outerShdw>
                </a:effectLst>
                <a:latin typeface="方正兰亭超细黑简体" panose="02000000000000000000" pitchFamily="2" charset="-122"/>
                <a:ea typeface="方正兰亭超细黑简体" panose="02000000000000000000" pitchFamily="2" charset="-122"/>
              </a:rPr>
              <a:t>简介</a:t>
            </a:r>
            <a:endParaRPr lang="zh-CN" altLang="en-US" sz="6000" i="1" dirty="0">
              <a:effectLst>
                <a:outerShdw blurRad="38100" dist="38100" dir="2700000" algn="tl">
                  <a:srgbClr val="000000">
                    <a:alpha val="43137"/>
                  </a:srgbClr>
                </a:outerShdw>
              </a:effectLst>
              <a:latin typeface="方正兰亭超细黑简体" panose="02000000000000000000" pitchFamily="2" charset="-122"/>
              <a:ea typeface="方正兰亭超细黑简体" panose="02000000000000000000" pitchFamily="2" charset="-122"/>
            </a:endParaRPr>
          </a:p>
        </p:txBody>
      </p:sp>
      <p:pic>
        <p:nvPicPr>
          <p:cNvPr id="14" name="图片 13"/>
          <p:cNvPicPr>
            <a:picLocks noChangeAspect="1"/>
          </p:cNvPicPr>
          <p:nvPr/>
        </p:nvPicPr>
        <p:blipFill>
          <a:blip r:embed="rId7"/>
          <a:stretch>
            <a:fillRect/>
          </a:stretch>
        </p:blipFill>
        <p:spPr>
          <a:xfrm>
            <a:off x="648752" y="466087"/>
            <a:ext cx="10894496" cy="5925826"/>
          </a:xfrm>
          <a:prstGeom prst="rect">
            <a:avLst/>
          </a:prstGeom>
        </p:spPr>
      </p:pic>
    </p:spTree>
    <p:extLst>
      <p:ext uri="{BB962C8B-B14F-4D97-AF65-F5344CB8AC3E}">
        <p14:creationId xmlns:p14="http://schemas.microsoft.com/office/powerpoint/2010/main" val="401646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6835" y="1351722"/>
            <a:ext cx="10880035" cy="17499"/>
          </a:xfrm>
          <a:prstGeom prst="line">
            <a:avLst/>
          </a:prstGeom>
        </p:spPr>
        <p:style>
          <a:lnRef idx="3">
            <a:schemeClr val="dk1"/>
          </a:lnRef>
          <a:fillRef idx="0">
            <a:schemeClr val="dk1"/>
          </a:fillRef>
          <a:effectRef idx="2">
            <a:schemeClr val="dk1"/>
          </a:effectRef>
          <a:fontRef idx="minor">
            <a:schemeClr val="tx1"/>
          </a:fontRef>
        </p:style>
      </p:cxnSp>
      <p:sp>
        <p:nvSpPr>
          <p:cNvPr id="5" name="文本框 4"/>
          <p:cNvSpPr txBox="1"/>
          <p:nvPr/>
        </p:nvSpPr>
        <p:spPr>
          <a:xfrm>
            <a:off x="1536485" y="353558"/>
            <a:ext cx="1723549" cy="1015663"/>
          </a:xfrm>
          <a:prstGeom prst="rect">
            <a:avLst/>
          </a:prstGeom>
          <a:noFill/>
        </p:spPr>
        <p:txBody>
          <a:bodyPr wrap="none" rtlCol="0">
            <a:spAutoFit/>
          </a:bodyPr>
          <a:lstStyle/>
          <a:p>
            <a:r>
              <a:rPr lang="zh-CN" altLang="en-US" sz="6000" i="1" dirty="0">
                <a:effectLst>
                  <a:outerShdw blurRad="38100" dist="38100" dir="2700000" algn="tl">
                    <a:srgbClr val="000000">
                      <a:alpha val="43137"/>
                    </a:srgbClr>
                  </a:outerShdw>
                </a:effectLst>
                <a:latin typeface="方正兰亭超细黑简体" panose="02000000000000000000" pitchFamily="2" charset="-122"/>
                <a:ea typeface="方正兰亭超细黑简体" panose="02000000000000000000" pitchFamily="2" charset="-122"/>
              </a:rPr>
              <a:t>关于</a:t>
            </a:r>
          </a:p>
        </p:txBody>
      </p:sp>
      <p:sp>
        <p:nvSpPr>
          <p:cNvPr id="6" name="文本框 5"/>
          <p:cNvSpPr txBox="1"/>
          <p:nvPr/>
        </p:nvSpPr>
        <p:spPr>
          <a:xfrm>
            <a:off x="3074506" y="766947"/>
            <a:ext cx="6758581" cy="584775"/>
          </a:xfrm>
          <a:prstGeom prst="rect">
            <a:avLst/>
          </a:prstGeom>
          <a:noFill/>
        </p:spPr>
        <p:txBody>
          <a:bodyPr wrap="none" rtlCol="0">
            <a:spAutoFit/>
          </a:bodyPr>
          <a:lstStyle/>
          <a:p>
            <a:r>
              <a:rPr lang="en-US" altLang="zh-CN" sz="3200" dirty="0">
                <a:effectLst>
                  <a:outerShdw blurRad="38100" dist="38100" dir="2700000" algn="tl">
                    <a:srgbClr val="000000">
                      <a:alpha val="43137"/>
                    </a:srgbClr>
                  </a:outerShdw>
                </a:effectLst>
                <a:latin typeface="方正兰亭超细黑简体" panose="02000000000000000000" pitchFamily="2" charset="-122"/>
                <a:ea typeface="方正兰亭超细黑简体" panose="02000000000000000000" pitchFamily="2" charset="-122"/>
              </a:rPr>
              <a:t>Cellular Network Demonstration</a:t>
            </a:r>
            <a:endParaRPr lang="zh-CN" altLang="en-US" sz="3200" dirty="0">
              <a:effectLst>
                <a:outerShdw blurRad="38100" dist="38100" dir="2700000" algn="tl">
                  <a:srgbClr val="000000">
                    <a:alpha val="43137"/>
                  </a:srgbClr>
                </a:outerShdw>
              </a:effectLst>
              <a:latin typeface="方正兰亭超细黑简体" panose="02000000000000000000" pitchFamily="2" charset="-122"/>
              <a:ea typeface="方正兰亭超细黑简体" panose="02000000000000000000" pitchFamily="2" charset="-122"/>
            </a:endParaRPr>
          </a:p>
        </p:txBody>
      </p:sp>
      <p:sp>
        <p:nvSpPr>
          <p:cNvPr id="7" name="文本框 6"/>
          <p:cNvSpPr txBox="1"/>
          <p:nvPr/>
        </p:nvSpPr>
        <p:spPr>
          <a:xfrm>
            <a:off x="1828800" y="1369221"/>
            <a:ext cx="8004287" cy="415498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latin typeface="方正等线" panose="03000509000000000000" pitchFamily="65" charset="-122"/>
                <a:ea typeface="方正等线" panose="03000509000000000000" pitchFamily="65" charset="-122"/>
              </a:rPr>
              <a:t>制      作： 乔波</a:t>
            </a:r>
            <a:endParaRPr lang="en-US" altLang="zh-CN" sz="2400" dirty="0" smtClean="0">
              <a:latin typeface="方正等线" panose="03000509000000000000" pitchFamily="65" charset="-122"/>
              <a:ea typeface="方正等线" panose="03000509000000000000" pitchFamily="65" charset="-122"/>
            </a:endParaRPr>
          </a:p>
          <a:p>
            <a:pPr marL="285750" indent="-285750">
              <a:buFont typeface="Arial" panose="020B0604020202020204" pitchFamily="34" charset="0"/>
              <a:buChar char="•"/>
            </a:pPr>
            <a:r>
              <a:rPr lang="zh-CN" altLang="en-US" sz="2400" dirty="0" smtClean="0">
                <a:latin typeface="方正等线" panose="03000509000000000000" pitchFamily="65" charset="-122"/>
                <a:ea typeface="方正等线" panose="03000509000000000000" pitchFamily="65" charset="-122"/>
              </a:rPr>
              <a:t>班      级： 软件</a:t>
            </a:r>
            <a:r>
              <a:rPr lang="en-US" altLang="zh-CN" sz="2400" dirty="0" smtClean="0">
                <a:latin typeface="方正等线" panose="03000509000000000000" pitchFamily="65" charset="-122"/>
                <a:ea typeface="方正等线" panose="03000509000000000000" pitchFamily="65" charset="-122"/>
              </a:rPr>
              <a:t>44</a:t>
            </a:r>
          </a:p>
          <a:p>
            <a:pPr marL="285750" indent="-285750">
              <a:buFont typeface="Arial" panose="020B0604020202020204" pitchFamily="34" charset="0"/>
              <a:buChar char="•"/>
            </a:pPr>
            <a:r>
              <a:rPr lang="zh-CN" altLang="en-US" sz="2400" dirty="0" smtClean="0">
                <a:latin typeface="方正等线" panose="03000509000000000000" pitchFamily="65" charset="-122"/>
                <a:ea typeface="方正等线" panose="03000509000000000000" pitchFamily="65" charset="-122"/>
              </a:rPr>
              <a:t>学      号： </a:t>
            </a:r>
            <a:r>
              <a:rPr lang="en-US" altLang="zh-CN" sz="2400" dirty="0" smtClean="0">
                <a:latin typeface="方正等线" panose="03000509000000000000" pitchFamily="65" charset="-122"/>
                <a:ea typeface="方正等线" panose="03000509000000000000" pitchFamily="65" charset="-122"/>
              </a:rPr>
              <a:t>2141601066</a:t>
            </a:r>
          </a:p>
          <a:p>
            <a:pPr marL="285750" indent="-285750">
              <a:buFont typeface="Arial" panose="020B0604020202020204" pitchFamily="34" charset="0"/>
              <a:buChar char="•"/>
            </a:pPr>
            <a:r>
              <a:rPr lang="zh-CN" altLang="en-US" sz="2400" dirty="0" smtClean="0">
                <a:latin typeface="方正等线" panose="03000509000000000000" pitchFamily="65" charset="-122"/>
                <a:ea typeface="方正等线" panose="03000509000000000000" pitchFamily="65" charset="-122"/>
              </a:rPr>
              <a:t>完成时间： </a:t>
            </a:r>
            <a:r>
              <a:rPr lang="en-US" altLang="zh-CN" sz="2400" dirty="0" smtClean="0">
                <a:latin typeface="方正等线" panose="03000509000000000000" pitchFamily="65" charset="-122"/>
                <a:ea typeface="方正等线" panose="03000509000000000000" pitchFamily="65" charset="-122"/>
              </a:rPr>
              <a:t>2015</a:t>
            </a:r>
            <a:r>
              <a:rPr lang="zh-CN" altLang="en-US" sz="2400" dirty="0" smtClean="0">
                <a:latin typeface="方正等线" panose="03000509000000000000" pitchFamily="65" charset="-122"/>
                <a:ea typeface="方正等线" panose="03000509000000000000" pitchFamily="65" charset="-122"/>
              </a:rPr>
              <a:t>年</a:t>
            </a:r>
            <a:r>
              <a:rPr lang="en-US" altLang="zh-CN" sz="2400" dirty="0" smtClean="0">
                <a:latin typeface="方正等线" panose="03000509000000000000" pitchFamily="65" charset="-122"/>
                <a:ea typeface="方正等线" panose="03000509000000000000" pitchFamily="65" charset="-122"/>
              </a:rPr>
              <a:t>7</a:t>
            </a:r>
            <a:r>
              <a:rPr lang="zh-CN" altLang="en-US" sz="2400" dirty="0" smtClean="0">
                <a:latin typeface="方正等线" panose="03000509000000000000" pitchFamily="65" charset="-122"/>
                <a:ea typeface="方正等线" panose="03000509000000000000" pitchFamily="65" charset="-122"/>
              </a:rPr>
              <a:t>月</a:t>
            </a:r>
            <a:endParaRPr lang="en-US" altLang="zh-CN" sz="2400" dirty="0" smtClean="0">
              <a:latin typeface="方正等线" panose="03000509000000000000" pitchFamily="65" charset="-122"/>
              <a:ea typeface="方正等线" panose="03000509000000000000" pitchFamily="65" charset="-122"/>
            </a:endParaRPr>
          </a:p>
          <a:p>
            <a:pPr marL="285750" indent="-285750">
              <a:buFont typeface="Arial" panose="020B0604020202020204" pitchFamily="34" charset="0"/>
              <a:buChar char="•"/>
            </a:pPr>
            <a:r>
              <a:rPr lang="zh-CN" altLang="en-US" sz="2400" dirty="0" smtClean="0">
                <a:latin typeface="方正等线" panose="03000509000000000000" pitchFamily="65" charset="-122"/>
                <a:ea typeface="方正等线" panose="03000509000000000000" pitchFamily="65" charset="-122"/>
              </a:rPr>
              <a:t>实验地点： 软件学院教学实验中心机房</a:t>
            </a:r>
            <a:endParaRPr lang="en-US" altLang="zh-CN" sz="2400" dirty="0" smtClean="0">
              <a:latin typeface="方正等线" panose="03000509000000000000" pitchFamily="65" charset="-122"/>
              <a:ea typeface="方正等线" panose="03000509000000000000" pitchFamily="65" charset="-122"/>
            </a:endParaRPr>
          </a:p>
          <a:p>
            <a:pPr marL="285750" indent="-285750">
              <a:buFont typeface="Arial" panose="020B0604020202020204" pitchFamily="34" charset="0"/>
              <a:buChar char="•"/>
            </a:pPr>
            <a:r>
              <a:rPr lang="zh-CN" altLang="en-US" sz="2400" dirty="0" smtClean="0">
                <a:latin typeface="方正等线" panose="03000509000000000000" pitchFamily="65" charset="-122"/>
                <a:ea typeface="方正等线" panose="03000509000000000000" pitchFamily="65" charset="-122"/>
              </a:rPr>
              <a:t>指导教师： 梁力</a:t>
            </a:r>
            <a:endParaRPr lang="en-US" altLang="zh-CN" sz="2400" dirty="0" smtClean="0">
              <a:latin typeface="方正等线" panose="03000509000000000000" pitchFamily="65" charset="-122"/>
              <a:ea typeface="方正等线" panose="03000509000000000000" pitchFamily="65" charset="-122"/>
            </a:endParaRPr>
          </a:p>
          <a:p>
            <a:pPr marL="285750" indent="-285750">
              <a:buFont typeface="Arial" panose="020B0604020202020204" pitchFamily="34" charset="0"/>
              <a:buChar char="•"/>
            </a:pPr>
            <a:r>
              <a:rPr lang="zh-CN" altLang="en-US" sz="2400" dirty="0" smtClean="0">
                <a:latin typeface="方正等线" panose="03000509000000000000" pitchFamily="65" charset="-122"/>
                <a:ea typeface="方正等线" panose="03000509000000000000" pitchFamily="65" charset="-122"/>
              </a:rPr>
              <a:t>实验环境： </a:t>
            </a:r>
            <a:r>
              <a:rPr lang="en-US" altLang="zh-CN" sz="2400" dirty="0" smtClean="0">
                <a:latin typeface="方正等线" panose="03000509000000000000" pitchFamily="65" charset="-122"/>
                <a:ea typeface="方正等线" panose="03000509000000000000" pitchFamily="65" charset="-122"/>
              </a:rPr>
              <a:t>Visual Studio 2013</a:t>
            </a:r>
          </a:p>
          <a:p>
            <a:pPr marL="285750" indent="-285750">
              <a:buFont typeface="Arial" panose="020B0604020202020204" pitchFamily="34" charset="0"/>
              <a:buChar char="•"/>
            </a:pPr>
            <a:r>
              <a:rPr lang="zh-CN" altLang="en-US" sz="2400" dirty="0">
                <a:latin typeface="方正等线" panose="03000509000000000000" pitchFamily="65" charset="-122"/>
                <a:ea typeface="方正等线" panose="03000509000000000000" pitchFamily="65" charset="-122"/>
              </a:rPr>
              <a:t>联系</a:t>
            </a:r>
            <a:r>
              <a:rPr lang="zh-CN" altLang="en-US" sz="2400" dirty="0" smtClean="0">
                <a:latin typeface="方正等线" panose="03000509000000000000" pitchFamily="65" charset="-122"/>
                <a:ea typeface="方正等线" panose="03000509000000000000" pitchFamily="65" charset="-122"/>
              </a:rPr>
              <a:t>方式： </a:t>
            </a:r>
            <a:r>
              <a:rPr lang="en-US" altLang="zh-CN" sz="2400" dirty="0" smtClean="0">
                <a:latin typeface="方正等线" panose="03000509000000000000" pitchFamily="65" charset="-122"/>
                <a:ea typeface="方正等线" panose="03000509000000000000" pitchFamily="65" charset="-122"/>
              </a:rPr>
              <a:t>18292876310</a:t>
            </a:r>
          </a:p>
          <a:p>
            <a:pPr marL="285750" indent="-285750">
              <a:buFont typeface="Arial" panose="020B0604020202020204" pitchFamily="34" charset="0"/>
              <a:buChar char="•"/>
            </a:pPr>
            <a:r>
              <a:rPr lang="zh-CN" altLang="en-US" sz="2400" dirty="0">
                <a:latin typeface="方正等线" panose="03000509000000000000" pitchFamily="65" charset="-122"/>
                <a:ea typeface="方正等线" panose="03000509000000000000" pitchFamily="65" charset="-122"/>
              </a:rPr>
              <a:t>电子</a:t>
            </a:r>
            <a:r>
              <a:rPr lang="zh-CN" altLang="en-US" sz="2400" dirty="0" smtClean="0">
                <a:latin typeface="方正等线" panose="03000509000000000000" pitchFamily="65" charset="-122"/>
                <a:ea typeface="方正等线" panose="03000509000000000000" pitchFamily="65" charset="-122"/>
              </a:rPr>
              <a:t>邮箱： </a:t>
            </a:r>
            <a:r>
              <a:rPr lang="en-US" altLang="zh-CN" sz="2400" dirty="0" smtClean="0">
                <a:latin typeface="方正等线" panose="03000509000000000000" pitchFamily="65" charset="-122"/>
                <a:ea typeface="方正等线" panose="03000509000000000000" pitchFamily="65" charset="-122"/>
              </a:rPr>
              <a:t>QiaoBo@outlook.com</a:t>
            </a:r>
          </a:p>
          <a:p>
            <a:pPr marL="285750" indent="-285750">
              <a:buFont typeface="Arial" panose="020B0604020202020204" pitchFamily="34" charset="0"/>
              <a:buChar char="•"/>
            </a:pPr>
            <a:r>
              <a:rPr lang="zh-CN" altLang="en-US" sz="2400" dirty="0" smtClean="0">
                <a:latin typeface="方正等线" panose="03000509000000000000" pitchFamily="65" charset="-122"/>
                <a:ea typeface="方正等线" panose="03000509000000000000" pitchFamily="65" charset="-122"/>
              </a:rPr>
              <a:t>第三方库：程序中使用了</a:t>
            </a:r>
            <a:r>
              <a:rPr lang="en-US" altLang="zh-CN" sz="2400" dirty="0" smtClean="0">
                <a:latin typeface="方正等线" panose="03000509000000000000" pitchFamily="65" charset="-122"/>
                <a:ea typeface="方正等线" panose="03000509000000000000" pitchFamily="65" charset="-122"/>
              </a:rPr>
              <a:t>Simple </a:t>
            </a:r>
            <a:r>
              <a:rPr lang="en-US" altLang="zh-CN" sz="2400" dirty="0" err="1" smtClean="0">
                <a:latin typeface="方正等线" panose="03000509000000000000" pitchFamily="65" charset="-122"/>
                <a:ea typeface="方正等线" panose="03000509000000000000" pitchFamily="65" charset="-122"/>
              </a:rPr>
              <a:t>DirectMedia</a:t>
            </a:r>
            <a:r>
              <a:rPr lang="en-US" altLang="zh-CN" sz="2400" dirty="0" smtClean="0">
                <a:latin typeface="方正等线" panose="03000509000000000000" pitchFamily="65" charset="-122"/>
                <a:ea typeface="方正等线" panose="03000509000000000000" pitchFamily="65" charset="-122"/>
              </a:rPr>
              <a:t> Layer </a:t>
            </a:r>
            <a:br>
              <a:rPr lang="en-US" altLang="zh-CN" sz="2400" dirty="0" smtClean="0">
                <a:latin typeface="方正等线" panose="03000509000000000000" pitchFamily="65" charset="-122"/>
                <a:ea typeface="方正等线" panose="03000509000000000000" pitchFamily="65" charset="-122"/>
              </a:rPr>
            </a:br>
            <a:r>
              <a:rPr lang="en-US" altLang="zh-CN" sz="2400" dirty="0" smtClean="0">
                <a:latin typeface="方正等线" panose="03000509000000000000" pitchFamily="65" charset="-122"/>
                <a:ea typeface="方正等线" panose="03000509000000000000" pitchFamily="65" charset="-122"/>
              </a:rPr>
              <a:t>                library</a:t>
            </a:r>
            <a:r>
              <a:rPr lang="zh-CN" altLang="en-US" sz="2400" dirty="0" smtClean="0">
                <a:latin typeface="方正等线" panose="03000509000000000000" pitchFamily="65" charset="-122"/>
                <a:ea typeface="方正等线" panose="03000509000000000000" pitchFamily="65" charset="-122"/>
              </a:rPr>
              <a:t>，该代码库以</a:t>
            </a:r>
            <a:r>
              <a:rPr lang="en-US" altLang="zh-CN" sz="2400" dirty="0" err="1" smtClean="0">
                <a:latin typeface="方正等线" panose="03000509000000000000" pitchFamily="65" charset="-122"/>
                <a:ea typeface="方正等线" panose="03000509000000000000" pitchFamily="65" charset="-122"/>
              </a:rPr>
              <a:t>zlib</a:t>
            </a:r>
            <a:r>
              <a:rPr lang="en-US" altLang="zh-CN" sz="2400" dirty="0" smtClean="0">
                <a:latin typeface="方正等线" panose="03000509000000000000" pitchFamily="65" charset="-122"/>
                <a:ea typeface="方正等线" panose="03000509000000000000" pitchFamily="65" charset="-122"/>
              </a:rPr>
              <a:t> license </a:t>
            </a:r>
            <a:r>
              <a:rPr lang="zh-CN" altLang="en-US" sz="2400" dirty="0" smtClean="0">
                <a:latin typeface="方正等线" panose="03000509000000000000" pitchFamily="65" charset="-122"/>
                <a:ea typeface="方正等线" panose="03000509000000000000" pitchFamily="65" charset="-122"/>
              </a:rPr>
              <a:t>许可使用。</a:t>
            </a:r>
            <a:endParaRPr lang="zh-CN" altLang="en-US" sz="2400" dirty="0">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5340792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169</Words>
  <Application>Microsoft Office PowerPoint</Application>
  <PresentationFormat>宽屏</PresentationFormat>
  <Paragraphs>23</Paragraphs>
  <Slides>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vt:i4>
      </vt:variant>
    </vt:vector>
  </HeadingPairs>
  <TitlesOfParts>
    <vt:vector size="15" baseType="lpstr">
      <vt:lpstr>Microsoft YaHei UI</vt:lpstr>
      <vt:lpstr>新細明體</vt:lpstr>
      <vt:lpstr>方正等线</vt:lpstr>
      <vt:lpstr>方正兰亭超细黑简体</vt:lpstr>
      <vt:lpstr>宋体</vt:lpstr>
      <vt:lpstr>微软雅黑 Light</vt:lpstr>
      <vt:lpstr>Arial</vt:lpstr>
      <vt:lpstr>Calibri</vt:lpstr>
      <vt:lpstr>Calibri Light</vt:lpstr>
      <vt:lpstr>Segoe UI Black</vt:lpstr>
      <vt:lpstr>Times New Roman</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乔波</dc:creator>
  <cp:lastModifiedBy>乔波</cp:lastModifiedBy>
  <cp:revision>8</cp:revision>
  <dcterms:created xsi:type="dcterms:W3CDTF">2015-07-05T09:15:07Z</dcterms:created>
  <dcterms:modified xsi:type="dcterms:W3CDTF">2015-07-05T10:54:53Z</dcterms:modified>
</cp:coreProperties>
</file>