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ons" id="{3541C8FB-78B8-4D0A-9D21-C203E26DE611}">
          <p14:sldIdLst>
            <p14:sldId id="256"/>
          </p14:sldIdLst>
        </p14:section>
        <p14:section name="Backgrounds" id="{7D192AF3-8FC1-46A0-A740-A65073B9259F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0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75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3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3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4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6BDF8-367C-4173-B9D0-F9C4F11D43DD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27DCD-4B99-45BA-8BAC-B5D7716589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0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5614599" y="3520440"/>
            <a:ext cx="2973160" cy="992632"/>
            <a:chOff x="3653545" y="5517232"/>
            <a:chExt cx="5391414" cy="1800000"/>
          </a:xfrm>
        </p:grpSpPr>
        <p:grpSp>
          <p:nvGrpSpPr>
            <p:cNvPr id="38" name="组合 37"/>
            <p:cNvGrpSpPr/>
            <p:nvPr/>
          </p:nvGrpSpPr>
          <p:grpSpPr>
            <a:xfrm>
              <a:off x="7244959" y="5517232"/>
              <a:ext cx="1800000" cy="1800000"/>
              <a:chOff x="8401239" y="5315949"/>
              <a:chExt cx="1800000" cy="1800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401239" y="5315949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>
                <a:grpSpLocks noChangeAspect="1"/>
              </p:cNvGrpSpPr>
              <p:nvPr/>
            </p:nvGrpSpPr>
            <p:grpSpPr>
              <a:xfrm>
                <a:off x="8617578" y="5716032"/>
                <a:ext cx="1367323" cy="999834"/>
                <a:chOff x="5074920" y="3530119"/>
                <a:chExt cx="1798320" cy="1072361"/>
              </a:xfrm>
            </p:grpSpPr>
            <p:sp>
              <p:nvSpPr>
                <p:cNvPr id="8" name="矩形 7"/>
                <p:cNvSpPr/>
                <p:nvPr/>
              </p:nvSpPr>
              <p:spPr>
                <a:xfrm rot="1200000">
                  <a:off x="5544975" y="3530119"/>
                  <a:ext cx="1309603" cy="190421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 rot="600000">
                  <a:off x="5260596" y="3774101"/>
                  <a:ext cx="1610318" cy="203036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 rot="300000">
                  <a:off x="5074920" y="4069950"/>
                  <a:ext cx="1798320" cy="21336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074920" y="4389120"/>
                  <a:ext cx="1798320" cy="21336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5444959" y="5517232"/>
              <a:ext cx="1800000" cy="1800000"/>
              <a:chOff x="6182816" y="5507498"/>
              <a:chExt cx="1800000" cy="18000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6182816" y="5507498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4" name="组合 33"/>
              <p:cNvGrpSpPr>
                <a:grpSpLocks noChangeAspect="1"/>
              </p:cNvGrpSpPr>
              <p:nvPr/>
            </p:nvGrpSpPr>
            <p:grpSpPr>
              <a:xfrm>
                <a:off x="6362549" y="5719531"/>
                <a:ext cx="1440534" cy="1375935"/>
                <a:chOff x="7008465" y="3233335"/>
                <a:chExt cx="1618344" cy="1545772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8271209" y="3233335"/>
                  <a:ext cx="304801" cy="1545772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等腰三角形 21"/>
                <p:cNvSpPr/>
                <p:nvPr/>
              </p:nvSpPr>
              <p:spPr>
                <a:xfrm rot="5400000">
                  <a:off x="6660122" y="3581678"/>
                  <a:ext cx="1545771" cy="849086"/>
                </a:xfrm>
                <a:prstGeom prst="triangl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等腰三角形 22"/>
                <p:cNvSpPr/>
                <p:nvPr/>
              </p:nvSpPr>
              <p:spPr>
                <a:xfrm rot="5400000">
                  <a:off x="7044751" y="3581678"/>
                  <a:ext cx="1545771" cy="849086"/>
                </a:xfrm>
                <a:prstGeom prst="triangle">
                  <a:avLst/>
                </a:prstGeom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5400000">
                  <a:off x="7429380" y="3581678"/>
                  <a:ext cx="1545771" cy="849086"/>
                </a:xfrm>
                <a:prstGeom prst="triangle">
                  <a:avLst/>
                </a:prstGeom>
                <a:effectLst/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0" name="组合 39"/>
            <p:cNvGrpSpPr/>
            <p:nvPr/>
          </p:nvGrpSpPr>
          <p:grpSpPr>
            <a:xfrm>
              <a:off x="3653545" y="5517232"/>
              <a:ext cx="1800000" cy="1800000"/>
              <a:chOff x="3653545" y="5517232"/>
              <a:chExt cx="1800000" cy="18000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3653545" y="551723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 rot="5400000">
                <a:off x="3875972" y="5700735"/>
                <a:ext cx="1355147" cy="1432994"/>
                <a:chOff x="3518376" y="2730353"/>
                <a:chExt cx="1996271" cy="2261830"/>
              </a:xfrm>
            </p:grpSpPr>
            <p:sp>
              <p:nvSpPr>
                <p:cNvPr id="31" name="直角上箭头 30"/>
                <p:cNvSpPr/>
                <p:nvPr/>
              </p:nvSpPr>
              <p:spPr>
                <a:xfrm rot="16200000">
                  <a:off x="4117882" y="3008121"/>
                  <a:ext cx="1544188" cy="988651"/>
                </a:xfrm>
                <a:prstGeom prst="bentUpArrow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直角上箭头 31"/>
                <p:cNvSpPr/>
                <p:nvPr/>
              </p:nvSpPr>
              <p:spPr>
                <a:xfrm rot="5400000">
                  <a:off x="3394582" y="3747560"/>
                  <a:ext cx="1500594" cy="988651"/>
                </a:xfrm>
                <a:prstGeom prst="bentUpArrow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600247" y="3784685"/>
                  <a:ext cx="914400" cy="91440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518376" y="3034388"/>
                  <a:ext cx="914400" cy="91440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5700197" y="4978614"/>
            <a:ext cx="2739347" cy="914400"/>
            <a:chOff x="5700197" y="4978614"/>
            <a:chExt cx="2739347" cy="914400"/>
          </a:xfrm>
        </p:grpSpPr>
        <p:grpSp>
          <p:nvGrpSpPr>
            <p:cNvPr id="16" name="组合 15"/>
            <p:cNvGrpSpPr/>
            <p:nvPr/>
          </p:nvGrpSpPr>
          <p:grpSpPr>
            <a:xfrm>
              <a:off x="5700197" y="4978614"/>
              <a:ext cx="914400" cy="914400"/>
              <a:chOff x="5223272" y="5545328"/>
              <a:chExt cx="914400" cy="91440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223272" y="554532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93"/>
              <p:cNvSpPr>
                <a:spLocks/>
              </p:cNvSpPr>
              <p:nvPr>
                <p:custDataLst>
                  <p:custData r:id="rId1"/>
                  <p:custData r:id="rId2"/>
                </p:custDataLst>
              </p:nvPr>
            </p:nvSpPr>
            <p:spPr bwMode="black">
              <a:xfrm>
                <a:off x="5314123" y="5642508"/>
                <a:ext cx="732699" cy="720041"/>
              </a:xfrm>
              <a:custGeom>
                <a:avLst/>
                <a:gdLst>
                  <a:gd name="T0" fmla="*/ 71 w 121"/>
                  <a:gd name="T1" fmla="*/ 119 h 119"/>
                  <a:gd name="T2" fmla="*/ 50 w 121"/>
                  <a:gd name="T3" fmla="*/ 119 h 119"/>
                  <a:gd name="T4" fmla="*/ 50 w 121"/>
                  <a:gd name="T5" fmla="*/ 71 h 119"/>
                  <a:gd name="T6" fmla="*/ 0 w 121"/>
                  <a:gd name="T7" fmla="*/ 71 h 119"/>
                  <a:gd name="T8" fmla="*/ 0 w 121"/>
                  <a:gd name="T9" fmla="*/ 49 h 119"/>
                  <a:gd name="T10" fmla="*/ 50 w 121"/>
                  <a:gd name="T11" fmla="*/ 49 h 119"/>
                  <a:gd name="T12" fmla="*/ 50 w 121"/>
                  <a:gd name="T13" fmla="*/ 0 h 119"/>
                  <a:gd name="T14" fmla="*/ 71 w 121"/>
                  <a:gd name="T15" fmla="*/ 0 h 119"/>
                  <a:gd name="T16" fmla="*/ 71 w 121"/>
                  <a:gd name="T17" fmla="*/ 49 h 119"/>
                  <a:gd name="T18" fmla="*/ 121 w 121"/>
                  <a:gd name="T19" fmla="*/ 49 h 119"/>
                  <a:gd name="T20" fmla="*/ 121 w 121"/>
                  <a:gd name="T21" fmla="*/ 71 h 119"/>
                  <a:gd name="T22" fmla="*/ 71 w 121"/>
                  <a:gd name="T23" fmla="*/ 71 h 119"/>
                  <a:gd name="T24" fmla="*/ 71 w 121"/>
                  <a:gd name="T25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19">
                    <a:moveTo>
                      <a:pt x="71" y="119"/>
                    </a:moveTo>
                    <a:lnTo>
                      <a:pt x="50" y="119"/>
                    </a:lnTo>
                    <a:lnTo>
                      <a:pt x="50" y="71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50" y="49"/>
                    </a:lnTo>
                    <a:lnTo>
                      <a:pt x="50" y="0"/>
                    </a:lnTo>
                    <a:lnTo>
                      <a:pt x="71" y="0"/>
                    </a:lnTo>
                    <a:lnTo>
                      <a:pt x="71" y="49"/>
                    </a:lnTo>
                    <a:lnTo>
                      <a:pt x="121" y="49"/>
                    </a:lnTo>
                    <a:lnTo>
                      <a:pt x="121" y="71"/>
                    </a:lnTo>
                    <a:lnTo>
                      <a:pt x="71" y="71"/>
                    </a:lnTo>
                    <a:lnTo>
                      <a:pt x="71" y="119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  <a:extLst/>
            </p:spPr>
            <p:txBody>
              <a:bodyPr vert="horz" wrap="square" lIns="97576" tIns="48788" rIns="97576" bIns="4878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525144" y="4978614"/>
              <a:ext cx="914400" cy="914400"/>
              <a:chOff x="7098812" y="5486400"/>
              <a:chExt cx="914400" cy="91440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7098812" y="548640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Freeform 5"/>
              <p:cNvSpPr>
                <a:spLocks noEditPoints="1"/>
              </p:cNvSpPr>
              <p:nvPr/>
            </p:nvSpPr>
            <p:spPr bwMode="auto">
              <a:xfrm>
                <a:off x="7180365" y="5567764"/>
                <a:ext cx="751295" cy="751672"/>
              </a:xfrm>
              <a:custGeom>
                <a:avLst/>
                <a:gdLst>
                  <a:gd name="T0" fmla="*/ 17 w 68"/>
                  <a:gd name="T1" fmla="*/ 62 h 68"/>
                  <a:gd name="T2" fmla="*/ 6 w 68"/>
                  <a:gd name="T3" fmla="*/ 51 h 68"/>
                  <a:gd name="T4" fmla="*/ 48 w 68"/>
                  <a:gd name="T5" fmla="*/ 9 h 68"/>
                  <a:gd name="T6" fmla="*/ 59 w 68"/>
                  <a:gd name="T7" fmla="*/ 20 h 68"/>
                  <a:gd name="T8" fmla="*/ 17 w 68"/>
                  <a:gd name="T9" fmla="*/ 62 h 68"/>
                  <a:gd name="T10" fmla="*/ 0 w 68"/>
                  <a:gd name="T11" fmla="*/ 68 h 68"/>
                  <a:gd name="T12" fmla="*/ 14 w 68"/>
                  <a:gd name="T13" fmla="*/ 65 h 68"/>
                  <a:gd name="T14" fmla="*/ 3 w 68"/>
                  <a:gd name="T15" fmla="*/ 54 h 68"/>
                  <a:gd name="T16" fmla="*/ 0 w 68"/>
                  <a:gd name="T17" fmla="*/ 68 h 68"/>
                  <a:gd name="T18" fmla="*/ 51 w 68"/>
                  <a:gd name="T19" fmla="*/ 6 h 68"/>
                  <a:gd name="T20" fmla="*/ 62 w 68"/>
                  <a:gd name="T21" fmla="*/ 17 h 68"/>
                  <a:gd name="T22" fmla="*/ 65 w 68"/>
                  <a:gd name="T23" fmla="*/ 14 h 68"/>
                  <a:gd name="T24" fmla="*/ 65 w 68"/>
                  <a:gd name="T25" fmla="*/ 3 h 68"/>
                  <a:gd name="T26" fmla="*/ 54 w 68"/>
                  <a:gd name="T27" fmla="*/ 3 h 68"/>
                  <a:gd name="T28" fmla="*/ 51 w 68"/>
                  <a:gd name="T29" fmla="*/ 6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17" y="62"/>
                    </a:moveTo>
                    <a:cubicBezTo>
                      <a:pt x="6" y="51"/>
                      <a:pt x="6" y="51"/>
                      <a:pt x="6" y="51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59" y="20"/>
                      <a:pt x="59" y="20"/>
                      <a:pt x="59" y="20"/>
                    </a:cubicBezTo>
                    <a:lnTo>
                      <a:pt x="17" y="62"/>
                    </a:lnTo>
                    <a:close/>
                    <a:moveTo>
                      <a:pt x="0" y="68"/>
                    </a:moveTo>
                    <a:cubicBezTo>
                      <a:pt x="14" y="65"/>
                      <a:pt x="14" y="65"/>
                      <a:pt x="14" y="65"/>
                    </a:cubicBezTo>
                    <a:cubicBezTo>
                      <a:pt x="3" y="54"/>
                      <a:pt x="3" y="54"/>
                      <a:pt x="3" y="54"/>
                    </a:cubicBezTo>
                    <a:lnTo>
                      <a:pt x="0" y="68"/>
                    </a:lnTo>
                    <a:close/>
                    <a:moveTo>
                      <a:pt x="51" y="6"/>
                    </a:moveTo>
                    <a:cubicBezTo>
                      <a:pt x="62" y="17"/>
                      <a:pt x="62" y="17"/>
                      <a:pt x="62" y="17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8" y="11"/>
                      <a:pt x="68" y="6"/>
                      <a:pt x="65" y="3"/>
                    </a:cubicBezTo>
                    <a:cubicBezTo>
                      <a:pt x="62" y="0"/>
                      <a:pt x="57" y="0"/>
                      <a:pt x="54" y="3"/>
                    </a:cubicBezTo>
                    <a:lnTo>
                      <a:pt x="51" y="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610744" y="4978614"/>
              <a:ext cx="914400" cy="914400"/>
              <a:chOff x="5602701" y="4729954"/>
              <a:chExt cx="914400" cy="9144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602701" y="4729954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Freeform 9"/>
              <p:cNvSpPr>
                <a:spLocks noEditPoints="1"/>
              </p:cNvSpPr>
              <p:nvPr/>
            </p:nvSpPr>
            <p:spPr bwMode="auto">
              <a:xfrm>
                <a:off x="5756566" y="4775803"/>
                <a:ext cx="606671" cy="822702"/>
              </a:xfrm>
              <a:custGeom>
                <a:avLst/>
                <a:gdLst>
                  <a:gd name="T0" fmla="*/ 36 w 56"/>
                  <a:gd name="T1" fmla="*/ 4 h 76"/>
                  <a:gd name="T2" fmla="*/ 20 w 56"/>
                  <a:gd name="T3" fmla="*/ 4 h 76"/>
                  <a:gd name="T4" fmla="*/ 20 w 56"/>
                  <a:gd name="T5" fmla="*/ 0 h 76"/>
                  <a:gd name="T6" fmla="*/ 36 w 56"/>
                  <a:gd name="T7" fmla="*/ 0 h 76"/>
                  <a:gd name="T8" fmla="*/ 36 w 56"/>
                  <a:gd name="T9" fmla="*/ 4 h 76"/>
                  <a:gd name="T10" fmla="*/ 0 w 56"/>
                  <a:gd name="T11" fmla="*/ 16 h 76"/>
                  <a:gd name="T12" fmla="*/ 56 w 56"/>
                  <a:gd name="T13" fmla="*/ 16 h 76"/>
                  <a:gd name="T14" fmla="*/ 56 w 56"/>
                  <a:gd name="T15" fmla="*/ 8 h 76"/>
                  <a:gd name="T16" fmla="*/ 0 w 56"/>
                  <a:gd name="T17" fmla="*/ 8 h 76"/>
                  <a:gd name="T18" fmla="*/ 0 w 56"/>
                  <a:gd name="T19" fmla="*/ 16 h 76"/>
                  <a:gd name="T20" fmla="*/ 4 w 56"/>
                  <a:gd name="T21" fmla="*/ 20 h 76"/>
                  <a:gd name="T22" fmla="*/ 52 w 56"/>
                  <a:gd name="T23" fmla="*/ 20 h 76"/>
                  <a:gd name="T24" fmla="*/ 52 w 56"/>
                  <a:gd name="T25" fmla="*/ 76 h 76"/>
                  <a:gd name="T26" fmla="*/ 4 w 56"/>
                  <a:gd name="T27" fmla="*/ 76 h 76"/>
                  <a:gd name="T28" fmla="*/ 4 w 56"/>
                  <a:gd name="T29" fmla="*/ 20 h 76"/>
                  <a:gd name="T30" fmla="*/ 36 w 56"/>
                  <a:gd name="T31" fmla="*/ 64 h 76"/>
                  <a:gd name="T32" fmla="*/ 40 w 56"/>
                  <a:gd name="T33" fmla="*/ 68 h 76"/>
                  <a:gd name="T34" fmla="*/ 44 w 56"/>
                  <a:gd name="T35" fmla="*/ 64 h 76"/>
                  <a:gd name="T36" fmla="*/ 44 w 56"/>
                  <a:gd name="T37" fmla="*/ 32 h 76"/>
                  <a:gd name="T38" fmla="*/ 40 w 56"/>
                  <a:gd name="T39" fmla="*/ 28 h 76"/>
                  <a:gd name="T40" fmla="*/ 36 w 56"/>
                  <a:gd name="T41" fmla="*/ 32 h 76"/>
                  <a:gd name="T42" fmla="*/ 36 w 56"/>
                  <a:gd name="T43" fmla="*/ 64 h 76"/>
                  <a:gd name="T44" fmla="*/ 24 w 56"/>
                  <a:gd name="T45" fmla="*/ 64 h 76"/>
                  <a:gd name="T46" fmla="*/ 28 w 56"/>
                  <a:gd name="T47" fmla="*/ 68 h 76"/>
                  <a:gd name="T48" fmla="*/ 32 w 56"/>
                  <a:gd name="T49" fmla="*/ 64 h 76"/>
                  <a:gd name="T50" fmla="*/ 32 w 56"/>
                  <a:gd name="T51" fmla="*/ 32 h 76"/>
                  <a:gd name="T52" fmla="*/ 28 w 56"/>
                  <a:gd name="T53" fmla="*/ 28 h 76"/>
                  <a:gd name="T54" fmla="*/ 24 w 56"/>
                  <a:gd name="T55" fmla="*/ 32 h 76"/>
                  <a:gd name="T56" fmla="*/ 24 w 56"/>
                  <a:gd name="T57" fmla="*/ 64 h 76"/>
                  <a:gd name="T58" fmla="*/ 12 w 56"/>
                  <a:gd name="T59" fmla="*/ 64 h 76"/>
                  <a:gd name="T60" fmla="*/ 16 w 56"/>
                  <a:gd name="T61" fmla="*/ 68 h 76"/>
                  <a:gd name="T62" fmla="*/ 20 w 56"/>
                  <a:gd name="T63" fmla="*/ 64 h 76"/>
                  <a:gd name="T64" fmla="*/ 20 w 56"/>
                  <a:gd name="T65" fmla="*/ 32 h 76"/>
                  <a:gd name="T66" fmla="*/ 16 w 56"/>
                  <a:gd name="T67" fmla="*/ 28 h 76"/>
                  <a:gd name="T68" fmla="*/ 12 w 56"/>
                  <a:gd name="T69" fmla="*/ 32 h 76"/>
                  <a:gd name="T70" fmla="*/ 12 w 56"/>
                  <a:gd name="T71" fmla="*/ 6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" h="76">
                    <a:moveTo>
                      <a:pt x="36" y="4"/>
                    </a:moveTo>
                    <a:cubicBezTo>
                      <a:pt x="20" y="4"/>
                      <a:pt x="20" y="4"/>
                      <a:pt x="20" y="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36" y="4"/>
                    </a:lnTo>
                    <a:close/>
                    <a:moveTo>
                      <a:pt x="0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0" y="16"/>
                    </a:lnTo>
                    <a:close/>
                    <a:moveTo>
                      <a:pt x="4" y="20"/>
                    </a:moveTo>
                    <a:cubicBezTo>
                      <a:pt x="52" y="20"/>
                      <a:pt x="52" y="20"/>
                      <a:pt x="52" y="20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4" y="76"/>
                      <a:pt x="4" y="76"/>
                      <a:pt x="4" y="76"/>
                    </a:cubicBezTo>
                    <a:lnTo>
                      <a:pt x="4" y="20"/>
                    </a:lnTo>
                    <a:close/>
                    <a:moveTo>
                      <a:pt x="36" y="64"/>
                    </a:moveTo>
                    <a:cubicBezTo>
                      <a:pt x="36" y="66"/>
                      <a:pt x="38" y="68"/>
                      <a:pt x="40" y="68"/>
                    </a:cubicBezTo>
                    <a:cubicBezTo>
                      <a:pt x="42" y="68"/>
                      <a:pt x="44" y="66"/>
                      <a:pt x="44" y="6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0"/>
                      <a:pt x="42" y="28"/>
                      <a:pt x="40" y="28"/>
                    </a:cubicBezTo>
                    <a:cubicBezTo>
                      <a:pt x="38" y="28"/>
                      <a:pt x="36" y="30"/>
                      <a:pt x="36" y="32"/>
                    </a:cubicBezTo>
                    <a:lnTo>
                      <a:pt x="36" y="64"/>
                    </a:lnTo>
                    <a:close/>
                    <a:moveTo>
                      <a:pt x="24" y="64"/>
                    </a:moveTo>
                    <a:cubicBezTo>
                      <a:pt x="24" y="66"/>
                      <a:pt x="26" y="68"/>
                      <a:pt x="28" y="68"/>
                    </a:cubicBezTo>
                    <a:cubicBezTo>
                      <a:pt x="30" y="68"/>
                      <a:pt x="32" y="66"/>
                      <a:pt x="32" y="64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0"/>
                      <a:pt x="30" y="28"/>
                      <a:pt x="28" y="28"/>
                    </a:cubicBezTo>
                    <a:cubicBezTo>
                      <a:pt x="26" y="28"/>
                      <a:pt x="24" y="30"/>
                      <a:pt x="24" y="32"/>
                    </a:cubicBezTo>
                    <a:lnTo>
                      <a:pt x="24" y="64"/>
                    </a:lnTo>
                    <a:close/>
                    <a:moveTo>
                      <a:pt x="12" y="64"/>
                    </a:moveTo>
                    <a:cubicBezTo>
                      <a:pt x="12" y="66"/>
                      <a:pt x="14" y="68"/>
                      <a:pt x="16" y="68"/>
                    </a:cubicBezTo>
                    <a:cubicBezTo>
                      <a:pt x="18" y="68"/>
                      <a:pt x="20" y="66"/>
                      <a:pt x="20" y="64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0"/>
                      <a:pt x="18" y="28"/>
                      <a:pt x="16" y="28"/>
                    </a:cubicBezTo>
                    <a:cubicBezTo>
                      <a:pt x="14" y="28"/>
                      <a:pt x="12" y="30"/>
                      <a:pt x="12" y="32"/>
                    </a:cubicBezTo>
                    <a:lnTo>
                      <a:pt x="12" y="64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492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874520" y="1203960"/>
            <a:ext cx="9022080" cy="4663440"/>
          </a:xfrm>
          <a:prstGeom prst="ellipse">
            <a:avLst/>
          </a:prstGeom>
          <a:effectLst>
            <a:softEdge rad="6350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400" b="1" spc="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从上方的列表中</a:t>
            </a:r>
            <a:endParaRPr lang="en-US" altLang="zh-CN" sz="4400" b="1" spc="6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  <a:p>
            <a:pPr algn="ctr"/>
            <a:r>
              <a:rPr lang="zh-CN" altLang="en-US" sz="6600" b="1" spc="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选择数据类型</a:t>
            </a:r>
            <a:endParaRPr lang="zh-CN" altLang="en-US" sz="6600" b="1" spc="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9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.xml><?xml version="1.0" encoding="utf-8"?>
<Control xmlns="http://schemas.microsoft.com/VisualStudio/2011/storyboarding/control">
  <Id Name="39bcd2a1-2b5a-40d8-9f6e-91eb397e7c4c" Revision="1" Stencil="3f5b40b8-7c57-4b45-8d0f-99568f08efe8" StencilVersion="1.0"/>
</Control>
</file>

<file path=customXml/itemProps1.xml><?xml version="1.0" encoding="utf-8"?>
<ds:datastoreItem xmlns:ds="http://schemas.openxmlformats.org/officeDocument/2006/customXml" ds:itemID="{0FF9D2DC-C805-45C9-A16C-5460C0855EE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782317B-B60A-446E-BB81-02A60B14662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2680483-A465-4395-B711-CC05F36230B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方正兰亭超细黑简体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乔波</dc:creator>
  <cp:lastModifiedBy>Administrotor</cp:lastModifiedBy>
  <cp:revision>11</cp:revision>
  <dcterms:created xsi:type="dcterms:W3CDTF">2015-04-23T13:54:37Z</dcterms:created>
  <dcterms:modified xsi:type="dcterms:W3CDTF">2015-05-01T10:02:35Z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