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5" r:id="rId11"/>
    <p:sldId id="284" r:id="rId12"/>
    <p:sldId id="285" r:id="rId13"/>
    <p:sldId id="286" r:id="rId14"/>
    <p:sldId id="292" r:id="rId15"/>
    <p:sldId id="266" r:id="rId16"/>
    <p:sldId id="287" r:id="rId17"/>
    <p:sldId id="267" r:id="rId18"/>
    <p:sldId id="289" r:id="rId19"/>
    <p:sldId id="290" r:id="rId20"/>
    <p:sldId id="291" r:id="rId21"/>
    <p:sldId id="274" r:id="rId22"/>
    <p:sldId id="293" r:id="rId23"/>
    <p:sldId id="294" r:id="rId24"/>
    <p:sldId id="276" r:id="rId25"/>
    <p:sldId id="279" r:id="rId26"/>
    <p:sldId id="265" r:id="rId27"/>
  </p:sldIdLst>
  <p:sldSz cx="18288000" cy="10287000"/>
  <p:notesSz cx="10287000" cy="1828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0365A5"/>
    <a:srgbClr val="09ECFF"/>
    <a:srgbClr val="0465B0"/>
    <a:srgbClr val="134176"/>
    <a:srgbClr val="193667"/>
    <a:srgbClr val="018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62" autoAdjust="0"/>
  </p:normalViewPr>
  <p:slideViewPr>
    <p:cSldViewPr snapToGrid="0">
      <p:cViewPr varScale="1">
        <p:scale>
          <a:sx n="77" d="100"/>
          <a:sy n="77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 혜연" userId="bcddb849a60bce58" providerId="LiveId" clId="{C8A3F647-C9D2-4652-A506-EFBB9DF11650}"/>
    <pc:docChg chg="undo redo custSel addSld delSld modSld sldOrd">
      <pc:chgData name="장 혜연" userId="bcddb849a60bce58" providerId="LiveId" clId="{C8A3F647-C9D2-4652-A506-EFBB9DF11650}" dt="2022-08-07T12:07:45.199" v="11212" actId="14100"/>
      <pc:docMkLst>
        <pc:docMk/>
      </pc:docMkLst>
      <pc:sldChg chg="addSp delSp modSp mod">
        <pc:chgData name="장 혜연" userId="bcddb849a60bce58" providerId="LiveId" clId="{C8A3F647-C9D2-4652-A506-EFBB9DF11650}" dt="2022-08-07T12:05:02.515" v="11166"/>
        <pc:sldMkLst>
          <pc:docMk/>
          <pc:sldMk cId="0" sldId="258"/>
        </pc:sldMkLst>
        <pc:spChg chg="add mod">
          <ac:chgData name="장 혜연" userId="bcddb849a60bce58" providerId="LiveId" clId="{C8A3F647-C9D2-4652-A506-EFBB9DF11650}" dt="2022-08-07T11:50:25.990" v="10201" actId="164"/>
          <ac:spMkLst>
            <pc:docMk/>
            <pc:sldMk cId="0" sldId="258"/>
            <ac:spMk id="2" creationId="{B866F875-5604-D10B-47C6-363DEE03D9FB}"/>
          </ac:spMkLst>
        </pc:spChg>
        <pc:spChg chg="add mod">
          <ac:chgData name="장 혜연" userId="bcddb849a60bce58" providerId="LiveId" clId="{C8A3F647-C9D2-4652-A506-EFBB9DF11650}" dt="2022-08-07T11:50:25.990" v="10201" actId="164"/>
          <ac:spMkLst>
            <pc:docMk/>
            <pc:sldMk cId="0" sldId="258"/>
            <ac:spMk id="3" creationId="{CF29E4AD-7F74-6A82-0DCF-F304448238A8}"/>
          </ac:spMkLst>
        </pc:spChg>
        <pc:spChg chg="add mod">
          <ac:chgData name="장 혜연" userId="bcddb849a60bce58" providerId="LiveId" clId="{C8A3F647-C9D2-4652-A506-EFBB9DF11650}" dt="2022-08-07T11:50:25.990" v="10201" actId="164"/>
          <ac:spMkLst>
            <pc:docMk/>
            <pc:sldMk cId="0" sldId="258"/>
            <ac:spMk id="4" creationId="{51D52723-4B89-D1A5-0D0A-DB00BB0CD924}"/>
          </ac:spMkLst>
        </pc:spChg>
        <pc:spChg chg="add mod">
          <ac:chgData name="장 혜연" userId="bcddb849a60bce58" providerId="LiveId" clId="{C8A3F647-C9D2-4652-A506-EFBB9DF11650}" dt="2022-08-07T11:50:25.990" v="10201" actId="164"/>
          <ac:spMkLst>
            <pc:docMk/>
            <pc:sldMk cId="0" sldId="258"/>
            <ac:spMk id="5" creationId="{AD8BC953-DD45-D23A-AB31-E8D1797B3EE7}"/>
          </ac:spMkLst>
        </pc:spChg>
        <pc:spChg chg="add mod">
          <ac:chgData name="장 혜연" userId="bcddb849a60bce58" providerId="LiveId" clId="{C8A3F647-C9D2-4652-A506-EFBB9DF11650}" dt="2022-08-07T11:50:25.990" v="10201" actId="164"/>
          <ac:spMkLst>
            <pc:docMk/>
            <pc:sldMk cId="0" sldId="258"/>
            <ac:spMk id="28" creationId="{ABBEFAF4-C313-88F5-44C5-864B767754F0}"/>
          </ac:spMkLst>
        </pc:spChg>
        <pc:spChg chg="add mod">
          <ac:chgData name="장 혜연" userId="bcddb849a60bce58" providerId="LiveId" clId="{C8A3F647-C9D2-4652-A506-EFBB9DF11650}" dt="2022-08-07T11:50:25.990" v="10201" actId="164"/>
          <ac:spMkLst>
            <pc:docMk/>
            <pc:sldMk cId="0" sldId="258"/>
            <ac:spMk id="32" creationId="{C58FB010-60E1-40B2-00B0-5B7D4FBEA50C}"/>
          </ac:spMkLst>
        </pc:spChg>
        <pc:spChg chg="add mod">
          <ac:chgData name="장 혜연" userId="bcddb849a60bce58" providerId="LiveId" clId="{C8A3F647-C9D2-4652-A506-EFBB9DF11650}" dt="2022-08-07T11:50:25.990" v="10201" actId="164"/>
          <ac:spMkLst>
            <pc:docMk/>
            <pc:sldMk cId="0" sldId="258"/>
            <ac:spMk id="33" creationId="{99A83C5F-4842-2096-AE30-A1F0B831A78E}"/>
          </ac:spMkLst>
        </pc:spChg>
        <pc:spChg chg="add mod">
          <ac:chgData name="장 혜연" userId="bcddb849a60bce58" providerId="LiveId" clId="{C8A3F647-C9D2-4652-A506-EFBB9DF11650}" dt="2022-08-07T11:50:25.990" v="10201" actId="164"/>
          <ac:spMkLst>
            <pc:docMk/>
            <pc:sldMk cId="0" sldId="258"/>
            <ac:spMk id="34" creationId="{A65AA5E4-4507-F0F6-DC56-F0122CDDCA99}"/>
          </ac:spMkLst>
        </pc:spChg>
        <pc:spChg chg="add mod">
          <ac:chgData name="장 혜연" userId="bcddb849a60bce58" providerId="LiveId" clId="{C8A3F647-C9D2-4652-A506-EFBB9DF11650}" dt="2022-08-07T11:57:20.788" v="10463" actId="1076"/>
          <ac:spMkLst>
            <pc:docMk/>
            <pc:sldMk cId="0" sldId="258"/>
            <ac:spMk id="36" creationId="{4BB523FF-B9AC-CE52-05B6-5433AF7217B9}"/>
          </ac:spMkLst>
        </pc:spChg>
        <pc:spChg chg="add mod">
          <ac:chgData name="장 혜연" userId="bcddb849a60bce58" providerId="LiveId" clId="{C8A3F647-C9D2-4652-A506-EFBB9DF11650}" dt="2022-08-07T11:57:33.716" v="10465" actId="1076"/>
          <ac:spMkLst>
            <pc:docMk/>
            <pc:sldMk cId="0" sldId="258"/>
            <ac:spMk id="37" creationId="{1E9594BE-921E-F824-97AD-DE9512BB6555}"/>
          </ac:spMkLst>
        </pc:spChg>
        <pc:spChg chg="add mod">
          <ac:chgData name="장 혜연" userId="bcddb849a60bce58" providerId="LiveId" clId="{C8A3F647-C9D2-4652-A506-EFBB9DF11650}" dt="2022-08-07T11:57:46.956" v="10467" actId="1076"/>
          <ac:spMkLst>
            <pc:docMk/>
            <pc:sldMk cId="0" sldId="258"/>
            <ac:spMk id="38" creationId="{E992F228-FF37-4BEE-4413-4B4BE0CF5F26}"/>
          </ac:spMkLst>
        </pc:spChg>
        <pc:spChg chg="add mod">
          <ac:chgData name="장 혜연" userId="bcddb849a60bce58" providerId="LiveId" clId="{C8A3F647-C9D2-4652-A506-EFBB9DF11650}" dt="2022-08-07T11:58:02.236" v="10469" actId="1076"/>
          <ac:spMkLst>
            <pc:docMk/>
            <pc:sldMk cId="0" sldId="258"/>
            <ac:spMk id="39" creationId="{4586A47D-C3BB-D14D-4B9E-861373ADE765}"/>
          </ac:spMkLst>
        </pc:spChg>
        <pc:spChg chg="del">
          <ac:chgData name="장 혜연" userId="bcddb849a60bce58" providerId="LiveId" clId="{C8A3F647-C9D2-4652-A506-EFBB9DF11650}" dt="2022-08-07T11:42:15.511" v="10022" actId="478"/>
          <ac:spMkLst>
            <pc:docMk/>
            <pc:sldMk cId="0" sldId="258"/>
            <ac:spMk id="74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2:15.511" v="10022" actId="478"/>
          <ac:spMkLst>
            <pc:docMk/>
            <pc:sldMk cId="0" sldId="258"/>
            <ac:spMk id="75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2:15.511" v="10022" actId="478"/>
          <ac:spMkLst>
            <pc:docMk/>
            <pc:sldMk cId="0" sldId="258"/>
            <ac:spMk id="76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2:15.511" v="10022" actId="478"/>
          <ac:spMkLst>
            <pc:docMk/>
            <pc:sldMk cId="0" sldId="258"/>
            <ac:spMk id="78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2:15.511" v="10022" actId="478"/>
          <ac:spMkLst>
            <pc:docMk/>
            <pc:sldMk cId="0" sldId="258"/>
            <ac:spMk id="79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2:15.511" v="10022" actId="478"/>
          <ac:spMkLst>
            <pc:docMk/>
            <pc:sldMk cId="0" sldId="258"/>
            <ac:spMk id="80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2:15.511" v="10022" actId="478"/>
          <ac:spMkLst>
            <pc:docMk/>
            <pc:sldMk cId="0" sldId="258"/>
            <ac:spMk id="81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2:15.511" v="10022" actId="478"/>
          <ac:spMkLst>
            <pc:docMk/>
            <pc:sldMk cId="0" sldId="258"/>
            <ac:spMk id="82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2:15.511" v="10022" actId="478"/>
          <ac:spMkLst>
            <pc:docMk/>
            <pc:sldMk cId="0" sldId="258"/>
            <ac:spMk id="83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2:15.511" v="10022" actId="478"/>
          <ac:spMkLst>
            <pc:docMk/>
            <pc:sldMk cId="0" sldId="258"/>
            <ac:spMk id="84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2:15.511" v="10022" actId="478"/>
          <ac:spMkLst>
            <pc:docMk/>
            <pc:sldMk cId="0" sldId="258"/>
            <ac:spMk id="85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2:15.511" v="10022" actId="478"/>
          <ac:spMkLst>
            <pc:docMk/>
            <pc:sldMk cId="0" sldId="258"/>
            <ac:spMk id="86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2:15.511" v="10022" actId="478"/>
          <ac:spMkLst>
            <pc:docMk/>
            <pc:sldMk cId="0" sldId="258"/>
            <ac:spMk id="87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2:15.511" v="10022" actId="478"/>
          <ac:spMkLst>
            <pc:docMk/>
            <pc:sldMk cId="0" sldId="258"/>
            <ac:spMk id="89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2:15.511" v="10022" actId="478"/>
          <ac:spMkLst>
            <pc:docMk/>
            <pc:sldMk cId="0" sldId="258"/>
            <ac:spMk id="90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2:15.511" v="10022" actId="478"/>
          <ac:spMkLst>
            <pc:docMk/>
            <pc:sldMk cId="0" sldId="258"/>
            <ac:spMk id="91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2:15.511" v="10022" actId="478"/>
          <ac:spMkLst>
            <pc:docMk/>
            <pc:sldMk cId="0" sldId="258"/>
            <ac:spMk id="92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2:15.511" v="10022" actId="478"/>
          <ac:spMkLst>
            <pc:docMk/>
            <pc:sldMk cId="0" sldId="258"/>
            <ac:spMk id="93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2:15.511" v="10022" actId="478"/>
          <ac:spMkLst>
            <pc:docMk/>
            <pc:sldMk cId="0" sldId="258"/>
            <ac:spMk id="94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2:15.511" v="10022" actId="478"/>
          <ac:spMkLst>
            <pc:docMk/>
            <pc:sldMk cId="0" sldId="258"/>
            <ac:spMk id="95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2:15.511" v="10022" actId="478"/>
          <ac:spMkLst>
            <pc:docMk/>
            <pc:sldMk cId="0" sldId="258"/>
            <ac:spMk id="96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2:15.511" v="10022" actId="478"/>
          <ac:spMkLst>
            <pc:docMk/>
            <pc:sldMk cId="0" sldId="258"/>
            <ac:spMk id="97" creationId="{00000000-0000-0000-0000-000000000000}"/>
          </ac:spMkLst>
        </pc:spChg>
        <pc:grpChg chg="add mod">
          <ac:chgData name="장 혜연" userId="bcddb849a60bce58" providerId="LiveId" clId="{C8A3F647-C9D2-4652-A506-EFBB9DF11650}" dt="2022-08-07T11:50:25.990" v="10201" actId="164"/>
          <ac:grpSpMkLst>
            <pc:docMk/>
            <pc:sldMk cId="0" sldId="258"/>
            <ac:grpSpMk id="6" creationId="{133612B3-1C1E-03EF-092C-91C430EBC13D}"/>
          </ac:grpSpMkLst>
        </pc:grpChg>
        <pc:graphicFrameChg chg="mod modGraphic">
          <ac:chgData name="장 혜연" userId="bcddb849a60bce58" providerId="LiveId" clId="{C8A3F647-C9D2-4652-A506-EFBB9DF11650}" dt="2022-08-07T12:05:02.515" v="11166"/>
          <ac:graphicFrameMkLst>
            <pc:docMk/>
            <pc:sldMk cId="0" sldId="258"/>
            <ac:graphicFrameMk id="73" creationId="{00000000-0000-0000-0000-000000000000}"/>
          </ac:graphicFrameMkLst>
        </pc:graphicFrameChg>
        <pc:graphicFrameChg chg="mod modGraphic">
          <ac:chgData name="장 혜연" userId="bcddb849a60bce58" providerId="LiveId" clId="{C8A3F647-C9D2-4652-A506-EFBB9DF11650}" dt="2022-08-07T11:59:38.929" v="10737" actId="14100"/>
          <ac:graphicFrameMkLst>
            <pc:docMk/>
            <pc:sldMk cId="0" sldId="258"/>
            <ac:graphicFrameMk id="77" creationId="{00000000-0000-0000-0000-000000000000}"/>
          </ac:graphicFrameMkLst>
        </pc:graphicFrameChg>
        <pc:picChg chg="del">
          <ac:chgData name="장 혜연" userId="bcddb849a60bce58" providerId="LiveId" clId="{C8A3F647-C9D2-4652-A506-EFBB9DF11650}" dt="2022-08-07T11:42:15.511" v="10022" actId="478"/>
          <ac:picMkLst>
            <pc:docMk/>
            <pc:sldMk cId="0" sldId="258"/>
            <ac:picMk id="88" creationId="{00000000-0000-0000-0000-000000000000}"/>
          </ac:picMkLst>
        </pc:picChg>
      </pc:sldChg>
      <pc:sldChg chg="modSp mod">
        <pc:chgData name="장 혜연" userId="bcddb849a60bce58" providerId="LiveId" clId="{C8A3F647-C9D2-4652-A506-EFBB9DF11650}" dt="2022-08-07T12:07:45.199" v="11212" actId="14100"/>
        <pc:sldMkLst>
          <pc:docMk/>
          <pc:sldMk cId="0" sldId="259"/>
        </pc:sldMkLst>
        <pc:graphicFrameChg chg="mod">
          <ac:chgData name="장 혜연" userId="bcddb849a60bce58" providerId="LiveId" clId="{C8A3F647-C9D2-4652-A506-EFBB9DF11650}" dt="2022-08-07T12:05:05.804" v="11167"/>
          <ac:graphicFrameMkLst>
            <pc:docMk/>
            <pc:sldMk cId="0" sldId="259"/>
            <ac:graphicFrameMk id="98" creationId="{00000000-0000-0000-0000-000000000000}"/>
          </ac:graphicFrameMkLst>
        </pc:graphicFrameChg>
        <pc:graphicFrameChg chg="modGraphic">
          <ac:chgData name="장 혜연" userId="bcddb849a60bce58" providerId="LiveId" clId="{C8A3F647-C9D2-4652-A506-EFBB9DF11650}" dt="2022-08-07T12:07:45.199" v="11212" actId="14100"/>
          <ac:graphicFrameMkLst>
            <pc:docMk/>
            <pc:sldMk cId="0" sldId="259"/>
            <ac:graphicFrameMk id="99" creationId="{00000000-0000-0000-0000-000000000000}"/>
          </ac:graphicFrameMkLst>
        </pc:graphicFrameChg>
      </pc:sldChg>
      <pc:sldChg chg="modSp mod">
        <pc:chgData name="장 혜연" userId="bcddb849a60bce58" providerId="LiveId" clId="{C8A3F647-C9D2-4652-A506-EFBB9DF11650}" dt="2022-08-07T12:05:12.351" v="11170" actId="14100"/>
        <pc:sldMkLst>
          <pc:docMk/>
          <pc:sldMk cId="0" sldId="260"/>
        </pc:sldMkLst>
        <pc:graphicFrameChg chg="mod modGraphic">
          <ac:chgData name="장 혜연" userId="bcddb849a60bce58" providerId="LiveId" clId="{C8A3F647-C9D2-4652-A506-EFBB9DF11650}" dt="2022-08-07T12:05:12.351" v="11170" actId="14100"/>
          <ac:graphicFrameMkLst>
            <pc:docMk/>
            <pc:sldMk cId="0" sldId="260"/>
            <ac:graphicFrameMk id="118" creationId="{00000000-0000-0000-0000-000000000000}"/>
          </ac:graphicFrameMkLst>
        </pc:graphicFrameChg>
      </pc:sldChg>
      <pc:sldChg chg="modSp">
        <pc:chgData name="장 혜연" userId="bcddb849a60bce58" providerId="LiveId" clId="{C8A3F647-C9D2-4652-A506-EFBB9DF11650}" dt="2022-08-07T12:05:17.679" v="11171"/>
        <pc:sldMkLst>
          <pc:docMk/>
          <pc:sldMk cId="0" sldId="261"/>
        </pc:sldMkLst>
        <pc:graphicFrameChg chg="mod">
          <ac:chgData name="장 혜연" userId="bcddb849a60bce58" providerId="LiveId" clId="{C8A3F647-C9D2-4652-A506-EFBB9DF11650}" dt="2022-08-07T12:05:17.679" v="11171"/>
          <ac:graphicFrameMkLst>
            <pc:docMk/>
            <pc:sldMk cId="0" sldId="261"/>
            <ac:graphicFrameMk id="157" creationId="{00000000-0000-0000-0000-000000000000}"/>
          </ac:graphicFrameMkLst>
        </pc:graphicFrameChg>
      </pc:sldChg>
      <pc:sldChg chg="addSp delSp modSp">
        <pc:chgData name="장 혜연" userId="bcddb849a60bce58" providerId="LiveId" clId="{C8A3F647-C9D2-4652-A506-EFBB9DF11650}" dt="2022-08-07T12:06:23.116" v="11189"/>
        <pc:sldMkLst>
          <pc:docMk/>
          <pc:sldMk cId="0" sldId="262"/>
        </pc:sldMkLst>
        <pc:spChg chg="add del mod">
          <ac:chgData name="장 혜연" userId="bcddb849a60bce58" providerId="LiveId" clId="{C8A3F647-C9D2-4652-A506-EFBB9DF11650}" dt="2022-08-06T18:14:41.289" v="344"/>
          <ac:spMkLst>
            <pc:docMk/>
            <pc:sldMk cId="0" sldId="262"/>
            <ac:spMk id="29" creationId="{07ADA6BD-5CAA-F574-83A7-3AC47460926E}"/>
          </ac:spMkLst>
        </pc:spChg>
        <pc:graphicFrameChg chg="mod">
          <ac:chgData name="장 혜연" userId="bcddb849a60bce58" providerId="LiveId" clId="{C8A3F647-C9D2-4652-A506-EFBB9DF11650}" dt="2022-08-07T12:06:23.116" v="11189"/>
          <ac:graphicFrameMkLst>
            <pc:docMk/>
            <pc:sldMk cId="0" sldId="262"/>
            <ac:graphicFrameMk id="170" creationId="{00000000-0000-0000-0000-000000000000}"/>
          </ac:graphicFrameMkLst>
        </pc:graphicFrameChg>
      </pc:sldChg>
      <pc:sldChg chg="addSp delSp modSp mod">
        <pc:chgData name="장 혜연" userId="bcddb849a60bce58" providerId="LiveId" clId="{C8A3F647-C9D2-4652-A506-EFBB9DF11650}" dt="2022-08-07T12:06:25.787" v="11190"/>
        <pc:sldMkLst>
          <pc:docMk/>
          <pc:sldMk cId="0" sldId="264"/>
        </pc:sldMkLst>
        <pc:spChg chg="add mod">
          <ac:chgData name="장 혜연" userId="bcddb849a60bce58" providerId="LiveId" clId="{C8A3F647-C9D2-4652-A506-EFBB9DF11650}" dt="2022-08-07T11:48:45.440" v="10195"/>
          <ac:spMkLst>
            <pc:docMk/>
            <pc:sldMk cId="0" sldId="264"/>
            <ac:spMk id="36" creationId="{6BC9BFF8-6C69-9DA9-A683-B2A856FA51FC}"/>
          </ac:spMkLst>
        </pc:spChg>
        <pc:spChg chg="add mod">
          <ac:chgData name="장 혜연" userId="bcddb849a60bce58" providerId="LiveId" clId="{C8A3F647-C9D2-4652-A506-EFBB9DF11650}" dt="2022-08-07T11:48:45.440" v="10195"/>
          <ac:spMkLst>
            <pc:docMk/>
            <pc:sldMk cId="0" sldId="264"/>
            <ac:spMk id="37" creationId="{ECC45543-D9AE-B4A1-D881-6D677FC54028}"/>
          </ac:spMkLst>
        </pc:spChg>
        <pc:spChg chg="add mod">
          <ac:chgData name="장 혜연" userId="bcddb849a60bce58" providerId="LiveId" clId="{C8A3F647-C9D2-4652-A506-EFBB9DF11650}" dt="2022-08-07T11:48:45.440" v="10195"/>
          <ac:spMkLst>
            <pc:docMk/>
            <pc:sldMk cId="0" sldId="264"/>
            <ac:spMk id="38" creationId="{43FE6711-EAF1-5716-EE20-BF924B11D013}"/>
          </ac:spMkLst>
        </pc:spChg>
        <pc:spChg chg="add mod">
          <ac:chgData name="장 혜연" userId="bcddb849a60bce58" providerId="LiveId" clId="{C8A3F647-C9D2-4652-A506-EFBB9DF11650}" dt="2022-08-07T11:48:45.440" v="10195"/>
          <ac:spMkLst>
            <pc:docMk/>
            <pc:sldMk cId="0" sldId="264"/>
            <ac:spMk id="39" creationId="{ED21625E-5CDF-0414-6466-3F82D5FD4BBD}"/>
          </ac:spMkLst>
        </pc:spChg>
        <pc:spChg chg="add mod">
          <ac:chgData name="장 혜연" userId="bcddb849a60bce58" providerId="LiveId" clId="{C8A3F647-C9D2-4652-A506-EFBB9DF11650}" dt="2022-08-07T11:48:45.440" v="10195"/>
          <ac:spMkLst>
            <pc:docMk/>
            <pc:sldMk cId="0" sldId="264"/>
            <ac:spMk id="40" creationId="{D734FB79-4996-487F-56CC-21752DB0C215}"/>
          </ac:spMkLst>
        </pc:spChg>
        <pc:spChg chg="add mod">
          <ac:chgData name="장 혜연" userId="bcddb849a60bce58" providerId="LiveId" clId="{C8A3F647-C9D2-4652-A506-EFBB9DF11650}" dt="2022-08-07T11:48:45.440" v="10195"/>
          <ac:spMkLst>
            <pc:docMk/>
            <pc:sldMk cId="0" sldId="264"/>
            <ac:spMk id="41" creationId="{119AB232-283C-17AA-A920-94F7DCA55DA9}"/>
          </ac:spMkLst>
        </pc:spChg>
        <pc:spChg chg="add del mod">
          <ac:chgData name="장 혜연" userId="bcddb849a60bce58" providerId="LiveId" clId="{C8A3F647-C9D2-4652-A506-EFBB9DF11650}" dt="2022-08-07T11:49:28.174" v="10197" actId="478"/>
          <ac:spMkLst>
            <pc:docMk/>
            <pc:sldMk cId="0" sldId="264"/>
            <ac:spMk id="42" creationId="{601B641F-3A15-04D4-A8C7-85DB8540C4E3}"/>
          </ac:spMkLst>
        </pc:spChg>
        <pc:spChg chg="add del mod">
          <ac:chgData name="장 혜연" userId="bcddb849a60bce58" providerId="LiveId" clId="{C8A3F647-C9D2-4652-A506-EFBB9DF11650}" dt="2022-08-07T11:49:29.876" v="10198" actId="478"/>
          <ac:spMkLst>
            <pc:docMk/>
            <pc:sldMk cId="0" sldId="264"/>
            <ac:spMk id="43" creationId="{5C7AF8CD-AE39-5CF8-93D2-483CD8AF7626}"/>
          </ac:spMkLst>
        </pc:spChg>
        <pc:spChg chg="mod">
          <ac:chgData name="장 혜연" userId="bcddb849a60bce58" providerId="LiveId" clId="{C8A3F647-C9D2-4652-A506-EFBB9DF11650}" dt="2022-08-07T11:49:30.340" v="10199"/>
          <ac:spMkLst>
            <pc:docMk/>
            <pc:sldMk cId="0" sldId="264"/>
            <ac:spMk id="45" creationId="{959C2133-99C6-272B-BAD7-9DAF6E7B9F71}"/>
          </ac:spMkLst>
        </pc:spChg>
        <pc:spChg chg="mod">
          <ac:chgData name="장 혜연" userId="bcddb849a60bce58" providerId="LiveId" clId="{C8A3F647-C9D2-4652-A506-EFBB9DF11650}" dt="2022-08-07T11:49:30.340" v="10199"/>
          <ac:spMkLst>
            <pc:docMk/>
            <pc:sldMk cId="0" sldId="264"/>
            <ac:spMk id="47" creationId="{129905E7-C5FF-65D0-4353-CCA49EB8AF91}"/>
          </ac:spMkLst>
        </pc:spChg>
        <pc:spChg chg="mod">
          <ac:chgData name="장 혜연" userId="bcddb849a60bce58" providerId="LiveId" clId="{C8A3F647-C9D2-4652-A506-EFBB9DF11650}" dt="2022-08-07T11:49:30.340" v="10199"/>
          <ac:spMkLst>
            <pc:docMk/>
            <pc:sldMk cId="0" sldId="264"/>
            <ac:spMk id="48" creationId="{A6791CB8-861C-42C0-3CD0-92BC6500A828}"/>
          </ac:spMkLst>
        </pc:spChg>
        <pc:spChg chg="add mod">
          <ac:chgData name="장 혜연" userId="bcddb849a60bce58" providerId="LiveId" clId="{C8A3F647-C9D2-4652-A506-EFBB9DF11650}" dt="2022-08-07T12:01:36.683" v="10997" actId="1076"/>
          <ac:spMkLst>
            <pc:docMk/>
            <pc:sldMk cId="0" sldId="264"/>
            <ac:spMk id="49" creationId="{957B6962-4666-516A-6318-F2441CB2837B}"/>
          </ac:spMkLst>
        </pc:spChg>
        <pc:spChg chg="add mod">
          <ac:chgData name="장 혜연" userId="bcddb849a60bce58" providerId="LiveId" clId="{C8A3F647-C9D2-4652-A506-EFBB9DF11650}" dt="2022-08-07T11:59:59.121" v="10738"/>
          <ac:spMkLst>
            <pc:docMk/>
            <pc:sldMk cId="0" sldId="264"/>
            <ac:spMk id="50" creationId="{69FCC761-B7EF-4A45-838C-5E20DBF5229B}"/>
          </ac:spMkLst>
        </pc:spChg>
        <pc:spChg chg="add mod">
          <ac:chgData name="장 혜연" userId="bcddb849a60bce58" providerId="LiveId" clId="{C8A3F647-C9D2-4652-A506-EFBB9DF11650}" dt="2022-08-07T12:00:04.604" v="10739" actId="1076"/>
          <ac:spMkLst>
            <pc:docMk/>
            <pc:sldMk cId="0" sldId="264"/>
            <ac:spMk id="51" creationId="{9DCDD3F1-F4AC-7007-FDF9-2DA76C8A3C9D}"/>
          </ac:spMkLst>
        </pc:spChg>
        <pc:spChg chg="add mod">
          <ac:chgData name="장 혜연" userId="bcddb849a60bce58" providerId="LiveId" clId="{C8A3F647-C9D2-4652-A506-EFBB9DF11650}" dt="2022-08-07T12:01:54.611" v="10999" actId="1076"/>
          <ac:spMkLst>
            <pc:docMk/>
            <pc:sldMk cId="0" sldId="264"/>
            <ac:spMk id="52" creationId="{9E6527C6-D876-D2CC-8401-219C7859A34E}"/>
          </ac:spMkLst>
        </pc:spChg>
        <pc:spChg chg="del">
          <ac:chgData name="장 혜연" userId="bcddb849a60bce58" providerId="LiveId" clId="{C8A3F647-C9D2-4652-A506-EFBB9DF11650}" dt="2022-08-07T11:48:44.170" v="10194" actId="478"/>
          <ac:spMkLst>
            <pc:docMk/>
            <pc:sldMk cId="0" sldId="264"/>
            <ac:spMk id="196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8:44.170" v="10194" actId="478"/>
          <ac:spMkLst>
            <pc:docMk/>
            <pc:sldMk cId="0" sldId="264"/>
            <ac:spMk id="197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8:44.170" v="10194" actId="478"/>
          <ac:spMkLst>
            <pc:docMk/>
            <pc:sldMk cId="0" sldId="264"/>
            <ac:spMk id="199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8:44.170" v="10194" actId="478"/>
          <ac:spMkLst>
            <pc:docMk/>
            <pc:sldMk cId="0" sldId="264"/>
            <ac:spMk id="200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8:44.170" v="10194" actId="478"/>
          <ac:spMkLst>
            <pc:docMk/>
            <pc:sldMk cId="0" sldId="264"/>
            <ac:spMk id="201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8:44.170" v="10194" actId="478"/>
          <ac:spMkLst>
            <pc:docMk/>
            <pc:sldMk cId="0" sldId="264"/>
            <ac:spMk id="202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8:44.170" v="10194" actId="478"/>
          <ac:spMkLst>
            <pc:docMk/>
            <pc:sldMk cId="0" sldId="264"/>
            <ac:spMk id="203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8:44.170" v="10194" actId="478"/>
          <ac:spMkLst>
            <pc:docMk/>
            <pc:sldMk cId="0" sldId="264"/>
            <ac:spMk id="204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8:44.170" v="10194" actId="478"/>
          <ac:spMkLst>
            <pc:docMk/>
            <pc:sldMk cId="0" sldId="264"/>
            <ac:spMk id="205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8:44.170" v="10194" actId="478"/>
          <ac:spMkLst>
            <pc:docMk/>
            <pc:sldMk cId="0" sldId="264"/>
            <ac:spMk id="206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8:44.170" v="10194" actId="478"/>
          <ac:spMkLst>
            <pc:docMk/>
            <pc:sldMk cId="0" sldId="264"/>
            <ac:spMk id="207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8:44.170" v="10194" actId="478"/>
          <ac:spMkLst>
            <pc:docMk/>
            <pc:sldMk cId="0" sldId="264"/>
            <ac:spMk id="208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8:44.170" v="10194" actId="478"/>
          <ac:spMkLst>
            <pc:docMk/>
            <pc:sldMk cId="0" sldId="264"/>
            <ac:spMk id="210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8:44.170" v="10194" actId="478"/>
          <ac:spMkLst>
            <pc:docMk/>
            <pc:sldMk cId="0" sldId="264"/>
            <ac:spMk id="211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8:44.170" v="10194" actId="478"/>
          <ac:spMkLst>
            <pc:docMk/>
            <pc:sldMk cId="0" sldId="264"/>
            <ac:spMk id="212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8:44.170" v="10194" actId="478"/>
          <ac:spMkLst>
            <pc:docMk/>
            <pc:sldMk cId="0" sldId="264"/>
            <ac:spMk id="213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8:44.170" v="10194" actId="478"/>
          <ac:spMkLst>
            <pc:docMk/>
            <pc:sldMk cId="0" sldId="264"/>
            <ac:spMk id="214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8:44.170" v="10194" actId="478"/>
          <ac:spMkLst>
            <pc:docMk/>
            <pc:sldMk cId="0" sldId="264"/>
            <ac:spMk id="216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8:44.170" v="10194" actId="478"/>
          <ac:spMkLst>
            <pc:docMk/>
            <pc:sldMk cId="0" sldId="264"/>
            <ac:spMk id="217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8:44.170" v="10194" actId="478"/>
          <ac:spMkLst>
            <pc:docMk/>
            <pc:sldMk cId="0" sldId="264"/>
            <ac:spMk id="218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8:44.170" v="10194" actId="478"/>
          <ac:spMkLst>
            <pc:docMk/>
            <pc:sldMk cId="0" sldId="264"/>
            <ac:spMk id="219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8:44.170" v="10194" actId="478"/>
          <ac:spMkLst>
            <pc:docMk/>
            <pc:sldMk cId="0" sldId="264"/>
            <ac:spMk id="220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8:44.170" v="10194" actId="478"/>
          <ac:spMkLst>
            <pc:docMk/>
            <pc:sldMk cId="0" sldId="264"/>
            <ac:spMk id="221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8:44.170" v="10194" actId="478"/>
          <ac:spMkLst>
            <pc:docMk/>
            <pc:sldMk cId="0" sldId="264"/>
            <ac:spMk id="222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8:44.170" v="10194" actId="478"/>
          <ac:spMkLst>
            <pc:docMk/>
            <pc:sldMk cId="0" sldId="264"/>
            <ac:spMk id="223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8:44.170" v="10194" actId="478"/>
          <ac:spMkLst>
            <pc:docMk/>
            <pc:sldMk cId="0" sldId="264"/>
            <ac:spMk id="224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8:44.170" v="10194" actId="478"/>
          <ac:spMkLst>
            <pc:docMk/>
            <pc:sldMk cId="0" sldId="264"/>
            <ac:spMk id="225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8:44.170" v="10194" actId="478"/>
          <ac:spMkLst>
            <pc:docMk/>
            <pc:sldMk cId="0" sldId="264"/>
            <ac:spMk id="226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8:44.170" v="10194" actId="478"/>
          <ac:spMkLst>
            <pc:docMk/>
            <pc:sldMk cId="0" sldId="264"/>
            <ac:spMk id="227" creationId="{00000000-0000-0000-0000-000000000000}"/>
          </ac:spMkLst>
        </pc:spChg>
        <pc:spChg chg="del">
          <ac:chgData name="장 혜연" userId="bcddb849a60bce58" providerId="LiveId" clId="{C8A3F647-C9D2-4652-A506-EFBB9DF11650}" dt="2022-08-07T11:48:44.170" v="10194" actId="478"/>
          <ac:spMkLst>
            <pc:docMk/>
            <pc:sldMk cId="0" sldId="264"/>
            <ac:spMk id="228" creationId="{00000000-0000-0000-0000-000000000000}"/>
          </ac:spMkLst>
        </pc:spChg>
        <pc:grpChg chg="add mod">
          <ac:chgData name="장 혜연" userId="bcddb849a60bce58" providerId="LiveId" clId="{C8A3F647-C9D2-4652-A506-EFBB9DF11650}" dt="2022-08-07T11:49:34.366" v="10200" actId="1076"/>
          <ac:grpSpMkLst>
            <pc:docMk/>
            <pc:sldMk cId="0" sldId="264"/>
            <ac:grpSpMk id="44" creationId="{8F00A330-86B0-0DE1-624E-4CC5C5F07AF4}"/>
          </ac:grpSpMkLst>
        </pc:grpChg>
        <pc:graphicFrameChg chg="mod modGraphic">
          <ac:chgData name="장 혜연" userId="bcddb849a60bce58" providerId="LiveId" clId="{C8A3F647-C9D2-4652-A506-EFBB9DF11650}" dt="2022-08-07T12:06:25.787" v="11190"/>
          <ac:graphicFrameMkLst>
            <pc:docMk/>
            <pc:sldMk cId="0" sldId="264"/>
            <ac:graphicFrameMk id="195" creationId="{00000000-0000-0000-0000-000000000000}"/>
          </ac:graphicFrameMkLst>
        </pc:graphicFrameChg>
        <pc:graphicFrameChg chg="mod modGraphic">
          <ac:chgData name="장 혜연" userId="bcddb849a60bce58" providerId="LiveId" clId="{C8A3F647-C9D2-4652-A506-EFBB9DF11650}" dt="2022-08-07T12:01:17.948" v="10964" actId="20577"/>
          <ac:graphicFrameMkLst>
            <pc:docMk/>
            <pc:sldMk cId="0" sldId="264"/>
            <ac:graphicFrameMk id="198" creationId="{00000000-0000-0000-0000-000000000000}"/>
          </ac:graphicFrameMkLst>
        </pc:graphicFrameChg>
        <pc:picChg chg="mod">
          <ac:chgData name="장 혜연" userId="bcddb849a60bce58" providerId="LiveId" clId="{C8A3F647-C9D2-4652-A506-EFBB9DF11650}" dt="2022-08-07T11:49:30.340" v="10199"/>
          <ac:picMkLst>
            <pc:docMk/>
            <pc:sldMk cId="0" sldId="264"/>
            <ac:picMk id="46" creationId="{228A15E3-9780-1FC9-1458-0147A08815F4}"/>
          </ac:picMkLst>
        </pc:picChg>
        <pc:picChg chg="del">
          <ac:chgData name="장 혜연" userId="bcddb849a60bce58" providerId="LiveId" clId="{C8A3F647-C9D2-4652-A506-EFBB9DF11650}" dt="2022-08-07T11:48:44.170" v="10194" actId="478"/>
          <ac:picMkLst>
            <pc:docMk/>
            <pc:sldMk cId="0" sldId="264"/>
            <ac:picMk id="209" creationId="{00000000-0000-0000-0000-000000000000}"/>
          </ac:picMkLst>
        </pc:picChg>
        <pc:picChg chg="del">
          <ac:chgData name="장 혜연" userId="bcddb849a60bce58" providerId="LiveId" clId="{C8A3F647-C9D2-4652-A506-EFBB9DF11650}" dt="2022-08-07T11:48:44.170" v="10194" actId="478"/>
          <ac:picMkLst>
            <pc:docMk/>
            <pc:sldMk cId="0" sldId="264"/>
            <ac:picMk id="215" creationId="{00000000-0000-0000-0000-000000000000}"/>
          </ac:picMkLst>
        </pc:picChg>
      </pc:sldChg>
      <pc:sldChg chg="addSp delSp modSp mod ord">
        <pc:chgData name="장 혜연" userId="bcddb849a60bce58" providerId="LiveId" clId="{C8A3F647-C9D2-4652-A506-EFBB9DF11650}" dt="2022-08-07T12:07:27.911" v="11209"/>
        <pc:sldMkLst>
          <pc:docMk/>
          <pc:sldMk cId="0" sldId="265"/>
        </pc:sldMkLst>
        <pc:spChg chg="add del mod">
          <ac:chgData name="장 혜연" userId="bcddb849a60bce58" providerId="LiveId" clId="{C8A3F647-C9D2-4652-A506-EFBB9DF11650}" dt="2022-08-06T17:21:16.312" v="15" actId="478"/>
          <ac:spMkLst>
            <pc:docMk/>
            <pc:sldMk cId="0" sldId="265"/>
            <ac:spMk id="2" creationId="{7524D3DE-1ADE-B6E5-52B2-2BC915671DC7}"/>
          </ac:spMkLst>
        </pc:spChg>
        <pc:spChg chg="add mod">
          <ac:chgData name="장 혜연" userId="bcddb849a60bce58" providerId="LiveId" clId="{C8A3F647-C9D2-4652-A506-EFBB9DF11650}" dt="2022-08-06T17:32:24.536" v="125" actId="14100"/>
          <ac:spMkLst>
            <pc:docMk/>
            <pc:sldMk cId="0" sldId="265"/>
            <ac:spMk id="4" creationId="{C87F135D-430F-9C08-7DDE-0102041F9094}"/>
          </ac:spMkLst>
        </pc:spChg>
        <pc:spChg chg="add del mod">
          <ac:chgData name="장 혜연" userId="bcddb849a60bce58" providerId="LiveId" clId="{C8A3F647-C9D2-4652-A506-EFBB9DF11650}" dt="2022-08-07T11:29:35.275" v="8909" actId="478"/>
          <ac:spMkLst>
            <pc:docMk/>
            <pc:sldMk cId="0" sldId="265"/>
            <ac:spMk id="8" creationId="{18DC5198-2DF8-775D-E6F9-B89A93DB0388}"/>
          </ac:spMkLst>
        </pc:spChg>
        <pc:spChg chg="add mod">
          <ac:chgData name="장 혜연" userId="bcddb849a60bce58" providerId="LiveId" clId="{C8A3F647-C9D2-4652-A506-EFBB9DF11650}" dt="2022-08-07T11:29:31.951" v="8908" actId="207"/>
          <ac:spMkLst>
            <pc:docMk/>
            <pc:sldMk cId="0" sldId="265"/>
            <ac:spMk id="23" creationId="{424044EC-7B8D-F6DD-E391-0760988B4027}"/>
          </ac:spMkLst>
        </pc:spChg>
        <pc:spChg chg="add mod">
          <ac:chgData name="장 혜연" userId="bcddb849a60bce58" providerId="LiveId" clId="{C8A3F647-C9D2-4652-A506-EFBB9DF11650}" dt="2022-08-06T17:31:51.682" v="124" actId="1035"/>
          <ac:spMkLst>
            <pc:docMk/>
            <pc:sldMk cId="0" sldId="265"/>
            <ac:spMk id="26" creationId="{FFC51466-F1A5-DD11-6F84-E621EB004E04}"/>
          </ac:spMkLst>
        </pc:spChg>
        <pc:spChg chg="add mod">
          <ac:chgData name="장 혜연" userId="bcddb849a60bce58" providerId="LiveId" clId="{C8A3F647-C9D2-4652-A506-EFBB9DF11650}" dt="2022-08-06T17:31:51.682" v="124" actId="1035"/>
          <ac:spMkLst>
            <pc:docMk/>
            <pc:sldMk cId="0" sldId="265"/>
            <ac:spMk id="27" creationId="{2E7253B4-82AD-5EF8-43E2-5B75FF5C1CA1}"/>
          </ac:spMkLst>
        </pc:spChg>
        <pc:spChg chg="add mod">
          <ac:chgData name="장 혜연" userId="bcddb849a60bce58" providerId="LiveId" clId="{C8A3F647-C9D2-4652-A506-EFBB9DF11650}" dt="2022-08-06T17:31:51.682" v="124" actId="1035"/>
          <ac:spMkLst>
            <pc:docMk/>
            <pc:sldMk cId="0" sldId="265"/>
            <ac:spMk id="28" creationId="{46EFC3D4-4465-6522-122E-07F0FC484CD2}"/>
          </ac:spMkLst>
        </pc:spChg>
        <pc:spChg chg="add mod">
          <ac:chgData name="장 혜연" userId="bcddb849a60bce58" providerId="LiveId" clId="{C8A3F647-C9D2-4652-A506-EFBB9DF11650}" dt="2022-08-06T17:57:01.174" v="254" actId="1076"/>
          <ac:spMkLst>
            <pc:docMk/>
            <pc:sldMk cId="0" sldId="265"/>
            <ac:spMk id="30" creationId="{31673722-F1D2-271C-A907-4B07A750D0E7}"/>
          </ac:spMkLst>
        </pc:spChg>
        <pc:spChg chg="add mod">
          <ac:chgData name="장 혜연" userId="bcddb849a60bce58" providerId="LiveId" clId="{C8A3F647-C9D2-4652-A506-EFBB9DF11650}" dt="2022-08-06T17:58:27.605" v="262" actId="1076"/>
          <ac:spMkLst>
            <pc:docMk/>
            <pc:sldMk cId="0" sldId="265"/>
            <ac:spMk id="31" creationId="{F9A13147-119B-5F61-71A5-78BDF75AEBA0}"/>
          </ac:spMkLst>
        </pc:spChg>
        <pc:spChg chg="add mod">
          <ac:chgData name="장 혜연" userId="bcddb849a60bce58" providerId="LiveId" clId="{C8A3F647-C9D2-4652-A506-EFBB9DF11650}" dt="2022-08-06T17:59:26.973" v="265" actId="1076"/>
          <ac:spMkLst>
            <pc:docMk/>
            <pc:sldMk cId="0" sldId="265"/>
            <ac:spMk id="32" creationId="{1DB61C8E-39A8-02B2-2406-231E76B809B9}"/>
          </ac:spMkLst>
        </pc:spChg>
        <pc:spChg chg="add mod">
          <ac:chgData name="장 혜연" userId="bcddb849a60bce58" providerId="LiveId" clId="{C8A3F647-C9D2-4652-A506-EFBB9DF11650}" dt="2022-08-06T18:00:17.926" v="275" actId="1076"/>
          <ac:spMkLst>
            <pc:docMk/>
            <pc:sldMk cId="0" sldId="265"/>
            <ac:spMk id="33" creationId="{22F65910-94CA-72DE-D1E6-325F2AC22878}"/>
          </ac:spMkLst>
        </pc:spChg>
        <pc:spChg chg="add mod">
          <ac:chgData name="장 혜연" userId="bcddb849a60bce58" providerId="LiveId" clId="{C8A3F647-C9D2-4652-A506-EFBB9DF11650}" dt="2022-08-06T18:00:08.292" v="273" actId="1076"/>
          <ac:spMkLst>
            <pc:docMk/>
            <pc:sldMk cId="0" sldId="265"/>
            <ac:spMk id="34" creationId="{D873D03B-7E99-A997-4C0D-386695C2CDCA}"/>
          </ac:spMkLst>
        </pc:spChg>
        <pc:spChg chg="add del mod">
          <ac:chgData name="장 혜연" userId="bcddb849a60bce58" providerId="LiveId" clId="{C8A3F647-C9D2-4652-A506-EFBB9DF11650}" dt="2022-08-06T17:56:15.639" v="249" actId="478"/>
          <ac:spMkLst>
            <pc:docMk/>
            <pc:sldMk cId="0" sldId="265"/>
            <ac:spMk id="35" creationId="{014E1351-8BF0-EA36-7C9D-BE2956706E6C}"/>
          </ac:spMkLst>
        </pc:spChg>
        <pc:spChg chg="add mod">
          <ac:chgData name="장 혜연" userId="bcddb849a60bce58" providerId="LiveId" clId="{C8A3F647-C9D2-4652-A506-EFBB9DF11650}" dt="2022-08-07T11:30:10.414" v="8955"/>
          <ac:spMkLst>
            <pc:docMk/>
            <pc:sldMk cId="0" sldId="265"/>
            <ac:spMk id="35" creationId="{1F178133-CE25-3108-84FF-840D5A16AC2C}"/>
          </ac:spMkLst>
        </pc:spChg>
        <pc:spChg chg="add del mod">
          <ac:chgData name="장 혜연" userId="bcddb849a60bce58" providerId="LiveId" clId="{C8A3F647-C9D2-4652-A506-EFBB9DF11650}" dt="2022-08-06T17:59:41.725" v="269" actId="478"/>
          <ac:spMkLst>
            <pc:docMk/>
            <pc:sldMk cId="0" sldId="265"/>
            <ac:spMk id="36" creationId="{6023B516-706A-B460-6696-4FE654C3D3AA}"/>
          </ac:spMkLst>
        </pc:spChg>
        <pc:spChg chg="add mod">
          <ac:chgData name="장 혜연" userId="bcddb849a60bce58" providerId="LiveId" clId="{C8A3F647-C9D2-4652-A506-EFBB9DF11650}" dt="2022-08-07T11:31:38.862" v="9031" actId="14100"/>
          <ac:spMkLst>
            <pc:docMk/>
            <pc:sldMk cId="0" sldId="265"/>
            <ac:spMk id="36" creationId="{EBC7FC60-9407-0EB4-238E-CA77A50E00E9}"/>
          </ac:spMkLst>
        </pc:spChg>
        <pc:spChg chg="add mod">
          <ac:chgData name="장 혜연" userId="bcddb849a60bce58" providerId="LiveId" clId="{C8A3F647-C9D2-4652-A506-EFBB9DF11650}" dt="2022-08-07T11:31:52.926" v="9050" actId="14100"/>
          <ac:spMkLst>
            <pc:docMk/>
            <pc:sldMk cId="0" sldId="265"/>
            <ac:spMk id="37" creationId="{4E7F26A0-C926-6D55-0687-3414D012B9A3}"/>
          </ac:spMkLst>
        </pc:spChg>
        <pc:spChg chg="add del mod">
          <ac:chgData name="장 혜연" userId="bcddb849a60bce58" providerId="LiveId" clId="{C8A3F647-C9D2-4652-A506-EFBB9DF11650}" dt="2022-08-06T17:59:42.682" v="270" actId="478"/>
          <ac:spMkLst>
            <pc:docMk/>
            <pc:sldMk cId="0" sldId="265"/>
            <ac:spMk id="37" creationId="{F73576F6-5456-CBAB-A8EF-B83CDE31254B}"/>
          </ac:spMkLst>
        </pc:spChg>
        <pc:spChg chg="add del mod">
          <ac:chgData name="장 혜연" userId="bcddb849a60bce58" providerId="LiveId" clId="{C8A3F647-C9D2-4652-A506-EFBB9DF11650}" dt="2022-08-06T17:59:43.337" v="271" actId="478"/>
          <ac:spMkLst>
            <pc:docMk/>
            <pc:sldMk cId="0" sldId="265"/>
            <ac:spMk id="38" creationId="{927749E6-A417-5979-661F-8C9256CDF35F}"/>
          </ac:spMkLst>
        </pc:spChg>
        <pc:spChg chg="add del mod">
          <ac:chgData name="장 혜연" userId="bcddb849a60bce58" providerId="LiveId" clId="{C8A3F647-C9D2-4652-A506-EFBB9DF11650}" dt="2022-08-07T11:32:15.161" v="9053"/>
          <ac:spMkLst>
            <pc:docMk/>
            <pc:sldMk cId="0" sldId="265"/>
            <ac:spMk id="38" creationId="{C2A9944D-E980-FA50-FCA9-28BADE7B8487}"/>
          </ac:spMkLst>
        </pc:spChg>
        <pc:spChg chg="add mod">
          <ac:chgData name="장 혜연" userId="bcddb849a60bce58" providerId="LiveId" clId="{C8A3F647-C9D2-4652-A506-EFBB9DF11650}" dt="2022-08-07T11:32:27.063" v="9055" actId="1076"/>
          <ac:spMkLst>
            <pc:docMk/>
            <pc:sldMk cId="0" sldId="265"/>
            <ac:spMk id="39" creationId="{0B8F3C5D-E77C-487D-42A5-56301D0D1949}"/>
          </ac:spMkLst>
        </pc:spChg>
        <pc:spChg chg="add del mod">
          <ac:chgData name="장 혜연" userId="bcddb849a60bce58" providerId="LiveId" clId="{C8A3F647-C9D2-4652-A506-EFBB9DF11650}" dt="2022-08-06T17:59:44.008" v="272" actId="478"/>
          <ac:spMkLst>
            <pc:docMk/>
            <pc:sldMk cId="0" sldId="265"/>
            <ac:spMk id="39" creationId="{9516DF48-EFC4-21D8-DAE9-7F5193F4FE4A}"/>
          </ac:spMkLst>
        </pc:spChg>
        <pc:spChg chg="add del mod">
          <ac:chgData name="장 혜연" userId="bcddb849a60bce58" providerId="LiveId" clId="{C8A3F647-C9D2-4652-A506-EFBB9DF11650}" dt="2022-08-06T17:56:57.222" v="253" actId="478"/>
          <ac:spMkLst>
            <pc:docMk/>
            <pc:sldMk cId="0" sldId="265"/>
            <ac:spMk id="40" creationId="{B3470D96-D3CF-540B-C4A3-83A0721D1CD7}"/>
          </ac:spMkLst>
        </pc:spChg>
        <pc:spChg chg="del">
          <ac:chgData name="장 혜연" userId="bcddb849a60bce58" providerId="LiveId" clId="{C8A3F647-C9D2-4652-A506-EFBB9DF11650}" dt="2022-08-06T17:19:35.728" v="2" actId="478"/>
          <ac:spMkLst>
            <pc:docMk/>
            <pc:sldMk cId="0" sldId="265"/>
            <ac:spMk id="42" creationId="{9CAB6650-A68A-4AEC-D3DD-E7AB921384D0}"/>
          </ac:spMkLst>
        </pc:spChg>
        <pc:spChg chg="del">
          <ac:chgData name="장 혜연" userId="bcddb849a60bce58" providerId="LiveId" clId="{C8A3F647-C9D2-4652-A506-EFBB9DF11650}" dt="2022-08-06T17:19:40.566" v="5" actId="478"/>
          <ac:spMkLst>
            <pc:docMk/>
            <pc:sldMk cId="0" sldId="265"/>
            <ac:spMk id="43" creationId="{5E1AD99B-50C3-F406-5D87-C3DD8CF71C0F}"/>
          </ac:spMkLst>
        </pc:spChg>
        <pc:spChg chg="del">
          <ac:chgData name="장 혜연" userId="bcddb849a60bce58" providerId="LiveId" clId="{C8A3F647-C9D2-4652-A506-EFBB9DF11650}" dt="2022-08-06T17:19:37.575" v="3" actId="478"/>
          <ac:spMkLst>
            <pc:docMk/>
            <pc:sldMk cId="0" sldId="265"/>
            <ac:spMk id="44" creationId="{DC317DD8-2BD3-FB8F-12EC-B7FB87DD7AFD}"/>
          </ac:spMkLst>
        </pc:spChg>
        <pc:spChg chg="del">
          <ac:chgData name="장 혜연" userId="bcddb849a60bce58" providerId="LiveId" clId="{C8A3F647-C9D2-4652-A506-EFBB9DF11650}" dt="2022-08-06T17:19:39.111" v="4" actId="478"/>
          <ac:spMkLst>
            <pc:docMk/>
            <pc:sldMk cId="0" sldId="265"/>
            <ac:spMk id="45" creationId="{CE0D1CD5-EE3C-B94E-D9B2-2788905AD809}"/>
          </ac:spMkLst>
        </pc:spChg>
        <pc:spChg chg="add mod">
          <ac:chgData name="장 혜연" userId="bcddb849a60bce58" providerId="LiveId" clId="{C8A3F647-C9D2-4652-A506-EFBB9DF11650}" dt="2022-08-06T18:02:30.809" v="311" actId="1035"/>
          <ac:spMkLst>
            <pc:docMk/>
            <pc:sldMk cId="0" sldId="265"/>
            <ac:spMk id="50" creationId="{7BE6BD85-F515-C1AB-7CAF-BACE68F5E103}"/>
          </ac:spMkLst>
        </pc:spChg>
        <pc:spChg chg="add del mod">
          <ac:chgData name="장 혜연" userId="bcddb849a60bce58" providerId="LiveId" clId="{C8A3F647-C9D2-4652-A506-EFBB9DF11650}" dt="2022-08-06T18:13:28.133" v="319"/>
          <ac:spMkLst>
            <pc:docMk/>
            <pc:sldMk cId="0" sldId="265"/>
            <ac:spMk id="52" creationId="{A0194133-7ADB-E3B3-B1B6-9184C1C4AE91}"/>
          </ac:spMkLst>
        </pc:spChg>
        <pc:spChg chg="add del mod">
          <ac:chgData name="장 혜연" userId="bcddb849a60bce58" providerId="LiveId" clId="{C8A3F647-C9D2-4652-A506-EFBB9DF11650}" dt="2022-08-06T18:13:37.351" v="321" actId="478"/>
          <ac:spMkLst>
            <pc:docMk/>
            <pc:sldMk cId="0" sldId="265"/>
            <ac:spMk id="54" creationId="{DD81AA53-CBCA-7B6F-EDA6-8BFCB1C71C76}"/>
          </ac:spMkLst>
        </pc:spChg>
        <pc:spChg chg="add mod">
          <ac:chgData name="장 혜연" userId="bcddb849a60bce58" providerId="LiveId" clId="{C8A3F647-C9D2-4652-A506-EFBB9DF11650}" dt="2022-08-07T11:32:01.733" v="9051" actId="1076"/>
          <ac:spMkLst>
            <pc:docMk/>
            <pc:sldMk cId="0" sldId="265"/>
            <ac:spMk id="56" creationId="{7A29AA69-EBC8-5B5D-1235-5BDA694467B4}"/>
          </ac:spMkLst>
        </pc:spChg>
        <pc:spChg chg="add del mod">
          <ac:chgData name="장 혜연" userId="bcddb849a60bce58" providerId="LiveId" clId="{C8A3F647-C9D2-4652-A506-EFBB9DF11650}" dt="2022-08-07T11:29:37.914" v="8910" actId="478"/>
          <ac:spMkLst>
            <pc:docMk/>
            <pc:sldMk cId="0" sldId="265"/>
            <ac:spMk id="57" creationId="{E19DEE46-4015-9881-86C5-86545D1B18D1}"/>
          </ac:spMkLst>
        </pc:spChg>
        <pc:spChg chg="add mod">
          <ac:chgData name="장 혜연" userId="bcddb849a60bce58" providerId="LiveId" clId="{C8A3F647-C9D2-4652-A506-EFBB9DF11650}" dt="2022-08-07T11:32:30.446" v="9056" actId="1076"/>
          <ac:spMkLst>
            <pc:docMk/>
            <pc:sldMk cId="0" sldId="265"/>
            <ac:spMk id="58" creationId="{E940C305-CAE9-AF1B-D177-F3271F2DEB84}"/>
          </ac:spMkLst>
        </pc:spChg>
        <pc:spChg chg="mod">
          <ac:chgData name="장 혜연" userId="bcddb849a60bce58" providerId="LiveId" clId="{C8A3F647-C9D2-4652-A506-EFBB9DF11650}" dt="2022-08-06T18:05:38.757" v="317" actId="1076"/>
          <ac:spMkLst>
            <pc:docMk/>
            <pc:sldMk cId="0" sldId="265"/>
            <ac:spMk id="235" creationId="{00000000-0000-0000-0000-000000000000}"/>
          </ac:spMkLst>
        </pc:spChg>
        <pc:spChg chg="mod">
          <ac:chgData name="장 혜연" userId="bcddb849a60bce58" providerId="LiveId" clId="{C8A3F647-C9D2-4652-A506-EFBB9DF11650}" dt="2022-08-06T18:05:31.813" v="316" actId="1076"/>
          <ac:spMkLst>
            <pc:docMk/>
            <pc:sldMk cId="0" sldId="265"/>
            <ac:spMk id="236" creationId="{00000000-0000-0000-0000-000000000000}"/>
          </ac:spMkLst>
        </pc:spChg>
        <pc:spChg chg="del mod">
          <ac:chgData name="장 혜연" userId="bcddb849a60bce58" providerId="LiveId" clId="{C8A3F647-C9D2-4652-A506-EFBB9DF11650}" dt="2022-08-07T11:30:30.190" v="8966" actId="478"/>
          <ac:spMkLst>
            <pc:docMk/>
            <pc:sldMk cId="0" sldId="265"/>
            <ac:spMk id="243" creationId="{00000000-0000-0000-0000-000000000000}"/>
          </ac:spMkLst>
        </pc:spChg>
        <pc:spChg chg="del mod">
          <ac:chgData name="장 혜연" userId="bcddb849a60bce58" providerId="LiveId" clId="{C8A3F647-C9D2-4652-A506-EFBB9DF11650}" dt="2022-08-06T17:19:28.927" v="1" actId="478"/>
          <ac:spMkLst>
            <pc:docMk/>
            <pc:sldMk cId="0" sldId="265"/>
            <ac:spMk id="244" creationId="{00000000-0000-0000-0000-000000000000}"/>
          </ac:spMkLst>
        </pc:spChg>
        <pc:spChg chg="del">
          <ac:chgData name="장 혜연" userId="bcddb849a60bce58" providerId="LiveId" clId="{C8A3F647-C9D2-4652-A506-EFBB9DF11650}" dt="2022-08-06T17:19:41.596" v="6" actId="478"/>
          <ac:spMkLst>
            <pc:docMk/>
            <pc:sldMk cId="0" sldId="265"/>
            <ac:spMk id="246" creationId="{00000000-0000-0000-0000-000000000000}"/>
          </ac:spMkLst>
        </pc:spChg>
        <pc:spChg chg="del">
          <ac:chgData name="장 혜연" userId="bcddb849a60bce58" providerId="LiveId" clId="{C8A3F647-C9D2-4652-A506-EFBB9DF11650}" dt="2022-08-06T18:26:48.029" v="428" actId="478"/>
          <ac:spMkLst>
            <pc:docMk/>
            <pc:sldMk cId="0" sldId="265"/>
            <ac:spMk id="250" creationId="{00000000-0000-0000-0000-000000000000}"/>
          </ac:spMkLst>
        </pc:spChg>
        <pc:spChg chg="mod">
          <ac:chgData name="장 혜연" userId="bcddb849a60bce58" providerId="LiveId" clId="{C8A3F647-C9D2-4652-A506-EFBB9DF11650}" dt="2022-08-06T17:29:40.415" v="106" actId="1076"/>
          <ac:spMkLst>
            <pc:docMk/>
            <pc:sldMk cId="0" sldId="265"/>
            <ac:spMk id="252" creationId="{00000000-0000-0000-0000-000000000000}"/>
          </ac:spMkLst>
        </pc:spChg>
        <pc:spChg chg="del">
          <ac:chgData name="장 혜연" userId="bcddb849a60bce58" providerId="LiveId" clId="{C8A3F647-C9D2-4652-A506-EFBB9DF11650}" dt="2022-08-06T18:26:50.840" v="429" actId="478"/>
          <ac:spMkLst>
            <pc:docMk/>
            <pc:sldMk cId="0" sldId="265"/>
            <ac:spMk id="255" creationId="{00000000-0000-0000-0000-000000000000}"/>
          </ac:spMkLst>
        </pc:spChg>
        <pc:spChg chg="add del mod">
          <ac:chgData name="장 혜연" userId="bcddb849a60bce58" providerId="LiveId" clId="{C8A3F647-C9D2-4652-A506-EFBB9DF11650}" dt="2022-08-07T11:32:52.492" v="9065" actId="1076"/>
          <ac:spMkLst>
            <pc:docMk/>
            <pc:sldMk cId="0" sldId="265"/>
            <ac:spMk id="261" creationId="{00000000-0000-0000-0000-000000000000}"/>
          </ac:spMkLst>
        </pc:spChg>
        <pc:spChg chg="add del mod">
          <ac:chgData name="장 혜연" userId="bcddb849a60bce58" providerId="LiveId" clId="{C8A3F647-C9D2-4652-A506-EFBB9DF11650}" dt="2022-08-07T11:32:57.875" v="9067" actId="478"/>
          <ac:spMkLst>
            <pc:docMk/>
            <pc:sldMk cId="0" sldId="265"/>
            <ac:spMk id="262" creationId="{00000000-0000-0000-0000-000000000000}"/>
          </ac:spMkLst>
        </pc:spChg>
        <pc:spChg chg="add del mod">
          <ac:chgData name="장 혜연" userId="bcddb849a60bce58" providerId="LiveId" clId="{C8A3F647-C9D2-4652-A506-EFBB9DF11650}" dt="2022-08-07T11:33:00.756" v="9068" actId="478"/>
          <ac:spMkLst>
            <pc:docMk/>
            <pc:sldMk cId="0" sldId="265"/>
            <ac:spMk id="263" creationId="{00000000-0000-0000-0000-000000000000}"/>
          </ac:spMkLst>
        </pc:spChg>
        <pc:spChg chg="del mod">
          <ac:chgData name="장 혜연" userId="bcddb849a60bce58" providerId="LiveId" clId="{C8A3F647-C9D2-4652-A506-EFBB9DF11650}" dt="2022-08-07T11:32:54.403" v="9066" actId="478"/>
          <ac:spMkLst>
            <pc:docMk/>
            <pc:sldMk cId="0" sldId="265"/>
            <ac:spMk id="264" creationId="{00000000-0000-0000-0000-000000000000}"/>
          </ac:spMkLst>
        </pc:spChg>
        <pc:spChg chg="add del mod">
          <ac:chgData name="장 혜연" userId="bcddb849a60bce58" providerId="LiveId" clId="{C8A3F647-C9D2-4652-A506-EFBB9DF11650}" dt="2022-08-06T18:33:58.780" v="562" actId="478"/>
          <ac:spMkLst>
            <pc:docMk/>
            <pc:sldMk cId="0" sldId="265"/>
            <ac:spMk id="265" creationId="{00000000-0000-0000-0000-000000000000}"/>
          </ac:spMkLst>
        </pc:spChg>
        <pc:graphicFrameChg chg="mod modGraphic">
          <ac:chgData name="장 혜연" userId="bcddb849a60bce58" providerId="LiveId" clId="{C8A3F647-C9D2-4652-A506-EFBB9DF11650}" dt="2022-08-07T12:07:27.911" v="11209"/>
          <ac:graphicFrameMkLst>
            <pc:docMk/>
            <pc:sldMk cId="0" sldId="265"/>
            <ac:graphicFrameMk id="229" creationId="{00000000-0000-0000-0000-000000000000}"/>
          </ac:graphicFrameMkLst>
        </pc:graphicFrameChg>
        <pc:graphicFrameChg chg="mod modGraphic">
          <ac:chgData name="장 혜연" userId="bcddb849a60bce58" providerId="LiveId" clId="{C8A3F647-C9D2-4652-A506-EFBB9DF11650}" dt="2022-08-07T12:07:25.064" v="11208" actId="14100"/>
          <ac:graphicFrameMkLst>
            <pc:docMk/>
            <pc:sldMk cId="0" sldId="265"/>
            <ac:graphicFrameMk id="230" creationId="{00000000-0000-0000-0000-000000000000}"/>
          </ac:graphicFrameMkLst>
        </pc:graphicFrameChg>
        <pc:picChg chg="add del mod">
          <ac:chgData name="장 혜연" userId="bcddb849a60bce58" providerId="LiveId" clId="{C8A3F647-C9D2-4652-A506-EFBB9DF11650}" dt="2022-08-06T17:29:47.079" v="107" actId="1076"/>
          <ac:picMkLst>
            <pc:docMk/>
            <pc:sldMk cId="0" sldId="265"/>
            <ac:picMk id="3" creationId="{87A1B8E7-7B37-DC12-0A57-1194B5FC23D1}"/>
          </ac:picMkLst>
        </pc:picChg>
        <pc:picChg chg="add mod">
          <ac:chgData name="장 혜연" userId="bcddb849a60bce58" providerId="LiveId" clId="{C8A3F647-C9D2-4652-A506-EFBB9DF11650}" dt="2022-08-06T18:02:30.809" v="311" actId="1035"/>
          <ac:picMkLst>
            <pc:docMk/>
            <pc:sldMk cId="0" sldId="265"/>
            <ac:picMk id="51" creationId="{BEC33801-A6A9-6BA0-5F6F-CD508A70D0CB}"/>
          </ac:picMkLst>
        </pc:picChg>
        <pc:picChg chg="add del mod">
          <ac:chgData name="장 혜연" userId="bcddb849a60bce58" providerId="LiveId" clId="{C8A3F647-C9D2-4652-A506-EFBB9DF11650}" dt="2022-08-06T18:13:28.133" v="319"/>
          <ac:picMkLst>
            <pc:docMk/>
            <pc:sldMk cId="0" sldId="265"/>
            <ac:picMk id="53" creationId="{AB10D1F9-9E55-9D29-6327-CC685ECFD0AC}"/>
          </ac:picMkLst>
        </pc:picChg>
        <pc:picChg chg="add del mod">
          <ac:chgData name="장 혜연" userId="bcddb849a60bce58" providerId="LiveId" clId="{C8A3F647-C9D2-4652-A506-EFBB9DF11650}" dt="2022-08-06T18:13:37.351" v="321" actId="478"/>
          <ac:picMkLst>
            <pc:docMk/>
            <pc:sldMk cId="0" sldId="265"/>
            <ac:picMk id="55" creationId="{FF2382A2-F8CE-54AC-03BA-6BC1D83C4206}"/>
          </ac:picMkLst>
        </pc:picChg>
        <pc:cxnChg chg="add mod">
          <ac:chgData name="장 혜연" userId="bcddb849a60bce58" providerId="LiveId" clId="{C8A3F647-C9D2-4652-A506-EFBB9DF11650}" dt="2022-08-06T17:59:34.320" v="267" actId="13822"/>
          <ac:cxnSpMkLst>
            <pc:docMk/>
            <pc:sldMk cId="0" sldId="265"/>
            <ac:cxnSpMk id="7" creationId="{CD8D2C3E-7FA3-B59B-8930-B1F9116D978C}"/>
          </ac:cxnSpMkLst>
        </pc:cxnChg>
        <pc:cxnChg chg="add mod">
          <ac:chgData name="장 혜연" userId="bcddb849a60bce58" providerId="LiveId" clId="{C8A3F647-C9D2-4652-A506-EFBB9DF11650}" dt="2022-08-06T18:00:40.620" v="276" actId="1076"/>
          <ac:cxnSpMkLst>
            <pc:docMk/>
            <pc:sldMk cId="0" sldId="265"/>
            <ac:cxnSpMk id="46" creationId="{043777EE-D451-1A60-19C3-DECA27BCD3AC}"/>
          </ac:cxnSpMkLst>
        </pc:cxnChg>
        <pc:cxnChg chg="add mod">
          <ac:chgData name="장 혜연" userId="bcddb849a60bce58" providerId="LiveId" clId="{C8A3F647-C9D2-4652-A506-EFBB9DF11650}" dt="2022-08-06T18:00:53.165" v="278" actId="1076"/>
          <ac:cxnSpMkLst>
            <pc:docMk/>
            <pc:sldMk cId="0" sldId="265"/>
            <ac:cxnSpMk id="47" creationId="{1CFA2D3D-ADC8-53EB-C955-6E4F08100EBF}"/>
          </ac:cxnSpMkLst>
        </pc:cxnChg>
        <pc:cxnChg chg="add mod">
          <ac:chgData name="장 혜연" userId="bcddb849a60bce58" providerId="LiveId" clId="{C8A3F647-C9D2-4652-A506-EFBB9DF11650}" dt="2022-08-06T18:01:07.229" v="280" actId="1076"/>
          <ac:cxnSpMkLst>
            <pc:docMk/>
            <pc:sldMk cId="0" sldId="265"/>
            <ac:cxnSpMk id="48" creationId="{B0A4E182-EBE3-3A94-5DCD-E824608AD061}"/>
          </ac:cxnSpMkLst>
        </pc:cxnChg>
        <pc:cxnChg chg="add mod">
          <ac:chgData name="장 혜연" userId="bcddb849a60bce58" providerId="LiveId" clId="{C8A3F647-C9D2-4652-A506-EFBB9DF11650}" dt="2022-08-06T18:01:33.875" v="285" actId="1037"/>
          <ac:cxnSpMkLst>
            <pc:docMk/>
            <pc:sldMk cId="0" sldId="265"/>
            <ac:cxnSpMk id="49" creationId="{1042DA62-5E80-5B4B-6555-0786C3B82037}"/>
          </ac:cxnSpMkLst>
        </pc:cxnChg>
      </pc:sldChg>
      <pc:sldChg chg="addSp delSp modSp mod">
        <pc:chgData name="장 혜연" userId="bcddb849a60bce58" providerId="LiveId" clId="{C8A3F647-C9D2-4652-A506-EFBB9DF11650}" dt="2022-08-07T12:06:43.697" v="11195"/>
        <pc:sldMkLst>
          <pc:docMk/>
          <pc:sldMk cId="0" sldId="266"/>
        </pc:sldMkLst>
        <pc:spChg chg="add mod">
          <ac:chgData name="장 혜연" userId="bcddb849a60bce58" providerId="LiveId" clId="{C8A3F647-C9D2-4652-A506-EFBB9DF11650}" dt="2022-08-07T07:13:19.073" v="2609" actId="1076"/>
          <ac:spMkLst>
            <pc:docMk/>
            <pc:sldMk cId="0" sldId="266"/>
            <ac:spMk id="2" creationId="{E48F3071-A1DE-2B75-4EB9-F03A7A4646DD}"/>
          </ac:spMkLst>
        </pc:spChg>
        <pc:spChg chg="add del">
          <ac:chgData name="장 혜연" userId="bcddb849a60bce58" providerId="LiveId" clId="{C8A3F647-C9D2-4652-A506-EFBB9DF11650}" dt="2022-08-07T07:14:04.145" v="2616" actId="478"/>
          <ac:spMkLst>
            <pc:docMk/>
            <pc:sldMk cId="0" sldId="266"/>
            <ac:spMk id="3" creationId="{681DEAAE-79A2-7844-E84B-C54701146A63}"/>
          </ac:spMkLst>
        </pc:spChg>
        <pc:spChg chg="add mod">
          <ac:chgData name="장 혜연" userId="bcddb849a60bce58" providerId="LiveId" clId="{C8A3F647-C9D2-4652-A506-EFBB9DF11650}" dt="2022-08-07T07:15:14.281" v="2633" actId="208"/>
          <ac:spMkLst>
            <pc:docMk/>
            <pc:sldMk cId="0" sldId="266"/>
            <ac:spMk id="4" creationId="{6C284646-1F0E-3A82-93D8-39CF015FD8A3}"/>
          </ac:spMkLst>
        </pc:spChg>
        <pc:spChg chg="add del mod">
          <ac:chgData name="장 혜연" userId="bcddb849a60bce58" providerId="LiveId" clId="{C8A3F647-C9D2-4652-A506-EFBB9DF11650}" dt="2022-08-07T07:16:10.129" v="2643" actId="478"/>
          <ac:spMkLst>
            <pc:docMk/>
            <pc:sldMk cId="0" sldId="266"/>
            <ac:spMk id="5" creationId="{0B199B6A-F859-E2AE-54F5-19ABCBDF0EDF}"/>
          </ac:spMkLst>
        </pc:spChg>
        <pc:spChg chg="add mod">
          <ac:chgData name="장 혜연" userId="bcddb849a60bce58" providerId="LiveId" clId="{C8A3F647-C9D2-4652-A506-EFBB9DF11650}" dt="2022-08-07T07:17:57.936" v="2661" actId="14100"/>
          <ac:spMkLst>
            <pc:docMk/>
            <pc:sldMk cId="0" sldId="266"/>
            <ac:spMk id="6" creationId="{B847056F-7A87-99DE-0C96-038BAC1519E9}"/>
          </ac:spMkLst>
        </pc:spChg>
        <pc:spChg chg="add mod">
          <ac:chgData name="장 혜연" userId="bcddb849a60bce58" providerId="LiveId" clId="{C8A3F647-C9D2-4652-A506-EFBB9DF11650}" dt="2022-08-07T07:42:08.014" v="3367" actId="113"/>
          <ac:spMkLst>
            <pc:docMk/>
            <pc:sldMk cId="0" sldId="266"/>
            <ac:spMk id="11" creationId="{472E709E-9054-2202-3F94-0E5B5EACF903}"/>
          </ac:spMkLst>
        </pc:spChg>
        <pc:spChg chg="add mod">
          <ac:chgData name="장 혜연" userId="bcddb849a60bce58" providerId="LiveId" clId="{C8A3F647-C9D2-4652-A506-EFBB9DF11650}" dt="2022-08-07T07:39:01.182" v="3229" actId="1076"/>
          <ac:spMkLst>
            <pc:docMk/>
            <pc:sldMk cId="0" sldId="266"/>
            <ac:spMk id="12" creationId="{2EB28E59-9BEA-114A-0471-391ED3297A3E}"/>
          </ac:spMkLst>
        </pc:spChg>
        <pc:spChg chg="add mod">
          <ac:chgData name="장 혜연" userId="bcddb849a60bce58" providerId="LiveId" clId="{C8A3F647-C9D2-4652-A506-EFBB9DF11650}" dt="2022-08-07T07:28:14.562" v="3077" actId="208"/>
          <ac:spMkLst>
            <pc:docMk/>
            <pc:sldMk cId="0" sldId="266"/>
            <ac:spMk id="15" creationId="{CD1740A4-E2C5-4F48-F9D2-08B97AA428D3}"/>
          </ac:spMkLst>
        </pc:spChg>
        <pc:spChg chg="add del">
          <ac:chgData name="장 혜연" userId="bcddb849a60bce58" providerId="LiveId" clId="{C8A3F647-C9D2-4652-A506-EFBB9DF11650}" dt="2022-08-07T07:33:07.538" v="3086" actId="478"/>
          <ac:spMkLst>
            <pc:docMk/>
            <pc:sldMk cId="0" sldId="266"/>
            <ac:spMk id="17" creationId="{AAE9CFED-479A-6515-187E-77A1B81BB506}"/>
          </ac:spMkLst>
        </pc:spChg>
        <pc:spChg chg="add mod">
          <ac:chgData name="장 혜연" userId="bcddb849a60bce58" providerId="LiveId" clId="{C8A3F647-C9D2-4652-A506-EFBB9DF11650}" dt="2022-08-07T07:39:12.421" v="3231" actId="1076"/>
          <ac:spMkLst>
            <pc:docMk/>
            <pc:sldMk cId="0" sldId="266"/>
            <ac:spMk id="18" creationId="{13751A35-007C-52F4-59CD-391CCFA198D0}"/>
          </ac:spMkLst>
        </pc:spChg>
        <pc:spChg chg="add mod">
          <ac:chgData name="장 혜연" userId="bcddb849a60bce58" providerId="LiveId" clId="{C8A3F647-C9D2-4652-A506-EFBB9DF11650}" dt="2022-08-07T07:34:07.759" v="3096" actId="1076"/>
          <ac:spMkLst>
            <pc:docMk/>
            <pc:sldMk cId="0" sldId="266"/>
            <ac:spMk id="19" creationId="{2C78FB2C-7849-E981-6269-23DF7FE77DDA}"/>
          </ac:spMkLst>
        </pc:spChg>
        <pc:spChg chg="add mod">
          <ac:chgData name="장 혜연" userId="bcddb849a60bce58" providerId="LiveId" clId="{C8A3F647-C9D2-4652-A506-EFBB9DF11650}" dt="2022-08-07T07:36:10.078" v="3156" actId="20577"/>
          <ac:spMkLst>
            <pc:docMk/>
            <pc:sldMk cId="0" sldId="266"/>
            <ac:spMk id="20" creationId="{0DFDB401-A850-D7C0-BE21-D5AD41AFBC9E}"/>
          </ac:spMkLst>
        </pc:spChg>
        <pc:spChg chg="add mod">
          <ac:chgData name="장 혜연" userId="bcddb849a60bce58" providerId="LiveId" clId="{C8A3F647-C9D2-4652-A506-EFBB9DF11650}" dt="2022-08-07T07:37:04.767" v="3166" actId="1076"/>
          <ac:spMkLst>
            <pc:docMk/>
            <pc:sldMk cId="0" sldId="266"/>
            <ac:spMk id="21" creationId="{3E64D4A3-510B-F273-706A-31417F070E1E}"/>
          </ac:spMkLst>
        </pc:spChg>
        <pc:spChg chg="add del mod">
          <ac:chgData name="장 혜연" userId="bcddb849a60bce58" providerId="LiveId" clId="{C8A3F647-C9D2-4652-A506-EFBB9DF11650}" dt="2022-08-07T07:18:49.084" v="2665" actId="478"/>
          <ac:spMkLst>
            <pc:docMk/>
            <pc:sldMk cId="0" sldId="266"/>
            <ac:spMk id="23" creationId="{C3729F2C-0BE7-A7C0-4941-20347D3FDE7C}"/>
          </ac:spMkLst>
        </pc:spChg>
        <pc:spChg chg="add del mod">
          <ac:chgData name="장 혜연" userId="bcddb849a60bce58" providerId="LiveId" clId="{C8A3F647-C9D2-4652-A506-EFBB9DF11650}" dt="2022-08-07T07:39:20.402" v="3235"/>
          <ac:spMkLst>
            <pc:docMk/>
            <pc:sldMk cId="0" sldId="266"/>
            <ac:spMk id="25" creationId="{5EA83085-80B0-8F39-4545-9F80FCC79A10}"/>
          </ac:spMkLst>
        </pc:spChg>
        <pc:spChg chg="add mod">
          <ac:chgData name="장 혜연" userId="bcddb849a60bce58" providerId="LiveId" clId="{C8A3F647-C9D2-4652-A506-EFBB9DF11650}" dt="2022-08-07T07:38:15.302" v="3223" actId="1076"/>
          <ac:spMkLst>
            <pc:docMk/>
            <pc:sldMk cId="0" sldId="266"/>
            <ac:spMk id="26" creationId="{ECAF55AC-9E61-8B03-948B-22FDCC0135D2}"/>
          </ac:spMkLst>
        </pc:spChg>
        <pc:spChg chg="add mod">
          <ac:chgData name="장 혜연" userId="bcddb849a60bce58" providerId="LiveId" clId="{C8A3F647-C9D2-4652-A506-EFBB9DF11650}" dt="2022-08-07T07:38:12.030" v="3222" actId="1076"/>
          <ac:spMkLst>
            <pc:docMk/>
            <pc:sldMk cId="0" sldId="266"/>
            <ac:spMk id="27" creationId="{01ECD088-28B2-5C4B-651A-A386C37B19AB}"/>
          </ac:spMkLst>
        </pc:spChg>
        <pc:spChg chg="add mod">
          <ac:chgData name="장 혜연" userId="bcddb849a60bce58" providerId="LiveId" clId="{C8A3F647-C9D2-4652-A506-EFBB9DF11650}" dt="2022-08-07T07:46:14.053" v="3489" actId="1076"/>
          <ac:spMkLst>
            <pc:docMk/>
            <pc:sldMk cId="0" sldId="266"/>
            <ac:spMk id="29" creationId="{BCA78FBC-2091-F2FF-66B7-D8DAA228BB9A}"/>
          </ac:spMkLst>
        </pc:spChg>
        <pc:spChg chg="add mod">
          <ac:chgData name="장 혜연" userId="bcddb849a60bce58" providerId="LiveId" clId="{C8A3F647-C9D2-4652-A506-EFBB9DF11650}" dt="2022-08-07T07:22:07.596" v="2963"/>
          <ac:spMkLst>
            <pc:docMk/>
            <pc:sldMk cId="0" sldId="266"/>
            <ac:spMk id="32" creationId="{A4569D53-6C20-6867-CC07-50954422DFDD}"/>
          </ac:spMkLst>
        </pc:spChg>
        <pc:spChg chg="add mod">
          <ac:chgData name="장 혜연" userId="bcddb849a60bce58" providerId="LiveId" clId="{C8A3F647-C9D2-4652-A506-EFBB9DF11650}" dt="2022-08-07T07:23:06.199" v="3035" actId="1037"/>
          <ac:spMkLst>
            <pc:docMk/>
            <pc:sldMk cId="0" sldId="266"/>
            <ac:spMk id="35" creationId="{C4E9F4FD-7133-1739-303E-41BC7DCE9A9C}"/>
          </ac:spMkLst>
        </pc:spChg>
        <pc:spChg chg="add mod">
          <ac:chgData name="장 혜연" userId="bcddb849a60bce58" providerId="LiveId" clId="{C8A3F647-C9D2-4652-A506-EFBB9DF11650}" dt="2022-08-07T07:22:47.595" v="3017"/>
          <ac:spMkLst>
            <pc:docMk/>
            <pc:sldMk cId="0" sldId="266"/>
            <ac:spMk id="38" creationId="{92852AA7-F6A3-5855-8888-D8722F5E837D}"/>
          </ac:spMkLst>
        </pc:spChg>
        <pc:spChg chg="add del mod">
          <ac:chgData name="장 혜연" userId="bcddb849a60bce58" providerId="LiveId" clId="{C8A3F647-C9D2-4652-A506-EFBB9DF11650}" dt="2022-08-07T07:22:52.491" v="3020" actId="478"/>
          <ac:spMkLst>
            <pc:docMk/>
            <pc:sldMk cId="0" sldId="266"/>
            <ac:spMk id="41" creationId="{C493727E-D85F-5781-CEF9-99333A74D3C0}"/>
          </ac:spMkLst>
        </pc:spChg>
        <pc:spChg chg="add del mod">
          <ac:chgData name="장 혜연" userId="bcddb849a60bce58" providerId="LiveId" clId="{C8A3F647-C9D2-4652-A506-EFBB9DF11650}" dt="2022-08-07T07:22:54.828" v="3023" actId="478"/>
          <ac:spMkLst>
            <pc:docMk/>
            <pc:sldMk cId="0" sldId="266"/>
            <ac:spMk id="44" creationId="{2709EA40-5E7A-26DA-2611-6C8C0D304818}"/>
          </ac:spMkLst>
        </pc:spChg>
        <pc:spChg chg="add del mod">
          <ac:chgData name="장 혜연" userId="bcddb849a60bce58" providerId="LiveId" clId="{C8A3F647-C9D2-4652-A506-EFBB9DF11650}" dt="2022-08-07T07:47:36.132" v="3505" actId="478"/>
          <ac:spMkLst>
            <pc:docMk/>
            <pc:sldMk cId="0" sldId="266"/>
            <ac:spMk id="45" creationId="{7631D931-6BE9-2012-685E-B8537D03D17A}"/>
          </ac:spMkLst>
        </pc:spChg>
        <pc:spChg chg="add del mod">
          <ac:chgData name="장 혜연" userId="bcddb849a60bce58" providerId="LiveId" clId="{C8A3F647-C9D2-4652-A506-EFBB9DF11650}" dt="2022-08-07T07:47:52.806" v="3516" actId="11529"/>
          <ac:spMkLst>
            <pc:docMk/>
            <pc:sldMk cId="0" sldId="266"/>
            <ac:spMk id="46" creationId="{84FB1473-BA55-4190-BC9E-E8E1341150C2}"/>
          </ac:spMkLst>
        </pc:spChg>
        <pc:spChg chg="add del mod">
          <ac:chgData name="장 혜연" userId="bcddb849a60bce58" providerId="LiveId" clId="{C8A3F647-C9D2-4652-A506-EFBB9DF11650}" dt="2022-08-07T07:48:02.915" v="3519"/>
          <ac:spMkLst>
            <pc:docMk/>
            <pc:sldMk cId="0" sldId="266"/>
            <ac:spMk id="47" creationId="{6302EA38-5984-108C-ACBF-AD4708D076CE}"/>
          </ac:spMkLst>
        </pc:spChg>
        <pc:spChg chg="add del mod">
          <ac:chgData name="장 혜연" userId="bcddb849a60bce58" providerId="LiveId" clId="{C8A3F647-C9D2-4652-A506-EFBB9DF11650}" dt="2022-08-07T07:48:39.785" v="3526" actId="478"/>
          <ac:spMkLst>
            <pc:docMk/>
            <pc:sldMk cId="0" sldId="266"/>
            <ac:spMk id="48" creationId="{39AA23D8-5007-7E4B-2CB8-9CE73C0620F0}"/>
          </ac:spMkLst>
        </pc:spChg>
        <pc:spChg chg="add mod">
          <ac:chgData name="장 혜연" userId="bcddb849a60bce58" providerId="LiveId" clId="{C8A3F647-C9D2-4652-A506-EFBB9DF11650}" dt="2022-08-07T07:32:16.980" v="3082" actId="208"/>
          <ac:spMkLst>
            <pc:docMk/>
            <pc:sldMk cId="0" sldId="266"/>
            <ac:spMk id="49" creationId="{B3B69936-5FED-440B-275A-360752A49B2B}"/>
          </ac:spMkLst>
        </pc:spChg>
        <pc:spChg chg="add mod">
          <ac:chgData name="장 혜연" userId="bcddb849a60bce58" providerId="LiveId" clId="{C8A3F647-C9D2-4652-A506-EFBB9DF11650}" dt="2022-08-07T07:32:20.439" v="3083" actId="208"/>
          <ac:spMkLst>
            <pc:docMk/>
            <pc:sldMk cId="0" sldId="266"/>
            <ac:spMk id="50" creationId="{84C5FBD1-28FE-FB58-2AD9-4221526A7E4E}"/>
          </ac:spMkLst>
        </pc:spChg>
        <pc:spChg chg="add mod">
          <ac:chgData name="장 혜연" userId="bcddb849a60bce58" providerId="LiveId" clId="{C8A3F647-C9D2-4652-A506-EFBB9DF11650}" dt="2022-08-07T07:32:23.981" v="3084" actId="208"/>
          <ac:spMkLst>
            <pc:docMk/>
            <pc:sldMk cId="0" sldId="266"/>
            <ac:spMk id="51" creationId="{8BB5B926-A580-96DF-2A59-0E87E10D9FB7}"/>
          </ac:spMkLst>
        </pc:spChg>
        <pc:spChg chg="add del mod">
          <ac:chgData name="장 혜연" userId="bcddb849a60bce58" providerId="LiveId" clId="{C8A3F647-C9D2-4652-A506-EFBB9DF11650}" dt="2022-08-07T07:28:00.231" v="3075" actId="478"/>
          <ac:spMkLst>
            <pc:docMk/>
            <pc:sldMk cId="0" sldId="266"/>
            <ac:spMk id="52" creationId="{90733FC7-A392-4AAC-23CE-ACCD0ABA96EA}"/>
          </ac:spMkLst>
        </pc:spChg>
        <pc:spChg chg="add mod">
          <ac:chgData name="장 혜연" userId="bcddb849a60bce58" providerId="LiveId" clId="{C8A3F647-C9D2-4652-A506-EFBB9DF11650}" dt="2022-08-07T07:48:56.806" v="3530" actId="14100"/>
          <ac:spMkLst>
            <pc:docMk/>
            <pc:sldMk cId="0" sldId="266"/>
            <ac:spMk id="53" creationId="{CD5D1846-6E6C-DEB0-AF69-87CD30B3EC6C}"/>
          </ac:spMkLst>
        </pc:spChg>
        <pc:spChg chg="add mod">
          <ac:chgData name="장 혜연" userId="bcddb849a60bce58" providerId="LiveId" clId="{C8A3F647-C9D2-4652-A506-EFBB9DF11650}" dt="2022-08-07T07:49:16.244" v="3534" actId="1076"/>
          <ac:spMkLst>
            <pc:docMk/>
            <pc:sldMk cId="0" sldId="266"/>
            <ac:spMk id="54" creationId="{CEC28C87-F94E-DC12-21C3-E02361DD8C06}"/>
          </ac:spMkLst>
        </pc:spChg>
        <pc:spChg chg="add mod">
          <ac:chgData name="장 혜연" userId="bcddb849a60bce58" providerId="LiveId" clId="{C8A3F647-C9D2-4652-A506-EFBB9DF11650}" dt="2022-08-07T07:49:58.018" v="3549"/>
          <ac:spMkLst>
            <pc:docMk/>
            <pc:sldMk cId="0" sldId="266"/>
            <ac:spMk id="62" creationId="{AD5F8639-5EED-645C-72F5-79B1619D2487}"/>
          </ac:spMkLst>
        </pc:spChg>
        <pc:spChg chg="add mod">
          <ac:chgData name="장 혜연" userId="bcddb849a60bce58" providerId="LiveId" clId="{C8A3F647-C9D2-4652-A506-EFBB9DF11650}" dt="2022-08-07T07:51:13.967" v="3563" actId="1076"/>
          <ac:spMkLst>
            <pc:docMk/>
            <pc:sldMk cId="0" sldId="266"/>
            <ac:spMk id="72" creationId="{5C90DAC1-4A0C-9ABB-E11A-A36C4C0EEEBC}"/>
          </ac:spMkLst>
        </pc:spChg>
        <pc:spChg chg="del">
          <ac:chgData name="장 혜연" userId="bcddb849a60bce58" providerId="LiveId" clId="{C8A3F647-C9D2-4652-A506-EFBB9DF11650}" dt="2022-08-07T07:17:18.857" v="2656" actId="478"/>
          <ac:spMkLst>
            <pc:docMk/>
            <pc:sldMk cId="0" sldId="266"/>
            <ac:spMk id="268" creationId="{00000000-0000-0000-0000-000000000000}"/>
          </ac:spMkLst>
        </pc:spChg>
        <pc:spChg chg="del mod">
          <ac:chgData name="장 혜연" userId="bcddb849a60bce58" providerId="LiveId" clId="{C8A3F647-C9D2-4652-A506-EFBB9DF11650}" dt="2022-08-07T07:14:24.056" v="2623" actId="478"/>
          <ac:spMkLst>
            <pc:docMk/>
            <pc:sldMk cId="0" sldId="266"/>
            <ac:spMk id="269" creationId="{00000000-0000-0000-0000-000000000000}"/>
          </ac:spMkLst>
        </pc:spChg>
        <pc:spChg chg="mod">
          <ac:chgData name="장 혜연" userId="bcddb849a60bce58" providerId="LiveId" clId="{C8A3F647-C9D2-4652-A506-EFBB9DF11650}" dt="2022-08-07T07:13:40.831" v="2613" actId="115"/>
          <ac:spMkLst>
            <pc:docMk/>
            <pc:sldMk cId="0" sldId="266"/>
            <ac:spMk id="270" creationId="{00000000-0000-0000-0000-000000000000}"/>
          </ac:spMkLst>
        </pc:spChg>
        <pc:spChg chg="mod">
          <ac:chgData name="장 혜연" userId="bcddb849a60bce58" providerId="LiveId" clId="{C8A3F647-C9D2-4652-A506-EFBB9DF11650}" dt="2022-08-07T07:38:28.951" v="3224" actId="1076"/>
          <ac:spMkLst>
            <pc:docMk/>
            <pc:sldMk cId="0" sldId="266"/>
            <ac:spMk id="271" creationId="{00000000-0000-0000-0000-000000000000}"/>
          </ac:spMkLst>
        </pc:spChg>
        <pc:spChg chg="mod">
          <ac:chgData name="장 혜연" userId="bcddb849a60bce58" providerId="LiveId" clId="{C8A3F647-C9D2-4652-A506-EFBB9DF11650}" dt="2022-08-07T07:38:40.006" v="3225" actId="1076"/>
          <ac:spMkLst>
            <pc:docMk/>
            <pc:sldMk cId="0" sldId="266"/>
            <ac:spMk id="272" creationId="{00000000-0000-0000-0000-000000000000}"/>
          </ac:spMkLst>
        </pc:spChg>
        <pc:spChg chg="mod">
          <ac:chgData name="장 혜연" userId="bcddb849a60bce58" providerId="LiveId" clId="{C8A3F647-C9D2-4652-A506-EFBB9DF11650}" dt="2022-08-07T07:38:45.445" v="3226" actId="1076"/>
          <ac:spMkLst>
            <pc:docMk/>
            <pc:sldMk cId="0" sldId="266"/>
            <ac:spMk id="273" creationId="{00000000-0000-0000-0000-000000000000}"/>
          </ac:spMkLst>
        </pc:spChg>
        <pc:spChg chg="mod">
          <ac:chgData name="장 혜연" userId="bcddb849a60bce58" providerId="LiveId" clId="{C8A3F647-C9D2-4652-A506-EFBB9DF11650}" dt="2022-08-07T07:39:20.070" v="3233" actId="1076"/>
          <ac:spMkLst>
            <pc:docMk/>
            <pc:sldMk cId="0" sldId="266"/>
            <ac:spMk id="274" creationId="{00000000-0000-0000-0000-000000000000}"/>
          </ac:spMkLst>
        </pc:spChg>
        <pc:spChg chg="mod">
          <ac:chgData name="장 혜연" userId="bcddb849a60bce58" providerId="LiveId" clId="{C8A3F647-C9D2-4652-A506-EFBB9DF11650}" dt="2022-08-07T07:39:16.630" v="3232" actId="1076"/>
          <ac:spMkLst>
            <pc:docMk/>
            <pc:sldMk cId="0" sldId="266"/>
            <ac:spMk id="275" creationId="{00000000-0000-0000-0000-000000000000}"/>
          </ac:spMkLst>
        </pc:spChg>
        <pc:spChg chg="del mod">
          <ac:chgData name="장 혜연" userId="bcddb849a60bce58" providerId="LiveId" clId="{C8A3F647-C9D2-4652-A506-EFBB9DF11650}" dt="2022-08-07T07:14:44.057" v="2627" actId="478"/>
          <ac:spMkLst>
            <pc:docMk/>
            <pc:sldMk cId="0" sldId="266"/>
            <ac:spMk id="276" creationId="{00000000-0000-0000-0000-000000000000}"/>
          </ac:spMkLst>
        </pc:spChg>
        <pc:spChg chg="del">
          <ac:chgData name="장 혜연" userId="bcddb849a60bce58" providerId="LiveId" clId="{C8A3F647-C9D2-4652-A506-EFBB9DF11650}" dt="2022-08-07T07:15:20.701" v="2634" actId="478"/>
          <ac:spMkLst>
            <pc:docMk/>
            <pc:sldMk cId="0" sldId="266"/>
            <ac:spMk id="277" creationId="{00000000-0000-0000-0000-000000000000}"/>
          </ac:spMkLst>
        </pc:spChg>
        <pc:spChg chg="del mod">
          <ac:chgData name="장 혜연" userId="bcddb849a60bce58" providerId="LiveId" clId="{C8A3F647-C9D2-4652-A506-EFBB9DF11650}" dt="2022-08-07T07:43:40.131" v="3472" actId="478"/>
          <ac:spMkLst>
            <pc:docMk/>
            <pc:sldMk cId="0" sldId="266"/>
            <ac:spMk id="278" creationId="{00000000-0000-0000-0000-000000000000}"/>
          </ac:spMkLst>
        </pc:spChg>
        <pc:spChg chg="del mod">
          <ac:chgData name="장 혜연" userId="bcddb849a60bce58" providerId="LiveId" clId="{C8A3F647-C9D2-4652-A506-EFBB9DF11650}" dt="2022-08-07T07:14:49.360" v="2629" actId="478"/>
          <ac:spMkLst>
            <pc:docMk/>
            <pc:sldMk cId="0" sldId="266"/>
            <ac:spMk id="279" creationId="{00000000-0000-0000-0000-000000000000}"/>
          </ac:spMkLst>
        </pc:spChg>
        <pc:graphicFrameChg chg="mod modGraphic">
          <ac:chgData name="장 혜연" userId="bcddb849a60bce58" providerId="LiveId" clId="{C8A3F647-C9D2-4652-A506-EFBB9DF11650}" dt="2022-08-07T12:06:43.697" v="11195"/>
          <ac:graphicFrameMkLst>
            <pc:docMk/>
            <pc:sldMk cId="0" sldId="266"/>
            <ac:graphicFrameMk id="266" creationId="{00000000-0000-0000-0000-000000000000}"/>
          </ac:graphicFrameMkLst>
        </pc:graphicFrameChg>
        <pc:graphicFrameChg chg="mod modGraphic">
          <ac:chgData name="장 혜연" userId="bcddb849a60bce58" providerId="LiveId" clId="{C8A3F647-C9D2-4652-A506-EFBB9DF11650}" dt="2022-08-07T09:19:09.031" v="5024"/>
          <ac:graphicFrameMkLst>
            <pc:docMk/>
            <pc:sldMk cId="0" sldId="266"/>
            <ac:graphicFrameMk id="267" creationId="{00000000-0000-0000-0000-000000000000}"/>
          </ac:graphicFrameMkLst>
        </pc:graphicFrameChg>
        <pc:picChg chg="add mod">
          <ac:chgData name="장 혜연" userId="bcddb849a60bce58" providerId="LiveId" clId="{C8A3F647-C9D2-4652-A506-EFBB9DF11650}" dt="2022-08-07T07:25:10.977" v="3058" actId="207"/>
          <ac:picMkLst>
            <pc:docMk/>
            <pc:sldMk cId="0" sldId="266"/>
            <ac:picMk id="14" creationId="{F0E0D6BC-3FD9-587E-D1D5-EEC937B8A66A}"/>
          </ac:picMkLst>
        </pc:picChg>
        <pc:picChg chg="add mod">
          <ac:chgData name="장 혜연" userId="bcddb849a60bce58" providerId="LiveId" clId="{C8A3F647-C9D2-4652-A506-EFBB9DF11650}" dt="2022-08-07T07:13:24.800" v="2610" actId="1076"/>
          <ac:picMkLst>
            <pc:docMk/>
            <pc:sldMk cId="0" sldId="266"/>
            <ac:picMk id="16" creationId="{F30560C3-B109-ECD8-E030-83727D21F1A0}"/>
          </ac:picMkLst>
        </pc:picChg>
        <pc:picChg chg="add mod">
          <ac:chgData name="장 혜연" userId="bcddb849a60bce58" providerId="LiveId" clId="{C8A3F647-C9D2-4652-A506-EFBB9DF11650}" dt="2022-08-07T07:50:58.166" v="3561" actId="1076"/>
          <ac:picMkLst>
            <pc:docMk/>
            <pc:sldMk cId="0" sldId="266"/>
            <ac:picMk id="56" creationId="{DE0F8433-A66A-9B37-9931-CF2AB66B2A0C}"/>
          </ac:picMkLst>
        </pc:picChg>
        <pc:cxnChg chg="add mod">
          <ac:chgData name="장 혜연" userId="bcddb849a60bce58" providerId="LiveId" clId="{C8A3F647-C9D2-4652-A506-EFBB9DF11650}" dt="2022-08-07T07:19:15.760" v="2668" actId="1076"/>
          <ac:cxnSpMkLst>
            <pc:docMk/>
            <pc:sldMk cId="0" sldId="266"/>
            <ac:cxnSpMk id="8" creationId="{3A405A05-7662-FB38-D9E8-BF4EB31E5CD7}"/>
          </ac:cxnSpMkLst>
        </pc:cxnChg>
        <pc:cxnChg chg="add del">
          <ac:chgData name="장 혜연" userId="bcddb849a60bce58" providerId="LiveId" clId="{C8A3F647-C9D2-4652-A506-EFBB9DF11650}" dt="2022-08-07T07:19:24.845" v="2670" actId="478"/>
          <ac:cxnSpMkLst>
            <pc:docMk/>
            <pc:sldMk cId="0" sldId="266"/>
            <ac:cxnSpMk id="10" creationId="{68F0B1BD-90BF-BD4A-D75C-36F15FB434C7}"/>
          </ac:cxnSpMkLst>
        </pc:cxnChg>
        <pc:cxnChg chg="add del">
          <ac:chgData name="장 혜연" userId="bcddb849a60bce58" providerId="LiveId" clId="{C8A3F647-C9D2-4652-A506-EFBB9DF11650}" dt="2022-08-07T07:37:19.244" v="3168" actId="478"/>
          <ac:cxnSpMkLst>
            <pc:docMk/>
            <pc:sldMk cId="0" sldId="266"/>
            <ac:cxnSpMk id="24" creationId="{8937C4D7-F076-2923-F8DD-315A18B92ADB}"/>
          </ac:cxnSpMkLst>
        </pc:cxnChg>
        <pc:cxnChg chg="add mod">
          <ac:chgData name="장 혜연" userId="bcddb849a60bce58" providerId="LiveId" clId="{C8A3F647-C9D2-4652-A506-EFBB9DF11650}" dt="2022-08-07T07:19:41.303" v="2673" actId="1076"/>
          <ac:cxnSpMkLst>
            <pc:docMk/>
            <pc:sldMk cId="0" sldId="266"/>
            <ac:cxnSpMk id="28" creationId="{74B7B969-6BC3-133B-DE0D-050F571A19A9}"/>
          </ac:cxnSpMkLst>
        </pc:cxnChg>
        <pc:cxnChg chg="add mod">
          <ac:chgData name="장 혜연" userId="bcddb849a60bce58" providerId="LiveId" clId="{C8A3F647-C9D2-4652-A506-EFBB9DF11650}" dt="2022-08-07T07:21:09.283" v="2770" actId="1036"/>
          <ac:cxnSpMkLst>
            <pc:docMk/>
            <pc:sldMk cId="0" sldId="266"/>
            <ac:cxnSpMk id="30" creationId="{50C36992-E955-A6E7-63F0-27EEDC4CA08E}"/>
          </ac:cxnSpMkLst>
        </pc:cxnChg>
        <pc:cxnChg chg="add mod">
          <ac:chgData name="장 혜연" userId="bcddb849a60bce58" providerId="LiveId" clId="{C8A3F647-C9D2-4652-A506-EFBB9DF11650}" dt="2022-08-07T07:21:09.283" v="2770" actId="1036"/>
          <ac:cxnSpMkLst>
            <pc:docMk/>
            <pc:sldMk cId="0" sldId="266"/>
            <ac:cxnSpMk id="31" creationId="{94BD2176-C1D1-F99D-F53D-5B89363D4E6E}"/>
          </ac:cxnSpMkLst>
        </pc:cxnChg>
        <pc:cxnChg chg="add mod">
          <ac:chgData name="장 혜연" userId="bcddb849a60bce58" providerId="LiveId" clId="{C8A3F647-C9D2-4652-A506-EFBB9DF11650}" dt="2022-08-07T07:21:27.136" v="2811" actId="1035"/>
          <ac:cxnSpMkLst>
            <pc:docMk/>
            <pc:sldMk cId="0" sldId="266"/>
            <ac:cxnSpMk id="33" creationId="{ACBAF9CB-8394-E6B0-36B1-BDC178318C95}"/>
          </ac:cxnSpMkLst>
        </pc:cxnChg>
        <pc:cxnChg chg="add mod">
          <ac:chgData name="장 혜연" userId="bcddb849a60bce58" providerId="LiveId" clId="{C8A3F647-C9D2-4652-A506-EFBB9DF11650}" dt="2022-08-07T07:21:27.136" v="2811" actId="1035"/>
          <ac:cxnSpMkLst>
            <pc:docMk/>
            <pc:sldMk cId="0" sldId="266"/>
            <ac:cxnSpMk id="34" creationId="{ADBE0A01-9A84-CE25-C9A8-FF12EBD532CA}"/>
          </ac:cxnSpMkLst>
        </pc:cxnChg>
        <pc:cxnChg chg="add mod">
          <ac:chgData name="장 혜연" userId="bcddb849a60bce58" providerId="LiveId" clId="{C8A3F647-C9D2-4652-A506-EFBB9DF11650}" dt="2022-08-07T07:21:39.150" v="2860" actId="1035"/>
          <ac:cxnSpMkLst>
            <pc:docMk/>
            <pc:sldMk cId="0" sldId="266"/>
            <ac:cxnSpMk id="36" creationId="{B3C8AA95-D35A-62B8-A86A-F0D50C5244AE}"/>
          </ac:cxnSpMkLst>
        </pc:cxnChg>
        <pc:cxnChg chg="add mod">
          <ac:chgData name="장 혜연" userId="bcddb849a60bce58" providerId="LiveId" clId="{C8A3F647-C9D2-4652-A506-EFBB9DF11650}" dt="2022-08-07T07:21:39.150" v="2860" actId="1035"/>
          <ac:cxnSpMkLst>
            <pc:docMk/>
            <pc:sldMk cId="0" sldId="266"/>
            <ac:cxnSpMk id="37" creationId="{34F02946-A4B6-0922-2E5D-022BBAB77E98}"/>
          </ac:cxnSpMkLst>
        </pc:cxnChg>
        <pc:cxnChg chg="add del mod">
          <ac:chgData name="장 혜연" userId="bcddb849a60bce58" providerId="LiveId" clId="{C8A3F647-C9D2-4652-A506-EFBB9DF11650}" dt="2022-08-07T07:22:50.925" v="3018" actId="478"/>
          <ac:cxnSpMkLst>
            <pc:docMk/>
            <pc:sldMk cId="0" sldId="266"/>
            <ac:cxnSpMk id="39" creationId="{C6057D14-B6B1-CDD2-DC2A-235EC7EB6AB8}"/>
          </ac:cxnSpMkLst>
        </pc:cxnChg>
        <pc:cxnChg chg="add del mod">
          <ac:chgData name="장 혜연" userId="bcddb849a60bce58" providerId="LiveId" clId="{C8A3F647-C9D2-4652-A506-EFBB9DF11650}" dt="2022-08-07T07:22:53.226" v="3021" actId="478"/>
          <ac:cxnSpMkLst>
            <pc:docMk/>
            <pc:sldMk cId="0" sldId="266"/>
            <ac:cxnSpMk id="40" creationId="{AB6EACBA-4945-03D3-F7F3-18E123FF8A49}"/>
          </ac:cxnSpMkLst>
        </pc:cxnChg>
        <pc:cxnChg chg="add del mod">
          <ac:chgData name="장 혜연" userId="bcddb849a60bce58" providerId="LiveId" clId="{C8A3F647-C9D2-4652-A506-EFBB9DF11650}" dt="2022-08-07T07:22:53.743" v="3022" actId="478"/>
          <ac:cxnSpMkLst>
            <pc:docMk/>
            <pc:sldMk cId="0" sldId="266"/>
            <ac:cxnSpMk id="42" creationId="{5F41F50F-8A93-D040-7B57-801967871E6F}"/>
          </ac:cxnSpMkLst>
        </pc:cxnChg>
        <pc:cxnChg chg="add del mod">
          <ac:chgData name="장 혜연" userId="bcddb849a60bce58" providerId="LiveId" clId="{C8A3F647-C9D2-4652-A506-EFBB9DF11650}" dt="2022-08-07T07:22:55.362" v="3024" actId="478"/>
          <ac:cxnSpMkLst>
            <pc:docMk/>
            <pc:sldMk cId="0" sldId="266"/>
            <ac:cxnSpMk id="43" creationId="{59FB2A1B-EAD5-82E6-7733-77BC98CC32B6}"/>
          </ac:cxnSpMkLst>
        </pc:cxnChg>
      </pc:sldChg>
      <pc:sldChg chg="addSp delSp modSp mod">
        <pc:chgData name="장 혜연" userId="bcddb849a60bce58" providerId="LiveId" clId="{C8A3F647-C9D2-4652-A506-EFBB9DF11650}" dt="2022-08-07T12:06:51" v="11197"/>
        <pc:sldMkLst>
          <pc:docMk/>
          <pc:sldMk cId="0" sldId="267"/>
        </pc:sldMkLst>
        <pc:spChg chg="add mod">
          <ac:chgData name="장 혜연" userId="bcddb849a60bce58" providerId="LiveId" clId="{C8A3F647-C9D2-4652-A506-EFBB9DF11650}" dt="2022-08-07T09:34:41.374" v="5427" actId="14100"/>
          <ac:spMkLst>
            <pc:docMk/>
            <pc:sldMk cId="0" sldId="267"/>
            <ac:spMk id="2" creationId="{98C383AA-A7BE-A2B8-9936-93BAF6B6B09D}"/>
          </ac:spMkLst>
        </pc:spChg>
        <pc:spChg chg="add mod">
          <ac:chgData name="장 혜연" userId="bcddb849a60bce58" providerId="LiveId" clId="{C8A3F647-C9D2-4652-A506-EFBB9DF11650}" dt="2022-08-07T10:14:36.360" v="5906"/>
          <ac:spMkLst>
            <pc:docMk/>
            <pc:sldMk cId="0" sldId="267"/>
            <ac:spMk id="3" creationId="{7A5D1C84-D372-45F9-690D-65C15AA1E972}"/>
          </ac:spMkLst>
        </pc:spChg>
        <pc:spChg chg="add mod">
          <ac:chgData name="장 혜연" userId="bcddb849a60bce58" providerId="LiveId" clId="{C8A3F647-C9D2-4652-A506-EFBB9DF11650}" dt="2022-08-07T10:14:31.290" v="5903" actId="1076"/>
          <ac:spMkLst>
            <pc:docMk/>
            <pc:sldMk cId="0" sldId="267"/>
            <ac:spMk id="4" creationId="{4A5B06CB-2AE6-3820-46C9-B41EC6CAAD0A}"/>
          </ac:spMkLst>
        </pc:spChg>
        <pc:spChg chg="add del">
          <ac:chgData name="장 혜연" userId="bcddb849a60bce58" providerId="LiveId" clId="{C8A3F647-C9D2-4652-A506-EFBB9DF11650}" dt="2022-08-07T09:29:42.286" v="5302" actId="478"/>
          <ac:spMkLst>
            <pc:docMk/>
            <pc:sldMk cId="0" sldId="267"/>
            <ac:spMk id="5" creationId="{55102303-DDB7-8DEB-646C-AC25FA5CEC30}"/>
          </ac:spMkLst>
        </pc:spChg>
        <pc:spChg chg="add del mod">
          <ac:chgData name="장 혜연" userId="bcddb849a60bce58" providerId="LiveId" clId="{C8A3F647-C9D2-4652-A506-EFBB9DF11650}" dt="2022-08-07T09:31:32.390" v="5332"/>
          <ac:spMkLst>
            <pc:docMk/>
            <pc:sldMk cId="0" sldId="267"/>
            <ac:spMk id="8" creationId="{DD6F238B-3997-62D7-4136-A04F68DFF6B6}"/>
          </ac:spMkLst>
        </pc:spChg>
        <pc:spChg chg="add mod">
          <ac:chgData name="장 혜연" userId="bcddb849a60bce58" providerId="LiveId" clId="{C8A3F647-C9D2-4652-A506-EFBB9DF11650}" dt="2022-08-07T10:14:31.854" v="5904" actId="1076"/>
          <ac:spMkLst>
            <pc:docMk/>
            <pc:sldMk cId="0" sldId="267"/>
            <ac:spMk id="9" creationId="{D8782D9C-DB60-8E6C-CB18-2CAEA3F21D08}"/>
          </ac:spMkLst>
        </pc:spChg>
        <pc:spChg chg="add del">
          <ac:chgData name="장 혜연" userId="bcddb849a60bce58" providerId="LiveId" clId="{C8A3F647-C9D2-4652-A506-EFBB9DF11650}" dt="2022-08-07T09:36:57.653" v="5439" actId="478"/>
          <ac:spMkLst>
            <pc:docMk/>
            <pc:sldMk cId="0" sldId="267"/>
            <ac:spMk id="12" creationId="{88368D3F-A056-1998-6165-B635AC019B57}"/>
          </ac:spMkLst>
        </pc:spChg>
        <pc:spChg chg="add mod">
          <ac:chgData name="장 혜연" userId="bcddb849a60bce58" providerId="LiveId" clId="{C8A3F647-C9D2-4652-A506-EFBB9DF11650}" dt="2022-08-07T09:40:02.629" v="5516"/>
          <ac:spMkLst>
            <pc:docMk/>
            <pc:sldMk cId="0" sldId="267"/>
            <ac:spMk id="13" creationId="{E0E7CA44-AFA0-6BC7-C1C0-F835B3A7E309}"/>
          </ac:spMkLst>
        </pc:spChg>
        <pc:spChg chg="add mod">
          <ac:chgData name="장 혜연" userId="bcddb849a60bce58" providerId="LiveId" clId="{C8A3F647-C9D2-4652-A506-EFBB9DF11650}" dt="2022-08-07T09:40:36.446" v="5543" actId="1076"/>
          <ac:spMkLst>
            <pc:docMk/>
            <pc:sldMk cId="0" sldId="267"/>
            <ac:spMk id="14" creationId="{EED909F0-CF11-91BB-C8B9-2AAC8444B174}"/>
          </ac:spMkLst>
        </pc:spChg>
        <pc:spChg chg="add del mod">
          <ac:chgData name="장 혜연" userId="bcddb849a60bce58" providerId="LiveId" clId="{C8A3F647-C9D2-4652-A506-EFBB9DF11650}" dt="2022-08-07T09:40:52.174" v="5577"/>
          <ac:spMkLst>
            <pc:docMk/>
            <pc:sldMk cId="0" sldId="267"/>
            <ac:spMk id="15" creationId="{AA671B83-0EC5-62B5-0636-69D776B39D83}"/>
          </ac:spMkLst>
        </pc:spChg>
        <pc:spChg chg="add mod">
          <ac:chgData name="장 혜연" userId="bcddb849a60bce58" providerId="LiveId" clId="{C8A3F647-C9D2-4652-A506-EFBB9DF11650}" dt="2022-08-07T10:14:37.928" v="5908"/>
          <ac:spMkLst>
            <pc:docMk/>
            <pc:sldMk cId="0" sldId="267"/>
            <ac:spMk id="22" creationId="{05F2E744-7C2E-3CA4-5BE1-D04B61037ACF}"/>
          </ac:spMkLst>
        </pc:spChg>
        <pc:spChg chg="add mod">
          <ac:chgData name="장 혜연" userId="bcddb849a60bce58" providerId="LiveId" clId="{C8A3F647-C9D2-4652-A506-EFBB9DF11650}" dt="2022-08-07T09:31:44.958" v="5343"/>
          <ac:spMkLst>
            <pc:docMk/>
            <pc:sldMk cId="0" sldId="267"/>
            <ac:spMk id="26" creationId="{E6BB7BF4-1DA7-D56B-B129-AA975CF288FF}"/>
          </ac:spMkLst>
        </pc:spChg>
        <pc:spChg chg="add mod">
          <ac:chgData name="장 혜연" userId="bcddb849a60bce58" providerId="LiveId" clId="{C8A3F647-C9D2-4652-A506-EFBB9DF11650}" dt="2022-08-07T09:38:34.495" v="5480" actId="1076"/>
          <ac:spMkLst>
            <pc:docMk/>
            <pc:sldMk cId="0" sldId="267"/>
            <ac:spMk id="28" creationId="{56E15F07-946F-9C48-5ED1-6AE6E4315E4E}"/>
          </ac:spMkLst>
        </pc:spChg>
        <pc:spChg chg="add mod">
          <ac:chgData name="장 혜연" userId="bcddb849a60bce58" providerId="LiveId" clId="{C8A3F647-C9D2-4652-A506-EFBB9DF11650}" dt="2022-08-07T09:40:33.901" v="5542"/>
          <ac:spMkLst>
            <pc:docMk/>
            <pc:sldMk cId="0" sldId="267"/>
            <ac:spMk id="35" creationId="{DC8AA3C5-7038-9676-0AC0-9C488258AD04}"/>
          </ac:spMkLst>
        </pc:spChg>
        <pc:spChg chg="add mod">
          <ac:chgData name="장 혜연" userId="bcddb849a60bce58" providerId="LiveId" clId="{C8A3F647-C9D2-4652-A506-EFBB9DF11650}" dt="2022-08-07T09:41:05.464" v="5579" actId="1076"/>
          <ac:spMkLst>
            <pc:docMk/>
            <pc:sldMk cId="0" sldId="267"/>
            <ac:spMk id="36" creationId="{28F4CF10-B1AA-1109-16E1-18D198AB481E}"/>
          </ac:spMkLst>
        </pc:spChg>
        <pc:spChg chg="del">
          <ac:chgData name="장 혜연" userId="bcddb849a60bce58" providerId="LiveId" clId="{C8A3F647-C9D2-4652-A506-EFBB9DF11650}" dt="2022-08-07T09:13:53.014" v="4928" actId="478"/>
          <ac:spMkLst>
            <pc:docMk/>
            <pc:sldMk cId="0" sldId="267"/>
            <ac:spMk id="282" creationId="{00000000-0000-0000-0000-000000000000}"/>
          </ac:spMkLst>
        </pc:spChg>
        <pc:spChg chg="del">
          <ac:chgData name="장 혜연" userId="bcddb849a60bce58" providerId="LiveId" clId="{C8A3F647-C9D2-4652-A506-EFBB9DF11650}" dt="2022-08-07T09:13:19.011" v="4854" actId="478"/>
          <ac:spMkLst>
            <pc:docMk/>
            <pc:sldMk cId="0" sldId="267"/>
            <ac:spMk id="283" creationId="{00000000-0000-0000-0000-000000000000}"/>
          </ac:spMkLst>
        </pc:spChg>
        <pc:spChg chg="del">
          <ac:chgData name="장 혜연" userId="bcddb849a60bce58" providerId="LiveId" clId="{C8A3F647-C9D2-4652-A506-EFBB9DF11650}" dt="2022-08-07T09:29:36.372" v="5300" actId="478"/>
          <ac:spMkLst>
            <pc:docMk/>
            <pc:sldMk cId="0" sldId="267"/>
            <ac:spMk id="284" creationId="{00000000-0000-0000-0000-000000000000}"/>
          </ac:spMkLst>
        </pc:spChg>
        <pc:spChg chg="mod">
          <ac:chgData name="장 혜연" userId="bcddb849a60bce58" providerId="LiveId" clId="{C8A3F647-C9D2-4652-A506-EFBB9DF11650}" dt="2022-08-07T09:28:57.904" v="5295" actId="1076"/>
          <ac:spMkLst>
            <pc:docMk/>
            <pc:sldMk cId="0" sldId="267"/>
            <ac:spMk id="285" creationId="{00000000-0000-0000-0000-000000000000}"/>
          </ac:spMkLst>
        </pc:spChg>
        <pc:spChg chg="mod">
          <ac:chgData name="장 혜연" userId="bcddb849a60bce58" providerId="LiveId" clId="{C8A3F647-C9D2-4652-A506-EFBB9DF11650}" dt="2022-08-07T09:31:49.079" v="5344" actId="1076"/>
          <ac:spMkLst>
            <pc:docMk/>
            <pc:sldMk cId="0" sldId="267"/>
            <ac:spMk id="286" creationId="{00000000-0000-0000-0000-000000000000}"/>
          </ac:spMkLst>
        </pc:spChg>
        <pc:spChg chg="mod">
          <ac:chgData name="장 혜연" userId="bcddb849a60bce58" providerId="LiveId" clId="{C8A3F647-C9D2-4652-A506-EFBB9DF11650}" dt="2022-08-07T09:36:39.551" v="5436" actId="1076"/>
          <ac:spMkLst>
            <pc:docMk/>
            <pc:sldMk cId="0" sldId="267"/>
            <ac:spMk id="287" creationId="{00000000-0000-0000-0000-000000000000}"/>
          </ac:spMkLst>
        </pc:spChg>
        <pc:spChg chg="mod">
          <ac:chgData name="장 혜연" userId="bcddb849a60bce58" providerId="LiveId" clId="{C8A3F647-C9D2-4652-A506-EFBB9DF11650}" dt="2022-08-07T09:39:33.151" v="5496" actId="1076"/>
          <ac:spMkLst>
            <pc:docMk/>
            <pc:sldMk cId="0" sldId="267"/>
            <ac:spMk id="288" creationId="{00000000-0000-0000-0000-000000000000}"/>
          </ac:spMkLst>
        </pc:spChg>
        <pc:spChg chg="del">
          <ac:chgData name="장 혜연" userId="bcddb849a60bce58" providerId="LiveId" clId="{C8A3F647-C9D2-4652-A506-EFBB9DF11650}" dt="2022-08-07T09:13:20.828" v="4856" actId="478"/>
          <ac:spMkLst>
            <pc:docMk/>
            <pc:sldMk cId="0" sldId="267"/>
            <ac:spMk id="289" creationId="{00000000-0000-0000-0000-000000000000}"/>
          </ac:spMkLst>
        </pc:spChg>
        <pc:spChg chg="del mod">
          <ac:chgData name="장 혜연" userId="bcddb849a60bce58" providerId="LiveId" clId="{C8A3F647-C9D2-4652-A506-EFBB9DF11650}" dt="2022-08-07T09:13:26.801" v="4862" actId="478"/>
          <ac:spMkLst>
            <pc:docMk/>
            <pc:sldMk cId="0" sldId="267"/>
            <ac:spMk id="290" creationId="{00000000-0000-0000-0000-000000000000}"/>
          </ac:spMkLst>
        </pc:spChg>
        <pc:spChg chg="del mod">
          <ac:chgData name="장 혜연" userId="bcddb849a60bce58" providerId="LiveId" clId="{C8A3F647-C9D2-4652-A506-EFBB9DF11650}" dt="2022-08-07T09:13:23.325" v="4858" actId="478"/>
          <ac:spMkLst>
            <pc:docMk/>
            <pc:sldMk cId="0" sldId="267"/>
            <ac:spMk id="291" creationId="{00000000-0000-0000-0000-000000000000}"/>
          </ac:spMkLst>
        </pc:spChg>
        <pc:spChg chg="del">
          <ac:chgData name="장 혜연" userId="bcddb849a60bce58" providerId="LiveId" clId="{C8A3F647-C9D2-4652-A506-EFBB9DF11650}" dt="2022-08-07T09:13:20.113" v="4855" actId="478"/>
          <ac:spMkLst>
            <pc:docMk/>
            <pc:sldMk cId="0" sldId="267"/>
            <ac:spMk id="292" creationId="{00000000-0000-0000-0000-000000000000}"/>
          </ac:spMkLst>
        </pc:spChg>
        <pc:spChg chg="del">
          <ac:chgData name="장 혜연" userId="bcddb849a60bce58" providerId="LiveId" clId="{C8A3F647-C9D2-4652-A506-EFBB9DF11650}" dt="2022-08-07T09:13:24.252" v="4859" actId="478"/>
          <ac:spMkLst>
            <pc:docMk/>
            <pc:sldMk cId="0" sldId="267"/>
            <ac:spMk id="293" creationId="{00000000-0000-0000-0000-000000000000}"/>
          </ac:spMkLst>
        </pc:spChg>
        <pc:spChg chg="del">
          <ac:chgData name="장 혜연" userId="bcddb849a60bce58" providerId="LiveId" clId="{C8A3F647-C9D2-4652-A506-EFBB9DF11650}" dt="2022-08-07T09:13:27.959" v="4863" actId="478"/>
          <ac:spMkLst>
            <pc:docMk/>
            <pc:sldMk cId="0" sldId="267"/>
            <ac:spMk id="294" creationId="{00000000-0000-0000-0000-000000000000}"/>
          </ac:spMkLst>
        </pc:spChg>
        <pc:spChg chg="del">
          <ac:chgData name="장 혜연" userId="bcddb849a60bce58" providerId="LiveId" clId="{C8A3F647-C9D2-4652-A506-EFBB9DF11650}" dt="2022-08-07T09:13:25.281" v="4860" actId="478"/>
          <ac:spMkLst>
            <pc:docMk/>
            <pc:sldMk cId="0" sldId="267"/>
            <ac:spMk id="295" creationId="{00000000-0000-0000-0000-000000000000}"/>
          </ac:spMkLst>
        </pc:spChg>
        <pc:graphicFrameChg chg="mod modGraphic">
          <ac:chgData name="장 혜연" userId="bcddb849a60bce58" providerId="LiveId" clId="{C8A3F647-C9D2-4652-A506-EFBB9DF11650}" dt="2022-08-07T12:06:51" v="11197"/>
          <ac:graphicFrameMkLst>
            <pc:docMk/>
            <pc:sldMk cId="0" sldId="267"/>
            <ac:graphicFrameMk id="280" creationId="{00000000-0000-0000-0000-000000000000}"/>
          </ac:graphicFrameMkLst>
        </pc:graphicFrameChg>
        <pc:graphicFrameChg chg="mod modGraphic">
          <ac:chgData name="장 혜연" userId="bcddb849a60bce58" providerId="LiveId" clId="{C8A3F647-C9D2-4652-A506-EFBB9DF11650}" dt="2022-08-07T09:43:53.749" v="5898" actId="14100"/>
          <ac:graphicFrameMkLst>
            <pc:docMk/>
            <pc:sldMk cId="0" sldId="267"/>
            <ac:graphicFrameMk id="281" creationId="{00000000-0000-0000-0000-000000000000}"/>
          </ac:graphicFrameMkLst>
        </pc:graphicFrameChg>
        <pc:picChg chg="add del mod">
          <ac:chgData name="장 혜연" userId="bcddb849a60bce58" providerId="LiveId" clId="{C8A3F647-C9D2-4652-A506-EFBB9DF11650}" dt="2022-08-07T09:42:02.438" v="5604" actId="478"/>
          <ac:picMkLst>
            <pc:docMk/>
            <pc:sldMk cId="0" sldId="267"/>
            <ac:picMk id="11" creationId="{3429D4F8-8BC3-7506-DC00-431725A434F0}"/>
          </ac:picMkLst>
        </pc:picChg>
        <pc:picChg chg="add mod">
          <ac:chgData name="장 혜연" userId="bcddb849a60bce58" providerId="LiveId" clId="{C8A3F647-C9D2-4652-A506-EFBB9DF11650}" dt="2022-08-07T09:42:09.735" v="5608" actId="1076"/>
          <ac:picMkLst>
            <pc:docMk/>
            <pc:sldMk cId="0" sldId="267"/>
            <ac:picMk id="17" creationId="{F4CA5AEF-973E-F5E2-F9E1-A1B6DBE8681A}"/>
          </ac:picMkLst>
        </pc:picChg>
        <pc:picChg chg="add del mod">
          <ac:chgData name="장 혜연" userId="bcddb849a60bce58" providerId="LiveId" clId="{C8A3F647-C9D2-4652-A506-EFBB9DF11650}" dt="2022-08-07T09:42:17.533" v="5612" actId="478"/>
          <ac:picMkLst>
            <pc:docMk/>
            <pc:sldMk cId="0" sldId="267"/>
            <ac:picMk id="19" creationId="{F5D96D09-610D-1432-A0BC-C6F9FDEF6EE7}"/>
          </ac:picMkLst>
        </pc:picChg>
        <pc:cxnChg chg="add mod">
          <ac:chgData name="장 혜연" userId="bcddb849a60bce58" providerId="LiveId" clId="{C8A3F647-C9D2-4652-A506-EFBB9DF11650}" dt="2022-08-07T09:35:44.968" v="5428" actId="1076"/>
          <ac:cxnSpMkLst>
            <pc:docMk/>
            <pc:sldMk cId="0" sldId="267"/>
            <ac:cxnSpMk id="7" creationId="{A9F9E58F-F453-5119-505C-A5796C05E786}"/>
          </ac:cxnSpMkLst>
        </pc:cxnChg>
      </pc:sldChg>
      <pc:sldChg chg="del">
        <pc:chgData name="장 혜연" userId="bcddb849a60bce58" providerId="LiveId" clId="{C8A3F647-C9D2-4652-A506-EFBB9DF11650}" dt="2022-08-07T10:42:12.293" v="7040" actId="47"/>
        <pc:sldMkLst>
          <pc:docMk/>
          <pc:sldMk cId="0" sldId="268"/>
        </pc:sldMkLst>
      </pc:sldChg>
      <pc:sldChg chg="del">
        <pc:chgData name="장 혜연" userId="bcddb849a60bce58" providerId="LiveId" clId="{C8A3F647-C9D2-4652-A506-EFBB9DF11650}" dt="2022-08-07T10:42:14.795" v="7041" actId="47"/>
        <pc:sldMkLst>
          <pc:docMk/>
          <pc:sldMk cId="0" sldId="269"/>
        </pc:sldMkLst>
      </pc:sldChg>
      <pc:sldChg chg="del">
        <pc:chgData name="장 혜연" userId="bcddb849a60bce58" providerId="LiveId" clId="{C8A3F647-C9D2-4652-A506-EFBB9DF11650}" dt="2022-08-07T10:42:16.254" v="7042" actId="47"/>
        <pc:sldMkLst>
          <pc:docMk/>
          <pc:sldMk cId="0" sldId="270"/>
        </pc:sldMkLst>
      </pc:sldChg>
      <pc:sldChg chg="del">
        <pc:chgData name="장 혜연" userId="bcddb849a60bce58" providerId="LiveId" clId="{C8A3F647-C9D2-4652-A506-EFBB9DF11650}" dt="2022-08-07T10:42:17.224" v="7043" actId="47"/>
        <pc:sldMkLst>
          <pc:docMk/>
          <pc:sldMk cId="0" sldId="271"/>
        </pc:sldMkLst>
      </pc:sldChg>
      <pc:sldChg chg="del">
        <pc:chgData name="장 혜연" userId="bcddb849a60bce58" providerId="LiveId" clId="{C8A3F647-C9D2-4652-A506-EFBB9DF11650}" dt="2022-08-07T10:42:18.476" v="7044" actId="47"/>
        <pc:sldMkLst>
          <pc:docMk/>
          <pc:sldMk cId="0" sldId="272"/>
        </pc:sldMkLst>
      </pc:sldChg>
      <pc:sldChg chg="del">
        <pc:chgData name="장 혜연" userId="bcddb849a60bce58" providerId="LiveId" clId="{C8A3F647-C9D2-4652-A506-EFBB9DF11650}" dt="2022-08-07T10:43:05.732" v="7052" actId="47"/>
        <pc:sldMkLst>
          <pc:docMk/>
          <pc:sldMk cId="0" sldId="273"/>
        </pc:sldMkLst>
      </pc:sldChg>
      <pc:sldChg chg="addSp delSp modSp mod">
        <pc:chgData name="장 혜연" userId="bcddb849a60bce58" providerId="LiveId" clId="{C8A3F647-C9D2-4652-A506-EFBB9DF11650}" dt="2022-08-07T12:07:02.416" v="11202"/>
        <pc:sldMkLst>
          <pc:docMk/>
          <pc:sldMk cId="0" sldId="274"/>
        </pc:sldMkLst>
        <pc:spChg chg="add del">
          <ac:chgData name="장 혜연" userId="bcddb849a60bce58" providerId="LiveId" clId="{C8A3F647-C9D2-4652-A506-EFBB9DF11650}" dt="2022-08-07T12:02:44.824" v="11004" actId="478"/>
          <ac:spMkLst>
            <pc:docMk/>
            <pc:sldMk cId="0" sldId="274"/>
            <ac:spMk id="2" creationId="{BCB7364E-CEC1-6C32-20EE-04CC94CEDC5E}"/>
          </ac:spMkLst>
        </pc:spChg>
        <pc:spChg chg="mod">
          <ac:chgData name="장 혜연" userId="bcddb849a60bce58" providerId="LiveId" clId="{C8A3F647-C9D2-4652-A506-EFBB9DF11650}" dt="2022-08-07T11:50:34.810" v="10202"/>
          <ac:spMkLst>
            <pc:docMk/>
            <pc:sldMk cId="0" sldId="274"/>
            <ac:spMk id="37" creationId="{E23ED080-DD1C-D9AD-B78E-04C87AE024FF}"/>
          </ac:spMkLst>
        </pc:spChg>
        <pc:spChg chg="mod">
          <ac:chgData name="장 혜연" userId="bcddb849a60bce58" providerId="LiveId" clId="{C8A3F647-C9D2-4652-A506-EFBB9DF11650}" dt="2022-08-07T11:50:34.810" v="10202"/>
          <ac:spMkLst>
            <pc:docMk/>
            <pc:sldMk cId="0" sldId="274"/>
            <ac:spMk id="38" creationId="{5E70839A-AAED-C252-6EC5-831959F749CC}"/>
          </ac:spMkLst>
        </pc:spChg>
        <pc:spChg chg="mod">
          <ac:chgData name="장 혜연" userId="bcddb849a60bce58" providerId="LiveId" clId="{C8A3F647-C9D2-4652-A506-EFBB9DF11650}" dt="2022-08-07T11:50:34.810" v="10202"/>
          <ac:spMkLst>
            <pc:docMk/>
            <pc:sldMk cId="0" sldId="274"/>
            <ac:spMk id="39" creationId="{BB6DC867-7027-61FA-475C-03739C4611D2}"/>
          </ac:spMkLst>
        </pc:spChg>
        <pc:spChg chg="mod">
          <ac:chgData name="장 혜연" userId="bcddb849a60bce58" providerId="LiveId" clId="{C8A3F647-C9D2-4652-A506-EFBB9DF11650}" dt="2022-08-07T11:50:34.810" v="10202"/>
          <ac:spMkLst>
            <pc:docMk/>
            <pc:sldMk cId="0" sldId="274"/>
            <ac:spMk id="40" creationId="{E5CBA305-713C-DE53-1970-498D74C2533E}"/>
          </ac:spMkLst>
        </pc:spChg>
        <pc:spChg chg="mod">
          <ac:chgData name="장 혜연" userId="bcddb849a60bce58" providerId="LiveId" clId="{C8A3F647-C9D2-4652-A506-EFBB9DF11650}" dt="2022-08-07T11:50:34.810" v="10202"/>
          <ac:spMkLst>
            <pc:docMk/>
            <pc:sldMk cId="0" sldId="274"/>
            <ac:spMk id="41" creationId="{50915D78-34BE-A6B0-5217-57CDBF4E5F10}"/>
          </ac:spMkLst>
        </pc:spChg>
        <pc:spChg chg="mod">
          <ac:chgData name="장 혜연" userId="bcddb849a60bce58" providerId="LiveId" clId="{C8A3F647-C9D2-4652-A506-EFBB9DF11650}" dt="2022-08-07T11:50:34.810" v="10202"/>
          <ac:spMkLst>
            <pc:docMk/>
            <pc:sldMk cId="0" sldId="274"/>
            <ac:spMk id="42" creationId="{C61581B4-4C11-5272-DD83-F7012AD7CB7A}"/>
          </ac:spMkLst>
        </pc:spChg>
        <pc:spChg chg="mod">
          <ac:chgData name="장 혜연" userId="bcddb849a60bce58" providerId="LiveId" clId="{C8A3F647-C9D2-4652-A506-EFBB9DF11650}" dt="2022-08-07T11:50:34.810" v="10202"/>
          <ac:spMkLst>
            <pc:docMk/>
            <pc:sldMk cId="0" sldId="274"/>
            <ac:spMk id="43" creationId="{0711D2AD-2274-74EB-9AC6-7CDEA661A1D4}"/>
          </ac:spMkLst>
        </pc:spChg>
        <pc:spChg chg="mod">
          <ac:chgData name="장 혜연" userId="bcddb849a60bce58" providerId="LiveId" clId="{C8A3F647-C9D2-4652-A506-EFBB9DF11650}" dt="2022-08-07T11:50:34.810" v="10202"/>
          <ac:spMkLst>
            <pc:docMk/>
            <pc:sldMk cId="0" sldId="274"/>
            <ac:spMk id="44" creationId="{B3F740ED-3D8D-7C50-8A3C-E8672D4CC2C7}"/>
          </ac:spMkLst>
        </pc:spChg>
        <pc:spChg chg="mod topLvl">
          <ac:chgData name="장 혜연" userId="bcddb849a60bce58" providerId="LiveId" clId="{C8A3F647-C9D2-4652-A506-EFBB9DF11650}" dt="2022-08-07T11:50:49.740" v="10206" actId="165"/>
          <ac:spMkLst>
            <pc:docMk/>
            <pc:sldMk cId="0" sldId="274"/>
            <ac:spMk id="46" creationId="{369FB79C-4955-9B56-AFE2-6FBF12AB6609}"/>
          </ac:spMkLst>
        </pc:spChg>
        <pc:spChg chg="mod topLvl">
          <ac:chgData name="장 혜연" userId="bcddb849a60bce58" providerId="LiveId" clId="{C8A3F647-C9D2-4652-A506-EFBB9DF11650}" dt="2022-08-07T11:50:49.740" v="10206" actId="165"/>
          <ac:spMkLst>
            <pc:docMk/>
            <pc:sldMk cId="0" sldId="274"/>
            <ac:spMk id="47" creationId="{DB39549C-F55D-C861-A969-CB1C16F4BC73}"/>
          </ac:spMkLst>
        </pc:spChg>
        <pc:spChg chg="mod topLvl">
          <ac:chgData name="장 혜연" userId="bcddb849a60bce58" providerId="LiveId" clId="{C8A3F647-C9D2-4652-A506-EFBB9DF11650}" dt="2022-08-07T11:50:49.740" v="10206" actId="165"/>
          <ac:spMkLst>
            <pc:docMk/>
            <pc:sldMk cId="0" sldId="274"/>
            <ac:spMk id="48" creationId="{DF59973D-C327-7BAC-C050-09A609D70392}"/>
          </ac:spMkLst>
        </pc:spChg>
        <pc:spChg chg="mod topLvl">
          <ac:chgData name="장 혜연" userId="bcddb849a60bce58" providerId="LiveId" clId="{C8A3F647-C9D2-4652-A506-EFBB9DF11650}" dt="2022-08-07T11:50:49.740" v="10206" actId="165"/>
          <ac:spMkLst>
            <pc:docMk/>
            <pc:sldMk cId="0" sldId="274"/>
            <ac:spMk id="49" creationId="{ACC491E2-12F4-C9FC-E379-57EA37BD2ED2}"/>
          </ac:spMkLst>
        </pc:spChg>
        <pc:spChg chg="mod topLvl">
          <ac:chgData name="장 혜연" userId="bcddb849a60bce58" providerId="LiveId" clId="{C8A3F647-C9D2-4652-A506-EFBB9DF11650}" dt="2022-08-07T11:50:49.740" v="10206" actId="165"/>
          <ac:spMkLst>
            <pc:docMk/>
            <pc:sldMk cId="0" sldId="274"/>
            <ac:spMk id="50" creationId="{C22EEB19-3282-3EAA-0388-11CA91291E5F}"/>
          </ac:spMkLst>
        </pc:spChg>
        <pc:spChg chg="mod topLvl">
          <ac:chgData name="장 혜연" userId="bcddb849a60bce58" providerId="LiveId" clId="{C8A3F647-C9D2-4652-A506-EFBB9DF11650}" dt="2022-08-07T11:50:49.740" v="10206" actId="165"/>
          <ac:spMkLst>
            <pc:docMk/>
            <pc:sldMk cId="0" sldId="274"/>
            <ac:spMk id="51" creationId="{3545ADA3-02BB-C1EA-CED9-A35A89D1FA08}"/>
          </ac:spMkLst>
        </pc:spChg>
        <pc:spChg chg="del mod topLvl">
          <ac:chgData name="장 혜연" userId="bcddb849a60bce58" providerId="LiveId" clId="{C8A3F647-C9D2-4652-A506-EFBB9DF11650}" dt="2022-08-07T11:50:54.706" v="10208" actId="478"/>
          <ac:spMkLst>
            <pc:docMk/>
            <pc:sldMk cId="0" sldId="274"/>
            <ac:spMk id="52" creationId="{C9D4B9CC-39F2-1160-1E07-7244447D0112}"/>
          </ac:spMkLst>
        </pc:spChg>
        <pc:spChg chg="del mod topLvl">
          <ac:chgData name="장 혜연" userId="bcddb849a60bce58" providerId="LiveId" clId="{C8A3F647-C9D2-4652-A506-EFBB9DF11650}" dt="2022-08-07T11:50:52.244" v="10207" actId="478"/>
          <ac:spMkLst>
            <pc:docMk/>
            <pc:sldMk cId="0" sldId="274"/>
            <ac:spMk id="53" creationId="{E470D911-40A1-FD1A-94C4-70DA0413B386}"/>
          </ac:spMkLst>
        </pc:spChg>
        <pc:spChg chg="add mod">
          <ac:chgData name="장 혜연" userId="bcddb849a60bce58" providerId="LiveId" clId="{C8A3F647-C9D2-4652-A506-EFBB9DF11650}" dt="2022-08-07T11:51:17.605" v="10210" actId="1076"/>
          <ac:spMkLst>
            <pc:docMk/>
            <pc:sldMk cId="0" sldId="274"/>
            <ac:spMk id="54" creationId="{F14DF876-88BA-2B82-0B24-3B6734E5105F}"/>
          </ac:spMkLst>
        </pc:spChg>
        <pc:spChg chg="add mod">
          <ac:chgData name="장 혜연" userId="bcddb849a60bce58" providerId="LiveId" clId="{C8A3F647-C9D2-4652-A506-EFBB9DF11650}" dt="2022-08-07T11:51:50.339" v="10233" actId="1076"/>
          <ac:spMkLst>
            <pc:docMk/>
            <pc:sldMk cId="0" sldId="274"/>
            <ac:spMk id="55" creationId="{75C1B918-A58A-9A0C-A626-77E77B7F5756}"/>
          </ac:spMkLst>
        </pc:spChg>
        <pc:spChg chg="add mod">
          <ac:chgData name="장 혜연" userId="bcddb849a60bce58" providerId="LiveId" clId="{C8A3F647-C9D2-4652-A506-EFBB9DF11650}" dt="2022-08-07T12:03:38.499" v="11040" actId="1076"/>
          <ac:spMkLst>
            <pc:docMk/>
            <pc:sldMk cId="0" sldId="274"/>
            <ac:spMk id="56" creationId="{E7D02343-7B35-F060-71C6-DD1D5AA88188}"/>
          </ac:spMkLst>
        </pc:spChg>
        <pc:spChg chg="add mod">
          <ac:chgData name="장 혜연" userId="bcddb849a60bce58" providerId="LiveId" clId="{C8A3F647-C9D2-4652-A506-EFBB9DF11650}" dt="2022-08-07T12:03:32.163" v="11039" actId="1076"/>
          <ac:spMkLst>
            <pc:docMk/>
            <pc:sldMk cId="0" sldId="274"/>
            <ac:spMk id="57" creationId="{71A9FA74-950D-BC07-2B7C-E9D797081EE3}"/>
          </ac:spMkLst>
        </pc:spChg>
        <pc:spChg chg="add mod">
          <ac:chgData name="장 혜연" userId="bcddb849a60bce58" providerId="LiveId" clId="{C8A3F647-C9D2-4652-A506-EFBB9DF11650}" dt="2022-08-07T12:02:02.442" v="11000" actId="1076"/>
          <ac:spMkLst>
            <pc:docMk/>
            <pc:sldMk cId="0" sldId="274"/>
            <ac:spMk id="58" creationId="{27130D8F-DA26-A256-2D94-D022A53664D4}"/>
          </ac:spMkLst>
        </pc:spChg>
        <pc:spChg chg="add mod">
          <ac:chgData name="장 혜연" userId="bcddb849a60bce58" providerId="LiveId" clId="{C8A3F647-C9D2-4652-A506-EFBB9DF11650}" dt="2022-08-07T12:02:06.523" v="11001" actId="1076"/>
          <ac:spMkLst>
            <pc:docMk/>
            <pc:sldMk cId="0" sldId="274"/>
            <ac:spMk id="59" creationId="{1824C7BB-D575-EBDC-E0C5-90DC21D1E4FE}"/>
          </ac:spMkLst>
        </pc:spChg>
        <pc:spChg chg="add mod">
          <ac:chgData name="장 혜연" userId="bcddb849a60bce58" providerId="LiveId" clId="{C8A3F647-C9D2-4652-A506-EFBB9DF11650}" dt="2022-08-07T12:03:18.891" v="11038" actId="14100"/>
          <ac:spMkLst>
            <pc:docMk/>
            <pc:sldMk cId="0" sldId="274"/>
            <ac:spMk id="61" creationId="{B31EE286-5AA1-83EF-C4F0-C7DE46D08A05}"/>
          </ac:spMkLst>
        </pc:spChg>
        <pc:spChg chg="add del mod">
          <ac:chgData name="장 혜연" userId="bcddb849a60bce58" providerId="LiveId" clId="{C8A3F647-C9D2-4652-A506-EFBB9DF11650}" dt="2022-08-07T12:02:53.223" v="11008"/>
          <ac:spMkLst>
            <pc:docMk/>
            <pc:sldMk cId="0" sldId="274"/>
            <ac:spMk id="62" creationId="{B1EFC62A-5693-697F-8A93-3CFA5CFBAE4F}"/>
          </ac:spMkLst>
        </pc:spChg>
        <pc:spChg chg="add mod">
          <ac:chgData name="장 혜연" userId="bcddb849a60bce58" providerId="LiveId" clId="{C8A3F647-C9D2-4652-A506-EFBB9DF11650}" dt="2022-08-07T12:03:06.013" v="11029"/>
          <ac:spMkLst>
            <pc:docMk/>
            <pc:sldMk cId="0" sldId="274"/>
            <ac:spMk id="63" creationId="{7EB3EDCC-FB16-7FD9-AF23-0329C9C56400}"/>
          </ac:spMkLst>
        </pc:spChg>
        <pc:spChg chg="del">
          <ac:chgData name="장 혜연" userId="bcddb849a60bce58" providerId="LiveId" clId="{C8A3F647-C9D2-4652-A506-EFBB9DF11650}" dt="2022-08-07T11:50:37.057" v="10204" actId="478"/>
          <ac:spMkLst>
            <pc:docMk/>
            <pc:sldMk cId="0" sldId="274"/>
            <ac:spMk id="448" creationId="{00000000-0000-0000-0000-000000000000}"/>
          </ac:spMkLst>
        </pc:spChg>
        <pc:spChg chg="del">
          <ac:chgData name="장 혜연" userId="bcddb849a60bce58" providerId="LiveId" clId="{C8A3F647-C9D2-4652-A506-EFBB9DF11650}" dt="2022-08-07T11:50:37.057" v="10204" actId="478"/>
          <ac:spMkLst>
            <pc:docMk/>
            <pc:sldMk cId="0" sldId="274"/>
            <ac:spMk id="449" creationId="{00000000-0000-0000-0000-000000000000}"/>
          </ac:spMkLst>
        </pc:spChg>
        <pc:spChg chg="del">
          <ac:chgData name="장 혜연" userId="bcddb849a60bce58" providerId="LiveId" clId="{C8A3F647-C9D2-4652-A506-EFBB9DF11650}" dt="2022-08-07T11:50:37.057" v="10204" actId="478"/>
          <ac:spMkLst>
            <pc:docMk/>
            <pc:sldMk cId="0" sldId="274"/>
            <ac:spMk id="451" creationId="{00000000-0000-0000-0000-000000000000}"/>
          </ac:spMkLst>
        </pc:spChg>
        <pc:spChg chg="del">
          <ac:chgData name="장 혜연" userId="bcddb849a60bce58" providerId="LiveId" clId="{C8A3F647-C9D2-4652-A506-EFBB9DF11650}" dt="2022-08-07T11:50:37.057" v="10204" actId="478"/>
          <ac:spMkLst>
            <pc:docMk/>
            <pc:sldMk cId="0" sldId="274"/>
            <ac:spMk id="452" creationId="{00000000-0000-0000-0000-000000000000}"/>
          </ac:spMkLst>
        </pc:spChg>
        <pc:spChg chg="del">
          <ac:chgData name="장 혜연" userId="bcddb849a60bce58" providerId="LiveId" clId="{C8A3F647-C9D2-4652-A506-EFBB9DF11650}" dt="2022-08-07T11:50:37.057" v="10204" actId="478"/>
          <ac:spMkLst>
            <pc:docMk/>
            <pc:sldMk cId="0" sldId="274"/>
            <ac:spMk id="453" creationId="{00000000-0000-0000-0000-000000000000}"/>
          </ac:spMkLst>
        </pc:spChg>
        <pc:spChg chg="del">
          <ac:chgData name="장 혜연" userId="bcddb849a60bce58" providerId="LiveId" clId="{C8A3F647-C9D2-4652-A506-EFBB9DF11650}" dt="2022-08-07T11:50:37.057" v="10204" actId="478"/>
          <ac:spMkLst>
            <pc:docMk/>
            <pc:sldMk cId="0" sldId="274"/>
            <ac:spMk id="454" creationId="{00000000-0000-0000-0000-000000000000}"/>
          </ac:spMkLst>
        </pc:spChg>
        <pc:spChg chg="del">
          <ac:chgData name="장 혜연" userId="bcddb849a60bce58" providerId="LiveId" clId="{C8A3F647-C9D2-4652-A506-EFBB9DF11650}" dt="2022-08-07T11:50:37.057" v="10204" actId="478"/>
          <ac:spMkLst>
            <pc:docMk/>
            <pc:sldMk cId="0" sldId="274"/>
            <ac:spMk id="455" creationId="{00000000-0000-0000-0000-000000000000}"/>
          </ac:spMkLst>
        </pc:spChg>
        <pc:spChg chg="del">
          <ac:chgData name="장 혜연" userId="bcddb849a60bce58" providerId="LiveId" clId="{C8A3F647-C9D2-4652-A506-EFBB9DF11650}" dt="2022-08-07T11:50:37.057" v="10204" actId="478"/>
          <ac:spMkLst>
            <pc:docMk/>
            <pc:sldMk cId="0" sldId="274"/>
            <ac:spMk id="456" creationId="{00000000-0000-0000-0000-000000000000}"/>
          </ac:spMkLst>
        </pc:spChg>
        <pc:spChg chg="del">
          <ac:chgData name="장 혜연" userId="bcddb849a60bce58" providerId="LiveId" clId="{C8A3F647-C9D2-4652-A506-EFBB9DF11650}" dt="2022-08-07T11:50:37.057" v="10204" actId="478"/>
          <ac:spMkLst>
            <pc:docMk/>
            <pc:sldMk cId="0" sldId="274"/>
            <ac:spMk id="457" creationId="{00000000-0000-0000-0000-000000000000}"/>
          </ac:spMkLst>
        </pc:spChg>
        <pc:spChg chg="del">
          <ac:chgData name="장 혜연" userId="bcddb849a60bce58" providerId="LiveId" clId="{C8A3F647-C9D2-4652-A506-EFBB9DF11650}" dt="2022-08-07T11:50:37.057" v="10204" actId="478"/>
          <ac:spMkLst>
            <pc:docMk/>
            <pc:sldMk cId="0" sldId="274"/>
            <ac:spMk id="458" creationId="{00000000-0000-0000-0000-000000000000}"/>
          </ac:spMkLst>
        </pc:spChg>
        <pc:spChg chg="del">
          <ac:chgData name="장 혜연" userId="bcddb849a60bce58" providerId="LiveId" clId="{C8A3F647-C9D2-4652-A506-EFBB9DF11650}" dt="2022-08-07T11:50:37.057" v="10204" actId="478"/>
          <ac:spMkLst>
            <pc:docMk/>
            <pc:sldMk cId="0" sldId="274"/>
            <ac:spMk id="459" creationId="{00000000-0000-0000-0000-000000000000}"/>
          </ac:spMkLst>
        </pc:spChg>
        <pc:spChg chg="del">
          <ac:chgData name="장 혜연" userId="bcddb849a60bce58" providerId="LiveId" clId="{C8A3F647-C9D2-4652-A506-EFBB9DF11650}" dt="2022-08-07T11:50:37.057" v="10204" actId="478"/>
          <ac:spMkLst>
            <pc:docMk/>
            <pc:sldMk cId="0" sldId="274"/>
            <ac:spMk id="460" creationId="{00000000-0000-0000-0000-000000000000}"/>
          </ac:spMkLst>
        </pc:spChg>
        <pc:spChg chg="del">
          <ac:chgData name="장 혜연" userId="bcddb849a60bce58" providerId="LiveId" clId="{C8A3F647-C9D2-4652-A506-EFBB9DF11650}" dt="2022-08-07T11:50:37.057" v="10204" actId="478"/>
          <ac:spMkLst>
            <pc:docMk/>
            <pc:sldMk cId="0" sldId="274"/>
            <ac:spMk id="462" creationId="{00000000-0000-0000-0000-000000000000}"/>
          </ac:spMkLst>
        </pc:spChg>
        <pc:spChg chg="del">
          <ac:chgData name="장 혜연" userId="bcddb849a60bce58" providerId="LiveId" clId="{C8A3F647-C9D2-4652-A506-EFBB9DF11650}" dt="2022-08-07T11:50:37.057" v="10204" actId="478"/>
          <ac:spMkLst>
            <pc:docMk/>
            <pc:sldMk cId="0" sldId="274"/>
            <ac:spMk id="463" creationId="{00000000-0000-0000-0000-000000000000}"/>
          </ac:spMkLst>
        </pc:spChg>
        <pc:spChg chg="del">
          <ac:chgData name="장 혜연" userId="bcddb849a60bce58" providerId="LiveId" clId="{C8A3F647-C9D2-4652-A506-EFBB9DF11650}" dt="2022-08-07T11:50:37.057" v="10204" actId="478"/>
          <ac:spMkLst>
            <pc:docMk/>
            <pc:sldMk cId="0" sldId="274"/>
            <ac:spMk id="464" creationId="{00000000-0000-0000-0000-000000000000}"/>
          </ac:spMkLst>
        </pc:spChg>
        <pc:spChg chg="del">
          <ac:chgData name="장 혜연" userId="bcddb849a60bce58" providerId="LiveId" clId="{C8A3F647-C9D2-4652-A506-EFBB9DF11650}" dt="2022-08-07T11:50:37.057" v="10204" actId="478"/>
          <ac:spMkLst>
            <pc:docMk/>
            <pc:sldMk cId="0" sldId="274"/>
            <ac:spMk id="465" creationId="{00000000-0000-0000-0000-000000000000}"/>
          </ac:spMkLst>
        </pc:spChg>
        <pc:spChg chg="del">
          <ac:chgData name="장 혜연" userId="bcddb849a60bce58" providerId="LiveId" clId="{C8A3F647-C9D2-4652-A506-EFBB9DF11650}" dt="2022-08-07T11:50:37.057" v="10204" actId="478"/>
          <ac:spMkLst>
            <pc:docMk/>
            <pc:sldMk cId="0" sldId="274"/>
            <ac:spMk id="466" creationId="{00000000-0000-0000-0000-000000000000}"/>
          </ac:spMkLst>
        </pc:spChg>
        <pc:spChg chg="del">
          <ac:chgData name="장 혜연" userId="bcddb849a60bce58" providerId="LiveId" clId="{C8A3F647-C9D2-4652-A506-EFBB9DF11650}" dt="2022-08-07T11:50:37.057" v="10204" actId="478"/>
          <ac:spMkLst>
            <pc:docMk/>
            <pc:sldMk cId="0" sldId="274"/>
            <ac:spMk id="468" creationId="{00000000-0000-0000-0000-000000000000}"/>
          </ac:spMkLst>
        </pc:spChg>
        <pc:spChg chg="del">
          <ac:chgData name="장 혜연" userId="bcddb849a60bce58" providerId="LiveId" clId="{C8A3F647-C9D2-4652-A506-EFBB9DF11650}" dt="2022-08-07T11:50:37.057" v="10204" actId="478"/>
          <ac:spMkLst>
            <pc:docMk/>
            <pc:sldMk cId="0" sldId="274"/>
            <ac:spMk id="469" creationId="{00000000-0000-0000-0000-000000000000}"/>
          </ac:spMkLst>
        </pc:spChg>
        <pc:spChg chg="del">
          <ac:chgData name="장 혜연" userId="bcddb849a60bce58" providerId="LiveId" clId="{C8A3F647-C9D2-4652-A506-EFBB9DF11650}" dt="2022-08-07T11:50:37.057" v="10204" actId="478"/>
          <ac:spMkLst>
            <pc:docMk/>
            <pc:sldMk cId="0" sldId="274"/>
            <ac:spMk id="470" creationId="{00000000-0000-0000-0000-000000000000}"/>
          </ac:spMkLst>
        </pc:spChg>
        <pc:spChg chg="del">
          <ac:chgData name="장 혜연" userId="bcddb849a60bce58" providerId="LiveId" clId="{C8A3F647-C9D2-4652-A506-EFBB9DF11650}" dt="2022-08-07T11:50:37.057" v="10204" actId="478"/>
          <ac:spMkLst>
            <pc:docMk/>
            <pc:sldMk cId="0" sldId="274"/>
            <ac:spMk id="471" creationId="{00000000-0000-0000-0000-000000000000}"/>
          </ac:spMkLst>
        </pc:spChg>
        <pc:spChg chg="del">
          <ac:chgData name="장 혜연" userId="bcddb849a60bce58" providerId="LiveId" clId="{C8A3F647-C9D2-4652-A506-EFBB9DF11650}" dt="2022-08-07T11:50:37.057" v="10204" actId="478"/>
          <ac:spMkLst>
            <pc:docMk/>
            <pc:sldMk cId="0" sldId="274"/>
            <ac:spMk id="472" creationId="{00000000-0000-0000-0000-000000000000}"/>
          </ac:spMkLst>
        </pc:spChg>
        <pc:spChg chg="del">
          <ac:chgData name="장 혜연" userId="bcddb849a60bce58" providerId="LiveId" clId="{C8A3F647-C9D2-4652-A506-EFBB9DF11650}" dt="2022-08-07T11:50:37.057" v="10204" actId="478"/>
          <ac:spMkLst>
            <pc:docMk/>
            <pc:sldMk cId="0" sldId="274"/>
            <ac:spMk id="473" creationId="{00000000-0000-0000-0000-000000000000}"/>
          </ac:spMkLst>
        </pc:spChg>
        <pc:spChg chg="del">
          <ac:chgData name="장 혜연" userId="bcddb849a60bce58" providerId="LiveId" clId="{C8A3F647-C9D2-4652-A506-EFBB9DF11650}" dt="2022-08-07T11:50:37.057" v="10204" actId="478"/>
          <ac:spMkLst>
            <pc:docMk/>
            <pc:sldMk cId="0" sldId="274"/>
            <ac:spMk id="474" creationId="{00000000-0000-0000-0000-000000000000}"/>
          </ac:spMkLst>
        </pc:spChg>
        <pc:spChg chg="del">
          <ac:chgData name="장 혜연" userId="bcddb849a60bce58" providerId="LiveId" clId="{C8A3F647-C9D2-4652-A506-EFBB9DF11650}" dt="2022-08-07T11:50:37.057" v="10204" actId="478"/>
          <ac:spMkLst>
            <pc:docMk/>
            <pc:sldMk cId="0" sldId="274"/>
            <ac:spMk id="475" creationId="{00000000-0000-0000-0000-000000000000}"/>
          </ac:spMkLst>
        </pc:spChg>
        <pc:spChg chg="del">
          <ac:chgData name="장 혜연" userId="bcddb849a60bce58" providerId="LiveId" clId="{C8A3F647-C9D2-4652-A506-EFBB9DF11650}" dt="2022-08-07T11:50:37.057" v="10204" actId="478"/>
          <ac:spMkLst>
            <pc:docMk/>
            <pc:sldMk cId="0" sldId="274"/>
            <ac:spMk id="476" creationId="{00000000-0000-0000-0000-000000000000}"/>
          </ac:spMkLst>
        </pc:spChg>
        <pc:spChg chg="del">
          <ac:chgData name="장 혜연" userId="bcddb849a60bce58" providerId="LiveId" clId="{C8A3F647-C9D2-4652-A506-EFBB9DF11650}" dt="2022-08-07T11:50:37.057" v="10204" actId="478"/>
          <ac:spMkLst>
            <pc:docMk/>
            <pc:sldMk cId="0" sldId="274"/>
            <ac:spMk id="477" creationId="{00000000-0000-0000-0000-000000000000}"/>
          </ac:spMkLst>
        </pc:spChg>
        <pc:spChg chg="del">
          <ac:chgData name="장 혜연" userId="bcddb849a60bce58" providerId="LiveId" clId="{C8A3F647-C9D2-4652-A506-EFBB9DF11650}" dt="2022-08-07T11:50:37.057" v="10204" actId="478"/>
          <ac:spMkLst>
            <pc:docMk/>
            <pc:sldMk cId="0" sldId="274"/>
            <ac:spMk id="478" creationId="{00000000-0000-0000-0000-000000000000}"/>
          </ac:spMkLst>
        </pc:spChg>
        <pc:spChg chg="del">
          <ac:chgData name="장 혜연" userId="bcddb849a60bce58" providerId="LiveId" clId="{C8A3F647-C9D2-4652-A506-EFBB9DF11650}" dt="2022-08-07T11:50:37.057" v="10204" actId="478"/>
          <ac:spMkLst>
            <pc:docMk/>
            <pc:sldMk cId="0" sldId="274"/>
            <ac:spMk id="479" creationId="{00000000-0000-0000-0000-000000000000}"/>
          </ac:spMkLst>
        </pc:spChg>
        <pc:spChg chg="del">
          <ac:chgData name="장 혜연" userId="bcddb849a60bce58" providerId="LiveId" clId="{C8A3F647-C9D2-4652-A506-EFBB9DF11650}" dt="2022-08-07T11:50:37.057" v="10204" actId="478"/>
          <ac:spMkLst>
            <pc:docMk/>
            <pc:sldMk cId="0" sldId="274"/>
            <ac:spMk id="480" creationId="{00000000-0000-0000-0000-000000000000}"/>
          </ac:spMkLst>
        </pc:spChg>
        <pc:grpChg chg="add del mod">
          <ac:chgData name="장 혜연" userId="bcddb849a60bce58" providerId="LiveId" clId="{C8A3F647-C9D2-4652-A506-EFBB9DF11650}" dt="2022-08-07T11:50:35.791" v="10203"/>
          <ac:grpSpMkLst>
            <pc:docMk/>
            <pc:sldMk cId="0" sldId="274"/>
            <ac:grpSpMk id="36" creationId="{91E7BEE2-521F-EEBA-E08B-F652FC1D372C}"/>
          </ac:grpSpMkLst>
        </pc:grpChg>
        <pc:grpChg chg="add del mod">
          <ac:chgData name="장 혜연" userId="bcddb849a60bce58" providerId="LiveId" clId="{C8A3F647-C9D2-4652-A506-EFBB9DF11650}" dt="2022-08-07T11:50:49.740" v="10206" actId="165"/>
          <ac:grpSpMkLst>
            <pc:docMk/>
            <pc:sldMk cId="0" sldId="274"/>
            <ac:grpSpMk id="45" creationId="{458B80E8-9E95-673C-3655-8D6E784D7809}"/>
          </ac:grpSpMkLst>
        </pc:grpChg>
        <pc:graphicFrameChg chg="mod modGraphic">
          <ac:chgData name="장 혜연" userId="bcddb849a60bce58" providerId="LiveId" clId="{C8A3F647-C9D2-4652-A506-EFBB9DF11650}" dt="2022-08-07T12:07:02.416" v="11202"/>
          <ac:graphicFrameMkLst>
            <pc:docMk/>
            <pc:sldMk cId="0" sldId="274"/>
            <ac:graphicFrameMk id="447" creationId="{00000000-0000-0000-0000-000000000000}"/>
          </ac:graphicFrameMkLst>
        </pc:graphicFrameChg>
        <pc:graphicFrameChg chg="mod modGraphic">
          <ac:chgData name="장 혜연" userId="bcddb849a60bce58" providerId="LiveId" clId="{C8A3F647-C9D2-4652-A506-EFBB9DF11650}" dt="2022-08-07T12:04:24.201" v="11150" actId="14100"/>
          <ac:graphicFrameMkLst>
            <pc:docMk/>
            <pc:sldMk cId="0" sldId="274"/>
            <ac:graphicFrameMk id="450" creationId="{00000000-0000-0000-0000-000000000000}"/>
          </ac:graphicFrameMkLst>
        </pc:graphicFrameChg>
        <pc:picChg chg="del">
          <ac:chgData name="장 혜연" userId="bcddb849a60bce58" providerId="LiveId" clId="{C8A3F647-C9D2-4652-A506-EFBB9DF11650}" dt="2022-08-07T11:50:37.057" v="10204" actId="478"/>
          <ac:picMkLst>
            <pc:docMk/>
            <pc:sldMk cId="0" sldId="274"/>
            <ac:picMk id="461" creationId="{00000000-0000-0000-0000-000000000000}"/>
          </ac:picMkLst>
        </pc:picChg>
        <pc:picChg chg="del">
          <ac:chgData name="장 혜연" userId="bcddb849a60bce58" providerId="LiveId" clId="{C8A3F647-C9D2-4652-A506-EFBB9DF11650}" dt="2022-08-07T11:50:37.057" v="10204" actId="478"/>
          <ac:picMkLst>
            <pc:docMk/>
            <pc:sldMk cId="0" sldId="274"/>
            <ac:picMk id="467" creationId="{00000000-0000-0000-0000-000000000000}"/>
          </ac:picMkLst>
        </pc:picChg>
      </pc:sldChg>
      <pc:sldChg chg="del">
        <pc:chgData name="장 혜연" userId="bcddb849a60bce58" providerId="LiveId" clId="{C8A3F647-C9D2-4652-A506-EFBB9DF11650}" dt="2022-08-07T11:38:45.391" v="9695" actId="47"/>
        <pc:sldMkLst>
          <pc:docMk/>
          <pc:sldMk cId="0" sldId="275"/>
        </pc:sldMkLst>
      </pc:sldChg>
      <pc:sldChg chg="addSp delSp modSp mod ord">
        <pc:chgData name="장 혜연" userId="bcddb849a60bce58" providerId="LiveId" clId="{C8A3F647-C9D2-4652-A506-EFBB9DF11650}" dt="2022-08-07T12:07:13.236" v="11205"/>
        <pc:sldMkLst>
          <pc:docMk/>
          <pc:sldMk cId="0" sldId="276"/>
        </pc:sldMkLst>
        <pc:spChg chg="del mod topLvl">
          <ac:chgData name="장 혜연" userId="bcddb849a60bce58" providerId="LiveId" clId="{C8A3F647-C9D2-4652-A506-EFBB9DF11650}" dt="2022-08-07T11:14:15.065" v="7955" actId="478"/>
          <ac:spMkLst>
            <pc:docMk/>
            <pc:sldMk cId="0" sldId="276"/>
            <ac:spMk id="36" creationId="{D97040D5-F03E-634A-13AB-33BF22111BC7}"/>
          </ac:spMkLst>
        </pc:spChg>
        <pc:spChg chg="del mod topLvl">
          <ac:chgData name="장 혜연" userId="bcddb849a60bce58" providerId="LiveId" clId="{C8A3F647-C9D2-4652-A506-EFBB9DF11650}" dt="2022-08-07T11:14:15.065" v="7955" actId="478"/>
          <ac:spMkLst>
            <pc:docMk/>
            <pc:sldMk cId="0" sldId="276"/>
            <ac:spMk id="37" creationId="{A9AD4661-D438-83EA-A6F4-3D4C6B2510EE}"/>
          </ac:spMkLst>
        </pc:spChg>
        <pc:spChg chg="del mod topLvl">
          <ac:chgData name="장 혜연" userId="bcddb849a60bce58" providerId="LiveId" clId="{C8A3F647-C9D2-4652-A506-EFBB9DF11650}" dt="2022-08-07T11:14:15.065" v="7955" actId="478"/>
          <ac:spMkLst>
            <pc:docMk/>
            <pc:sldMk cId="0" sldId="276"/>
            <ac:spMk id="38" creationId="{D0E17424-73AF-0967-DFAA-A5F538F6AD30}"/>
          </ac:spMkLst>
        </pc:spChg>
        <pc:spChg chg="del mod topLvl">
          <ac:chgData name="장 혜연" userId="bcddb849a60bce58" providerId="LiveId" clId="{C8A3F647-C9D2-4652-A506-EFBB9DF11650}" dt="2022-08-07T11:14:15.065" v="7955" actId="478"/>
          <ac:spMkLst>
            <pc:docMk/>
            <pc:sldMk cId="0" sldId="276"/>
            <ac:spMk id="39" creationId="{67BAE242-7A08-BF1A-F090-61D117DF3E66}"/>
          </ac:spMkLst>
        </pc:spChg>
        <pc:spChg chg="del mod topLvl">
          <ac:chgData name="장 혜연" userId="bcddb849a60bce58" providerId="LiveId" clId="{C8A3F647-C9D2-4652-A506-EFBB9DF11650}" dt="2022-08-07T11:14:15.065" v="7955" actId="478"/>
          <ac:spMkLst>
            <pc:docMk/>
            <pc:sldMk cId="0" sldId="276"/>
            <ac:spMk id="40" creationId="{C741331A-606F-D710-1FAD-D9DF17913922}"/>
          </ac:spMkLst>
        </pc:spChg>
        <pc:spChg chg="del mod topLvl">
          <ac:chgData name="장 혜연" userId="bcddb849a60bce58" providerId="LiveId" clId="{C8A3F647-C9D2-4652-A506-EFBB9DF11650}" dt="2022-08-07T11:14:15.065" v="7955" actId="478"/>
          <ac:spMkLst>
            <pc:docMk/>
            <pc:sldMk cId="0" sldId="276"/>
            <ac:spMk id="42" creationId="{8C3A7357-D8DF-F059-70F2-57D95DEEA7A8}"/>
          </ac:spMkLst>
        </pc:spChg>
        <pc:spChg chg="del mod topLvl">
          <ac:chgData name="장 혜연" userId="bcddb849a60bce58" providerId="LiveId" clId="{C8A3F647-C9D2-4652-A506-EFBB9DF11650}" dt="2022-08-07T11:14:15.065" v="7955" actId="478"/>
          <ac:spMkLst>
            <pc:docMk/>
            <pc:sldMk cId="0" sldId="276"/>
            <ac:spMk id="43" creationId="{AB9C0BE3-431B-791A-9632-60A9AEC27982}"/>
          </ac:spMkLst>
        </pc:spChg>
        <pc:spChg chg="del mod topLvl">
          <ac:chgData name="장 혜연" userId="bcddb849a60bce58" providerId="LiveId" clId="{C8A3F647-C9D2-4652-A506-EFBB9DF11650}" dt="2022-08-07T11:14:15.065" v="7955" actId="478"/>
          <ac:spMkLst>
            <pc:docMk/>
            <pc:sldMk cId="0" sldId="276"/>
            <ac:spMk id="44" creationId="{136148D5-5CCB-76ED-4D22-07B3A082C12D}"/>
          </ac:spMkLst>
        </pc:spChg>
        <pc:spChg chg="del mod topLvl">
          <ac:chgData name="장 혜연" userId="bcddb849a60bce58" providerId="LiveId" clId="{C8A3F647-C9D2-4652-A506-EFBB9DF11650}" dt="2022-08-07T11:14:15.065" v="7955" actId="478"/>
          <ac:spMkLst>
            <pc:docMk/>
            <pc:sldMk cId="0" sldId="276"/>
            <ac:spMk id="45" creationId="{BD66876D-A8B0-EFE9-C3C0-AB5386EA9B0B}"/>
          </ac:spMkLst>
        </pc:spChg>
        <pc:spChg chg="del mod topLvl">
          <ac:chgData name="장 혜연" userId="bcddb849a60bce58" providerId="LiveId" clId="{C8A3F647-C9D2-4652-A506-EFBB9DF11650}" dt="2022-08-07T11:14:15.065" v="7955" actId="478"/>
          <ac:spMkLst>
            <pc:docMk/>
            <pc:sldMk cId="0" sldId="276"/>
            <ac:spMk id="48" creationId="{B958637F-3F8C-C87C-70A3-983DA7780EBD}"/>
          </ac:spMkLst>
        </pc:spChg>
        <pc:spChg chg="del mod topLvl">
          <ac:chgData name="장 혜연" userId="bcddb849a60bce58" providerId="LiveId" clId="{C8A3F647-C9D2-4652-A506-EFBB9DF11650}" dt="2022-08-07T11:14:15.065" v="7955" actId="478"/>
          <ac:spMkLst>
            <pc:docMk/>
            <pc:sldMk cId="0" sldId="276"/>
            <ac:spMk id="49" creationId="{CEA5F0B7-B6B5-1A1F-201E-D79B162AFB45}"/>
          </ac:spMkLst>
        </pc:spChg>
        <pc:spChg chg="del mod topLvl">
          <ac:chgData name="장 혜연" userId="bcddb849a60bce58" providerId="LiveId" clId="{C8A3F647-C9D2-4652-A506-EFBB9DF11650}" dt="2022-08-07T11:14:15.065" v="7955" actId="478"/>
          <ac:spMkLst>
            <pc:docMk/>
            <pc:sldMk cId="0" sldId="276"/>
            <ac:spMk id="50" creationId="{32F7BA1F-E438-E558-0390-8631421F0BD3}"/>
          </ac:spMkLst>
        </pc:spChg>
        <pc:spChg chg="del mod topLvl">
          <ac:chgData name="장 혜연" userId="bcddb849a60bce58" providerId="LiveId" clId="{C8A3F647-C9D2-4652-A506-EFBB9DF11650}" dt="2022-08-07T11:14:15.065" v="7955" actId="478"/>
          <ac:spMkLst>
            <pc:docMk/>
            <pc:sldMk cId="0" sldId="276"/>
            <ac:spMk id="51" creationId="{9EE8BED3-DABE-6C3E-46A1-EFBE3F7C1076}"/>
          </ac:spMkLst>
        </pc:spChg>
        <pc:spChg chg="del mod topLvl">
          <ac:chgData name="장 혜연" userId="bcddb849a60bce58" providerId="LiveId" clId="{C8A3F647-C9D2-4652-A506-EFBB9DF11650}" dt="2022-08-07T11:13:16.550" v="7928" actId="478"/>
          <ac:spMkLst>
            <pc:docMk/>
            <pc:sldMk cId="0" sldId="276"/>
            <ac:spMk id="54" creationId="{86DEE0E2-8FCC-E848-B550-703A953F694D}"/>
          </ac:spMkLst>
        </pc:spChg>
        <pc:spChg chg="mod topLvl">
          <ac:chgData name="장 혜연" userId="bcddb849a60bce58" providerId="LiveId" clId="{C8A3F647-C9D2-4652-A506-EFBB9DF11650}" dt="2022-08-07T11:16:32.094" v="8003" actId="1076"/>
          <ac:spMkLst>
            <pc:docMk/>
            <pc:sldMk cId="0" sldId="276"/>
            <ac:spMk id="56" creationId="{844215C2-85AF-DE0F-452C-C42E8AE5C83F}"/>
          </ac:spMkLst>
        </pc:spChg>
        <pc:spChg chg="mod topLvl">
          <ac:chgData name="장 혜연" userId="bcddb849a60bce58" providerId="LiveId" clId="{C8A3F647-C9D2-4652-A506-EFBB9DF11650}" dt="2022-08-07T11:18:40.855" v="8127" actId="1076"/>
          <ac:spMkLst>
            <pc:docMk/>
            <pc:sldMk cId="0" sldId="276"/>
            <ac:spMk id="57" creationId="{4CD0A680-909C-8E88-13C4-C2F54BFF5065}"/>
          </ac:spMkLst>
        </pc:spChg>
        <pc:spChg chg="del mod topLvl">
          <ac:chgData name="장 혜연" userId="bcddb849a60bce58" providerId="LiveId" clId="{C8A3F647-C9D2-4652-A506-EFBB9DF11650}" dt="2022-08-07T11:17:42.386" v="8034" actId="478"/>
          <ac:spMkLst>
            <pc:docMk/>
            <pc:sldMk cId="0" sldId="276"/>
            <ac:spMk id="58" creationId="{7A2825FF-5B78-BFD9-2A59-F4B309F1B5AB}"/>
          </ac:spMkLst>
        </pc:spChg>
        <pc:spChg chg="mod topLvl">
          <ac:chgData name="장 혜연" userId="bcddb849a60bce58" providerId="LiveId" clId="{C8A3F647-C9D2-4652-A506-EFBB9DF11650}" dt="2022-08-07T11:14:36.892" v="7959" actId="165"/>
          <ac:spMkLst>
            <pc:docMk/>
            <pc:sldMk cId="0" sldId="276"/>
            <ac:spMk id="59" creationId="{A2E935A5-F63B-5701-A079-C54E0C5E2B67}"/>
          </ac:spMkLst>
        </pc:spChg>
        <pc:spChg chg="mod topLvl">
          <ac:chgData name="장 혜연" userId="bcddb849a60bce58" providerId="LiveId" clId="{C8A3F647-C9D2-4652-A506-EFBB9DF11650}" dt="2022-08-07T11:14:36.892" v="7959" actId="165"/>
          <ac:spMkLst>
            <pc:docMk/>
            <pc:sldMk cId="0" sldId="276"/>
            <ac:spMk id="60" creationId="{E649B8D0-C6D8-2BBE-FDD4-5D4BEE5066E8}"/>
          </ac:spMkLst>
        </pc:spChg>
        <pc:spChg chg="mod topLvl">
          <ac:chgData name="장 혜연" userId="bcddb849a60bce58" providerId="LiveId" clId="{C8A3F647-C9D2-4652-A506-EFBB9DF11650}" dt="2022-08-07T11:14:36.892" v="7959" actId="165"/>
          <ac:spMkLst>
            <pc:docMk/>
            <pc:sldMk cId="0" sldId="276"/>
            <ac:spMk id="61" creationId="{E74FF118-383F-E45E-22CE-B637D597E443}"/>
          </ac:spMkLst>
        </pc:spChg>
        <pc:spChg chg="mod topLvl">
          <ac:chgData name="장 혜연" userId="bcddb849a60bce58" providerId="LiveId" clId="{C8A3F647-C9D2-4652-A506-EFBB9DF11650}" dt="2022-08-07T11:14:36.892" v="7959" actId="165"/>
          <ac:spMkLst>
            <pc:docMk/>
            <pc:sldMk cId="0" sldId="276"/>
            <ac:spMk id="63" creationId="{64466B59-F343-4999-A791-798D6966A0BE}"/>
          </ac:spMkLst>
        </pc:spChg>
        <pc:spChg chg="mod topLvl">
          <ac:chgData name="장 혜연" userId="bcddb849a60bce58" providerId="LiveId" clId="{C8A3F647-C9D2-4652-A506-EFBB9DF11650}" dt="2022-08-07T11:14:36.892" v="7959" actId="165"/>
          <ac:spMkLst>
            <pc:docMk/>
            <pc:sldMk cId="0" sldId="276"/>
            <ac:spMk id="64" creationId="{86E4FF0F-ABBE-0C8E-2D36-EF57488E3DD2}"/>
          </ac:spMkLst>
        </pc:spChg>
        <pc:spChg chg="mod topLvl">
          <ac:chgData name="장 혜연" userId="bcddb849a60bce58" providerId="LiveId" clId="{C8A3F647-C9D2-4652-A506-EFBB9DF11650}" dt="2022-08-07T11:14:36.892" v="7959" actId="165"/>
          <ac:spMkLst>
            <pc:docMk/>
            <pc:sldMk cId="0" sldId="276"/>
            <ac:spMk id="65" creationId="{4FCBCCC7-8538-234D-2ACC-E73D61D06E57}"/>
          </ac:spMkLst>
        </pc:spChg>
        <pc:spChg chg="del mod topLvl">
          <ac:chgData name="장 혜연" userId="bcddb849a60bce58" providerId="LiveId" clId="{C8A3F647-C9D2-4652-A506-EFBB9DF11650}" dt="2022-08-07T11:17:47.468" v="8035" actId="478"/>
          <ac:spMkLst>
            <pc:docMk/>
            <pc:sldMk cId="0" sldId="276"/>
            <ac:spMk id="66" creationId="{B19DB91D-5712-81F8-D3B7-87207BF83A0A}"/>
          </ac:spMkLst>
        </pc:spChg>
        <pc:spChg chg="mod topLvl">
          <ac:chgData name="장 혜연" userId="bcddb849a60bce58" providerId="LiveId" clId="{C8A3F647-C9D2-4652-A506-EFBB9DF11650}" dt="2022-08-07T11:14:36.892" v="7959" actId="165"/>
          <ac:spMkLst>
            <pc:docMk/>
            <pc:sldMk cId="0" sldId="276"/>
            <ac:spMk id="67" creationId="{0912DC69-7DE6-9A30-67FB-F21E92E41A4A}"/>
          </ac:spMkLst>
        </pc:spChg>
        <pc:spChg chg="mod topLvl">
          <ac:chgData name="장 혜연" userId="bcddb849a60bce58" providerId="LiveId" clId="{C8A3F647-C9D2-4652-A506-EFBB9DF11650}" dt="2022-08-07T11:14:36.892" v="7959" actId="165"/>
          <ac:spMkLst>
            <pc:docMk/>
            <pc:sldMk cId="0" sldId="276"/>
            <ac:spMk id="70" creationId="{8AE18848-ABED-6411-FDA9-48CC3114E6B3}"/>
          </ac:spMkLst>
        </pc:spChg>
        <pc:spChg chg="mod topLvl">
          <ac:chgData name="장 혜연" userId="bcddb849a60bce58" providerId="LiveId" clId="{C8A3F647-C9D2-4652-A506-EFBB9DF11650}" dt="2022-08-07T11:14:36.892" v="7959" actId="165"/>
          <ac:spMkLst>
            <pc:docMk/>
            <pc:sldMk cId="0" sldId="276"/>
            <ac:spMk id="71" creationId="{E6E4232D-DDF5-EE90-EB12-E37044EEBF75}"/>
          </ac:spMkLst>
        </pc:spChg>
        <pc:spChg chg="mod topLvl">
          <ac:chgData name="장 혜연" userId="bcddb849a60bce58" providerId="LiveId" clId="{C8A3F647-C9D2-4652-A506-EFBB9DF11650}" dt="2022-08-07T11:14:36.892" v="7959" actId="165"/>
          <ac:spMkLst>
            <pc:docMk/>
            <pc:sldMk cId="0" sldId="276"/>
            <ac:spMk id="72" creationId="{2622639B-DDB1-F70F-7199-391D87EF004B}"/>
          </ac:spMkLst>
        </pc:spChg>
        <pc:spChg chg="mod topLvl">
          <ac:chgData name="장 혜연" userId="bcddb849a60bce58" providerId="LiveId" clId="{C8A3F647-C9D2-4652-A506-EFBB9DF11650}" dt="2022-08-07T11:14:36.892" v="7959" actId="165"/>
          <ac:spMkLst>
            <pc:docMk/>
            <pc:sldMk cId="0" sldId="276"/>
            <ac:spMk id="73" creationId="{5E21BC68-9EAE-5071-A077-5BD388ED264F}"/>
          </ac:spMkLst>
        </pc:spChg>
        <pc:spChg chg="mod topLvl">
          <ac:chgData name="장 혜연" userId="bcddb849a60bce58" providerId="LiveId" clId="{C8A3F647-C9D2-4652-A506-EFBB9DF11650}" dt="2022-08-07T11:14:36.892" v="7959" actId="165"/>
          <ac:spMkLst>
            <pc:docMk/>
            <pc:sldMk cId="0" sldId="276"/>
            <ac:spMk id="75" creationId="{3757E550-5AD2-BB24-555E-29295B66E589}"/>
          </ac:spMkLst>
        </pc:spChg>
        <pc:spChg chg="del mod topLvl">
          <ac:chgData name="장 혜연" userId="bcddb849a60bce58" providerId="LiveId" clId="{C8A3F647-C9D2-4652-A506-EFBB9DF11650}" dt="2022-08-07T11:17:36.817" v="8033" actId="478"/>
          <ac:spMkLst>
            <pc:docMk/>
            <pc:sldMk cId="0" sldId="276"/>
            <ac:spMk id="76" creationId="{EB65CAC5-459A-0020-FE36-CA976BF480D9}"/>
          </ac:spMkLst>
        </pc:spChg>
        <pc:spChg chg="mod">
          <ac:chgData name="장 혜연" userId="bcddb849a60bce58" providerId="LiveId" clId="{C8A3F647-C9D2-4652-A506-EFBB9DF11650}" dt="2022-08-07T11:14:30.071" v="7957"/>
          <ac:spMkLst>
            <pc:docMk/>
            <pc:sldMk cId="0" sldId="276"/>
            <ac:spMk id="80" creationId="{61E40BC8-2118-3100-773D-A5B3DB2D7544}"/>
          </ac:spMkLst>
        </pc:spChg>
        <pc:spChg chg="mod">
          <ac:chgData name="장 혜연" userId="bcddb849a60bce58" providerId="LiveId" clId="{C8A3F647-C9D2-4652-A506-EFBB9DF11650}" dt="2022-08-07T11:14:30.071" v="7957"/>
          <ac:spMkLst>
            <pc:docMk/>
            <pc:sldMk cId="0" sldId="276"/>
            <ac:spMk id="81" creationId="{3D5F23B2-14FA-797A-E7F4-D9BD93259426}"/>
          </ac:spMkLst>
        </pc:spChg>
        <pc:spChg chg="mod">
          <ac:chgData name="장 혜연" userId="bcddb849a60bce58" providerId="LiveId" clId="{C8A3F647-C9D2-4652-A506-EFBB9DF11650}" dt="2022-08-07T11:14:30.071" v="7957"/>
          <ac:spMkLst>
            <pc:docMk/>
            <pc:sldMk cId="0" sldId="276"/>
            <ac:spMk id="82" creationId="{B900BCAF-C6E9-41C3-0883-9AA4CD975FB9}"/>
          </ac:spMkLst>
        </pc:spChg>
        <pc:spChg chg="mod">
          <ac:chgData name="장 혜연" userId="bcddb849a60bce58" providerId="LiveId" clId="{C8A3F647-C9D2-4652-A506-EFBB9DF11650}" dt="2022-08-07T11:14:30.071" v="7957"/>
          <ac:spMkLst>
            <pc:docMk/>
            <pc:sldMk cId="0" sldId="276"/>
            <ac:spMk id="83" creationId="{CFCA3431-D423-2D1B-5819-88598BDA4168}"/>
          </ac:spMkLst>
        </pc:spChg>
        <pc:spChg chg="mod">
          <ac:chgData name="장 혜연" userId="bcddb849a60bce58" providerId="LiveId" clId="{C8A3F647-C9D2-4652-A506-EFBB9DF11650}" dt="2022-08-07T11:14:30.071" v="7957"/>
          <ac:spMkLst>
            <pc:docMk/>
            <pc:sldMk cId="0" sldId="276"/>
            <ac:spMk id="84" creationId="{E76A9D4A-0676-D6B1-AB32-B7A5AB97561F}"/>
          </ac:spMkLst>
        </pc:spChg>
        <pc:spChg chg="mod">
          <ac:chgData name="장 혜연" userId="bcddb849a60bce58" providerId="LiveId" clId="{C8A3F647-C9D2-4652-A506-EFBB9DF11650}" dt="2022-08-07T11:14:30.071" v="7957"/>
          <ac:spMkLst>
            <pc:docMk/>
            <pc:sldMk cId="0" sldId="276"/>
            <ac:spMk id="85" creationId="{8C0BBA09-DF8C-91C5-C13F-5B3F5FBA137E}"/>
          </ac:spMkLst>
        </pc:spChg>
        <pc:spChg chg="mod">
          <ac:chgData name="장 혜연" userId="bcddb849a60bce58" providerId="LiveId" clId="{C8A3F647-C9D2-4652-A506-EFBB9DF11650}" dt="2022-08-07T11:14:30.071" v="7957"/>
          <ac:spMkLst>
            <pc:docMk/>
            <pc:sldMk cId="0" sldId="276"/>
            <ac:spMk id="87" creationId="{6B0BC16D-1F64-6353-737E-F47B73C5A738}"/>
          </ac:spMkLst>
        </pc:spChg>
        <pc:spChg chg="mod">
          <ac:chgData name="장 혜연" userId="bcddb849a60bce58" providerId="LiveId" clId="{C8A3F647-C9D2-4652-A506-EFBB9DF11650}" dt="2022-08-07T11:14:30.071" v="7957"/>
          <ac:spMkLst>
            <pc:docMk/>
            <pc:sldMk cId="0" sldId="276"/>
            <ac:spMk id="88" creationId="{73B50B9F-B3E1-FE66-A60F-CFA5935A0C2C}"/>
          </ac:spMkLst>
        </pc:spChg>
        <pc:spChg chg="mod">
          <ac:chgData name="장 혜연" userId="bcddb849a60bce58" providerId="LiveId" clId="{C8A3F647-C9D2-4652-A506-EFBB9DF11650}" dt="2022-08-07T11:14:30.071" v="7957"/>
          <ac:spMkLst>
            <pc:docMk/>
            <pc:sldMk cId="0" sldId="276"/>
            <ac:spMk id="89" creationId="{20907026-2342-A557-685F-BCB884AC5830}"/>
          </ac:spMkLst>
        </pc:spChg>
        <pc:spChg chg="mod">
          <ac:chgData name="장 혜연" userId="bcddb849a60bce58" providerId="LiveId" clId="{C8A3F647-C9D2-4652-A506-EFBB9DF11650}" dt="2022-08-07T11:14:30.071" v="7957"/>
          <ac:spMkLst>
            <pc:docMk/>
            <pc:sldMk cId="0" sldId="276"/>
            <ac:spMk id="90" creationId="{A65D5B8B-59AC-5BAF-B745-636052B19522}"/>
          </ac:spMkLst>
        </pc:spChg>
        <pc:spChg chg="mod">
          <ac:chgData name="장 혜연" userId="bcddb849a60bce58" providerId="LiveId" clId="{C8A3F647-C9D2-4652-A506-EFBB9DF11650}" dt="2022-08-07T11:14:30.071" v="7957"/>
          <ac:spMkLst>
            <pc:docMk/>
            <pc:sldMk cId="0" sldId="276"/>
            <ac:spMk id="91" creationId="{6352B525-3300-6675-62A3-B05ABC87F171}"/>
          </ac:spMkLst>
        </pc:spChg>
        <pc:spChg chg="mod">
          <ac:chgData name="장 혜연" userId="bcddb849a60bce58" providerId="LiveId" clId="{C8A3F647-C9D2-4652-A506-EFBB9DF11650}" dt="2022-08-07T11:14:30.071" v="7957"/>
          <ac:spMkLst>
            <pc:docMk/>
            <pc:sldMk cId="0" sldId="276"/>
            <ac:spMk id="94" creationId="{2EF9FD9F-7A84-5EE0-57F8-F1E634735E4A}"/>
          </ac:spMkLst>
        </pc:spChg>
        <pc:spChg chg="mod">
          <ac:chgData name="장 혜연" userId="bcddb849a60bce58" providerId="LiveId" clId="{C8A3F647-C9D2-4652-A506-EFBB9DF11650}" dt="2022-08-07T11:14:30.071" v="7957"/>
          <ac:spMkLst>
            <pc:docMk/>
            <pc:sldMk cId="0" sldId="276"/>
            <ac:spMk id="95" creationId="{6101C459-B0EF-EFBC-4BDF-8FBFEA10B78C}"/>
          </ac:spMkLst>
        </pc:spChg>
        <pc:spChg chg="mod">
          <ac:chgData name="장 혜연" userId="bcddb849a60bce58" providerId="LiveId" clId="{C8A3F647-C9D2-4652-A506-EFBB9DF11650}" dt="2022-08-07T11:14:30.071" v="7957"/>
          <ac:spMkLst>
            <pc:docMk/>
            <pc:sldMk cId="0" sldId="276"/>
            <ac:spMk id="96" creationId="{A836D593-1888-C414-AB1A-A6FCA769049D}"/>
          </ac:spMkLst>
        </pc:spChg>
        <pc:spChg chg="mod">
          <ac:chgData name="장 혜연" userId="bcddb849a60bce58" providerId="LiveId" clId="{C8A3F647-C9D2-4652-A506-EFBB9DF11650}" dt="2022-08-07T11:14:30.071" v="7957"/>
          <ac:spMkLst>
            <pc:docMk/>
            <pc:sldMk cId="0" sldId="276"/>
            <ac:spMk id="97" creationId="{3EEC88F8-6B2F-F8B2-6D7F-255E4F7399F1}"/>
          </ac:spMkLst>
        </pc:spChg>
        <pc:spChg chg="mod">
          <ac:chgData name="장 혜연" userId="bcddb849a60bce58" providerId="LiveId" clId="{C8A3F647-C9D2-4652-A506-EFBB9DF11650}" dt="2022-08-07T11:14:30.071" v="7957"/>
          <ac:spMkLst>
            <pc:docMk/>
            <pc:sldMk cId="0" sldId="276"/>
            <ac:spMk id="99" creationId="{82DB124A-A28F-CE0E-3C61-4FD0F47FAC91}"/>
          </ac:spMkLst>
        </pc:spChg>
        <pc:spChg chg="mod">
          <ac:chgData name="장 혜연" userId="bcddb849a60bce58" providerId="LiveId" clId="{C8A3F647-C9D2-4652-A506-EFBB9DF11650}" dt="2022-08-07T11:14:30.071" v="7957"/>
          <ac:spMkLst>
            <pc:docMk/>
            <pc:sldMk cId="0" sldId="276"/>
            <ac:spMk id="100" creationId="{66D15640-B15D-7DBD-35F1-5C64D27040AE}"/>
          </ac:spMkLst>
        </pc:spChg>
        <pc:spChg chg="add mod">
          <ac:chgData name="장 혜연" userId="bcddb849a60bce58" providerId="LiveId" clId="{C8A3F647-C9D2-4652-A506-EFBB9DF11650}" dt="2022-08-07T11:17:13.583" v="8028" actId="14100"/>
          <ac:spMkLst>
            <pc:docMk/>
            <pc:sldMk cId="0" sldId="276"/>
            <ac:spMk id="103" creationId="{39AB6F07-7414-7D16-DAA6-62840165D820}"/>
          </ac:spMkLst>
        </pc:spChg>
        <pc:spChg chg="add mod">
          <ac:chgData name="장 혜연" userId="bcddb849a60bce58" providerId="LiveId" clId="{C8A3F647-C9D2-4652-A506-EFBB9DF11650}" dt="2022-08-07T11:17:24.815" v="8031" actId="14100"/>
          <ac:spMkLst>
            <pc:docMk/>
            <pc:sldMk cId="0" sldId="276"/>
            <ac:spMk id="104" creationId="{F341373D-84B2-42EC-0141-AFFF9BB9ABBB}"/>
          </ac:spMkLst>
        </pc:spChg>
        <pc:spChg chg="add mod">
          <ac:chgData name="장 혜연" userId="bcddb849a60bce58" providerId="LiveId" clId="{C8A3F647-C9D2-4652-A506-EFBB9DF11650}" dt="2022-08-07T11:17:16.383" v="8029" actId="14100"/>
          <ac:spMkLst>
            <pc:docMk/>
            <pc:sldMk cId="0" sldId="276"/>
            <ac:spMk id="105" creationId="{3EEC4247-FEF3-ACF2-A3CA-0AF60DE7CFEE}"/>
          </ac:spMkLst>
        </pc:spChg>
        <pc:spChg chg="add mod">
          <ac:chgData name="장 혜연" userId="bcddb849a60bce58" providerId="LiveId" clId="{C8A3F647-C9D2-4652-A506-EFBB9DF11650}" dt="2022-08-07T11:17:20.670" v="8030" actId="14100"/>
          <ac:spMkLst>
            <pc:docMk/>
            <pc:sldMk cId="0" sldId="276"/>
            <ac:spMk id="106" creationId="{BE6436EE-A945-6A22-6811-2DB4AFAA1AE6}"/>
          </ac:spMkLst>
        </pc:spChg>
        <pc:spChg chg="add mod">
          <ac:chgData name="장 혜연" userId="bcddb849a60bce58" providerId="LiveId" clId="{C8A3F647-C9D2-4652-A506-EFBB9DF11650}" dt="2022-08-07T11:18:46.382" v="8128" actId="1076"/>
          <ac:spMkLst>
            <pc:docMk/>
            <pc:sldMk cId="0" sldId="276"/>
            <ac:spMk id="107" creationId="{6F810507-4531-59BD-C34A-7536199E9C0F}"/>
          </ac:spMkLst>
        </pc:spChg>
        <pc:spChg chg="add mod">
          <ac:chgData name="장 혜연" userId="bcddb849a60bce58" providerId="LiveId" clId="{C8A3F647-C9D2-4652-A506-EFBB9DF11650}" dt="2022-08-07T11:18:55.961" v="8130" actId="1076"/>
          <ac:spMkLst>
            <pc:docMk/>
            <pc:sldMk cId="0" sldId="276"/>
            <ac:spMk id="108" creationId="{D97C2388-2295-ABE9-0B4C-32E5203DAD2C}"/>
          </ac:spMkLst>
        </pc:spChg>
        <pc:spChg chg="del">
          <ac:chgData name="장 혜연" userId="bcddb849a60bce58" providerId="LiveId" clId="{C8A3F647-C9D2-4652-A506-EFBB9DF11650}" dt="2022-08-07T11:12:52.940" v="7924" actId="478"/>
          <ac:spMkLst>
            <pc:docMk/>
            <pc:sldMk cId="0" sldId="276"/>
            <ac:spMk id="547" creationId="{00000000-0000-0000-0000-000000000000}"/>
          </ac:spMkLst>
        </pc:spChg>
        <pc:spChg chg="del">
          <ac:chgData name="장 혜연" userId="bcddb849a60bce58" providerId="LiveId" clId="{C8A3F647-C9D2-4652-A506-EFBB9DF11650}" dt="2022-08-07T11:12:52.940" v="7924" actId="478"/>
          <ac:spMkLst>
            <pc:docMk/>
            <pc:sldMk cId="0" sldId="276"/>
            <ac:spMk id="548" creationId="{00000000-0000-0000-0000-000000000000}"/>
          </ac:spMkLst>
        </pc:spChg>
        <pc:spChg chg="del">
          <ac:chgData name="장 혜연" userId="bcddb849a60bce58" providerId="LiveId" clId="{C8A3F647-C9D2-4652-A506-EFBB9DF11650}" dt="2022-08-07T11:12:52.940" v="7924" actId="478"/>
          <ac:spMkLst>
            <pc:docMk/>
            <pc:sldMk cId="0" sldId="276"/>
            <ac:spMk id="549" creationId="{00000000-0000-0000-0000-000000000000}"/>
          </ac:spMkLst>
        </pc:spChg>
        <pc:spChg chg="del">
          <ac:chgData name="장 혜연" userId="bcddb849a60bce58" providerId="LiveId" clId="{C8A3F647-C9D2-4652-A506-EFBB9DF11650}" dt="2022-08-07T11:12:52.940" v="7924" actId="478"/>
          <ac:spMkLst>
            <pc:docMk/>
            <pc:sldMk cId="0" sldId="276"/>
            <ac:spMk id="550" creationId="{00000000-0000-0000-0000-000000000000}"/>
          </ac:spMkLst>
        </pc:spChg>
        <pc:spChg chg="del">
          <ac:chgData name="장 혜연" userId="bcddb849a60bce58" providerId="LiveId" clId="{C8A3F647-C9D2-4652-A506-EFBB9DF11650}" dt="2022-08-07T11:12:52.940" v="7924" actId="478"/>
          <ac:spMkLst>
            <pc:docMk/>
            <pc:sldMk cId="0" sldId="276"/>
            <ac:spMk id="551" creationId="{00000000-0000-0000-0000-000000000000}"/>
          </ac:spMkLst>
        </pc:spChg>
        <pc:spChg chg="del">
          <ac:chgData name="장 혜연" userId="bcddb849a60bce58" providerId="LiveId" clId="{C8A3F647-C9D2-4652-A506-EFBB9DF11650}" dt="2022-08-07T11:12:52.940" v="7924" actId="478"/>
          <ac:spMkLst>
            <pc:docMk/>
            <pc:sldMk cId="0" sldId="276"/>
            <ac:spMk id="552" creationId="{00000000-0000-0000-0000-000000000000}"/>
          </ac:spMkLst>
        </pc:spChg>
        <pc:spChg chg="del">
          <ac:chgData name="장 혜연" userId="bcddb849a60bce58" providerId="LiveId" clId="{C8A3F647-C9D2-4652-A506-EFBB9DF11650}" dt="2022-08-07T11:12:52.940" v="7924" actId="478"/>
          <ac:spMkLst>
            <pc:docMk/>
            <pc:sldMk cId="0" sldId="276"/>
            <ac:spMk id="553" creationId="{00000000-0000-0000-0000-000000000000}"/>
          </ac:spMkLst>
        </pc:spChg>
        <pc:spChg chg="del">
          <ac:chgData name="장 혜연" userId="bcddb849a60bce58" providerId="LiveId" clId="{C8A3F647-C9D2-4652-A506-EFBB9DF11650}" dt="2022-08-07T11:12:52.940" v="7924" actId="478"/>
          <ac:spMkLst>
            <pc:docMk/>
            <pc:sldMk cId="0" sldId="276"/>
            <ac:spMk id="554" creationId="{00000000-0000-0000-0000-000000000000}"/>
          </ac:spMkLst>
        </pc:spChg>
        <pc:spChg chg="del">
          <ac:chgData name="장 혜연" userId="bcddb849a60bce58" providerId="LiveId" clId="{C8A3F647-C9D2-4652-A506-EFBB9DF11650}" dt="2022-08-07T11:12:52.940" v="7924" actId="478"/>
          <ac:spMkLst>
            <pc:docMk/>
            <pc:sldMk cId="0" sldId="276"/>
            <ac:spMk id="555" creationId="{00000000-0000-0000-0000-000000000000}"/>
          </ac:spMkLst>
        </pc:spChg>
        <pc:spChg chg="del">
          <ac:chgData name="장 혜연" userId="bcddb849a60bce58" providerId="LiveId" clId="{C8A3F647-C9D2-4652-A506-EFBB9DF11650}" dt="2022-08-07T11:12:52.940" v="7924" actId="478"/>
          <ac:spMkLst>
            <pc:docMk/>
            <pc:sldMk cId="0" sldId="276"/>
            <ac:spMk id="556" creationId="{00000000-0000-0000-0000-000000000000}"/>
          </ac:spMkLst>
        </pc:spChg>
        <pc:spChg chg="del">
          <ac:chgData name="장 혜연" userId="bcddb849a60bce58" providerId="LiveId" clId="{C8A3F647-C9D2-4652-A506-EFBB9DF11650}" dt="2022-08-07T11:12:52.940" v="7924" actId="478"/>
          <ac:spMkLst>
            <pc:docMk/>
            <pc:sldMk cId="0" sldId="276"/>
            <ac:spMk id="557" creationId="{00000000-0000-0000-0000-000000000000}"/>
          </ac:spMkLst>
        </pc:spChg>
        <pc:spChg chg="del">
          <ac:chgData name="장 혜연" userId="bcddb849a60bce58" providerId="LiveId" clId="{C8A3F647-C9D2-4652-A506-EFBB9DF11650}" dt="2022-08-07T11:12:52.940" v="7924" actId="478"/>
          <ac:spMkLst>
            <pc:docMk/>
            <pc:sldMk cId="0" sldId="276"/>
            <ac:spMk id="558" creationId="{00000000-0000-0000-0000-000000000000}"/>
          </ac:spMkLst>
        </pc:spChg>
        <pc:spChg chg="del">
          <ac:chgData name="장 혜연" userId="bcddb849a60bce58" providerId="LiveId" clId="{C8A3F647-C9D2-4652-A506-EFBB9DF11650}" dt="2022-08-07T11:12:52.940" v="7924" actId="478"/>
          <ac:spMkLst>
            <pc:docMk/>
            <pc:sldMk cId="0" sldId="276"/>
            <ac:spMk id="559" creationId="{00000000-0000-0000-0000-000000000000}"/>
          </ac:spMkLst>
        </pc:spChg>
        <pc:spChg chg="del">
          <ac:chgData name="장 혜연" userId="bcddb849a60bce58" providerId="LiveId" clId="{C8A3F647-C9D2-4652-A506-EFBB9DF11650}" dt="2022-08-07T11:12:52.940" v="7924" actId="478"/>
          <ac:spMkLst>
            <pc:docMk/>
            <pc:sldMk cId="0" sldId="276"/>
            <ac:spMk id="560" creationId="{00000000-0000-0000-0000-000000000000}"/>
          </ac:spMkLst>
        </pc:spChg>
        <pc:spChg chg="del">
          <ac:chgData name="장 혜연" userId="bcddb849a60bce58" providerId="LiveId" clId="{C8A3F647-C9D2-4652-A506-EFBB9DF11650}" dt="2022-08-07T11:12:52.940" v="7924" actId="478"/>
          <ac:spMkLst>
            <pc:docMk/>
            <pc:sldMk cId="0" sldId="276"/>
            <ac:spMk id="561" creationId="{00000000-0000-0000-0000-000000000000}"/>
          </ac:spMkLst>
        </pc:spChg>
        <pc:spChg chg="del">
          <ac:chgData name="장 혜연" userId="bcddb849a60bce58" providerId="LiveId" clId="{C8A3F647-C9D2-4652-A506-EFBB9DF11650}" dt="2022-08-07T11:12:52.940" v="7924" actId="478"/>
          <ac:spMkLst>
            <pc:docMk/>
            <pc:sldMk cId="0" sldId="276"/>
            <ac:spMk id="562" creationId="{00000000-0000-0000-0000-000000000000}"/>
          </ac:spMkLst>
        </pc:spChg>
        <pc:spChg chg="del">
          <ac:chgData name="장 혜연" userId="bcddb849a60bce58" providerId="LiveId" clId="{C8A3F647-C9D2-4652-A506-EFBB9DF11650}" dt="2022-08-07T11:12:52.940" v="7924" actId="478"/>
          <ac:spMkLst>
            <pc:docMk/>
            <pc:sldMk cId="0" sldId="276"/>
            <ac:spMk id="563" creationId="{00000000-0000-0000-0000-000000000000}"/>
          </ac:spMkLst>
        </pc:spChg>
        <pc:spChg chg="del">
          <ac:chgData name="장 혜연" userId="bcddb849a60bce58" providerId="LiveId" clId="{C8A3F647-C9D2-4652-A506-EFBB9DF11650}" dt="2022-08-07T11:12:52.940" v="7924" actId="478"/>
          <ac:spMkLst>
            <pc:docMk/>
            <pc:sldMk cId="0" sldId="276"/>
            <ac:spMk id="564" creationId="{00000000-0000-0000-0000-000000000000}"/>
          </ac:spMkLst>
        </pc:spChg>
        <pc:spChg chg="del">
          <ac:chgData name="장 혜연" userId="bcddb849a60bce58" providerId="LiveId" clId="{C8A3F647-C9D2-4652-A506-EFBB9DF11650}" dt="2022-08-07T11:12:52.940" v="7924" actId="478"/>
          <ac:spMkLst>
            <pc:docMk/>
            <pc:sldMk cId="0" sldId="276"/>
            <ac:spMk id="565" creationId="{00000000-0000-0000-0000-000000000000}"/>
          </ac:spMkLst>
        </pc:spChg>
        <pc:spChg chg="del">
          <ac:chgData name="장 혜연" userId="bcddb849a60bce58" providerId="LiveId" clId="{C8A3F647-C9D2-4652-A506-EFBB9DF11650}" dt="2022-08-07T11:12:52.940" v="7924" actId="478"/>
          <ac:spMkLst>
            <pc:docMk/>
            <pc:sldMk cId="0" sldId="276"/>
            <ac:spMk id="566" creationId="{00000000-0000-0000-0000-000000000000}"/>
          </ac:spMkLst>
        </pc:spChg>
        <pc:spChg chg="del">
          <ac:chgData name="장 혜연" userId="bcddb849a60bce58" providerId="LiveId" clId="{C8A3F647-C9D2-4652-A506-EFBB9DF11650}" dt="2022-08-07T11:12:52.940" v="7924" actId="478"/>
          <ac:spMkLst>
            <pc:docMk/>
            <pc:sldMk cId="0" sldId="276"/>
            <ac:spMk id="567" creationId="{00000000-0000-0000-0000-000000000000}"/>
          </ac:spMkLst>
        </pc:spChg>
        <pc:spChg chg="del">
          <ac:chgData name="장 혜연" userId="bcddb849a60bce58" providerId="LiveId" clId="{C8A3F647-C9D2-4652-A506-EFBB9DF11650}" dt="2022-08-07T11:12:52.940" v="7924" actId="478"/>
          <ac:spMkLst>
            <pc:docMk/>
            <pc:sldMk cId="0" sldId="276"/>
            <ac:spMk id="568" creationId="{00000000-0000-0000-0000-000000000000}"/>
          </ac:spMkLst>
        </pc:spChg>
        <pc:spChg chg="del">
          <ac:chgData name="장 혜연" userId="bcddb849a60bce58" providerId="LiveId" clId="{C8A3F647-C9D2-4652-A506-EFBB9DF11650}" dt="2022-08-07T11:12:52.940" v="7924" actId="478"/>
          <ac:spMkLst>
            <pc:docMk/>
            <pc:sldMk cId="0" sldId="276"/>
            <ac:spMk id="569" creationId="{00000000-0000-0000-0000-000000000000}"/>
          </ac:spMkLst>
        </pc:spChg>
        <pc:spChg chg="del">
          <ac:chgData name="장 혜연" userId="bcddb849a60bce58" providerId="LiveId" clId="{C8A3F647-C9D2-4652-A506-EFBB9DF11650}" dt="2022-08-07T11:12:52.940" v="7924" actId="478"/>
          <ac:spMkLst>
            <pc:docMk/>
            <pc:sldMk cId="0" sldId="276"/>
            <ac:spMk id="570" creationId="{00000000-0000-0000-0000-000000000000}"/>
          </ac:spMkLst>
        </pc:spChg>
        <pc:spChg chg="del">
          <ac:chgData name="장 혜연" userId="bcddb849a60bce58" providerId="LiveId" clId="{C8A3F647-C9D2-4652-A506-EFBB9DF11650}" dt="2022-08-07T11:12:52.940" v="7924" actId="478"/>
          <ac:spMkLst>
            <pc:docMk/>
            <pc:sldMk cId="0" sldId="276"/>
            <ac:spMk id="571" creationId="{00000000-0000-0000-0000-000000000000}"/>
          </ac:spMkLst>
        </pc:spChg>
        <pc:spChg chg="del">
          <ac:chgData name="장 혜연" userId="bcddb849a60bce58" providerId="LiveId" clId="{C8A3F647-C9D2-4652-A506-EFBB9DF11650}" dt="2022-08-07T11:12:52.940" v="7924" actId="478"/>
          <ac:spMkLst>
            <pc:docMk/>
            <pc:sldMk cId="0" sldId="276"/>
            <ac:spMk id="572" creationId="{00000000-0000-0000-0000-000000000000}"/>
          </ac:spMkLst>
        </pc:spChg>
        <pc:spChg chg="del">
          <ac:chgData name="장 혜연" userId="bcddb849a60bce58" providerId="LiveId" clId="{C8A3F647-C9D2-4652-A506-EFBB9DF11650}" dt="2022-08-07T11:12:52.940" v="7924" actId="478"/>
          <ac:spMkLst>
            <pc:docMk/>
            <pc:sldMk cId="0" sldId="276"/>
            <ac:spMk id="573" creationId="{00000000-0000-0000-0000-000000000000}"/>
          </ac:spMkLst>
        </pc:spChg>
        <pc:spChg chg="del">
          <ac:chgData name="장 혜연" userId="bcddb849a60bce58" providerId="LiveId" clId="{C8A3F647-C9D2-4652-A506-EFBB9DF11650}" dt="2022-08-07T11:12:52.940" v="7924" actId="478"/>
          <ac:spMkLst>
            <pc:docMk/>
            <pc:sldMk cId="0" sldId="276"/>
            <ac:spMk id="574" creationId="{00000000-0000-0000-0000-000000000000}"/>
          </ac:spMkLst>
        </pc:spChg>
        <pc:spChg chg="del">
          <ac:chgData name="장 혜연" userId="bcddb849a60bce58" providerId="LiveId" clId="{C8A3F647-C9D2-4652-A506-EFBB9DF11650}" dt="2022-08-07T11:12:52.940" v="7924" actId="478"/>
          <ac:spMkLst>
            <pc:docMk/>
            <pc:sldMk cId="0" sldId="276"/>
            <ac:spMk id="575" creationId="{00000000-0000-0000-0000-000000000000}"/>
          </ac:spMkLst>
        </pc:spChg>
        <pc:spChg chg="del">
          <ac:chgData name="장 혜연" userId="bcddb849a60bce58" providerId="LiveId" clId="{C8A3F647-C9D2-4652-A506-EFBB9DF11650}" dt="2022-08-07T11:12:52.940" v="7924" actId="478"/>
          <ac:spMkLst>
            <pc:docMk/>
            <pc:sldMk cId="0" sldId="276"/>
            <ac:spMk id="576" creationId="{00000000-0000-0000-0000-000000000000}"/>
          </ac:spMkLst>
        </pc:spChg>
        <pc:spChg chg="del">
          <ac:chgData name="장 혜연" userId="bcddb849a60bce58" providerId="LiveId" clId="{C8A3F647-C9D2-4652-A506-EFBB9DF11650}" dt="2022-08-07T11:12:56.079" v="7925" actId="478"/>
          <ac:spMkLst>
            <pc:docMk/>
            <pc:sldMk cId="0" sldId="276"/>
            <ac:spMk id="577" creationId="{00000000-0000-0000-0000-000000000000}"/>
          </ac:spMkLst>
        </pc:spChg>
        <pc:grpChg chg="add del mod">
          <ac:chgData name="장 혜연" userId="bcddb849a60bce58" providerId="LiveId" clId="{C8A3F647-C9D2-4652-A506-EFBB9DF11650}" dt="2022-08-07T11:13:04.741" v="7927" actId="165"/>
          <ac:grpSpMkLst>
            <pc:docMk/>
            <pc:sldMk cId="0" sldId="276"/>
            <ac:grpSpMk id="35" creationId="{B30523A7-A5F2-C8C8-932D-9F201A47EBD4}"/>
          </ac:grpSpMkLst>
        </pc:grpChg>
        <pc:grpChg chg="add del mod">
          <ac:chgData name="장 혜연" userId="bcddb849a60bce58" providerId="LiveId" clId="{C8A3F647-C9D2-4652-A506-EFBB9DF11650}" dt="2022-08-07T11:14:36.892" v="7959" actId="165"/>
          <ac:grpSpMkLst>
            <pc:docMk/>
            <pc:sldMk cId="0" sldId="276"/>
            <ac:grpSpMk id="55" creationId="{C33B752E-EAAF-E82C-D7A8-302BC289E4E9}"/>
          </ac:grpSpMkLst>
        </pc:grpChg>
        <pc:grpChg chg="add del mod">
          <ac:chgData name="장 혜연" userId="bcddb849a60bce58" providerId="LiveId" clId="{C8A3F647-C9D2-4652-A506-EFBB9DF11650}" dt="2022-08-07T11:14:31.302" v="7958"/>
          <ac:grpSpMkLst>
            <pc:docMk/>
            <pc:sldMk cId="0" sldId="276"/>
            <ac:grpSpMk id="79" creationId="{5135112C-F9E6-6A0D-24D2-6DFA1497B6E6}"/>
          </ac:grpSpMkLst>
        </pc:grpChg>
        <pc:graphicFrameChg chg="mod modGraphic">
          <ac:chgData name="장 혜연" userId="bcddb849a60bce58" providerId="LiveId" clId="{C8A3F647-C9D2-4652-A506-EFBB9DF11650}" dt="2022-08-07T12:07:13.236" v="11205"/>
          <ac:graphicFrameMkLst>
            <pc:docMk/>
            <pc:sldMk cId="0" sldId="276"/>
            <ac:graphicFrameMk id="545" creationId="{00000000-0000-0000-0000-000000000000}"/>
          </ac:graphicFrameMkLst>
        </pc:graphicFrameChg>
        <pc:graphicFrameChg chg="mod modGraphic">
          <ac:chgData name="장 혜연" userId="bcddb849a60bce58" providerId="LiveId" clId="{C8A3F647-C9D2-4652-A506-EFBB9DF11650}" dt="2022-08-07T11:22:20.525" v="8636" actId="14100"/>
          <ac:graphicFrameMkLst>
            <pc:docMk/>
            <pc:sldMk cId="0" sldId="276"/>
            <ac:graphicFrameMk id="546" creationId="{00000000-0000-0000-0000-000000000000}"/>
          </ac:graphicFrameMkLst>
        </pc:graphicFrameChg>
        <pc:picChg chg="del mod topLvl">
          <ac:chgData name="장 혜연" userId="bcddb849a60bce58" providerId="LiveId" clId="{C8A3F647-C9D2-4652-A506-EFBB9DF11650}" dt="2022-08-07T11:14:15.065" v="7955" actId="478"/>
          <ac:picMkLst>
            <pc:docMk/>
            <pc:sldMk cId="0" sldId="276"/>
            <ac:picMk id="46" creationId="{B79266CF-642C-9FAA-CEBD-FE6947B91F1F}"/>
          </ac:picMkLst>
        </pc:picChg>
        <pc:picChg chg="del mod topLvl">
          <ac:chgData name="장 혜연" userId="bcddb849a60bce58" providerId="LiveId" clId="{C8A3F647-C9D2-4652-A506-EFBB9DF11650}" dt="2022-08-07T11:14:15.065" v="7955" actId="478"/>
          <ac:picMkLst>
            <pc:docMk/>
            <pc:sldMk cId="0" sldId="276"/>
            <ac:picMk id="47" creationId="{F9E55E9B-14C5-9DA7-9603-D721D552F709}"/>
          </ac:picMkLst>
        </pc:picChg>
        <pc:picChg chg="del mod topLvl">
          <ac:chgData name="장 혜연" userId="bcddb849a60bce58" providerId="LiveId" clId="{C8A3F647-C9D2-4652-A506-EFBB9DF11650}" dt="2022-08-07T11:14:15.065" v="7955" actId="478"/>
          <ac:picMkLst>
            <pc:docMk/>
            <pc:sldMk cId="0" sldId="276"/>
            <ac:picMk id="53" creationId="{44A8C2A0-56E1-A9F9-2D5F-67948DD1550E}"/>
          </ac:picMkLst>
        </pc:picChg>
        <pc:picChg chg="mod topLvl">
          <ac:chgData name="장 혜연" userId="bcddb849a60bce58" providerId="LiveId" clId="{C8A3F647-C9D2-4652-A506-EFBB9DF11650}" dt="2022-08-07T11:14:36.892" v="7959" actId="165"/>
          <ac:picMkLst>
            <pc:docMk/>
            <pc:sldMk cId="0" sldId="276"/>
            <ac:picMk id="68" creationId="{B8C6A5BB-95A9-AB61-3E51-A5A76FB8AD2F}"/>
          </ac:picMkLst>
        </pc:picChg>
        <pc:picChg chg="mod topLvl">
          <ac:chgData name="장 혜연" userId="bcddb849a60bce58" providerId="LiveId" clId="{C8A3F647-C9D2-4652-A506-EFBB9DF11650}" dt="2022-08-07T11:14:36.892" v="7959" actId="165"/>
          <ac:picMkLst>
            <pc:docMk/>
            <pc:sldMk cId="0" sldId="276"/>
            <ac:picMk id="69" creationId="{253EB056-1B7A-FF07-4CF7-64C3368C8443}"/>
          </ac:picMkLst>
        </pc:picChg>
        <pc:picChg chg="mod topLvl">
          <ac:chgData name="장 혜연" userId="bcddb849a60bce58" providerId="LiveId" clId="{C8A3F647-C9D2-4652-A506-EFBB9DF11650}" dt="2022-08-07T11:14:36.892" v="7959" actId="165"/>
          <ac:picMkLst>
            <pc:docMk/>
            <pc:sldMk cId="0" sldId="276"/>
            <ac:picMk id="74" creationId="{FDF3540A-B041-B84C-C0F9-0965ABDF2D36}"/>
          </ac:picMkLst>
        </pc:picChg>
        <pc:picChg chg="mod topLvl">
          <ac:chgData name="장 혜연" userId="bcddb849a60bce58" providerId="LiveId" clId="{C8A3F647-C9D2-4652-A506-EFBB9DF11650}" dt="2022-08-07T11:14:36.892" v="7959" actId="165"/>
          <ac:picMkLst>
            <pc:docMk/>
            <pc:sldMk cId="0" sldId="276"/>
            <ac:picMk id="77" creationId="{AD61A06C-8ECE-EAF7-17B5-B68E4BFB751B}"/>
          </ac:picMkLst>
        </pc:picChg>
        <pc:picChg chg="mod topLvl">
          <ac:chgData name="장 혜연" userId="bcddb849a60bce58" providerId="LiveId" clId="{C8A3F647-C9D2-4652-A506-EFBB9DF11650}" dt="2022-08-07T11:14:36.892" v="7959" actId="165"/>
          <ac:picMkLst>
            <pc:docMk/>
            <pc:sldMk cId="0" sldId="276"/>
            <ac:picMk id="78" creationId="{A7B5C0B7-3884-544B-1659-2B551FD5628B}"/>
          </ac:picMkLst>
        </pc:picChg>
        <pc:picChg chg="mod">
          <ac:chgData name="장 혜연" userId="bcddb849a60bce58" providerId="LiveId" clId="{C8A3F647-C9D2-4652-A506-EFBB9DF11650}" dt="2022-08-07T11:14:30.071" v="7957"/>
          <ac:picMkLst>
            <pc:docMk/>
            <pc:sldMk cId="0" sldId="276"/>
            <ac:picMk id="92" creationId="{D6E31F24-095E-9284-7F45-06A8DD060977}"/>
          </ac:picMkLst>
        </pc:picChg>
        <pc:picChg chg="mod">
          <ac:chgData name="장 혜연" userId="bcddb849a60bce58" providerId="LiveId" clId="{C8A3F647-C9D2-4652-A506-EFBB9DF11650}" dt="2022-08-07T11:14:30.071" v="7957"/>
          <ac:picMkLst>
            <pc:docMk/>
            <pc:sldMk cId="0" sldId="276"/>
            <ac:picMk id="93" creationId="{78F625D8-CADD-3CB6-EC78-9AAE16743DF1}"/>
          </ac:picMkLst>
        </pc:picChg>
        <pc:picChg chg="mod">
          <ac:chgData name="장 혜연" userId="bcddb849a60bce58" providerId="LiveId" clId="{C8A3F647-C9D2-4652-A506-EFBB9DF11650}" dt="2022-08-07T11:14:30.071" v="7957"/>
          <ac:picMkLst>
            <pc:docMk/>
            <pc:sldMk cId="0" sldId="276"/>
            <ac:picMk id="98" creationId="{D1932988-F2D6-8F88-161D-5EAD8B329FEF}"/>
          </ac:picMkLst>
        </pc:picChg>
        <pc:picChg chg="mod">
          <ac:chgData name="장 혜연" userId="bcddb849a60bce58" providerId="LiveId" clId="{C8A3F647-C9D2-4652-A506-EFBB9DF11650}" dt="2022-08-07T11:14:30.071" v="7957"/>
          <ac:picMkLst>
            <pc:docMk/>
            <pc:sldMk cId="0" sldId="276"/>
            <ac:picMk id="101" creationId="{B36F0AE3-CCFA-B896-C936-A2F9D9733084}"/>
          </ac:picMkLst>
        </pc:picChg>
        <pc:picChg chg="mod">
          <ac:chgData name="장 혜연" userId="bcddb849a60bce58" providerId="LiveId" clId="{C8A3F647-C9D2-4652-A506-EFBB9DF11650}" dt="2022-08-07T11:14:30.071" v="7957"/>
          <ac:picMkLst>
            <pc:docMk/>
            <pc:sldMk cId="0" sldId="276"/>
            <ac:picMk id="102" creationId="{7EE8E7A9-7005-DB84-6161-34247FB5127D}"/>
          </ac:picMkLst>
        </pc:picChg>
        <pc:cxnChg chg="del mod topLvl">
          <ac:chgData name="장 혜연" userId="bcddb849a60bce58" providerId="LiveId" clId="{C8A3F647-C9D2-4652-A506-EFBB9DF11650}" dt="2022-08-07T11:14:15.065" v="7955" actId="478"/>
          <ac:cxnSpMkLst>
            <pc:docMk/>
            <pc:sldMk cId="0" sldId="276"/>
            <ac:cxnSpMk id="41" creationId="{5F958FC9-CB31-57AE-CC37-17473E57887C}"/>
          </ac:cxnSpMkLst>
        </pc:cxnChg>
        <pc:cxnChg chg="del mod topLvl">
          <ac:chgData name="장 혜연" userId="bcddb849a60bce58" providerId="LiveId" clId="{C8A3F647-C9D2-4652-A506-EFBB9DF11650}" dt="2022-08-07T11:14:15.065" v="7955" actId="478"/>
          <ac:cxnSpMkLst>
            <pc:docMk/>
            <pc:sldMk cId="0" sldId="276"/>
            <ac:cxnSpMk id="52" creationId="{CEF88C06-A06D-7E75-777D-08056F0358E1}"/>
          </ac:cxnSpMkLst>
        </pc:cxnChg>
        <pc:cxnChg chg="mod topLvl">
          <ac:chgData name="장 혜연" userId="bcddb849a60bce58" providerId="LiveId" clId="{C8A3F647-C9D2-4652-A506-EFBB9DF11650}" dt="2022-08-07T11:14:36.892" v="7959" actId="165"/>
          <ac:cxnSpMkLst>
            <pc:docMk/>
            <pc:sldMk cId="0" sldId="276"/>
            <ac:cxnSpMk id="62" creationId="{CC0F9638-6240-CF57-BE03-E84038F00CF8}"/>
          </ac:cxnSpMkLst>
        </pc:cxnChg>
        <pc:cxnChg chg="mod">
          <ac:chgData name="장 혜연" userId="bcddb849a60bce58" providerId="LiveId" clId="{C8A3F647-C9D2-4652-A506-EFBB9DF11650}" dt="2022-08-07T11:14:30.071" v="7957"/>
          <ac:cxnSpMkLst>
            <pc:docMk/>
            <pc:sldMk cId="0" sldId="276"/>
            <ac:cxnSpMk id="86" creationId="{D0991876-E098-ABA2-776F-2D984BD7E812}"/>
          </ac:cxnSpMkLst>
        </pc:cxnChg>
      </pc:sldChg>
      <pc:sldChg chg="del">
        <pc:chgData name="장 혜연" userId="bcddb849a60bce58" providerId="LiveId" clId="{C8A3F647-C9D2-4652-A506-EFBB9DF11650}" dt="2022-08-07T12:04:31.984" v="11151" actId="47"/>
        <pc:sldMkLst>
          <pc:docMk/>
          <pc:sldMk cId="0" sldId="277"/>
        </pc:sldMkLst>
      </pc:sldChg>
      <pc:sldChg chg="del">
        <pc:chgData name="장 혜연" userId="bcddb849a60bce58" providerId="LiveId" clId="{C8A3F647-C9D2-4652-A506-EFBB9DF11650}" dt="2022-08-07T12:04:33.467" v="11152" actId="47"/>
        <pc:sldMkLst>
          <pc:docMk/>
          <pc:sldMk cId="0" sldId="278"/>
        </pc:sldMkLst>
      </pc:sldChg>
      <pc:sldChg chg="addSp delSp modSp mod ord">
        <pc:chgData name="장 혜연" userId="bcddb849a60bce58" providerId="LiveId" clId="{C8A3F647-C9D2-4652-A506-EFBB9DF11650}" dt="2022-08-07T12:07:19.353" v="11207" actId="14100"/>
        <pc:sldMkLst>
          <pc:docMk/>
          <pc:sldMk cId="0" sldId="279"/>
        </pc:sldMkLst>
        <pc:spChg chg="add mod">
          <ac:chgData name="장 혜연" userId="bcddb849a60bce58" providerId="LiveId" clId="{C8A3F647-C9D2-4652-A506-EFBB9DF11650}" dt="2022-08-07T11:24:49.869" v="8684" actId="1076"/>
          <ac:spMkLst>
            <pc:docMk/>
            <pc:sldMk cId="0" sldId="279"/>
            <ac:spMk id="2" creationId="{D86CCD19-60DB-E59F-2132-CEFFA294A4C9}"/>
          </ac:spMkLst>
        </pc:spChg>
        <pc:spChg chg="add mod">
          <ac:chgData name="장 혜연" userId="bcddb849a60bce58" providerId="LiveId" clId="{C8A3F647-C9D2-4652-A506-EFBB9DF11650}" dt="2022-08-07T11:25:06.326" v="8704" actId="1076"/>
          <ac:spMkLst>
            <pc:docMk/>
            <pc:sldMk cId="0" sldId="279"/>
            <ac:spMk id="3" creationId="{A9A0F22B-F912-AA42-B294-94C476C1822F}"/>
          </ac:spMkLst>
        </pc:spChg>
        <pc:spChg chg="add mod">
          <ac:chgData name="장 혜연" userId="bcddb849a60bce58" providerId="LiveId" clId="{C8A3F647-C9D2-4652-A506-EFBB9DF11650}" dt="2022-08-07T11:27:59.802" v="8889" actId="164"/>
          <ac:spMkLst>
            <pc:docMk/>
            <pc:sldMk cId="0" sldId="279"/>
            <ac:spMk id="41" creationId="{DD0A6A1A-3340-8E1B-E237-988C37374EF4}"/>
          </ac:spMkLst>
        </pc:spChg>
        <pc:spChg chg="add mod">
          <ac:chgData name="장 혜연" userId="bcddb849a60bce58" providerId="LiveId" clId="{C8A3F647-C9D2-4652-A506-EFBB9DF11650}" dt="2022-08-07T11:27:59.802" v="8889" actId="164"/>
          <ac:spMkLst>
            <pc:docMk/>
            <pc:sldMk cId="0" sldId="279"/>
            <ac:spMk id="42" creationId="{202DD791-0994-4153-AED2-3008CDE57648}"/>
          </ac:spMkLst>
        </pc:spChg>
        <pc:spChg chg="mod">
          <ac:chgData name="장 혜연" userId="bcddb849a60bce58" providerId="LiveId" clId="{C8A3F647-C9D2-4652-A506-EFBB9DF11650}" dt="2022-08-07T11:28:01.285" v="8890"/>
          <ac:spMkLst>
            <pc:docMk/>
            <pc:sldMk cId="0" sldId="279"/>
            <ac:spMk id="45" creationId="{29464555-9CFE-189F-D364-E9D006BC6106}"/>
          </ac:spMkLst>
        </pc:spChg>
        <pc:spChg chg="mod">
          <ac:chgData name="장 혜연" userId="bcddb849a60bce58" providerId="LiveId" clId="{C8A3F647-C9D2-4652-A506-EFBB9DF11650}" dt="2022-08-07T11:28:01.285" v="8890"/>
          <ac:spMkLst>
            <pc:docMk/>
            <pc:sldMk cId="0" sldId="279"/>
            <ac:spMk id="46" creationId="{07EDFEA2-8716-B9AE-DA47-A432219F435A}"/>
          </ac:spMkLst>
        </pc:spChg>
        <pc:spChg chg="mod">
          <ac:chgData name="장 혜연" userId="bcddb849a60bce58" providerId="LiveId" clId="{C8A3F647-C9D2-4652-A506-EFBB9DF11650}" dt="2022-08-07T11:28:01.285" v="8890"/>
          <ac:spMkLst>
            <pc:docMk/>
            <pc:sldMk cId="0" sldId="279"/>
            <ac:spMk id="47" creationId="{58732629-8DC3-FD1F-BF98-CC636D6E49E0}"/>
          </ac:spMkLst>
        </pc:spChg>
        <pc:spChg chg="mod">
          <ac:chgData name="장 혜연" userId="bcddb849a60bce58" providerId="LiveId" clId="{C8A3F647-C9D2-4652-A506-EFBB9DF11650}" dt="2022-08-07T11:28:01.285" v="8890"/>
          <ac:spMkLst>
            <pc:docMk/>
            <pc:sldMk cId="0" sldId="279"/>
            <ac:spMk id="48" creationId="{FF2D9932-3EB2-A74E-B2DC-22D83547A1B9}"/>
          </ac:spMkLst>
        </pc:spChg>
        <pc:spChg chg="mod">
          <ac:chgData name="장 혜연" userId="bcddb849a60bce58" providerId="LiveId" clId="{C8A3F647-C9D2-4652-A506-EFBB9DF11650}" dt="2022-08-07T11:28:02.344" v="8891"/>
          <ac:spMkLst>
            <pc:docMk/>
            <pc:sldMk cId="0" sldId="279"/>
            <ac:spMk id="50" creationId="{1575B47A-9752-1DC8-CD5E-01186B08E344}"/>
          </ac:spMkLst>
        </pc:spChg>
        <pc:spChg chg="mod">
          <ac:chgData name="장 혜연" userId="bcddb849a60bce58" providerId="LiveId" clId="{C8A3F647-C9D2-4652-A506-EFBB9DF11650}" dt="2022-08-07T11:28:02.344" v="8891"/>
          <ac:spMkLst>
            <pc:docMk/>
            <pc:sldMk cId="0" sldId="279"/>
            <ac:spMk id="51" creationId="{26F7174E-BB97-8E4E-6E29-9CD0CB7089F5}"/>
          </ac:spMkLst>
        </pc:spChg>
        <pc:spChg chg="mod">
          <ac:chgData name="장 혜연" userId="bcddb849a60bce58" providerId="LiveId" clId="{C8A3F647-C9D2-4652-A506-EFBB9DF11650}" dt="2022-08-07T11:28:02.344" v="8891"/>
          <ac:spMkLst>
            <pc:docMk/>
            <pc:sldMk cId="0" sldId="279"/>
            <ac:spMk id="52" creationId="{92A39688-D475-004E-2B19-8211520F697E}"/>
          </ac:spMkLst>
        </pc:spChg>
        <pc:spChg chg="mod">
          <ac:chgData name="장 혜연" userId="bcddb849a60bce58" providerId="LiveId" clId="{C8A3F647-C9D2-4652-A506-EFBB9DF11650}" dt="2022-08-07T11:28:02.344" v="8891"/>
          <ac:spMkLst>
            <pc:docMk/>
            <pc:sldMk cId="0" sldId="279"/>
            <ac:spMk id="53" creationId="{4C6D6623-E6C4-DC10-171B-DE69BBCCE9AB}"/>
          </ac:spMkLst>
        </pc:spChg>
        <pc:spChg chg="mod">
          <ac:chgData name="장 혜연" userId="bcddb849a60bce58" providerId="LiveId" clId="{C8A3F647-C9D2-4652-A506-EFBB9DF11650}" dt="2022-08-07T11:28:22.638" v="8897"/>
          <ac:spMkLst>
            <pc:docMk/>
            <pc:sldMk cId="0" sldId="279"/>
            <ac:spMk id="55" creationId="{CA9630FD-80D2-96D1-72F3-A1636652932C}"/>
          </ac:spMkLst>
        </pc:spChg>
        <pc:spChg chg="mod">
          <ac:chgData name="장 혜연" userId="bcddb849a60bce58" providerId="LiveId" clId="{C8A3F647-C9D2-4652-A506-EFBB9DF11650}" dt="2022-08-07T11:28:22.638" v="8897"/>
          <ac:spMkLst>
            <pc:docMk/>
            <pc:sldMk cId="0" sldId="279"/>
            <ac:spMk id="56" creationId="{147A2DB5-825E-A19E-B583-3BBEDAF497CF}"/>
          </ac:spMkLst>
        </pc:spChg>
        <pc:spChg chg="mod">
          <ac:chgData name="장 혜연" userId="bcddb849a60bce58" providerId="LiveId" clId="{C8A3F647-C9D2-4652-A506-EFBB9DF11650}" dt="2022-08-07T11:28:22.638" v="8897"/>
          <ac:spMkLst>
            <pc:docMk/>
            <pc:sldMk cId="0" sldId="279"/>
            <ac:spMk id="57" creationId="{8E7E8C03-50E8-97C3-8D7F-C23627AB06AB}"/>
          </ac:spMkLst>
        </pc:spChg>
        <pc:spChg chg="mod">
          <ac:chgData name="장 혜연" userId="bcddb849a60bce58" providerId="LiveId" clId="{C8A3F647-C9D2-4652-A506-EFBB9DF11650}" dt="2022-08-07T11:28:22.638" v="8897"/>
          <ac:spMkLst>
            <pc:docMk/>
            <pc:sldMk cId="0" sldId="279"/>
            <ac:spMk id="58" creationId="{A4660AB9-351F-BBAF-31B8-58336BA19702}"/>
          </ac:spMkLst>
        </pc:spChg>
        <pc:spChg chg="mod">
          <ac:chgData name="장 혜연" userId="bcddb849a60bce58" providerId="LiveId" clId="{C8A3F647-C9D2-4652-A506-EFBB9DF11650}" dt="2022-08-07T11:28:26.758" v="8899"/>
          <ac:spMkLst>
            <pc:docMk/>
            <pc:sldMk cId="0" sldId="279"/>
            <ac:spMk id="60" creationId="{169950AB-15BA-9E1B-36E8-64517D5B7A47}"/>
          </ac:spMkLst>
        </pc:spChg>
        <pc:spChg chg="mod">
          <ac:chgData name="장 혜연" userId="bcddb849a60bce58" providerId="LiveId" clId="{C8A3F647-C9D2-4652-A506-EFBB9DF11650}" dt="2022-08-07T11:28:26.758" v="8899"/>
          <ac:spMkLst>
            <pc:docMk/>
            <pc:sldMk cId="0" sldId="279"/>
            <ac:spMk id="61" creationId="{8D0C545B-6F1B-A9F5-1651-6CCA7433CCFF}"/>
          </ac:spMkLst>
        </pc:spChg>
        <pc:spChg chg="mod">
          <ac:chgData name="장 혜연" userId="bcddb849a60bce58" providerId="LiveId" clId="{C8A3F647-C9D2-4652-A506-EFBB9DF11650}" dt="2022-08-07T11:28:26.758" v="8899"/>
          <ac:spMkLst>
            <pc:docMk/>
            <pc:sldMk cId="0" sldId="279"/>
            <ac:spMk id="62" creationId="{FBEB7468-9869-270F-FE6D-6F22FC4BEFD1}"/>
          </ac:spMkLst>
        </pc:spChg>
        <pc:spChg chg="mod">
          <ac:chgData name="장 혜연" userId="bcddb849a60bce58" providerId="LiveId" clId="{C8A3F647-C9D2-4652-A506-EFBB9DF11650}" dt="2022-08-07T11:28:26.758" v="8899"/>
          <ac:spMkLst>
            <pc:docMk/>
            <pc:sldMk cId="0" sldId="279"/>
            <ac:spMk id="63" creationId="{225FF441-2AFF-F067-B31B-A85631B70E09}"/>
          </ac:spMkLst>
        </pc:spChg>
        <pc:spChg chg="mod">
          <ac:chgData name="장 혜연" userId="bcddb849a60bce58" providerId="LiveId" clId="{C8A3F647-C9D2-4652-A506-EFBB9DF11650}" dt="2022-08-07T11:28:36.282" v="8901"/>
          <ac:spMkLst>
            <pc:docMk/>
            <pc:sldMk cId="0" sldId="279"/>
            <ac:spMk id="65" creationId="{7C1ADA8D-927E-659E-8BEF-5077F80D4F7F}"/>
          </ac:spMkLst>
        </pc:spChg>
        <pc:spChg chg="mod">
          <ac:chgData name="장 혜연" userId="bcddb849a60bce58" providerId="LiveId" clId="{C8A3F647-C9D2-4652-A506-EFBB9DF11650}" dt="2022-08-07T11:28:36.282" v="8901"/>
          <ac:spMkLst>
            <pc:docMk/>
            <pc:sldMk cId="0" sldId="279"/>
            <ac:spMk id="66" creationId="{07684D4A-5CAD-ECEF-16A9-67890F7C18E0}"/>
          </ac:spMkLst>
        </pc:spChg>
        <pc:spChg chg="mod">
          <ac:chgData name="장 혜연" userId="bcddb849a60bce58" providerId="LiveId" clId="{C8A3F647-C9D2-4652-A506-EFBB9DF11650}" dt="2022-08-07T11:28:36.282" v="8901"/>
          <ac:spMkLst>
            <pc:docMk/>
            <pc:sldMk cId="0" sldId="279"/>
            <ac:spMk id="67" creationId="{EA568DB3-AB45-BEF0-9D07-6513F7733A41}"/>
          </ac:spMkLst>
        </pc:spChg>
        <pc:spChg chg="mod">
          <ac:chgData name="장 혜연" userId="bcddb849a60bce58" providerId="LiveId" clId="{C8A3F647-C9D2-4652-A506-EFBB9DF11650}" dt="2022-08-07T11:28:36.282" v="8901"/>
          <ac:spMkLst>
            <pc:docMk/>
            <pc:sldMk cId="0" sldId="279"/>
            <ac:spMk id="68" creationId="{55A655C5-FAA8-9102-2499-DA49E12F62B5}"/>
          </ac:spMkLst>
        </pc:spChg>
        <pc:spChg chg="mod">
          <ac:chgData name="장 혜연" userId="bcddb849a60bce58" providerId="LiveId" clId="{C8A3F647-C9D2-4652-A506-EFBB9DF11650}" dt="2022-08-07T11:28:45.169" v="8903"/>
          <ac:spMkLst>
            <pc:docMk/>
            <pc:sldMk cId="0" sldId="279"/>
            <ac:spMk id="70" creationId="{997BD77E-2FC4-61C2-1C04-B7A6D470E332}"/>
          </ac:spMkLst>
        </pc:spChg>
        <pc:spChg chg="mod">
          <ac:chgData name="장 혜연" userId="bcddb849a60bce58" providerId="LiveId" clId="{C8A3F647-C9D2-4652-A506-EFBB9DF11650}" dt="2022-08-07T11:28:45.169" v="8903"/>
          <ac:spMkLst>
            <pc:docMk/>
            <pc:sldMk cId="0" sldId="279"/>
            <ac:spMk id="71" creationId="{828BC531-0DDE-21EE-B4AD-8FE5A209C14B}"/>
          </ac:spMkLst>
        </pc:spChg>
        <pc:spChg chg="mod">
          <ac:chgData name="장 혜연" userId="bcddb849a60bce58" providerId="LiveId" clId="{C8A3F647-C9D2-4652-A506-EFBB9DF11650}" dt="2022-08-07T11:28:45.169" v="8903"/>
          <ac:spMkLst>
            <pc:docMk/>
            <pc:sldMk cId="0" sldId="279"/>
            <ac:spMk id="72" creationId="{66BF6E4B-66E8-74D7-15B5-362EF1944E3A}"/>
          </ac:spMkLst>
        </pc:spChg>
        <pc:spChg chg="mod">
          <ac:chgData name="장 혜연" userId="bcddb849a60bce58" providerId="LiveId" clId="{C8A3F647-C9D2-4652-A506-EFBB9DF11650}" dt="2022-08-07T11:28:45.169" v="8903"/>
          <ac:spMkLst>
            <pc:docMk/>
            <pc:sldMk cId="0" sldId="279"/>
            <ac:spMk id="73" creationId="{D1F1E907-3EBE-5CD5-3857-8FB5471E6F40}"/>
          </ac:spMkLst>
        </pc:spChg>
        <pc:spChg chg="add mod">
          <ac:chgData name="장 혜연" userId="bcddb849a60bce58" providerId="LiveId" clId="{C8A3F647-C9D2-4652-A506-EFBB9DF11650}" dt="2022-08-07T11:35:52.134" v="9497" actId="1076"/>
          <ac:spMkLst>
            <pc:docMk/>
            <pc:sldMk cId="0" sldId="279"/>
            <ac:spMk id="74" creationId="{A81296D2-2846-0EFD-78A1-B1CC508AA42F}"/>
          </ac:spMkLst>
        </pc:spChg>
        <pc:spChg chg="add mod">
          <ac:chgData name="장 혜연" userId="bcddb849a60bce58" providerId="LiveId" clId="{C8A3F647-C9D2-4652-A506-EFBB9DF11650}" dt="2022-08-07T11:36:52.384" v="9585" actId="1076"/>
          <ac:spMkLst>
            <pc:docMk/>
            <pc:sldMk cId="0" sldId="279"/>
            <ac:spMk id="75" creationId="{1FDD4948-3777-CDDA-B63D-5203EF28CC47}"/>
          </ac:spMkLst>
        </pc:spChg>
        <pc:spChg chg="mod">
          <ac:chgData name="장 혜연" userId="bcddb849a60bce58" providerId="LiveId" clId="{C8A3F647-C9D2-4652-A506-EFBB9DF11650}" dt="2022-08-07T11:35:43.936" v="9495" actId="14100"/>
          <ac:spMkLst>
            <pc:docMk/>
            <pc:sldMk cId="0" sldId="279"/>
            <ac:spMk id="625" creationId="{00000000-0000-0000-0000-000000000000}"/>
          </ac:spMkLst>
        </pc:spChg>
        <pc:spChg chg="mod">
          <ac:chgData name="장 혜연" userId="bcddb849a60bce58" providerId="LiveId" clId="{C8A3F647-C9D2-4652-A506-EFBB9DF11650}" dt="2022-08-07T11:24:20.790" v="8649" actId="14100"/>
          <ac:spMkLst>
            <pc:docMk/>
            <pc:sldMk cId="0" sldId="279"/>
            <ac:spMk id="626" creationId="{00000000-0000-0000-0000-000000000000}"/>
          </ac:spMkLst>
        </pc:spChg>
        <pc:spChg chg="mod">
          <ac:chgData name="장 혜연" userId="bcddb849a60bce58" providerId="LiveId" clId="{C8A3F647-C9D2-4652-A506-EFBB9DF11650}" dt="2022-08-07T11:24:31.453" v="8680"/>
          <ac:spMkLst>
            <pc:docMk/>
            <pc:sldMk cId="0" sldId="279"/>
            <ac:spMk id="627" creationId="{00000000-0000-0000-0000-000000000000}"/>
          </ac:spMkLst>
        </pc:spChg>
        <pc:spChg chg="del">
          <ac:chgData name="장 혜연" userId="bcddb849a60bce58" providerId="LiveId" clId="{C8A3F647-C9D2-4652-A506-EFBB9DF11650}" dt="2022-08-07T11:24:08.486" v="8646" actId="478"/>
          <ac:spMkLst>
            <pc:docMk/>
            <pc:sldMk cId="0" sldId="279"/>
            <ac:spMk id="629" creationId="{00000000-0000-0000-0000-000000000000}"/>
          </ac:spMkLst>
        </pc:spChg>
        <pc:spChg chg="del">
          <ac:chgData name="장 혜연" userId="bcddb849a60bce58" providerId="LiveId" clId="{C8A3F647-C9D2-4652-A506-EFBB9DF11650}" dt="2022-08-07T11:24:12.700" v="8647" actId="478"/>
          <ac:spMkLst>
            <pc:docMk/>
            <pc:sldMk cId="0" sldId="279"/>
            <ac:spMk id="630" creationId="{00000000-0000-0000-0000-000000000000}"/>
          </ac:spMkLst>
        </pc:spChg>
        <pc:spChg chg="mod">
          <ac:chgData name="장 혜연" userId="bcddb849a60bce58" providerId="LiveId" clId="{C8A3F647-C9D2-4652-A506-EFBB9DF11650}" dt="2022-08-07T11:36:32.813" v="9582" actId="1076"/>
          <ac:spMkLst>
            <pc:docMk/>
            <pc:sldMk cId="0" sldId="279"/>
            <ac:spMk id="631" creationId="{00000000-0000-0000-0000-000000000000}"/>
          </ac:spMkLst>
        </pc:spChg>
        <pc:spChg chg="del">
          <ac:chgData name="장 혜연" userId="bcddb849a60bce58" providerId="LiveId" clId="{C8A3F647-C9D2-4652-A506-EFBB9DF11650}" dt="2022-08-07T11:24:12.700" v="8647" actId="478"/>
          <ac:spMkLst>
            <pc:docMk/>
            <pc:sldMk cId="0" sldId="279"/>
            <ac:spMk id="632" creationId="{00000000-0000-0000-0000-000000000000}"/>
          </ac:spMkLst>
        </pc:spChg>
        <pc:spChg chg="mod">
          <ac:chgData name="장 혜연" userId="bcddb849a60bce58" providerId="LiveId" clId="{C8A3F647-C9D2-4652-A506-EFBB9DF11650}" dt="2022-08-07T11:36:36.565" v="9583" actId="1076"/>
          <ac:spMkLst>
            <pc:docMk/>
            <pc:sldMk cId="0" sldId="279"/>
            <ac:spMk id="633" creationId="{00000000-0000-0000-0000-000000000000}"/>
          </ac:spMkLst>
        </pc:spChg>
        <pc:spChg chg="mod">
          <ac:chgData name="장 혜연" userId="bcddb849a60bce58" providerId="LiveId" clId="{C8A3F647-C9D2-4652-A506-EFBB9DF11650}" dt="2022-08-07T11:27:59.802" v="8889" actId="164"/>
          <ac:spMkLst>
            <pc:docMk/>
            <pc:sldMk cId="0" sldId="279"/>
            <ac:spMk id="634" creationId="{00000000-0000-0000-0000-000000000000}"/>
          </ac:spMkLst>
        </pc:spChg>
        <pc:spChg chg="mod">
          <ac:chgData name="장 혜연" userId="bcddb849a60bce58" providerId="LiveId" clId="{C8A3F647-C9D2-4652-A506-EFBB9DF11650}" dt="2022-08-07T11:27:59.802" v="8889" actId="164"/>
          <ac:spMkLst>
            <pc:docMk/>
            <pc:sldMk cId="0" sldId="279"/>
            <ac:spMk id="635" creationId="{00000000-0000-0000-0000-000000000000}"/>
          </ac:spMkLst>
        </pc:spChg>
        <pc:spChg chg="del">
          <ac:chgData name="장 혜연" userId="bcddb849a60bce58" providerId="LiveId" clId="{C8A3F647-C9D2-4652-A506-EFBB9DF11650}" dt="2022-08-07T11:24:12.700" v="8647" actId="478"/>
          <ac:spMkLst>
            <pc:docMk/>
            <pc:sldMk cId="0" sldId="279"/>
            <ac:spMk id="637" creationId="{00000000-0000-0000-0000-000000000000}"/>
          </ac:spMkLst>
        </pc:spChg>
        <pc:spChg chg="del">
          <ac:chgData name="장 혜연" userId="bcddb849a60bce58" providerId="LiveId" clId="{C8A3F647-C9D2-4652-A506-EFBB9DF11650}" dt="2022-08-07T11:24:12.700" v="8647" actId="478"/>
          <ac:spMkLst>
            <pc:docMk/>
            <pc:sldMk cId="0" sldId="279"/>
            <ac:spMk id="638" creationId="{00000000-0000-0000-0000-000000000000}"/>
          </ac:spMkLst>
        </pc:spChg>
        <pc:spChg chg="del">
          <ac:chgData name="장 혜연" userId="bcddb849a60bce58" providerId="LiveId" clId="{C8A3F647-C9D2-4652-A506-EFBB9DF11650}" dt="2022-08-07T11:28:10.082" v="8892" actId="478"/>
          <ac:spMkLst>
            <pc:docMk/>
            <pc:sldMk cId="0" sldId="279"/>
            <ac:spMk id="640" creationId="{00000000-0000-0000-0000-000000000000}"/>
          </ac:spMkLst>
        </pc:spChg>
        <pc:spChg chg="del">
          <ac:chgData name="장 혜연" userId="bcddb849a60bce58" providerId="LiveId" clId="{C8A3F647-C9D2-4652-A506-EFBB9DF11650}" dt="2022-08-07T11:28:10.082" v="8892" actId="478"/>
          <ac:spMkLst>
            <pc:docMk/>
            <pc:sldMk cId="0" sldId="279"/>
            <ac:spMk id="641" creationId="{00000000-0000-0000-0000-000000000000}"/>
          </ac:spMkLst>
        </pc:spChg>
        <pc:spChg chg="del">
          <ac:chgData name="장 혜연" userId="bcddb849a60bce58" providerId="LiveId" clId="{C8A3F647-C9D2-4652-A506-EFBB9DF11650}" dt="2022-08-07T11:28:10.082" v="8892" actId="478"/>
          <ac:spMkLst>
            <pc:docMk/>
            <pc:sldMk cId="0" sldId="279"/>
            <ac:spMk id="642" creationId="{00000000-0000-0000-0000-000000000000}"/>
          </ac:spMkLst>
        </pc:spChg>
        <pc:spChg chg="del">
          <ac:chgData name="장 혜연" userId="bcddb849a60bce58" providerId="LiveId" clId="{C8A3F647-C9D2-4652-A506-EFBB9DF11650}" dt="2022-08-07T11:28:10.082" v="8892" actId="478"/>
          <ac:spMkLst>
            <pc:docMk/>
            <pc:sldMk cId="0" sldId="279"/>
            <ac:spMk id="643" creationId="{00000000-0000-0000-0000-000000000000}"/>
          </ac:spMkLst>
        </pc:spChg>
        <pc:spChg chg="del">
          <ac:chgData name="장 혜연" userId="bcddb849a60bce58" providerId="LiveId" clId="{C8A3F647-C9D2-4652-A506-EFBB9DF11650}" dt="2022-08-07T11:28:10.082" v="8892" actId="478"/>
          <ac:spMkLst>
            <pc:docMk/>
            <pc:sldMk cId="0" sldId="279"/>
            <ac:spMk id="644" creationId="{00000000-0000-0000-0000-000000000000}"/>
          </ac:spMkLst>
        </pc:spChg>
        <pc:spChg chg="del">
          <ac:chgData name="장 혜연" userId="bcddb849a60bce58" providerId="LiveId" clId="{C8A3F647-C9D2-4652-A506-EFBB9DF11650}" dt="2022-08-07T11:28:10.082" v="8892" actId="478"/>
          <ac:spMkLst>
            <pc:docMk/>
            <pc:sldMk cId="0" sldId="279"/>
            <ac:spMk id="645" creationId="{00000000-0000-0000-0000-000000000000}"/>
          </ac:spMkLst>
        </pc:spChg>
        <pc:spChg chg="del">
          <ac:chgData name="장 혜연" userId="bcddb849a60bce58" providerId="LiveId" clId="{C8A3F647-C9D2-4652-A506-EFBB9DF11650}" dt="2022-08-07T11:28:10.082" v="8892" actId="478"/>
          <ac:spMkLst>
            <pc:docMk/>
            <pc:sldMk cId="0" sldId="279"/>
            <ac:spMk id="646" creationId="{00000000-0000-0000-0000-000000000000}"/>
          </ac:spMkLst>
        </pc:spChg>
        <pc:spChg chg="del">
          <ac:chgData name="장 혜연" userId="bcddb849a60bce58" providerId="LiveId" clId="{C8A3F647-C9D2-4652-A506-EFBB9DF11650}" dt="2022-08-07T11:28:10.082" v="8892" actId="478"/>
          <ac:spMkLst>
            <pc:docMk/>
            <pc:sldMk cId="0" sldId="279"/>
            <ac:spMk id="647" creationId="{00000000-0000-0000-0000-000000000000}"/>
          </ac:spMkLst>
        </pc:spChg>
        <pc:spChg chg="del">
          <ac:chgData name="장 혜연" userId="bcddb849a60bce58" providerId="LiveId" clId="{C8A3F647-C9D2-4652-A506-EFBB9DF11650}" dt="2022-08-07T11:28:10.082" v="8892" actId="478"/>
          <ac:spMkLst>
            <pc:docMk/>
            <pc:sldMk cId="0" sldId="279"/>
            <ac:spMk id="648" creationId="{00000000-0000-0000-0000-000000000000}"/>
          </ac:spMkLst>
        </pc:spChg>
        <pc:spChg chg="del">
          <ac:chgData name="장 혜연" userId="bcddb849a60bce58" providerId="LiveId" clId="{C8A3F647-C9D2-4652-A506-EFBB9DF11650}" dt="2022-08-07T11:28:10.082" v="8892" actId="478"/>
          <ac:spMkLst>
            <pc:docMk/>
            <pc:sldMk cId="0" sldId="279"/>
            <ac:spMk id="649" creationId="{00000000-0000-0000-0000-000000000000}"/>
          </ac:spMkLst>
        </pc:spChg>
        <pc:spChg chg="del">
          <ac:chgData name="장 혜연" userId="bcddb849a60bce58" providerId="LiveId" clId="{C8A3F647-C9D2-4652-A506-EFBB9DF11650}" dt="2022-08-07T11:24:12.700" v="8647" actId="478"/>
          <ac:spMkLst>
            <pc:docMk/>
            <pc:sldMk cId="0" sldId="279"/>
            <ac:spMk id="650" creationId="{00000000-0000-0000-0000-000000000000}"/>
          </ac:spMkLst>
        </pc:spChg>
        <pc:spChg chg="del">
          <ac:chgData name="장 혜연" userId="bcddb849a60bce58" providerId="LiveId" clId="{C8A3F647-C9D2-4652-A506-EFBB9DF11650}" dt="2022-08-07T11:24:12.700" v="8647" actId="478"/>
          <ac:spMkLst>
            <pc:docMk/>
            <pc:sldMk cId="0" sldId="279"/>
            <ac:spMk id="651" creationId="{00000000-0000-0000-0000-000000000000}"/>
          </ac:spMkLst>
        </pc:spChg>
        <pc:spChg chg="del">
          <ac:chgData name="장 혜연" userId="bcddb849a60bce58" providerId="LiveId" clId="{C8A3F647-C9D2-4652-A506-EFBB9DF11650}" dt="2022-08-07T11:24:12.700" v="8647" actId="478"/>
          <ac:spMkLst>
            <pc:docMk/>
            <pc:sldMk cId="0" sldId="279"/>
            <ac:spMk id="652" creationId="{00000000-0000-0000-0000-000000000000}"/>
          </ac:spMkLst>
        </pc:spChg>
        <pc:spChg chg="del">
          <ac:chgData name="장 혜연" userId="bcddb849a60bce58" providerId="LiveId" clId="{C8A3F647-C9D2-4652-A506-EFBB9DF11650}" dt="2022-08-07T11:24:12.700" v="8647" actId="478"/>
          <ac:spMkLst>
            <pc:docMk/>
            <pc:sldMk cId="0" sldId="279"/>
            <ac:spMk id="653" creationId="{00000000-0000-0000-0000-000000000000}"/>
          </ac:spMkLst>
        </pc:spChg>
        <pc:spChg chg="del">
          <ac:chgData name="장 혜연" userId="bcddb849a60bce58" providerId="LiveId" clId="{C8A3F647-C9D2-4652-A506-EFBB9DF11650}" dt="2022-08-07T11:24:12.700" v="8647" actId="478"/>
          <ac:spMkLst>
            <pc:docMk/>
            <pc:sldMk cId="0" sldId="279"/>
            <ac:spMk id="654" creationId="{00000000-0000-0000-0000-000000000000}"/>
          </ac:spMkLst>
        </pc:spChg>
        <pc:spChg chg="del">
          <ac:chgData name="장 혜연" userId="bcddb849a60bce58" providerId="LiveId" clId="{C8A3F647-C9D2-4652-A506-EFBB9DF11650}" dt="2022-08-07T11:24:12.700" v="8647" actId="478"/>
          <ac:spMkLst>
            <pc:docMk/>
            <pc:sldMk cId="0" sldId="279"/>
            <ac:spMk id="655" creationId="{00000000-0000-0000-0000-000000000000}"/>
          </ac:spMkLst>
        </pc:spChg>
        <pc:spChg chg="del">
          <ac:chgData name="장 혜연" userId="bcddb849a60bce58" providerId="LiveId" clId="{C8A3F647-C9D2-4652-A506-EFBB9DF11650}" dt="2022-08-07T11:24:12.700" v="8647" actId="478"/>
          <ac:spMkLst>
            <pc:docMk/>
            <pc:sldMk cId="0" sldId="279"/>
            <ac:spMk id="656" creationId="{00000000-0000-0000-0000-000000000000}"/>
          </ac:spMkLst>
        </pc:spChg>
        <pc:spChg chg="del">
          <ac:chgData name="장 혜연" userId="bcddb849a60bce58" providerId="LiveId" clId="{C8A3F647-C9D2-4652-A506-EFBB9DF11650}" dt="2022-08-07T11:24:12.700" v="8647" actId="478"/>
          <ac:spMkLst>
            <pc:docMk/>
            <pc:sldMk cId="0" sldId="279"/>
            <ac:spMk id="657" creationId="{00000000-0000-0000-0000-000000000000}"/>
          </ac:spMkLst>
        </pc:spChg>
        <pc:spChg chg="del">
          <ac:chgData name="장 혜연" userId="bcddb849a60bce58" providerId="LiveId" clId="{C8A3F647-C9D2-4652-A506-EFBB9DF11650}" dt="2022-08-07T11:24:12.700" v="8647" actId="478"/>
          <ac:spMkLst>
            <pc:docMk/>
            <pc:sldMk cId="0" sldId="279"/>
            <ac:spMk id="658" creationId="{00000000-0000-0000-0000-000000000000}"/>
          </ac:spMkLst>
        </pc:spChg>
        <pc:spChg chg="del">
          <ac:chgData name="장 혜연" userId="bcddb849a60bce58" providerId="LiveId" clId="{C8A3F647-C9D2-4652-A506-EFBB9DF11650}" dt="2022-08-07T11:24:12.700" v="8647" actId="478"/>
          <ac:spMkLst>
            <pc:docMk/>
            <pc:sldMk cId="0" sldId="279"/>
            <ac:spMk id="659" creationId="{00000000-0000-0000-0000-000000000000}"/>
          </ac:spMkLst>
        </pc:spChg>
        <pc:grpChg chg="add mod">
          <ac:chgData name="장 혜연" userId="bcddb849a60bce58" providerId="LiveId" clId="{C8A3F647-C9D2-4652-A506-EFBB9DF11650}" dt="2022-08-07T11:27:59.802" v="8889" actId="164"/>
          <ac:grpSpMkLst>
            <pc:docMk/>
            <pc:sldMk cId="0" sldId="279"/>
            <ac:grpSpMk id="4" creationId="{80559622-192E-1784-C419-F10E91E6195C}"/>
          </ac:grpSpMkLst>
        </pc:grpChg>
        <pc:grpChg chg="add mod">
          <ac:chgData name="장 혜연" userId="bcddb849a60bce58" providerId="LiveId" clId="{C8A3F647-C9D2-4652-A506-EFBB9DF11650}" dt="2022-08-07T11:28:21.630" v="8896" actId="1076"/>
          <ac:grpSpMkLst>
            <pc:docMk/>
            <pc:sldMk cId="0" sldId="279"/>
            <ac:grpSpMk id="44" creationId="{418C045A-9971-5B49-16C0-218237CF7F57}"/>
          </ac:grpSpMkLst>
        </pc:grpChg>
        <pc:grpChg chg="add mod">
          <ac:chgData name="장 혜연" userId="bcddb849a60bce58" providerId="LiveId" clId="{C8A3F647-C9D2-4652-A506-EFBB9DF11650}" dt="2022-08-07T11:28:18.262" v="8895" actId="1076"/>
          <ac:grpSpMkLst>
            <pc:docMk/>
            <pc:sldMk cId="0" sldId="279"/>
            <ac:grpSpMk id="49" creationId="{FAF8DE03-C545-F4C1-C94E-0630DEF2260E}"/>
          </ac:grpSpMkLst>
        </pc:grpChg>
        <pc:grpChg chg="add mod">
          <ac:chgData name="장 혜연" userId="bcddb849a60bce58" providerId="LiveId" clId="{C8A3F647-C9D2-4652-A506-EFBB9DF11650}" dt="2022-08-07T11:28:26.103" v="8898" actId="1076"/>
          <ac:grpSpMkLst>
            <pc:docMk/>
            <pc:sldMk cId="0" sldId="279"/>
            <ac:grpSpMk id="54" creationId="{DA55AB52-CA4D-17FD-05F2-962715A671A2}"/>
          </ac:grpSpMkLst>
        </pc:grpChg>
        <pc:grpChg chg="add mod">
          <ac:chgData name="장 혜연" userId="bcddb849a60bce58" providerId="LiveId" clId="{C8A3F647-C9D2-4652-A506-EFBB9DF11650}" dt="2022-08-07T11:28:35.303" v="8900" actId="1076"/>
          <ac:grpSpMkLst>
            <pc:docMk/>
            <pc:sldMk cId="0" sldId="279"/>
            <ac:grpSpMk id="59" creationId="{C2F9CA67-A432-CEA5-37B2-37564F22AFA5}"/>
          </ac:grpSpMkLst>
        </pc:grpChg>
        <pc:grpChg chg="add mod">
          <ac:chgData name="장 혜연" userId="bcddb849a60bce58" providerId="LiveId" clId="{C8A3F647-C9D2-4652-A506-EFBB9DF11650}" dt="2022-08-07T11:28:44.248" v="8902" actId="1076"/>
          <ac:grpSpMkLst>
            <pc:docMk/>
            <pc:sldMk cId="0" sldId="279"/>
            <ac:grpSpMk id="64" creationId="{6BEE4C6E-6477-0673-70E7-C39F2C89D7B1}"/>
          </ac:grpSpMkLst>
        </pc:grpChg>
        <pc:grpChg chg="add mod">
          <ac:chgData name="장 혜연" userId="bcddb849a60bce58" providerId="LiveId" clId="{C8A3F647-C9D2-4652-A506-EFBB9DF11650}" dt="2022-08-07T11:28:49.009" v="8904" actId="1076"/>
          <ac:grpSpMkLst>
            <pc:docMk/>
            <pc:sldMk cId="0" sldId="279"/>
            <ac:grpSpMk id="69" creationId="{F092B830-391C-199E-3F60-5B80DEA32131}"/>
          </ac:grpSpMkLst>
        </pc:grpChg>
        <pc:graphicFrameChg chg="mod">
          <ac:chgData name="장 혜연" userId="bcddb849a60bce58" providerId="LiveId" clId="{C8A3F647-C9D2-4652-A506-EFBB9DF11650}" dt="2022-08-07T12:07:17.175" v="11206"/>
          <ac:graphicFrameMkLst>
            <pc:docMk/>
            <pc:sldMk cId="0" sldId="279"/>
            <ac:graphicFrameMk id="623" creationId="{00000000-0000-0000-0000-000000000000}"/>
          </ac:graphicFrameMkLst>
        </pc:graphicFrameChg>
        <pc:graphicFrameChg chg="mod modGraphic">
          <ac:chgData name="장 혜연" userId="bcddb849a60bce58" providerId="LiveId" clId="{C8A3F647-C9D2-4652-A506-EFBB9DF11650}" dt="2022-08-07T12:07:19.353" v="11207" actId="14100"/>
          <ac:graphicFrameMkLst>
            <pc:docMk/>
            <pc:sldMk cId="0" sldId="279"/>
            <ac:graphicFrameMk id="624" creationId="{00000000-0000-0000-0000-000000000000}"/>
          </ac:graphicFrameMkLst>
        </pc:graphicFrameChg>
        <pc:picChg chg="del">
          <ac:chgData name="장 혜연" userId="bcddb849a60bce58" providerId="LiveId" clId="{C8A3F647-C9D2-4652-A506-EFBB9DF11650}" dt="2022-08-07T11:24:12.700" v="8647" actId="478"/>
          <ac:picMkLst>
            <pc:docMk/>
            <pc:sldMk cId="0" sldId="279"/>
            <ac:picMk id="639" creationId="{00000000-0000-0000-0000-000000000000}"/>
          </ac:picMkLst>
        </pc:picChg>
      </pc:sldChg>
      <pc:sldChg chg="del">
        <pc:chgData name="장 혜연" userId="bcddb849a60bce58" providerId="LiveId" clId="{C8A3F647-C9D2-4652-A506-EFBB9DF11650}" dt="2022-08-07T12:04:34.736" v="11153" actId="47"/>
        <pc:sldMkLst>
          <pc:docMk/>
          <pc:sldMk cId="0" sldId="280"/>
        </pc:sldMkLst>
      </pc:sldChg>
      <pc:sldChg chg="del">
        <pc:chgData name="장 혜연" userId="bcddb849a60bce58" providerId="LiveId" clId="{C8A3F647-C9D2-4652-A506-EFBB9DF11650}" dt="2022-08-07T12:04:36.398" v="11154" actId="47"/>
        <pc:sldMkLst>
          <pc:docMk/>
          <pc:sldMk cId="0" sldId="281"/>
        </pc:sldMkLst>
      </pc:sldChg>
      <pc:sldChg chg="delSp del mod">
        <pc:chgData name="장 혜연" userId="bcddb849a60bce58" providerId="LiveId" clId="{C8A3F647-C9D2-4652-A506-EFBB9DF11650}" dt="2022-08-07T12:04:44.290" v="11156" actId="47"/>
        <pc:sldMkLst>
          <pc:docMk/>
          <pc:sldMk cId="0" sldId="282"/>
        </pc:sldMkLst>
        <pc:grpChg chg="del">
          <ac:chgData name="장 혜연" userId="bcddb849a60bce58" providerId="LiveId" clId="{C8A3F647-C9D2-4652-A506-EFBB9DF11650}" dt="2022-08-07T12:04:41.536" v="11155" actId="478"/>
          <ac:grpSpMkLst>
            <pc:docMk/>
            <pc:sldMk cId="0" sldId="282"/>
            <ac:grpSpMk id="750" creationId="{00000000-0000-0000-0000-000000000000}"/>
          </ac:grpSpMkLst>
        </pc:grpChg>
        <pc:picChg chg="del topLvl">
          <ac:chgData name="장 혜연" userId="bcddb849a60bce58" providerId="LiveId" clId="{C8A3F647-C9D2-4652-A506-EFBB9DF11650}" dt="2022-08-07T12:04:41.536" v="11155" actId="478"/>
          <ac:picMkLst>
            <pc:docMk/>
            <pc:sldMk cId="0" sldId="282"/>
            <ac:picMk id="751" creationId="{00000000-0000-0000-0000-000000000000}"/>
          </ac:picMkLst>
        </pc:picChg>
      </pc:sldChg>
      <pc:sldChg chg="del">
        <pc:chgData name="장 혜연" userId="bcddb849a60bce58" providerId="LiveId" clId="{C8A3F647-C9D2-4652-A506-EFBB9DF11650}" dt="2022-08-07T10:42:40.528" v="7048" actId="47"/>
        <pc:sldMkLst>
          <pc:docMk/>
          <pc:sldMk cId="1441495988" sldId="283"/>
        </pc:sldMkLst>
      </pc:sldChg>
      <pc:sldChg chg="new del">
        <pc:chgData name="장 혜연" userId="bcddb849a60bce58" providerId="LiveId" clId="{C8A3F647-C9D2-4652-A506-EFBB9DF11650}" dt="2022-08-06T18:42:16.436" v="642" actId="680"/>
        <pc:sldMkLst>
          <pc:docMk/>
          <pc:sldMk cId="1315359662" sldId="284"/>
        </pc:sldMkLst>
      </pc:sldChg>
      <pc:sldChg chg="addSp delSp modSp add mod setBg">
        <pc:chgData name="장 혜연" userId="bcddb849a60bce58" providerId="LiveId" clId="{C8A3F647-C9D2-4652-A506-EFBB9DF11650}" dt="2022-08-07T12:06:30.959" v="11191"/>
        <pc:sldMkLst>
          <pc:docMk/>
          <pc:sldMk cId="2319829148" sldId="284"/>
        </pc:sldMkLst>
        <pc:spChg chg="mod">
          <ac:chgData name="장 혜연" userId="bcddb849a60bce58" providerId="LiveId" clId="{C8A3F647-C9D2-4652-A506-EFBB9DF11650}" dt="2022-08-06T18:46:34.560" v="670" actId="207"/>
          <ac:spMkLst>
            <pc:docMk/>
            <pc:sldMk cId="2319829148" sldId="284"/>
            <ac:spMk id="23" creationId="{424044EC-7B8D-F6DD-E391-0760988B4027}"/>
          </ac:spMkLst>
        </pc:spChg>
        <pc:spChg chg="mod">
          <ac:chgData name="장 혜연" userId="bcddb849a60bce58" providerId="LiveId" clId="{C8A3F647-C9D2-4652-A506-EFBB9DF11650}" dt="2022-08-06T18:46:16.343" v="668" actId="207"/>
          <ac:spMkLst>
            <pc:docMk/>
            <pc:sldMk cId="2319829148" sldId="284"/>
            <ac:spMk id="26" creationId="{FFC51466-F1A5-DD11-6F84-E621EB004E04}"/>
          </ac:spMkLst>
        </pc:spChg>
        <pc:spChg chg="del">
          <ac:chgData name="장 혜연" userId="bcddb849a60bce58" providerId="LiveId" clId="{C8A3F647-C9D2-4652-A506-EFBB9DF11650}" dt="2022-08-06T18:47:02.361" v="671" actId="478"/>
          <ac:spMkLst>
            <pc:docMk/>
            <pc:sldMk cId="2319829148" sldId="284"/>
            <ac:spMk id="30" creationId="{31673722-F1D2-271C-A907-4B07A750D0E7}"/>
          </ac:spMkLst>
        </pc:spChg>
        <pc:spChg chg="del">
          <ac:chgData name="장 혜연" userId="bcddb849a60bce58" providerId="LiveId" clId="{C8A3F647-C9D2-4652-A506-EFBB9DF11650}" dt="2022-08-06T18:47:03.213" v="672" actId="478"/>
          <ac:spMkLst>
            <pc:docMk/>
            <pc:sldMk cId="2319829148" sldId="284"/>
            <ac:spMk id="31" creationId="{F9A13147-119B-5F61-71A5-78BDF75AEBA0}"/>
          </ac:spMkLst>
        </pc:spChg>
        <pc:spChg chg="del">
          <ac:chgData name="장 혜연" userId="bcddb849a60bce58" providerId="LiveId" clId="{C8A3F647-C9D2-4652-A506-EFBB9DF11650}" dt="2022-08-06T18:47:04.193" v="673" actId="478"/>
          <ac:spMkLst>
            <pc:docMk/>
            <pc:sldMk cId="2319829148" sldId="284"/>
            <ac:spMk id="32" creationId="{1DB61C8E-39A8-02B2-2406-231E76B809B9}"/>
          </ac:spMkLst>
        </pc:spChg>
        <pc:spChg chg="del">
          <ac:chgData name="장 혜연" userId="bcddb849a60bce58" providerId="LiveId" clId="{C8A3F647-C9D2-4652-A506-EFBB9DF11650}" dt="2022-08-06T18:47:08.036" v="676" actId="478"/>
          <ac:spMkLst>
            <pc:docMk/>
            <pc:sldMk cId="2319829148" sldId="284"/>
            <ac:spMk id="33" creationId="{22F65910-94CA-72DE-D1E6-325F2AC22878}"/>
          </ac:spMkLst>
        </pc:spChg>
        <pc:spChg chg="del mod">
          <ac:chgData name="장 혜연" userId="bcddb849a60bce58" providerId="LiveId" clId="{C8A3F647-C9D2-4652-A506-EFBB9DF11650}" dt="2022-08-06T18:47:06.576" v="675" actId="478"/>
          <ac:spMkLst>
            <pc:docMk/>
            <pc:sldMk cId="2319829148" sldId="284"/>
            <ac:spMk id="34" creationId="{D873D03B-7E99-A997-4C0D-386695C2CDCA}"/>
          </ac:spMkLst>
        </pc:spChg>
        <pc:spChg chg="add mod">
          <ac:chgData name="장 혜연" userId="bcddb849a60bce58" providerId="LiveId" clId="{C8A3F647-C9D2-4652-A506-EFBB9DF11650}" dt="2022-08-06T18:49:19.745" v="776" actId="14100"/>
          <ac:spMkLst>
            <pc:docMk/>
            <pc:sldMk cId="2319829148" sldId="284"/>
            <ac:spMk id="35" creationId="{F1CC6D2C-B098-BE17-3778-A80849FF38EA}"/>
          </ac:spMkLst>
        </pc:spChg>
        <pc:spChg chg="add mod">
          <ac:chgData name="장 혜연" userId="bcddb849a60bce58" providerId="LiveId" clId="{C8A3F647-C9D2-4652-A506-EFBB9DF11650}" dt="2022-08-06T18:49:49.484" v="782" actId="113"/>
          <ac:spMkLst>
            <pc:docMk/>
            <pc:sldMk cId="2319829148" sldId="284"/>
            <ac:spMk id="36" creationId="{77B93A31-14DA-757B-F527-A8A0F0DE9619}"/>
          </ac:spMkLst>
        </pc:spChg>
        <pc:spChg chg="add mod">
          <ac:chgData name="장 혜연" userId="bcddb849a60bce58" providerId="LiveId" clId="{C8A3F647-C9D2-4652-A506-EFBB9DF11650}" dt="2022-08-06T18:49:37.497" v="780" actId="1076"/>
          <ac:spMkLst>
            <pc:docMk/>
            <pc:sldMk cId="2319829148" sldId="284"/>
            <ac:spMk id="37" creationId="{C95C9B1F-4C70-388F-ACC2-14F6C5FFD6B7}"/>
          </ac:spMkLst>
        </pc:spChg>
        <pc:spChg chg="add mod">
          <ac:chgData name="장 혜연" userId="bcddb849a60bce58" providerId="LiveId" clId="{C8A3F647-C9D2-4652-A506-EFBB9DF11650}" dt="2022-08-06T18:49:53.507" v="783" actId="113"/>
          <ac:spMkLst>
            <pc:docMk/>
            <pc:sldMk cId="2319829148" sldId="284"/>
            <ac:spMk id="38" creationId="{780E7DFD-1678-57FD-067B-D220B1C91F30}"/>
          </ac:spMkLst>
        </pc:spChg>
        <pc:spChg chg="add mod">
          <ac:chgData name="장 혜연" userId="bcddb849a60bce58" providerId="LiveId" clId="{C8A3F647-C9D2-4652-A506-EFBB9DF11650}" dt="2022-08-06T18:56:07.777" v="790" actId="1076"/>
          <ac:spMkLst>
            <pc:docMk/>
            <pc:sldMk cId="2319829148" sldId="284"/>
            <ac:spMk id="39" creationId="{0975D6C6-70D5-5F55-1036-71E373445E58}"/>
          </ac:spMkLst>
        </pc:spChg>
        <pc:spChg chg="add mod">
          <ac:chgData name="장 혜연" userId="bcddb849a60bce58" providerId="LiveId" clId="{C8A3F647-C9D2-4652-A506-EFBB9DF11650}" dt="2022-08-06T18:59:35.385" v="901" actId="1076"/>
          <ac:spMkLst>
            <pc:docMk/>
            <pc:sldMk cId="2319829148" sldId="284"/>
            <ac:spMk id="40" creationId="{BCB4BF4D-22CE-46C6-952E-D755BFBEF03E}"/>
          </ac:spMkLst>
        </pc:spChg>
        <pc:spChg chg="del">
          <ac:chgData name="장 혜연" userId="bcddb849a60bce58" providerId="LiveId" clId="{C8A3F647-C9D2-4652-A506-EFBB9DF11650}" dt="2022-08-06T18:47:19.213" v="685" actId="478"/>
          <ac:spMkLst>
            <pc:docMk/>
            <pc:sldMk cId="2319829148" sldId="284"/>
            <ac:spMk id="50" creationId="{7BE6BD85-F515-C1AB-7CAF-BACE68F5E103}"/>
          </ac:spMkLst>
        </pc:spChg>
        <pc:spChg chg="mod">
          <ac:chgData name="장 혜연" userId="bcddb849a60bce58" providerId="LiveId" clId="{C8A3F647-C9D2-4652-A506-EFBB9DF11650}" dt="2022-08-06T18:55:52.560" v="788" actId="1076"/>
          <ac:spMkLst>
            <pc:docMk/>
            <pc:sldMk cId="2319829148" sldId="284"/>
            <ac:spMk id="56" creationId="{7A29AA69-EBC8-5B5D-1235-5BDA694467B4}"/>
          </ac:spMkLst>
        </pc:spChg>
        <pc:spChg chg="mod">
          <ac:chgData name="장 혜연" userId="bcddb849a60bce58" providerId="LiveId" clId="{C8A3F647-C9D2-4652-A506-EFBB9DF11650}" dt="2022-08-06T18:55:49.712" v="787" actId="1076"/>
          <ac:spMkLst>
            <pc:docMk/>
            <pc:sldMk cId="2319829148" sldId="284"/>
            <ac:spMk id="57" creationId="{E19DEE46-4015-9881-86C5-86545D1B18D1}"/>
          </ac:spMkLst>
        </pc:spChg>
        <pc:spChg chg="del">
          <ac:chgData name="장 혜연" userId="bcddb849a60bce58" providerId="LiveId" clId="{C8A3F647-C9D2-4652-A506-EFBB9DF11650}" dt="2022-08-06T18:47:16.273" v="682" actId="478"/>
          <ac:spMkLst>
            <pc:docMk/>
            <pc:sldMk cId="2319829148" sldId="284"/>
            <ac:spMk id="58" creationId="{E940C305-CAE9-AF1B-D177-F3271F2DEB84}"/>
          </ac:spMkLst>
        </pc:spChg>
        <pc:spChg chg="del">
          <ac:chgData name="장 혜연" userId="bcddb849a60bce58" providerId="LiveId" clId="{C8A3F647-C9D2-4652-A506-EFBB9DF11650}" dt="2022-08-06T18:47:17.441" v="683" actId="478"/>
          <ac:spMkLst>
            <pc:docMk/>
            <pc:sldMk cId="2319829148" sldId="284"/>
            <ac:spMk id="243" creationId="{00000000-0000-0000-0000-000000000000}"/>
          </ac:spMkLst>
        </pc:spChg>
        <pc:spChg chg="mod">
          <ac:chgData name="장 혜연" userId="bcddb849a60bce58" providerId="LiveId" clId="{C8A3F647-C9D2-4652-A506-EFBB9DF11650}" dt="2022-08-06T18:56:11.264" v="791" actId="1076"/>
          <ac:spMkLst>
            <pc:docMk/>
            <pc:sldMk cId="2319829148" sldId="284"/>
            <ac:spMk id="261" creationId="{00000000-0000-0000-0000-000000000000}"/>
          </ac:spMkLst>
        </pc:spChg>
        <pc:spChg chg="mod">
          <ac:chgData name="장 혜연" userId="bcddb849a60bce58" providerId="LiveId" clId="{C8A3F647-C9D2-4652-A506-EFBB9DF11650}" dt="2022-08-06T18:56:15.504" v="792" actId="1076"/>
          <ac:spMkLst>
            <pc:docMk/>
            <pc:sldMk cId="2319829148" sldId="284"/>
            <ac:spMk id="262" creationId="{00000000-0000-0000-0000-000000000000}"/>
          </ac:spMkLst>
        </pc:spChg>
        <pc:spChg chg="mod">
          <ac:chgData name="장 혜연" userId="bcddb849a60bce58" providerId="LiveId" clId="{C8A3F647-C9D2-4652-A506-EFBB9DF11650}" dt="2022-08-06T18:56:19.176" v="793" actId="1076"/>
          <ac:spMkLst>
            <pc:docMk/>
            <pc:sldMk cId="2319829148" sldId="284"/>
            <ac:spMk id="263" creationId="{00000000-0000-0000-0000-000000000000}"/>
          </ac:spMkLst>
        </pc:spChg>
        <pc:graphicFrameChg chg="mod modGraphic">
          <ac:chgData name="장 혜연" userId="bcddb849a60bce58" providerId="LiveId" clId="{C8A3F647-C9D2-4652-A506-EFBB9DF11650}" dt="2022-08-07T12:06:30.959" v="11191"/>
          <ac:graphicFrameMkLst>
            <pc:docMk/>
            <pc:sldMk cId="2319829148" sldId="284"/>
            <ac:graphicFrameMk id="229" creationId="{00000000-0000-0000-0000-000000000000}"/>
          </ac:graphicFrameMkLst>
        </pc:graphicFrameChg>
        <pc:graphicFrameChg chg="mod modGraphic">
          <ac:chgData name="장 혜연" userId="bcddb849a60bce58" providerId="LiveId" clId="{C8A3F647-C9D2-4652-A506-EFBB9DF11650}" dt="2022-08-07T06:32:25.275" v="1819" actId="20577"/>
          <ac:graphicFrameMkLst>
            <pc:docMk/>
            <pc:sldMk cId="2319829148" sldId="284"/>
            <ac:graphicFrameMk id="230" creationId="{00000000-0000-0000-0000-000000000000}"/>
          </ac:graphicFrameMkLst>
        </pc:graphicFrameChg>
        <pc:picChg chg="del">
          <ac:chgData name="장 혜연" userId="bcddb849a60bce58" providerId="LiveId" clId="{C8A3F647-C9D2-4652-A506-EFBB9DF11650}" dt="2022-08-06T18:47:18.332" v="684" actId="478"/>
          <ac:picMkLst>
            <pc:docMk/>
            <pc:sldMk cId="2319829148" sldId="284"/>
            <ac:picMk id="51" creationId="{BEC33801-A6A9-6BA0-5F6F-CD508A70D0CB}"/>
          </ac:picMkLst>
        </pc:picChg>
        <pc:cxnChg chg="del">
          <ac:chgData name="장 혜연" userId="bcddb849a60bce58" providerId="LiveId" clId="{C8A3F647-C9D2-4652-A506-EFBB9DF11650}" dt="2022-08-06T18:47:11.532" v="677" actId="478"/>
          <ac:cxnSpMkLst>
            <pc:docMk/>
            <pc:sldMk cId="2319829148" sldId="284"/>
            <ac:cxnSpMk id="7" creationId="{CD8D2C3E-7FA3-B59B-8930-B1F9116D978C}"/>
          </ac:cxnSpMkLst>
        </pc:cxnChg>
        <pc:cxnChg chg="del">
          <ac:chgData name="장 혜연" userId="bcddb849a60bce58" providerId="LiveId" clId="{C8A3F647-C9D2-4652-A506-EFBB9DF11650}" dt="2022-08-06T18:47:11.972" v="678" actId="478"/>
          <ac:cxnSpMkLst>
            <pc:docMk/>
            <pc:sldMk cId="2319829148" sldId="284"/>
            <ac:cxnSpMk id="46" creationId="{043777EE-D451-1A60-19C3-DECA27BCD3AC}"/>
          </ac:cxnSpMkLst>
        </pc:cxnChg>
        <pc:cxnChg chg="del">
          <ac:chgData name="장 혜연" userId="bcddb849a60bce58" providerId="LiveId" clId="{C8A3F647-C9D2-4652-A506-EFBB9DF11650}" dt="2022-08-06T18:47:12.450" v="679" actId="478"/>
          <ac:cxnSpMkLst>
            <pc:docMk/>
            <pc:sldMk cId="2319829148" sldId="284"/>
            <ac:cxnSpMk id="47" creationId="{1CFA2D3D-ADC8-53EB-C955-6E4F08100EBF}"/>
          </ac:cxnSpMkLst>
        </pc:cxnChg>
        <pc:cxnChg chg="del">
          <ac:chgData name="장 혜연" userId="bcddb849a60bce58" providerId="LiveId" clId="{C8A3F647-C9D2-4652-A506-EFBB9DF11650}" dt="2022-08-06T18:47:13.090" v="680" actId="478"/>
          <ac:cxnSpMkLst>
            <pc:docMk/>
            <pc:sldMk cId="2319829148" sldId="284"/>
            <ac:cxnSpMk id="48" creationId="{B0A4E182-EBE3-3A94-5DCD-E824608AD061}"/>
          </ac:cxnSpMkLst>
        </pc:cxnChg>
        <pc:cxnChg chg="del">
          <ac:chgData name="장 혜연" userId="bcddb849a60bce58" providerId="LiveId" clId="{C8A3F647-C9D2-4652-A506-EFBB9DF11650}" dt="2022-08-06T18:47:14.340" v="681" actId="478"/>
          <ac:cxnSpMkLst>
            <pc:docMk/>
            <pc:sldMk cId="2319829148" sldId="284"/>
            <ac:cxnSpMk id="49" creationId="{1042DA62-5E80-5B4B-6555-0786C3B82037}"/>
          </ac:cxnSpMkLst>
        </pc:cxnChg>
      </pc:sldChg>
      <pc:sldChg chg="addSp delSp modSp add mod">
        <pc:chgData name="장 혜연" userId="bcddb849a60bce58" providerId="LiveId" clId="{C8A3F647-C9D2-4652-A506-EFBB9DF11650}" dt="2022-08-07T12:06:34.751" v="11192"/>
        <pc:sldMkLst>
          <pc:docMk/>
          <pc:sldMk cId="895062412" sldId="285"/>
        </pc:sldMkLst>
        <pc:spChg chg="add mod">
          <ac:chgData name="장 혜연" userId="bcddb849a60bce58" providerId="LiveId" clId="{C8A3F647-C9D2-4652-A506-EFBB9DF11650}" dt="2022-08-06T19:15:12.766" v="1106" actId="14100"/>
          <ac:spMkLst>
            <pc:docMk/>
            <pc:sldMk cId="895062412" sldId="285"/>
            <ac:spMk id="2" creationId="{F7604918-9927-7EEA-D82A-9C9EB46BCBDE}"/>
          </ac:spMkLst>
        </pc:spChg>
        <pc:spChg chg="add mod">
          <ac:chgData name="장 혜연" userId="bcddb849a60bce58" providerId="LiveId" clId="{C8A3F647-C9D2-4652-A506-EFBB9DF11650}" dt="2022-08-06T19:25:34.227" v="1541" actId="1076"/>
          <ac:spMkLst>
            <pc:docMk/>
            <pc:sldMk cId="895062412" sldId="285"/>
            <ac:spMk id="7" creationId="{BA66D1E7-BB60-9362-A0A5-008498DA75B6}"/>
          </ac:spMkLst>
        </pc:spChg>
        <pc:spChg chg="mod">
          <ac:chgData name="장 혜연" userId="bcddb849a60bce58" providerId="LiveId" clId="{C8A3F647-C9D2-4652-A506-EFBB9DF11650}" dt="2022-08-06T19:04:39.804" v="1081" actId="207"/>
          <ac:spMkLst>
            <pc:docMk/>
            <pc:sldMk cId="895062412" sldId="285"/>
            <ac:spMk id="26" creationId="{FFC51466-F1A5-DD11-6F84-E621EB004E04}"/>
          </ac:spMkLst>
        </pc:spChg>
        <pc:spChg chg="mod">
          <ac:chgData name="장 혜연" userId="bcddb849a60bce58" providerId="LiveId" clId="{C8A3F647-C9D2-4652-A506-EFBB9DF11650}" dt="2022-08-06T19:05:12.798" v="1083" actId="207"/>
          <ac:spMkLst>
            <pc:docMk/>
            <pc:sldMk cId="895062412" sldId="285"/>
            <ac:spMk id="28" creationId="{46EFC3D4-4465-6522-122E-07F0FC484CD2}"/>
          </ac:spMkLst>
        </pc:spChg>
        <pc:spChg chg="add mod">
          <ac:chgData name="장 혜연" userId="bcddb849a60bce58" providerId="LiveId" clId="{C8A3F647-C9D2-4652-A506-EFBB9DF11650}" dt="2022-08-07T10:50:37.705" v="7222" actId="164"/>
          <ac:spMkLst>
            <pc:docMk/>
            <pc:sldMk cId="895062412" sldId="285"/>
            <ac:spMk id="30" creationId="{1EB679B0-D367-B1B5-813C-0881FEE49DA1}"/>
          </ac:spMkLst>
        </pc:spChg>
        <pc:spChg chg="add del mod">
          <ac:chgData name="장 혜연" userId="bcddb849a60bce58" providerId="LiveId" clId="{C8A3F647-C9D2-4652-A506-EFBB9DF11650}" dt="2022-08-06T19:15:30.637" v="1114"/>
          <ac:spMkLst>
            <pc:docMk/>
            <pc:sldMk cId="895062412" sldId="285"/>
            <ac:spMk id="32" creationId="{8E5F0875-B948-3789-AEC0-14B418D43FF7}"/>
          </ac:spMkLst>
        </pc:spChg>
        <pc:spChg chg="add del mod">
          <ac:chgData name="장 혜연" userId="bcddb849a60bce58" providerId="LiveId" clId="{C8A3F647-C9D2-4652-A506-EFBB9DF11650}" dt="2022-08-06T19:15:30.387" v="1113"/>
          <ac:spMkLst>
            <pc:docMk/>
            <pc:sldMk cId="895062412" sldId="285"/>
            <ac:spMk id="34" creationId="{93F65AB4-CA15-A97A-C07C-A5BC32274C5D}"/>
          </ac:spMkLst>
        </pc:spChg>
        <pc:spChg chg="del">
          <ac:chgData name="장 혜연" userId="bcddb849a60bce58" providerId="LiveId" clId="{C8A3F647-C9D2-4652-A506-EFBB9DF11650}" dt="2022-08-06T19:05:21.246" v="1088" actId="478"/>
          <ac:spMkLst>
            <pc:docMk/>
            <pc:sldMk cId="895062412" sldId="285"/>
            <ac:spMk id="35" creationId="{F1CC6D2C-B098-BE17-3778-A80849FF38EA}"/>
          </ac:spMkLst>
        </pc:spChg>
        <pc:spChg chg="del">
          <ac:chgData name="장 혜연" userId="bcddb849a60bce58" providerId="LiveId" clId="{C8A3F647-C9D2-4652-A506-EFBB9DF11650}" dt="2022-08-06T19:05:16.720" v="1084" actId="478"/>
          <ac:spMkLst>
            <pc:docMk/>
            <pc:sldMk cId="895062412" sldId="285"/>
            <ac:spMk id="36" creationId="{77B93A31-14DA-757B-F527-A8A0F0DE9619}"/>
          </ac:spMkLst>
        </pc:spChg>
        <pc:spChg chg="del">
          <ac:chgData name="장 혜연" userId="bcddb849a60bce58" providerId="LiveId" clId="{C8A3F647-C9D2-4652-A506-EFBB9DF11650}" dt="2022-08-06T19:05:18.388" v="1085" actId="478"/>
          <ac:spMkLst>
            <pc:docMk/>
            <pc:sldMk cId="895062412" sldId="285"/>
            <ac:spMk id="37" creationId="{C95C9B1F-4C70-388F-ACC2-14F6C5FFD6B7}"/>
          </ac:spMkLst>
        </pc:spChg>
        <pc:spChg chg="del mod">
          <ac:chgData name="장 혜연" userId="bcddb849a60bce58" providerId="LiveId" clId="{C8A3F647-C9D2-4652-A506-EFBB9DF11650}" dt="2022-08-06T19:05:20.505" v="1087" actId="478"/>
          <ac:spMkLst>
            <pc:docMk/>
            <pc:sldMk cId="895062412" sldId="285"/>
            <ac:spMk id="38" creationId="{780E7DFD-1678-57FD-067B-D220B1C91F30}"/>
          </ac:spMkLst>
        </pc:spChg>
        <pc:spChg chg="mod">
          <ac:chgData name="장 혜연" userId="bcddb849a60bce58" providerId="LiveId" clId="{C8A3F647-C9D2-4652-A506-EFBB9DF11650}" dt="2022-08-06T19:26:12.246" v="1546" actId="1076"/>
          <ac:spMkLst>
            <pc:docMk/>
            <pc:sldMk cId="895062412" sldId="285"/>
            <ac:spMk id="40" creationId="{BCB4BF4D-22CE-46C6-952E-D755BFBEF03E}"/>
          </ac:spMkLst>
        </pc:spChg>
        <pc:spChg chg="add del mod">
          <ac:chgData name="장 혜연" userId="bcddb849a60bce58" providerId="LiveId" clId="{C8A3F647-C9D2-4652-A506-EFBB9DF11650}" dt="2022-08-06T19:15:30.134" v="1112"/>
          <ac:spMkLst>
            <pc:docMk/>
            <pc:sldMk cId="895062412" sldId="285"/>
            <ac:spMk id="42" creationId="{8B5B21AD-5AA1-30F6-66C8-848C90714937}"/>
          </ac:spMkLst>
        </pc:spChg>
        <pc:spChg chg="add mod">
          <ac:chgData name="장 혜연" userId="bcddb849a60bce58" providerId="LiveId" clId="{C8A3F647-C9D2-4652-A506-EFBB9DF11650}" dt="2022-08-06T19:15:58.386" v="1173" actId="1037"/>
          <ac:spMkLst>
            <pc:docMk/>
            <pc:sldMk cId="895062412" sldId="285"/>
            <ac:spMk id="44" creationId="{5D910429-5C94-1216-098B-93288A37DC28}"/>
          </ac:spMkLst>
        </pc:spChg>
        <pc:spChg chg="add mod">
          <ac:chgData name="장 혜연" userId="bcddb849a60bce58" providerId="LiveId" clId="{C8A3F647-C9D2-4652-A506-EFBB9DF11650}" dt="2022-08-06T19:18:35.358" v="1259" actId="1076"/>
          <ac:spMkLst>
            <pc:docMk/>
            <pc:sldMk cId="895062412" sldId="285"/>
            <ac:spMk id="45" creationId="{16252F3C-0471-03BB-DD68-1FA8F76B18F6}"/>
          </ac:spMkLst>
        </pc:spChg>
        <pc:spChg chg="add del mod">
          <ac:chgData name="장 혜연" userId="bcddb849a60bce58" providerId="LiveId" clId="{C8A3F647-C9D2-4652-A506-EFBB9DF11650}" dt="2022-08-06T19:16:16.290" v="1178"/>
          <ac:spMkLst>
            <pc:docMk/>
            <pc:sldMk cId="895062412" sldId="285"/>
            <ac:spMk id="46" creationId="{96CDA012-804B-9DD7-FB6A-4CCF5A1A11B3}"/>
          </ac:spMkLst>
        </pc:spChg>
        <pc:spChg chg="add mod">
          <ac:chgData name="장 혜연" userId="bcddb849a60bce58" providerId="LiveId" clId="{C8A3F647-C9D2-4652-A506-EFBB9DF11650}" dt="2022-08-06T19:19:41.454" v="1300" actId="1076"/>
          <ac:spMkLst>
            <pc:docMk/>
            <pc:sldMk cId="895062412" sldId="285"/>
            <ac:spMk id="47" creationId="{77020CAF-C922-6668-A0A8-89B2E2E5AD68}"/>
          </ac:spMkLst>
        </pc:spChg>
        <pc:spChg chg="add mod">
          <ac:chgData name="장 혜연" userId="bcddb849a60bce58" providerId="LiveId" clId="{C8A3F647-C9D2-4652-A506-EFBB9DF11650}" dt="2022-08-06T19:18:51.942" v="1262" actId="1076"/>
          <ac:spMkLst>
            <pc:docMk/>
            <pc:sldMk cId="895062412" sldId="285"/>
            <ac:spMk id="48" creationId="{FBD30F35-8999-905B-4832-6C966A0C3064}"/>
          </ac:spMkLst>
        </pc:spChg>
        <pc:spChg chg="add mod">
          <ac:chgData name="장 혜연" userId="bcddb849a60bce58" providerId="LiveId" clId="{C8A3F647-C9D2-4652-A506-EFBB9DF11650}" dt="2022-08-06T19:16:38.104" v="1187" actId="1076"/>
          <ac:spMkLst>
            <pc:docMk/>
            <pc:sldMk cId="895062412" sldId="285"/>
            <ac:spMk id="49" creationId="{DF464385-BFDA-C343-94F9-01007435484E}"/>
          </ac:spMkLst>
        </pc:spChg>
        <pc:spChg chg="add mod">
          <ac:chgData name="장 혜연" userId="bcddb849a60bce58" providerId="LiveId" clId="{C8A3F647-C9D2-4652-A506-EFBB9DF11650}" dt="2022-08-06T19:18:18.703" v="1256" actId="1035"/>
          <ac:spMkLst>
            <pc:docMk/>
            <pc:sldMk cId="895062412" sldId="285"/>
            <ac:spMk id="51" creationId="{C5D73DFB-41B9-B90A-3F59-019F5F0242FE}"/>
          </ac:spMkLst>
        </pc:spChg>
        <pc:spChg chg="add mod">
          <ac:chgData name="장 혜연" userId="bcddb849a60bce58" providerId="LiveId" clId="{C8A3F647-C9D2-4652-A506-EFBB9DF11650}" dt="2022-08-06T19:18:47.446" v="1261" actId="1076"/>
          <ac:spMkLst>
            <pc:docMk/>
            <pc:sldMk cId="895062412" sldId="285"/>
            <ac:spMk id="53" creationId="{FA2E254D-5409-CE63-E72B-96D090FB0A41}"/>
          </ac:spMkLst>
        </pc:spChg>
        <pc:spChg chg="add mod">
          <ac:chgData name="장 혜연" userId="bcddb849a60bce58" providerId="LiveId" clId="{C8A3F647-C9D2-4652-A506-EFBB9DF11650}" dt="2022-08-06T19:19:18.762" v="1295" actId="1036"/>
          <ac:spMkLst>
            <pc:docMk/>
            <pc:sldMk cId="895062412" sldId="285"/>
            <ac:spMk id="55" creationId="{72F479B0-056D-02F5-2A34-AA9E80CA413C}"/>
          </ac:spMkLst>
        </pc:spChg>
        <pc:spChg chg="add mod">
          <ac:chgData name="장 혜연" userId="bcddb849a60bce58" providerId="LiveId" clId="{C8A3F647-C9D2-4652-A506-EFBB9DF11650}" dt="2022-08-06T19:20:35.959" v="1331" actId="1076"/>
          <ac:spMkLst>
            <pc:docMk/>
            <pc:sldMk cId="895062412" sldId="285"/>
            <ac:spMk id="58" creationId="{806B8DDD-C37E-A479-20F9-7F4D23DA7FE9}"/>
          </ac:spMkLst>
        </pc:spChg>
        <pc:spChg chg="add mod">
          <ac:chgData name="장 혜연" userId="bcddb849a60bce58" providerId="LiveId" clId="{C8A3F647-C9D2-4652-A506-EFBB9DF11650}" dt="2022-08-06T19:20:40.566" v="1332" actId="1076"/>
          <ac:spMkLst>
            <pc:docMk/>
            <pc:sldMk cId="895062412" sldId="285"/>
            <ac:spMk id="59" creationId="{A4EDB7E3-E820-0C66-392A-7581EFB8E4C0}"/>
          </ac:spMkLst>
        </pc:spChg>
        <pc:spChg chg="add mod">
          <ac:chgData name="장 혜연" userId="bcddb849a60bce58" providerId="LiveId" clId="{C8A3F647-C9D2-4652-A506-EFBB9DF11650}" dt="2022-08-06T19:21:47.710" v="1488" actId="1076"/>
          <ac:spMkLst>
            <pc:docMk/>
            <pc:sldMk cId="895062412" sldId="285"/>
            <ac:spMk id="60" creationId="{70E2C129-E7C7-4129-C13F-D1E3B90AA155}"/>
          </ac:spMkLst>
        </pc:spChg>
        <pc:spChg chg="add mod">
          <ac:chgData name="장 혜연" userId="bcddb849a60bce58" providerId="LiveId" clId="{C8A3F647-C9D2-4652-A506-EFBB9DF11650}" dt="2022-08-06T19:22:07.750" v="1490" actId="1076"/>
          <ac:spMkLst>
            <pc:docMk/>
            <pc:sldMk cId="895062412" sldId="285"/>
            <ac:spMk id="61" creationId="{72E73776-2FAB-C1DD-90D5-FEE64CD7ED62}"/>
          </ac:spMkLst>
        </pc:spChg>
        <pc:spChg chg="add mod">
          <ac:chgData name="장 혜연" userId="bcddb849a60bce58" providerId="LiveId" clId="{C8A3F647-C9D2-4652-A506-EFBB9DF11650}" dt="2022-08-06T19:22:18.381" v="1491" actId="1076"/>
          <ac:spMkLst>
            <pc:docMk/>
            <pc:sldMk cId="895062412" sldId="285"/>
            <ac:spMk id="62" creationId="{F1D9F35F-AE39-B833-40A5-D82A21180FEE}"/>
          </ac:spMkLst>
        </pc:spChg>
        <pc:spChg chg="add mod">
          <ac:chgData name="장 혜연" userId="bcddb849a60bce58" providerId="LiveId" clId="{C8A3F647-C9D2-4652-A506-EFBB9DF11650}" dt="2022-08-06T19:22:26.134" v="1492" actId="1076"/>
          <ac:spMkLst>
            <pc:docMk/>
            <pc:sldMk cId="895062412" sldId="285"/>
            <ac:spMk id="63" creationId="{AC830615-3847-4CDA-8B60-04C0B9C08392}"/>
          </ac:spMkLst>
        </pc:spChg>
        <pc:spChg chg="add mod">
          <ac:chgData name="장 혜연" userId="bcddb849a60bce58" providerId="LiveId" clId="{C8A3F647-C9D2-4652-A506-EFBB9DF11650}" dt="2022-08-06T19:22:37.847" v="1493" actId="1076"/>
          <ac:spMkLst>
            <pc:docMk/>
            <pc:sldMk cId="895062412" sldId="285"/>
            <ac:spMk id="64" creationId="{3C3402C6-BDD7-AE27-8EA5-E80E461E41DA}"/>
          </ac:spMkLst>
        </pc:spChg>
        <pc:spChg chg="add mod">
          <ac:chgData name="장 혜연" userId="bcddb849a60bce58" providerId="LiveId" clId="{C8A3F647-C9D2-4652-A506-EFBB9DF11650}" dt="2022-08-06T19:22:46.247" v="1494" actId="1076"/>
          <ac:spMkLst>
            <pc:docMk/>
            <pc:sldMk cId="895062412" sldId="285"/>
            <ac:spMk id="65" creationId="{A1250DAE-7339-3902-2981-DD93F293BE4E}"/>
          </ac:spMkLst>
        </pc:spChg>
        <pc:spChg chg="add mod">
          <ac:chgData name="장 혜연" userId="bcddb849a60bce58" providerId="LiveId" clId="{C8A3F647-C9D2-4652-A506-EFBB9DF11650}" dt="2022-08-06T19:23:01.406" v="1495" actId="1076"/>
          <ac:spMkLst>
            <pc:docMk/>
            <pc:sldMk cId="895062412" sldId="285"/>
            <ac:spMk id="66" creationId="{927B736C-7F6B-56DB-7D88-A0B490F8EA2F}"/>
          </ac:spMkLst>
        </pc:spChg>
        <pc:spChg chg="add mod">
          <ac:chgData name="장 혜연" userId="bcddb849a60bce58" providerId="LiveId" clId="{C8A3F647-C9D2-4652-A506-EFBB9DF11650}" dt="2022-08-06T19:23:05.670" v="1496" actId="1076"/>
          <ac:spMkLst>
            <pc:docMk/>
            <pc:sldMk cId="895062412" sldId="285"/>
            <ac:spMk id="67" creationId="{E7A46044-256D-27CE-5231-CC10919F43E7}"/>
          </ac:spMkLst>
        </pc:spChg>
        <pc:spChg chg="add del mod">
          <ac:chgData name="장 혜연" userId="bcddb849a60bce58" providerId="LiveId" clId="{C8A3F647-C9D2-4652-A506-EFBB9DF11650}" dt="2022-08-06T19:27:11.765" v="1548"/>
          <ac:spMkLst>
            <pc:docMk/>
            <pc:sldMk cId="895062412" sldId="285"/>
            <ac:spMk id="68" creationId="{389C8D4E-5519-8854-E9F7-B83E1EAC4EED}"/>
          </ac:spMkLst>
        </pc:spChg>
        <pc:spChg chg="add del mod">
          <ac:chgData name="장 혜연" userId="bcddb849a60bce58" providerId="LiveId" clId="{C8A3F647-C9D2-4652-A506-EFBB9DF11650}" dt="2022-08-06T19:27:11.765" v="1548"/>
          <ac:spMkLst>
            <pc:docMk/>
            <pc:sldMk cId="895062412" sldId="285"/>
            <ac:spMk id="69" creationId="{4836EC00-59BD-459F-080F-E003E318216A}"/>
          </ac:spMkLst>
        </pc:spChg>
        <pc:spChg chg="add del mod">
          <ac:chgData name="장 혜연" userId="bcddb849a60bce58" providerId="LiveId" clId="{C8A3F647-C9D2-4652-A506-EFBB9DF11650}" dt="2022-08-06T19:27:14.350" v="1550"/>
          <ac:spMkLst>
            <pc:docMk/>
            <pc:sldMk cId="895062412" sldId="285"/>
            <ac:spMk id="70" creationId="{8C35B07D-0E17-EED9-EDB9-A844D6B06F0F}"/>
          </ac:spMkLst>
        </pc:spChg>
        <pc:spChg chg="add del mod">
          <ac:chgData name="장 혜연" userId="bcddb849a60bce58" providerId="LiveId" clId="{C8A3F647-C9D2-4652-A506-EFBB9DF11650}" dt="2022-08-06T19:27:14.350" v="1550"/>
          <ac:spMkLst>
            <pc:docMk/>
            <pc:sldMk cId="895062412" sldId="285"/>
            <ac:spMk id="71" creationId="{ADE2A454-D821-D632-B3DA-CF7B11D83F75}"/>
          </ac:spMkLst>
        </pc:spChg>
        <pc:spChg chg="add mod">
          <ac:chgData name="장 혜연" userId="bcddb849a60bce58" providerId="LiveId" clId="{C8A3F647-C9D2-4652-A506-EFBB9DF11650}" dt="2022-08-06T19:27:31.662" v="1552" actId="1076"/>
          <ac:spMkLst>
            <pc:docMk/>
            <pc:sldMk cId="895062412" sldId="285"/>
            <ac:spMk id="72" creationId="{0A7370BC-96FC-5641-42E9-1D3C829A272F}"/>
          </ac:spMkLst>
        </pc:spChg>
        <pc:spChg chg="mod">
          <ac:chgData name="장 혜연" userId="bcddb849a60bce58" providerId="LiveId" clId="{C8A3F647-C9D2-4652-A506-EFBB9DF11650}" dt="2022-08-06T19:25:58.045" v="1543" actId="1076"/>
          <ac:spMkLst>
            <pc:docMk/>
            <pc:sldMk cId="895062412" sldId="285"/>
            <ac:spMk id="262" creationId="{00000000-0000-0000-0000-000000000000}"/>
          </ac:spMkLst>
        </pc:spChg>
        <pc:spChg chg="mod">
          <ac:chgData name="장 혜연" userId="bcddb849a60bce58" providerId="LiveId" clId="{C8A3F647-C9D2-4652-A506-EFBB9DF11650}" dt="2022-08-06T19:27:38.758" v="1553" actId="1076"/>
          <ac:spMkLst>
            <pc:docMk/>
            <pc:sldMk cId="895062412" sldId="285"/>
            <ac:spMk id="263" creationId="{00000000-0000-0000-0000-000000000000}"/>
          </ac:spMkLst>
        </pc:spChg>
        <pc:spChg chg="mod">
          <ac:chgData name="장 혜연" userId="bcddb849a60bce58" providerId="LiveId" clId="{C8A3F647-C9D2-4652-A506-EFBB9DF11650}" dt="2022-08-06T19:26:07.727" v="1545" actId="1076"/>
          <ac:spMkLst>
            <pc:docMk/>
            <pc:sldMk cId="895062412" sldId="285"/>
            <ac:spMk id="264" creationId="{00000000-0000-0000-0000-000000000000}"/>
          </ac:spMkLst>
        </pc:spChg>
        <pc:grpChg chg="add mod">
          <ac:chgData name="장 혜연" userId="bcddb849a60bce58" providerId="LiveId" clId="{C8A3F647-C9D2-4652-A506-EFBB9DF11650}" dt="2022-08-07T10:50:37.705" v="7222" actId="164"/>
          <ac:grpSpMkLst>
            <pc:docMk/>
            <pc:sldMk cId="895062412" sldId="285"/>
            <ac:grpSpMk id="5" creationId="{C6D2AA42-2A6C-B3D6-C81C-CD4F019CA583}"/>
          </ac:grpSpMkLst>
        </pc:grpChg>
        <pc:graphicFrameChg chg="mod modGraphic">
          <ac:chgData name="장 혜연" userId="bcddb849a60bce58" providerId="LiveId" clId="{C8A3F647-C9D2-4652-A506-EFBB9DF11650}" dt="2022-08-07T12:06:34.751" v="11192"/>
          <ac:graphicFrameMkLst>
            <pc:docMk/>
            <pc:sldMk cId="895062412" sldId="285"/>
            <ac:graphicFrameMk id="229" creationId="{00000000-0000-0000-0000-000000000000}"/>
          </ac:graphicFrameMkLst>
        </pc:graphicFrameChg>
        <pc:graphicFrameChg chg="mod modGraphic">
          <ac:chgData name="장 혜연" userId="bcddb849a60bce58" providerId="LiveId" clId="{C8A3F647-C9D2-4652-A506-EFBB9DF11650}" dt="2022-08-07T06:33:07.930" v="1918" actId="20577"/>
          <ac:graphicFrameMkLst>
            <pc:docMk/>
            <pc:sldMk cId="895062412" sldId="285"/>
            <ac:graphicFrameMk id="230" creationId="{00000000-0000-0000-0000-000000000000}"/>
          </ac:graphicFrameMkLst>
        </pc:graphicFrameChg>
        <pc:picChg chg="add mod">
          <ac:chgData name="장 혜연" userId="bcddb849a60bce58" providerId="LiveId" clId="{C8A3F647-C9D2-4652-A506-EFBB9DF11650}" dt="2022-08-07T10:50:37.705" v="7222" actId="164"/>
          <ac:picMkLst>
            <pc:docMk/>
            <pc:sldMk cId="895062412" sldId="285"/>
            <ac:picMk id="6" creationId="{D01FB3AA-83C0-A5FC-9372-D079CC974704}"/>
          </ac:picMkLst>
        </pc:picChg>
        <pc:picChg chg="add del mod">
          <ac:chgData name="장 혜연" userId="bcddb849a60bce58" providerId="LiveId" clId="{C8A3F647-C9D2-4652-A506-EFBB9DF11650}" dt="2022-08-06T19:15:30.637" v="1114"/>
          <ac:picMkLst>
            <pc:docMk/>
            <pc:sldMk cId="895062412" sldId="285"/>
            <ac:picMk id="31" creationId="{904616F6-ED1B-64A1-2CF1-2C97869396D0}"/>
          </ac:picMkLst>
        </pc:picChg>
        <pc:picChg chg="add del mod">
          <ac:chgData name="장 혜연" userId="bcddb849a60bce58" providerId="LiveId" clId="{C8A3F647-C9D2-4652-A506-EFBB9DF11650}" dt="2022-08-06T19:15:30.387" v="1113"/>
          <ac:picMkLst>
            <pc:docMk/>
            <pc:sldMk cId="895062412" sldId="285"/>
            <ac:picMk id="33" creationId="{266A69D3-2584-97C7-C2F8-B10D8358BDA2}"/>
          </ac:picMkLst>
        </pc:picChg>
        <pc:picChg chg="add del mod">
          <ac:chgData name="장 혜연" userId="bcddb849a60bce58" providerId="LiveId" clId="{C8A3F647-C9D2-4652-A506-EFBB9DF11650}" dt="2022-08-06T19:15:30.134" v="1112"/>
          <ac:picMkLst>
            <pc:docMk/>
            <pc:sldMk cId="895062412" sldId="285"/>
            <ac:picMk id="41" creationId="{C971A8E4-C564-5168-AC9C-152BA4DC7174}"/>
          </ac:picMkLst>
        </pc:picChg>
        <pc:picChg chg="add mod">
          <ac:chgData name="장 혜연" userId="bcddb849a60bce58" providerId="LiveId" clId="{C8A3F647-C9D2-4652-A506-EFBB9DF11650}" dt="2022-08-06T19:15:58.386" v="1173" actId="1037"/>
          <ac:picMkLst>
            <pc:docMk/>
            <pc:sldMk cId="895062412" sldId="285"/>
            <ac:picMk id="43" creationId="{D9423DD2-663D-2381-8B25-0892BAA0F1FB}"/>
          </ac:picMkLst>
        </pc:picChg>
        <pc:picChg chg="add mod">
          <ac:chgData name="장 혜연" userId="bcddb849a60bce58" providerId="LiveId" clId="{C8A3F647-C9D2-4652-A506-EFBB9DF11650}" dt="2022-08-06T19:18:26.311" v="1257" actId="1076"/>
          <ac:picMkLst>
            <pc:docMk/>
            <pc:sldMk cId="895062412" sldId="285"/>
            <ac:picMk id="50" creationId="{C11CCF48-809D-FA56-5CDC-7ACCDCD65B4C}"/>
          </ac:picMkLst>
        </pc:picChg>
        <pc:picChg chg="add mod">
          <ac:chgData name="장 혜연" userId="bcddb849a60bce58" providerId="LiveId" clId="{C8A3F647-C9D2-4652-A506-EFBB9DF11650}" dt="2022-08-06T19:18:43.246" v="1260" actId="1076"/>
          <ac:picMkLst>
            <pc:docMk/>
            <pc:sldMk cId="895062412" sldId="285"/>
            <ac:picMk id="52" creationId="{716C3447-4D34-3BED-F811-8E5A92B55E71}"/>
          </ac:picMkLst>
        </pc:picChg>
        <pc:picChg chg="add mod">
          <ac:chgData name="장 혜연" userId="bcddb849a60bce58" providerId="LiveId" clId="{C8A3F647-C9D2-4652-A506-EFBB9DF11650}" dt="2022-08-06T19:19:35.375" v="1299" actId="1076"/>
          <ac:picMkLst>
            <pc:docMk/>
            <pc:sldMk cId="895062412" sldId="285"/>
            <ac:picMk id="54" creationId="{FEBC274E-420F-5B1B-8FA0-89B3A7EDD8E5}"/>
          </ac:picMkLst>
        </pc:picChg>
      </pc:sldChg>
      <pc:sldChg chg="addSp delSp modSp add mod">
        <pc:chgData name="장 혜연" userId="bcddb849a60bce58" providerId="LiveId" clId="{C8A3F647-C9D2-4652-A506-EFBB9DF11650}" dt="2022-08-07T12:06:37.505" v="11193"/>
        <pc:sldMkLst>
          <pc:docMk/>
          <pc:sldMk cId="1414023446" sldId="286"/>
        </pc:sldMkLst>
        <pc:spChg chg="add del mod">
          <ac:chgData name="장 혜연" userId="bcddb849a60bce58" providerId="LiveId" clId="{C8A3F647-C9D2-4652-A506-EFBB9DF11650}" dt="2022-08-07T08:08:14.716" v="4138" actId="14100"/>
          <ac:spMkLst>
            <pc:docMk/>
            <pc:sldMk cId="1414023446" sldId="286"/>
            <ac:spMk id="2" creationId="{F7604918-9927-7EEA-D82A-9C9EB46BCBDE}"/>
          </ac:spMkLst>
        </pc:spChg>
        <pc:spChg chg="add mod">
          <ac:chgData name="장 혜연" userId="bcddb849a60bce58" providerId="LiveId" clId="{C8A3F647-C9D2-4652-A506-EFBB9DF11650}" dt="2022-08-07T08:08:01.813" v="4133" actId="14100"/>
          <ac:spMkLst>
            <pc:docMk/>
            <pc:sldMk cId="1414023446" sldId="286"/>
            <ac:spMk id="5" creationId="{3101288C-7CB8-359F-7C86-35CABE2B2B21}"/>
          </ac:spMkLst>
        </pc:spChg>
        <pc:spChg chg="mod">
          <ac:chgData name="장 혜연" userId="bcddb849a60bce58" providerId="LiveId" clId="{C8A3F647-C9D2-4652-A506-EFBB9DF11650}" dt="2022-08-07T08:16:34.522" v="4504" actId="1076"/>
          <ac:spMkLst>
            <pc:docMk/>
            <pc:sldMk cId="1414023446" sldId="286"/>
            <ac:spMk id="7" creationId="{BA66D1E7-BB60-9362-A0A5-008498DA75B6}"/>
          </ac:spMkLst>
        </pc:spChg>
        <pc:spChg chg="add mod">
          <ac:chgData name="장 혜연" userId="bcddb849a60bce58" providerId="LiveId" clId="{C8A3F647-C9D2-4652-A506-EFBB9DF11650}" dt="2022-08-07T08:08:35.604" v="4144" actId="14100"/>
          <ac:spMkLst>
            <pc:docMk/>
            <pc:sldMk cId="1414023446" sldId="286"/>
            <ac:spMk id="9" creationId="{F25CF4DF-8296-AE8F-43C6-45936CCEAF6F}"/>
          </ac:spMkLst>
        </pc:spChg>
        <pc:spChg chg="add del">
          <ac:chgData name="장 혜연" userId="bcddb849a60bce58" providerId="LiveId" clId="{C8A3F647-C9D2-4652-A506-EFBB9DF11650}" dt="2022-08-07T08:06:50.879" v="4122" actId="478"/>
          <ac:spMkLst>
            <pc:docMk/>
            <pc:sldMk cId="1414023446" sldId="286"/>
            <ac:spMk id="10" creationId="{504A7C05-264E-A9B1-FC8A-5A8D0465F5E1}"/>
          </ac:spMkLst>
        </pc:spChg>
        <pc:spChg chg="add mod">
          <ac:chgData name="장 혜연" userId="bcddb849a60bce58" providerId="LiveId" clId="{C8A3F647-C9D2-4652-A506-EFBB9DF11650}" dt="2022-08-07T08:15:38.811" v="4457" actId="20577"/>
          <ac:spMkLst>
            <pc:docMk/>
            <pc:sldMk cId="1414023446" sldId="286"/>
            <ac:spMk id="13" creationId="{360F2231-5ADF-8A53-3734-A86E3AF22D14}"/>
          </ac:spMkLst>
        </pc:spChg>
        <pc:spChg chg="add del mod">
          <ac:chgData name="장 혜연" userId="bcddb849a60bce58" providerId="LiveId" clId="{C8A3F647-C9D2-4652-A506-EFBB9DF11650}" dt="2022-08-07T08:18:40.087" v="4513"/>
          <ac:spMkLst>
            <pc:docMk/>
            <pc:sldMk cId="1414023446" sldId="286"/>
            <ac:spMk id="14" creationId="{A064016B-EEBA-BB12-CC00-6107EC9AE7B3}"/>
          </ac:spMkLst>
        </pc:spChg>
        <pc:spChg chg="add del mod">
          <ac:chgData name="장 혜연" userId="bcddb849a60bce58" providerId="LiveId" clId="{C8A3F647-C9D2-4652-A506-EFBB9DF11650}" dt="2022-08-07T08:59:59.158" v="4516"/>
          <ac:spMkLst>
            <pc:docMk/>
            <pc:sldMk cId="1414023446" sldId="286"/>
            <ac:spMk id="15" creationId="{0E63486E-63CF-16DA-DCD3-D2DEB46F5B3C}"/>
          </ac:spMkLst>
        </pc:spChg>
        <pc:spChg chg="add del mod">
          <ac:chgData name="장 혜연" userId="bcddb849a60bce58" providerId="LiveId" clId="{C8A3F647-C9D2-4652-A506-EFBB9DF11650}" dt="2022-08-07T09:07:54.251" v="4527"/>
          <ac:spMkLst>
            <pc:docMk/>
            <pc:sldMk cId="1414023446" sldId="286"/>
            <ac:spMk id="16" creationId="{418F268C-A61B-BE60-70CB-EEA8A655BB1B}"/>
          </ac:spMkLst>
        </pc:spChg>
        <pc:spChg chg="add mod">
          <ac:chgData name="장 혜연" userId="bcddb849a60bce58" providerId="LiveId" clId="{C8A3F647-C9D2-4652-A506-EFBB9DF11650}" dt="2022-08-07T09:07:49.138" v="4525" actId="1076"/>
          <ac:spMkLst>
            <pc:docMk/>
            <pc:sldMk cId="1414023446" sldId="286"/>
            <ac:spMk id="17" creationId="{CC092A97-9510-1070-CBB0-D6963E2F954F}"/>
          </ac:spMkLst>
        </pc:spChg>
        <pc:spChg chg="add mod">
          <ac:chgData name="장 혜연" userId="bcddb849a60bce58" providerId="LiveId" clId="{C8A3F647-C9D2-4652-A506-EFBB9DF11650}" dt="2022-08-07T09:10:15.499" v="4592" actId="1076"/>
          <ac:spMkLst>
            <pc:docMk/>
            <pc:sldMk cId="1414023446" sldId="286"/>
            <ac:spMk id="18" creationId="{B653211B-679C-CAB6-7E13-E54553FD4026}"/>
          </ac:spMkLst>
        </pc:spChg>
        <pc:spChg chg="add del mod">
          <ac:chgData name="장 혜연" userId="bcddb849a60bce58" providerId="LiveId" clId="{C8A3F647-C9D2-4652-A506-EFBB9DF11650}" dt="2022-08-07T09:09:45.186" v="4587" actId="478"/>
          <ac:spMkLst>
            <pc:docMk/>
            <pc:sldMk cId="1414023446" sldId="286"/>
            <ac:spMk id="19" creationId="{EE35D8D6-960C-735B-990B-D4E481A48A44}"/>
          </ac:spMkLst>
        </pc:spChg>
        <pc:spChg chg="mod">
          <ac:chgData name="장 혜연" userId="bcddb849a60bce58" providerId="LiveId" clId="{C8A3F647-C9D2-4652-A506-EFBB9DF11650}" dt="2022-08-07T06:34:01.206" v="1921" actId="207"/>
          <ac:spMkLst>
            <pc:docMk/>
            <pc:sldMk cId="1414023446" sldId="286"/>
            <ac:spMk id="27" creationId="{2E7253B4-82AD-5EF8-43E2-5B75FF5C1CA1}"/>
          </ac:spMkLst>
        </pc:spChg>
        <pc:spChg chg="mod">
          <ac:chgData name="장 혜연" userId="bcddb849a60bce58" providerId="LiveId" clId="{C8A3F647-C9D2-4652-A506-EFBB9DF11650}" dt="2022-08-07T06:34:32.823" v="1932" actId="207"/>
          <ac:spMkLst>
            <pc:docMk/>
            <pc:sldMk cId="1414023446" sldId="286"/>
            <ac:spMk id="28" creationId="{46EFC3D4-4465-6522-122E-07F0FC484CD2}"/>
          </ac:spMkLst>
        </pc:spChg>
        <pc:spChg chg="add del mod">
          <ac:chgData name="장 혜연" userId="bcddb849a60bce58" providerId="LiveId" clId="{C8A3F647-C9D2-4652-A506-EFBB9DF11650}" dt="2022-08-07T06:36:05.261" v="1940" actId="478"/>
          <ac:spMkLst>
            <pc:docMk/>
            <pc:sldMk cId="1414023446" sldId="286"/>
            <ac:spMk id="30" creationId="{1EB679B0-D367-B1B5-813C-0881FEE49DA1}"/>
          </ac:spMkLst>
        </pc:spChg>
        <pc:spChg chg="mod">
          <ac:chgData name="장 혜연" userId="bcddb849a60bce58" providerId="LiveId" clId="{C8A3F647-C9D2-4652-A506-EFBB9DF11650}" dt="2022-08-07T08:18:39.330" v="4511" actId="12"/>
          <ac:spMkLst>
            <pc:docMk/>
            <pc:sldMk cId="1414023446" sldId="286"/>
            <ac:spMk id="40" creationId="{BCB4BF4D-22CE-46C6-952E-D755BFBEF03E}"/>
          </ac:spMkLst>
        </pc:spChg>
        <pc:spChg chg="del mod">
          <ac:chgData name="장 혜연" userId="bcddb849a60bce58" providerId="LiveId" clId="{C8A3F647-C9D2-4652-A506-EFBB9DF11650}" dt="2022-08-07T06:43:54.286" v="2014" actId="478"/>
          <ac:spMkLst>
            <pc:docMk/>
            <pc:sldMk cId="1414023446" sldId="286"/>
            <ac:spMk id="44" creationId="{5D910429-5C94-1216-098B-93288A37DC28}"/>
          </ac:spMkLst>
        </pc:spChg>
        <pc:spChg chg="mod">
          <ac:chgData name="장 혜연" userId="bcddb849a60bce58" providerId="LiveId" clId="{C8A3F647-C9D2-4652-A506-EFBB9DF11650}" dt="2022-08-07T08:10:35.019" v="4212" actId="1076"/>
          <ac:spMkLst>
            <pc:docMk/>
            <pc:sldMk cId="1414023446" sldId="286"/>
            <ac:spMk id="45" creationId="{16252F3C-0471-03BB-DD68-1FA8F76B18F6}"/>
          </ac:spMkLst>
        </pc:spChg>
        <pc:spChg chg="mod">
          <ac:chgData name="장 혜연" userId="bcddb849a60bce58" providerId="LiveId" clId="{C8A3F647-C9D2-4652-A506-EFBB9DF11650}" dt="2022-08-07T08:12:12.301" v="4267" actId="1076"/>
          <ac:spMkLst>
            <pc:docMk/>
            <pc:sldMk cId="1414023446" sldId="286"/>
            <ac:spMk id="47" creationId="{77020CAF-C922-6668-A0A8-89B2E2E5AD68}"/>
          </ac:spMkLst>
        </pc:spChg>
        <pc:spChg chg="del mod">
          <ac:chgData name="장 혜연" userId="bcddb849a60bce58" providerId="LiveId" clId="{C8A3F647-C9D2-4652-A506-EFBB9DF11650}" dt="2022-08-07T08:13:37.291" v="4284" actId="478"/>
          <ac:spMkLst>
            <pc:docMk/>
            <pc:sldMk cId="1414023446" sldId="286"/>
            <ac:spMk id="48" creationId="{FBD30F35-8999-905B-4832-6C966A0C3064}"/>
          </ac:spMkLst>
        </pc:spChg>
        <pc:spChg chg="add del mod">
          <ac:chgData name="장 혜연" userId="bcddb849a60bce58" providerId="LiveId" clId="{C8A3F647-C9D2-4652-A506-EFBB9DF11650}" dt="2022-08-07T08:09:39.295" v="4192" actId="478"/>
          <ac:spMkLst>
            <pc:docMk/>
            <pc:sldMk cId="1414023446" sldId="286"/>
            <ac:spMk id="49" creationId="{DF464385-BFDA-C343-94F9-01007435484E}"/>
          </ac:spMkLst>
        </pc:spChg>
        <pc:spChg chg="del">
          <ac:chgData name="장 혜연" userId="bcddb849a60bce58" providerId="LiveId" clId="{C8A3F647-C9D2-4652-A506-EFBB9DF11650}" dt="2022-08-07T06:45:08.442" v="2029" actId="478"/>
          <ac:spMkLst>
            <pc:docMk/>
            <pc:sldMk cId="1414023446" sldId="286"/>
            <ac:spMk id="51" creationId="{C5D73DFB-41B9-B90A-3F59-019F5F0242FE}"/>
          </ac:spMkLst>
        </pc:spChg>
        <pc:spChg chg="del">
          <ac:chgData name="장 혜연" userId="bcddb849a60bce58" providerId="LiveId" clId="{C8A3F647-C9D2-4652-A506-EFBB9DF11650}" dt="2022-08-07T06:46:09.857" v="2042" actId="478"/>
          <ac:spMkLst>
            <pc:docMk/>
            <pc:sldMk cId="1414023446" sldId="286"/>
            <ac:spMk id="53" creationId="{FA2E254D-5409-CE63-E72B-96D090FB0A41}"/>
          </ac:spMkLst>
        </pc:spChg>
        <pc:spChg chg="del">
          <ac:chgData name="장 혜연" userId="bcddb849a60bce58" providerId="LiveId" clId="{C8A3F647-C9D2-4652-A506-EFBB9DF11650}" dt="2022-08-07T06:48:01.832" v="2054" actId="478"/>
          <ac:spMkLst>
            <pc:docMk/>
            <pc:sldMk cId="1414023446" sldId="286"/>
            <ac:spMk id="55" creationId="{72F479B0-056D-02F5-2A34-AA9E80CA413C}"/>
          </ac:spMkLst>
        </pc:spChg>
        <pc:spChg chg="mod">
          <ac:chgData name="장 혜연" userId="bcddb849a60bce58" providerId="LiveId" clId="{C8A3F647-C9D2-4652-A506-EFBB9DF11650}" dt="2022-08-07T07:01:38.564" v="2469" actId="1076"/>
          <ac:spMkLst>
            <pc:docMk/>
            <pc:sldMk cId="1414023446" sldId="286"/>
            <ac:spMk id="58" creationId="{806B8DDD-C37E-A479-20F9-7F4D23DA7FE9}"/>
          </ac:spMkLst>
        </pc:spChg>
        <pc:spChg chg="del mod">
          <ac:chgData name="장 혜연" userId="bcddb849a60bce58" providerId="LiveId" clId="{C8A3F647-C9D2-4652-A506-EFBB9DF11650}" dt="2022-08-07T06:42:30.076" v="1997" actId="478"/>
          <ac:spMkLst>
            <pc:docMk/>
            <pc:sldMk cId="1414023446" sldId="286"/>
            <ac:spMk id="59" creationId="{A4EDB7E3-E820-0C66-392A-7581EFB8E4C0}"/>
          </ac:spMkLst>
        </pc:spChg>
        <pc:spChg chg="del">
          <ac:chgData name="장 혜연" userId="bcddb849a60bce58" providerId="LiveId" clId="{C8A3F647-C9D2-4652-A506-EFBB9DF11650}" dt="2022-08-07T06:42:55.516" v="2001" actId="478"/>
          <ac:spMkLst>
            <pc:docMk/>
            <pc:sldMk cId="1414023446" sldId="286"/>
            <ac:spMk id="60" creationId="{70E2C129-E7C7-4129-C13F-D1E3B90AA155}"/>
          </ac:spMkLst>
        </pc:spChg>
        <pc:spChg chg="del">
          <ac:chgData name="장 혜연" userId="bcddb849a60bce58" providerId="LiveId" clId="{C8A3F647-C9D2-4652-A506-EFBB9DF11650}" dt="2022-08-07T06:42:54.729" v="2000" actId="478"/>
          <ac:spMkLst>
            <pc:docMk/>
            <pc:sldMk cId="1414023446" sldId="286"/>
            <ac:spMk id="61" creationId="{72E73776-2FAB-C1DD-90D5-FEE64CD7ED62}"/>
          </ac:spMkLst>
        </pc:spChg>
        <pc:spChg chg="del">
          <ac:chgData name="장 혜연" userId="bcddb849a60bce58" providerId="LiveId" clId="{C8A3F647-C9D2-4652-A506-EFBB9DF11650}" dt="2022-08-07T06:42:56.044" v="2002" actId="478"/>
          <ac:spMkLst>
            <pc:docMk/>
            <pc:sldMk cId="1414023446" sldId="286"/>
            <ac:spMk id="62" creationId="{F1D9F35F-AE39-B833-40A5-D82A21180FEE}"/>
          </ac:spMkLst>
        </pc:spChg>
        <pc:spChg chg="del">
          <ac:chgData name="장 혜연" userId="bcddb849a60bce58" providerId="LiveId" clId="{C8A3F647-C9D2-4652-A506-EFBB9DF11650}" dt="2022-08-07T06:42:56.512" v="2003" actId="478"/>
          <ac:spMkLst>
            <pc:docMk/>
            <pc:sldMk cId="1414023446" sldId="286"/>
            <ac:spMk id="63" creationId="{AC830615-3847-4CDA-8B60-04C0B9C08392}"/>
          </ac:spMkLst>
        </pc:spChg>
        <pc:spChg chg="del">
          <ac:chgData name="장 혜연" userId="bcddb849a60bce58" providerId="LiveId" clId="{C8A3F647-C9D2-4652-A506-EFBB9DF11650}" dt="2022-08-07T06:42:58.130" v="2005" actId="478"/>
          <ac:spMkLst>
            <pc:docMk/>
            <pc:sldMk cId="1414023446" sldId="286"/>
            <ac:spMk id="64" creationId="{3C3402C6-BDD7-AE27-8EA5-E80E461E41DA}"/>
          </ac:spMkLst>
        </pc:spChg>
        <pc:spChg chg="del">
          <ac:chgData name="장 혜연" userId="bcddb849a60bce58" providerId="LiveId" clId="{C8A3F647-C9D2-4652-A506-EFBB9DF11650}" dt="2022-08-07T06:42:57.659" v="2004" actId="478"/>
          <ac:spMkLst>
            <pc:docMk/>
            <pc:sldMk cId="1414023446" sldId="286"/>
            <ac:spMk id="65" creationId="{A1250DAE-7339-3902-2981-DD93F293BE4E}"/>
          </ac:spMkLst>
        </pc:spChg>
        <pc:spChg chg="del">
          <ac:chgData name="장 혜연" userId="bcddb849a60bce58" providerId="LiveId" clId="{C8A3F647-C9D2-4652-A506-EFBB9DF11650}" dt="2022-08-07T06:42:58.811" v="2006" actId="478"/>
          <ac:spMkLst>
            <pc:docMk/>
            <pc:sldMk cId="1414023446" sldId="286"/>
            <ac:spMk id="66" creationId="{927B736C-7F6B-56DB-7D88-A0B490F8EA2F}"/>
          </ac:spMkLst>
        </pc:spChg>
        <pc:spChg chg="del">
          <ac:chgData name="장 혜연" userId="bcddb849a60bce58" providerId="LiveId" clId="{C8A3F647-C9D2-4652-A506-EFBB9DF11650}" dt="2022-08-07T06:42:59.307" v="2007" actId="478"/>
          <ac:spMkLst>
            <pc:docMk/>
            <pc:sldMk cId="1414023446" sldId="286"/>
            <ac:spMk id="67" creationId="{E7A46044-256D-27CE-5231-CC10919F43E7}"/>
          </ac:spMkLst>
        </pc:spChg>
        <pc:spChg chg="add del mod">
          <ac:chgData name="장 혜연" userId="bcddb849a60bce58" providerId="LiveId" clId="{C8A3F647-C9D2-4652-A506-EFBB9DF11650}" dt="2022-08-07T08:09:39.108" v="4191" actId="478"/>
          <ac:spMkLst>
            <pc:docMk/>
            <pc:sldMk cId="1414023446" sldId="286"/>
            <ac:spMk id="68" creationId="{56492E13-F5F1-4061-429C-4CE7516121B0}"/>
          </ac:spMkLst>
        </pc:spChg>
        <pc:spChg chg="add del mod">
          <ac:chgData name="장 혜연" userId="bcddb849a60bce58" providerId="LiveId" clId="{C8A3F647-C9D2-4652-A506-EFBB9DF11650}" dt="2022-08-07T08:09:48.807" v="4195" actId="478"/>
          <ac:spMkLst>
            <pc:docMk/>
            <pc:sldMk cId="1414023446" sldId="286"/>
            <ac:spMk id="69" creationId="{8AB6FD69-85C1-827A-9EAE-B833FC3DC9A5}"/>
          </ac:spMkLst>
        </pc:spChg>
        <pc:spChg chg="add del mod">
          <ac:chgData name="장 혜연" userId="bcddb849a60bce58" providerId="LiveId" clId="{C8A3F647-C9D2-4652-A506-EFBB9DF11650}" dt="2022-08-07T08:11:24.323" v="4251" actId="478"/>
          <ac:spMkLst>
            <pc:docMk/>
            <pc:sldMk cId="1414023446" sldId="286"/>
            <ac:spMk id="70" creationId="{AD9CFD90-80C2-1EA7-E630-36A068FF1AC9}"/>
          </ac:spMkLst>
        </pc:spChg>
        <pc:spChg chg="add del mod">
          <ac:chgData name="장 혜연" userId="bcddb849a60bce58" providerId="LiveId" clId="{C8A3F647-C9D2-4652-A506-EFBB9DF11650}" dt="2022-08-07T08:11:27.892" v="4253" actId="478"/>
          <ac:spMkLst>
            <pc:docMk/>
            <pc:sldMk cId="1414023446" sldId="286"/>
            <ac:spMk id="71" creationId="{AC0F0755-4BDE-6B92-5F04-DBAF75F5771D}"/>
          </ac:spMkLst>
        </pc:spChg>
        <pc:spChg chg="del mod">
          <ac:chgData name="장 혜연" userId="bcddb849a60bce58" providerId="LiveId" clId="{C8A3F647-C9D2-4652-A506-EFBB9DF11650}" dt="2022-08-07T06:53:32.520" v="2169" actId="478"/>
          <ac:spMkLst>
            <pc:docMk/>
            <pc:sldMk cId="1414023446" sldId="286"/>
            <ac:spMk id="72" creationId="{0A7370BC-96FC-5641-42E9-1D3C829A272F}"/>
          </ac:spMkLst>
        </pc:spChg>
        <pc:spChg chg="add del mod">
          <ac:chgData name="장 혜연" userId="bcddb849a60bce58" providerId="LiveId" clId="{C8A3F647-C9D2-4652-A506-EFBB9DF11650}" dt="2022-08-07T08:13:31.220" v="4276" actId="478"/>
          <ac:spMkLst>
            <pc:docMk/>
            <pc:sldMk cId="1414023446" sldId="286"/>
            <ac:spMk id="73" creationId="{A0C05CB1-94C2-1103-039E-0F43988B8BBE}"/>
          </ac:spMkLst>
        </pc:spChg>
        <pc:spChg chg="add del mod">
          <ac:chgData name="장 혜연" userId="bcddb849a60bce58" providerId="LiveId" clId="{C8A3F647-C9D2-4652-A506-EFBB9DF11650}" dt="2022-08-07T08:13:33.395" v="4279" actId="478"/>
          <ac:spMkLst>
            <pc:docMk/>
            <pc:sldMk cId="1414023446" sldId="286"/>
            <ac:spMk id="74" creationId="{05B0EC19-B5AD-34CF-8BB7-5B6B58947A72}"/>
          </ac:spMkLst>
        </pc:spChg>
        <pc:spChg chg="add del mod">
          <ac:chgData name="장 혜연" userId="bcddb849a60bce58" providerId="LiveId" clId="{C8A3F647-C9D2-4652-A506-EFBB9DF11650}" dt="2022-08-07T08:13:35.108" v="4281" actId="478"/>
          <ac:spMkLst>
            <pc:docMk/>
            <pc:sldMk cId="1414023446" sldId="286"/>
            <ac:spMk id="75" creationId="{02726697-9692-2F2D-B703-62EBB75059B7}"/>
          </ac:spMkLst>
        </pc:spChg>
        <pc:spChg chg="add del mod">
          <ac:chgData name="장 혜연" userId="bcddb849a60bce58" providerId="LiveId" clId="{C8A3F647-C9D2-4652-A506-EFBB9DF11650}" dt="2022-08-07T07:00:21.339" v="2446" actId="478"/>
          <ac:spMkLst>
            <pc:docMk/>
            <pc:sldMk cId="1414023446" sldId="286"/>
            <ac:spMk id="76" creationId="{3079664B-191E-D695-2C83-AC0563F38CB4}"/>
          </ac:spMkLst>
        </pc:spChg>
        <pc:spChg chg="add del mod">
          <ac:chgData name="장 혜연" userId="bcddb849a60bce58" providerId="LiveId" clId="{C8A3F647-C9D2-4652-A506-EFBB9DF11650}" dt="2022-08-07T06:59:07.326" v="2427" actId="478"/>
          <ac:spMkLst>
            <pc:docMk/>
            <pc:sldMk cId="1414023446" sldId="286"/>
            <ac:spMk id="77" creationId="{667EAA69-2F36-949E-EA51-9BAC6A0B6A7F}"/>
          </ac:spMkLst>
        </pc:spChg>
        <pc:spChg chg="add mod">
          <ac:chgData name="장 혜연" userId="bcddb849a60bce58" providerId="LiveId" clId="{C8A3F647-C9D2-4652-A506-EFBB9DF11650}" dt="2022-08-07T08:10:40.084" v="4214" actId="1076"/>
          <ac:spMkLst>
            <pc:docMk/>
            <pc:sldMk cId="1414023446" sldId="286"/>
            <ac:spMk id="78" creationId="{8A75E540-F725-16F5-E653-6E1F84E7E20A}"/>
          </ac:spMkLst>
        </pc:spChg>
        <pc:spChg chg="add del mod">
          <ac:chgData name="장 혜연" userId="bcddb849a60bce58" providerId="LiveId" clId="{C8A3F647-C9D2-4652-A506-EFBB9DF11650}" dt="2022-08-07T08:11:22.120" v="4250" actId="478"/>
          <ac:spMkLst>
            <pc:docMk/>
            <pc:sldMk cId="1414023446" sldId="286"/>
            <ac:spMk id="79" creationId="{D51908F4-4270-3690-A7AE-222CFF8E9DDE}"/>
          </ac:spMkLst>
        </pc:spChg>
        <pc:spChg chg="add del mod">
          <ac:chgData name="장 혜연" userId="bcddb849a60bce58" providerId="LiveId" clId="{C8A3F647-C9D2-4652-A506-EFBB9DF11650}" dt="2022-08-07T08:13:32.348" v="4277" actId="478"/>
          <ac:spMkLst>
            <pc:docMk/>
            <pc:sldMk cId="1414023446" sldId="286"/>
            <ac:spMk id="80" creationId="{8CE44E9A-AC7C-51E8-B67D-966E83B7C1E4}"/>
          </ac:spMkLst>
        </pc:spChg>
        <pc:spChg chg="add del mod">
          <ac:chgData name="장 혜연" userId="bcddb849a60bce58" providerId="LiveId" clId="{C8A3F647-C9D2-4652-A506-EFBB9DF11650}" dt="2022-08-07T08:13:36.666" v="4283" actId="478"/>
          <ac:spMkLst>
            <pc:docMk/>
            <pc:sldMk cId="1414023446" sldId="286"/>
            <ac:spMk id="81" creationId="{2744B0AB-A36B-7851-FB34-8DEEBA06243A}"/>
          </ac:spMkLst>
        </pc:spChg>
        <pc:spChg chg="add del mod">
          <ac:chgData name="장 혜연" userId="bcddb849a60bce58" providerId="LiveId" clId="{C8A3F647-C9D2-4652-A506-EFBB9DF11650}" dt="2022-08-07T08:13:38.344" v="4285" actId="478"/>
          <ac:spMkLst>
            <pc:docMk/>
            <pc:sldMk cId="1414023446" sldId="286"/>
            <ac:spMk id="82" creationId="{27DCCD12-6922-0D74-8B68-2C5CCBE9AFEA}"/>
          </ac:spMkLst>
        </pc:spChg>
        <pc:spChg chg="add del mod">
          <ac:chgData name="장 혜연" userId="bcddb849a60bce58" providerId="LiveId" clId="{C8A3F647-C9D2-4652-A506-EFBB9DF11650}" dt="2022-08-07T07:01:40.035" v="2470" actId="478"/>
          <ac:spMkLst>
            <pc:docMk/>
            <pc:sldMk cId="1414023446" sldId="286"/>
            <ac:spMk id="83" creationId="{8FCCBEBE-FBBC-7DF7-5FE5-B97C6DEC08F0}"/>
          </ac:spMkLst>
        </pc:spChg>
        <pc:spChg chg="add mod">
          <ac:chgData name="장 혜연" userId="bcddb849a60bce58" providerId="LiveId" clId="{C8A3F647-C9D2-4652-A506-EFBB9DF11650}" dt="2022-08-07T07:03:11.507" v="2485" actId="1076"/>
          <ac:spMkLst>
            <pc:docMk/>
            <pc:sldMk cId="1414023446" sldId="286"/>
            <ac:spMk id="84" creationId="{3A2CAA6C-A8F4-2419-FC4F-3759ED3D54C9}"/>
          </ac:spMkLst>
        </pc:spChg>
        <pc:spChg chg="add mod">
          <ac:chgData name="장 혜연" userId="bcddb849a60bce58" providerId="LiveId" clId="{C8A3F647-C9D2-4652-A506-EFBB9DF11650}" dt="2022-08-07T08:09:21.121" v="4180" actId="1036"/>
          <ac:spMkLst>
            <pc:docMk/>
            <pc:sldMk cId="1414023446" sldId="286"/>
            <ac:spMk id="86" creationId="{B2443DBA-8DDF-8F69-9F88-AB8C17F90BD6}"/>
          </ac:spMkLst>
        </pc:spChg>
        <pc:spChg chg="add mod">
          <ac:chgData name="장 혜연" userId="bcddb849a60bce58" providerId="LiveId" clId="{C8A3F647-C9D2-4652-A506-EFBB9DF11650}" dt="2022-08-07T08:09:21.121" v="4180" actId="1036"/>
          <ac:spMkLst>
            <pc:docMk/>
            <pc:sldMk cId="1414023446" sldId="286"/>
            <ac:spMk id="87" creationId="{CAD04824-2FE5-9FBF-BB19-FB39DD70F6D8}"/>
          </ac:spMkLst>
        </pc:spChg>
        <pc:spChg chg="add del mod">
          <ac:chgData name="장 혜연" userId="bcddb849a60bce58" providerId="LiveId" clId="{C8A3F647-C9D2-4652-A506-EFBB9DF11650}" dt="2022-08-07T08:10:30.093" v="4211" actId="478"/>
          <ac:spMkLst>
            <pc:docMk/>
            <pc:sldMk cId="1414023446" sldId="286"/>
            <ac:spMk id="88" creationId="{595573D7-2353-4C7E-5368-F3B97BCB1292}"/>
          </ac:spMkLst>
        </pc:spChg>
        <pc:spChg chg="add mod">
          <ac:chgData name="장 혜연" userId="bcddb849a60bce58" providerId="LiveId" clId="{C8A3F647-C9D2-4652-A506-EFBB9DF11650}" dt="2022-08-07T08:11:07.950" v="4248" actId="1036"/>
          <ac:spMkLst>
            <pc:docMk/>
            <pc:sldMk cId="1414023446" sldId="286"/>
            <ac:spMk id="89" creationId="{E1F8FAE7-620B-659A-5283-0D4741DCCDA2}"/>
          </ac:spMkLst>
        </pc:spChg>
        <pc:spChg chg="add mod">
          <ac:chgData name="장 혜연" userId="bcddb849a60bce58" providerId="LiveId" clId="{C8A3F647-C9D2-4652-A506-EFBB9DF11650}" dt="2022-08-07T08:11:07.950" v="4248" actId="1036"/>
          <ac:spMkLst>
            <pc:docMk/>
            <pc:sldMk cId="1414023446" sldId="286"/>
            <ac:spMk id="91" creationId="{7C85DA8D-C3A2-8AF8-BB68-1016A2EBAD5D}"/>
          </ac:spMkLst>
        </pc:spChg>
        <pc:spChg chg="add mod">
          <ac:chgData name="장 혜연" userId="bcddb849a60bce58" providerId="LiveId" clId="{C8A3F647-C9D2-4652-A506-EFBB9DF11650}" dt="2022-08-07T08:11:07.950" v="4248" actId="1036"/>
          <ac:spMkLst>
            <pc:docMk/>
            <pc:sldMk cId="1414023446" sldId="286"/>
            <ac:spMk id="92" creationId="{3095EDA1-71FA-F1A0-5714-F58CC8872DBC}"/>
          </ac:spMkLst>
        </pc:spChg>
        <pc:spChg chg="add mod">
          <ac:chgData name="장 혜연" userId="bcddb849a60bce58" providerId="LiveId" clId="{C8A3F647-C9D2-4652-A506-EFBB9DF11650}" dt="2022-08-07T08:14:53.803" v="4429" actId="1076"/>
          <ac:spMkLst>
            <pc:docMk/>
            <pc:sldMk cId="1414023446" sldId="286"/>
            <ac:spMk id="93" creationId="{E9755E49-9282-9E32-7BD6-6EE579D67913}"/>
          </ac:spMkLst>
        </pc:spChg>
        <pc:spChg chg="add mod">
          <ac:chgData name="장 혜연" userId="bcddb849a60bce58" providerId="LiveId" clId="{C8A3F647-C9D2-4652-A506-EFBB9DF11650}" dt="2022-08-07T08:14:20.836" v="4381" actId="1076"/>
          <ac:spMkLst>
            <pc:docMk/>
            <pc:sldMk cId="1414023446" sldId="286"/>
            <ac:spMk id="94" creationId="{3DE0D550-1FC4-4CA0-B4D8-4D50EF3CDF7A}"/>
          </ac:spMkLst>
        </pc:spChg>
        <pc:spChg chg="add del mod">
          <ac:chgData name="장 혜연" userId="bcddb849a60bce58" providerId="LiveId" clId="{C8A3F647-C9D2-4652-A506-EFBB9DF11650}" dt="2022-08-07T08:17:06.963" v="4506" actId="478"/>
          <ac:spMkLst>
            <pc:docMk/>
            <pc:sldMk cId="1414023446" sldId="286"/>
            <ac:spMk id="95" creationId="{9C07CAE6-27F7-4E60-E8E5-32852CE5D2CE}"/>
          </ac:spMkLst>
        </pc:spChg>
        <pc:spChg chg="add mod">
          <ac:chgData name="장 혜연" userId="bcddb849a60bce58" providerId="LiveId" clId="{C8A3F647-C9D2-4652-A506-EFBB9DF11650}" dt="2022-08-07T08:16:06.051" v="4481"/>
          <ac:spMkLst>
            <pc:docMk/>
            <pc:sldMk cId="1414023446" sldId="286"/>
            <ac:spMk id="97" creationId="{FE1C1A62-04BC-C5AB-6942-54C3C3EEAD1F}"/>
          </ac:spMkLst>
        </pc:spChg>
        <pc:spChg chg="add mod">
          <ac:chgData name="장 혜연" userId="bcddb849a60bce58" providerId="LiveId" clId="{C8A3F647-C9D2-4652-A506-EFBB9DF11650}" dt="2022-08-07T08:14:12.614" v="4380" actId="1035"/>
          <ac:spMkLst>
            <pc:docMk/>
            <pc:sldMk cId="1414023446" sldId="286"/>
            <ac:spMk id="98" creationId="{DE74AC40-823F-D2B7-F39C-2525B1263D69}"/>
          </ac:spMkLst>
        </pc:spChg>
        <pc:spChg chg="add mod">
          <ac:chgData name="장 혜연" userId="bcddb849a60bce58" providerId="LiveId" clId="{C8A3F647-C9D2-4652-A506-EFBB9DF11650}" dt="2022-08-07T08:16:12.881" v="4501"/>
          <ac:spMkLst>
            <pc:docMk/>
            <pc:sldMk cId="1414023446" sldId="286"/>
            <ac:spMk id="100" creationId="{DEF949E2-2DCB-A19C-E782-7F9D3C6646F4}"/>
          </ac:spMkLst>
        </pc:spChg>
        <pc:spChg chg="add mod">
          <ac:chgData name="장 혜연" userId="bcddb849a60bce58" providerId="LiveId" clId="{C8A3F647-C9D2-4652-A506-EFBB9DF11650}" dt="2022-08-07T08:14:40.940" v="4428" actId="1037"/>
          <ac:spMkLst>
            <pc:docMk/>
            <pc:sldMk cId="1414023446" sldId="286"/>
            <ac:spMk id="101" creationId="{8A0C099D-CCCB-E4BC-6814-4E620AC82B9B}"/>
          </ac:spMkLst>
        </pc:spChg>
        <pc:spChg chg="add mod">
          <ac:chgData name="장 혜연" userId="bcddb849a60bce58" providerId="LiveId" clId="{C8A3F647-C9D2-4652-A506-EFBB9DF11650}" dt="2022-08-07T08:16:02.280" v="4471"/>
          <ac:spMkLst>
            <pc:docMk/>
            <pc:sldMk cId="1414023446" sldId="286"/>
            <ac:spMk id="102" creationId="{9430F541-AB02-F23F-9B7B-3745764CFB53}"/>
          </ac:spMkLst>
        </pc:spChg>
        <pc:spChg chg="add mod">
          <ac:chgData name="장 혜연" userId="bcddb849a60bce58" providerId="LiveId" clId="{C8A3F647-C9D2-4652-A506-EFBB9DF11650}" dt="2022-08-07T08:16:09.680" v="4491"/>
          <ac:spMkLst>
            <pc:docMk/>
            <pc:sldMk cId="1414023446" sldId="286"/>
            <ac:spMk id="103" creationId="{5A7A7D0B-4DCF-5C15-1E10-E72687609CCF}"/>
          </ac:spMkLst>
        </pc:spChg>
        <pc:spChg chg="mod">
          <ac:chgData name="장 혜연" userId="bcddb849a60bce58" providerId="LiveId" clId="{C8A3F647-C9D2-4652-A506-EFBB9DF11650}" dt="2022-08-07T07:01:44.585" v="2471" actId="1076"/>
          <ac:spMkLst>
            <pc:docMk/>
            <pc:sldMk cId="1414023446" sldId="286"/>
            <ac:spMk id="262" creationId="{00000000-0000-0000-0000-000000000000}"/>
          </ac:spMkLst>
        </pc:spChg>
        <pc:spChg chg="mod">
          <ac:chgData name="장 혜연" userId="bcddb849a60bce58" providerId="LiveId" clId="{C8A3F647-C9D2-4652-A506-EFBB9DF11650}" dt="2022-08-07T07:02:41.529" v="2481" actId="1076"/>
          <ac:spMkLst>
            <pc:docMk/>
            <pc:sldMk cId="1414023446" sldId="286"/>
            <ac:spMk id="263" creationId="{00000000-0000-0000-0000-000000000000}"/>
          </ac:spMkLst>
        </pc:spChg>
        <pc:spChg chg="mod">
          <ac:chgData name="장 혜연" userId="bcddb849a60bce58" providerId="LiveId" clId="{C8A3F647-C9D2-4652-A506-EFBB9DF11650}" dt="2022-08-07T08:16:45.459" v="4505" actId="1076"/>
          <ac:spMkLst>
            <pc:docMk/>
            <pc:sldMk cId="1414023446" sldId="286"/>
            <ac:spMk id="264" creationId="{00000000-0000-0000-0000-000000000000}"/>
          </ac:spMkLst>
        </pc:spChg>
        <pc:graphicFrameChg chg="mod modGraphic">
          <ac:chgData name="장 혜연" userId="bcddb849a60bce58" providerId="LiveId" clId="{C8A3F647-C9D2-4652-A506-EFBB9DF11650}" dt="2022-08-07T12:06:37.505" v="11193"/>
          <ac:graphicFrameMkLst>
            <pc:docMk/>
            <pc:sldMk cId="1414023446" sldId="286"/>
            <ac:graphicFrameMk id="229" creationId="{00000000-0000-0000-0000-000000000000}"/>
          </ac:graphicFrameMkLst>
        </pc:graphicFrameChg>
        <pc:graphicFrameChg chg="mod modGraphic">
          <ac:chgData name="장 혜연" userId="bcddb849a60bce58" providerId="LiveId" clId="{C8A3F647-C9D2-4652-A506-EFBB9DF11650}" dt="2022-08-07T09:11:08.553" v="4764" actId="14100"/>
          <ac:graphicFrameMkLst>
            <pc:docMk/>
            <pc:sldMk cId="1414023446" sldId="286"/>
            <ac:graphicFrameMk id="230" creationId="{00000000-0000-0000-0000-000000000000}"/>
          </ac:graphicFrameMkLst>
        </pc:graphicFrameChg>
        <pc:picChg chg="add del mod">
          <ac:chgData name="장 혜연" userId="bcddb849a60bce58" providerId="LiveId" clId="{C8A3F647-C9D2-4652-A506-EFBB9DF11650}" dt="2022-08-07T08:08:21.956" v="4141" actId="1076"/>
          <ac:picMkLst>
            <pc:docMk/>
            <pc:sldMk cId="1414023446" sldId="286"/>
            <ac:picMk id="6" creationId="{D01FB3AA-83C0-A5FC-9372-D079CC974704}"/>
          </ac:picMkLst>
        </pc:picChg>
        <pc:picChg chg="add del mod">
          <ac:chgData name="장 혜연" userId="bcddb849a60bce58" providerId="LiveId" clId="{C8A3F647-C9D2-4652-A506-EFBB9DF11650}" dt="2022-08-07T08:09:39.943" v="4194" actId="478"/>
          <ac:picMkLst>
            <pc:docMk/>
            <pc:sldMk cId="1414023446" sldId="286"/>
            <ac:picMk id="43" creationId="{D9423DD2-663D-2381-8B25-0892BAA0F1FB}"/>
          </ac:picMkLst>
        </pc:picChg>
        <pc:picChg chg="del mod">
          <ac:chgData name="장 혜연" userId="bcddb849a60bce58" providerId="LiveId" clId="{C8A3F647-C9D2-4652-A506-EFBB9DF11650}" dt="2022-08-07T08:11:20.048" v="4249" actId="478"/>
          <ac:picMkLst>
            <pc:docMk/>
            <pc:sldMk cId="1414023446" sldId="286"/>
            <ac:picMk id="50" creationId="{C11CCF48-809D-FA56-5CDC-7ACCDCD65B4C}"/>
          </ac:picMkLst>
        </pc:picChg>
        <pc:picChg chg="del mod">
          <ac:chgData name="장 혜연" userId="bcddb849a60bce58" providerId="LiveId" clId="{C8A3F647-C9D2-4652-A506-EFBB9DF11650}" dt="2022-08-07T08:13:32.702" v="4278" actId="478"/>
          <ac:picMkLst>
            <pc:docMk/>
            <pc:sldMk cId="1414023446" sldId="286"/>
            <ac:picMk id="52" creationId="{716C3447-4D34-3BED-F811-8E5A92B55E71}"/>
          </ac:picMkLst>
        </pc:picChg>
        <pc:picChg chg="del mod">
          <ac:chgData name="장 혜연" userId="bcddb849a60bce58" providerId="LiveId" clId="{C8A3F647-C9D2-4652-A506-EFBB9DF11650}" dt="2022-08-07T08:13:36.099" v="4282" actId="478"/>
          <ac:picMkLst>
            <pc:docMk/>
            <pc:sldMk cId="1414023446" sldId="286"/>
            <ac:picMk id="54" creationId="{FEBC274E-420F-5B1B-8FA0-89B3A7EDD8E5}"/>
          </ac:picMkLst>
        </pc:picChg>
        <pc:picChg chg="add mod">
          <ac:chgData name="장 혜연" userId="bcddb849a60bce58" providerId="LiveId" clId="{C8A3F647-C9D2-4652-A506-EFBB9DF11650}" dt="2022-08-07T08:10:37.500" v="4213" actId="1076"/>
          <ac:picMkLst>
            <pc:docMk/>
            <pc:sldMk cId="1414023446" sldId="286"/>
            <ac:picMk id="85" creationId="{1D08A28D-01B6-CA4B-B636-3BB1672EEAC6}"/>
          </ac:picMkLst>
        </pc:picChg>
        <pc:picChg chg="add mod">
          <ac:chgData name="장 혜연" userId="bcddb849a60bce58" providerId="LiveId" clId="{C8A3F647-C9D2-4652-A506-EFBB9DF11650}" dt="2022-08-07T08:11:07.950" v="4248" actId="1036"/>
          <ac:picMkLst>
            <pc:docMk/>
            <pc:sldMk cId="1414023446" sldId="286"/>
            <ac:picMk id="90" creationId="{179D025A-7BED-32F0-1D02-E27389D6F0FE}"/>
          </ac:picMkLst>
        </pc:picChg>
        <pc:picChg chg="add mod">
          <ac:chgData name="장 혜연" userId="bcddb849a60bce58" providerId="LiveId" clId="{C8A3F647-C9D2-4652-A506-EFBB9DF11650}" dt="2022-08-07T08:14:12.614" v="4380" actId="1035"/>
          <ac:picMkLst>
            <pc:docMk/>
            <pc:sldMk cId="1414023446" sldId="286"/>
            <ac:picMk id="96" creationId="{53C0C410-A654-A5BD-1843-83C088E0F7A8}"/>
          </ac:picMkLst>
        </pc:picChg>
        <pc:picChg chg="add mod">
          <ac:chgData name="장 혜연" userId="bcddb849a60bce58" providerId="LiveId" clId="{C8A3F647-C9D2-4652-A506-EFBB9DF11650}" dt="2022-08-07T08:14:40.940" v="4428" actId="1037"/>
          <ac:picMkLst>
            <pc:docMk/>
            <pc:sldMk cId="1414023446" sldId="286"/>
            <ac:picMk id="99" creationId="{9D2003B3-312E-0325-2C85-71F44388B68D}"/>
          </ac:picMkLst>
        </pc:picChg>
        <pc:cxnChg chg="add mod">
          <ac:chgData name="장 혜연" userId="bcddb849a60bce58" providerId="LiveId" clId="{C8A3F647-C9D2-4652-A506-EFBB9DF11650}" dt="2022-08-07T08:13:21.755" v="4272" actId="1582"/>
          <ac:cxnSpMkLst>
            <pc:docMk/>
            <pc:sldMk cId="1414023446" sldId="286"/>
            <ac:cxnSpMk id="12" creationId="{CF95E7F8-4FDF-DCB6-15DF-42E02FB19D61}"/>
          </ac:cxnSpMkLst>
        </pc:cxnChg>
      </pc:sldChg>
      <pc:sldChg chg="addSp delSp modSp add mod setBg">
        <pc:chgData name="장 혜연" userId="bcddb849a60bce58" providerId="LiveId" clId="{C8A3F647-C9D2-4652-A506-EFBB9DF11650}" dt="2022-08-07T12:06:48.039" v="11196"/>
        <pc:sldMkLst>
          <pc:docMk/>
          <pc:sldMk cId="3859498061" sldId="287"/>
        </pc:sldMkLst>
        <pc:spChg chg="mod">
          <ac:chgData name="장 혜연" userId="bcddb849a60bce58" providerId="LiveId" clId="{C8A3F647-C9D2-4652-A506-EFBB9DF11650}" dt="2022-08-07T11:49:21.992" v="10196" actId="164"/>
          <ac:spMkLst>
            <pc:docMk/>
            <pc:sldMk cId="3859498061" sldId="287"/>
            <ac:spMk id="2" creationId="{E48F3071-A1DE-2B75-4EB9-F03A7A4646DD}"/>
          </ac:spMkLst>
        </pc:spChg>
        <pc:spChg chg="add mod">
          <ac:chgData name="장 혜연" userId="bcddb849a60bce58" providerId="LiveId" clId="{C8A3F647-C9D2-4652-A506-EFBB9DF11650}" dt="2022-08-07T07:55:56.550" v="3805" actId="1076"/>
          <ac:spMkLst>
            <pc:docMk/>
            <pc:sldMk cId="3859498061" sldId="287"/>
            <ac:spMk id="3" creationId="{6690BF82-3F62-6E47-DA27-77A0ACDBFFB3}"/>
          </ac:spMkLst>
        </pc:spChg>
        <pc:spChg chg="add mod">
          <ac:chgData name="장 혜연" userId="bcddb849a60bce58" providerId="LiveId" clId="{C8A3F647-C9D2-4652-A506-EFBB9DF11650}" dt="2022-08-07T07:56:19.872" v="3824"/>
          <ac:spMkLst>
            <pc:docMk/>
            <pc:sldMk cId="3859498061" sldId="287"/>
            <ac:spMk id="9" creationId="{C0809374-E94C-ABCB-7BC2-D15550DBDFD0}"/>
          </ac:spMkLst>
        </pc:spChg>
        <pc:spChg chg="add mod">
          <ac:chgData name="장 혜연" userId="bcddb849a60bce58" providerId="LiveId" clId="{C8A3F647-C9D2-4652-A506-EFBB9DF11650}" dt="2022-08-07T07:57:48.707" v="3914" actId="1037"/>
          <ac:spMkLst>
            <pc:docMk/>
            <pc:sldMk cId="3859498061" sldId="287"/>
            <ac:spMk id="10" creationId="{23356B6D-3A85-95A0-4BCA-595488862839}"/>
          </ac:spMkLst>
        </pc:spChg>
        <pc:spChg chg="mod">
          <ac:chgData name="장 혜연" userId="bcddb849a60bce58" providerId="LiveId" clId="{C8A3F647-C9D2-4652-A506-EFBB9DF11650}" dt="2022-08-07T07:51:52.998" v="3598" actId="113"/>
          <ac:spMkLst>
            <pc:docMk/>
            <pc:sldMk cId="3859498061" sldId="287"/>
            <ac:spMk id="11" creationId="{472E709E-9054-2202-3F94-0E5B5EACF903}"/>
          </ac:spMkLst>
        </pc:spChg>
        <pc:spChg chg="del">
          <ac:chgData name="장 혜연" userId="bcddb849a60bce58" providerId="LiveId" clId="{C8A3F647-C9D2-4652-A506-EFBB9DF11650}" dt="2022-08-07T07:53:06.273" v="3708" actId="478"/>
          <ac:spMkLst>
            <pc:docMk/>
            <pc:sldMk cId="3859498061" sldId="287"/>
            <ac:spMk id="12" creationId="{2EB28E59-9BEA-114A-0471-391ED3297A3E}"/>
          </ac:spMkLst>
        </pc:spChg>
        <pc:spChg chg="add mod">
          <ac:chgData name="장 혜연" userId="bcddb849a60bce58" providerId="LiveId" clId="{C8A3F647-C9D2-4652-A506-EFBB9DF11650}" dt="2022-08-07T08:00:19.212" v="4048" actId="1076"/>
          <ac:spMkLst>
            <pc:docMk/>
            <pc:sldMk cId="3859498061" sldId="287"/>
            <ac:spMk id="13" creationId="{05676DD8-18CD-1B44-0FA2-1EF5F1A73642}"/>
          </ac:spMkLst>
        </pc:spChg>
        <pc:spChg chg="add del mod">
          <ac:chgData name="장 혜연" userId="bcddb849a60bce58" providerId="LiveId" clId="{C8A3F647-C9D2-4652-A506-EFBB9DF11650}" dt="2022-08-07T07:53:19.653" v="3713" actId="14100"/>
          <ac:spMkLst>
            <pc:docMk/>
            <pc:sldMk cId="3859498061" sldId="287"/>
            <ac:spMk id="15" creationId="{CD1740A4-E2C5-4F48-F9D2-08B97AA428D3}"/>
          </ac:spMkLst>
        </pc:spChg>
        <pc:spChg chg="add mod ord">
          <ac:chgData name="장 혜연" userId="bcddb849a60bce58" providerId="LiveId" clId="{C8A3F647-C9D2-4652-A506-EFBB9DF11650}" dt="2022-08-07T09:28:18.577" v="5272" actId="20577"/>
          <ac:spMkLst>
            <pc:docMk/>
            <pc:sldMk cId="3859498061" sldId="287"/>
            <ac:spMk id="17" creationId="{50A14956-3BCD-E35D-4B43-8A6FF97756AF}"/>
          </ac:spMkLst>
        </pc:spChg>
        <pc:spChg chg="mod">
          <ac:chgData name="장 혜연" userId="bcddb849a60bce58" providerId="LiveId" clId="{C8A3F647-C9D2-4652-A506-EFBB9DF11650}" dt="2022-08-07T11:49:21.992" v="10196" actId="164"/>
          <ac:spMkLst>
            <pc:docMk/>
            <pc:sldMk cId="3859498061" sldId="287"/>
            <ac:spMk id="18" creationId="{13751A35-007C-52F4-59CD-391CCFA198D0}"/>
          </ac:spMkLst>
        </pc:spChg>
        <pc:spChg chg="del">
          <ac:chgData name="장 혜연" userId="bcddb849a60bce58" providerId="LiveId" clId="{C8A3F647-C9D2-4652-A506-EFBB9DF11650}" dt="2022-08-07T07:52:59.382" v="3703" actId="478"/>
          <ac:spMkLst>
            <pc:docMk/>
            <pc:sldMk cId="3859498061" sldId="287"/>
            <ac:spMk id="19" creationId="{2C78FB2C-7849-E981-6269-23DF7FE77DDA}"/>
          </ac:spMkLst>
        </pc:spChg>
        <pc:spChg chg="del">
          <ac:chgData name="장 혜연" userId="bcddb849a60bce58" providerId="LiveId" clId="{C8A3F647-C9D2-4652-A506-EFBB9DF11650}" dt="2022-08-07T07:53:00.509" v="3704" actId="478"/>
          <ac:spMkLst>
            <pc:docMk/>
            <pc:sldMk cId="3859498061" sldId="287"/>
            <ac:spMk id="20" creationId="{0DFDB401-A850-D7C0-BE21-D5AD41AFBC9E}"/>
          </ac:spMkLst>
        </pc:spChg>
        <pc:spChg chg="del">
          <ac:chgData name="장 혜연" userId="bcddb849a60bce58" providerId="LiveId" clId="{C8A3F647-C9D2-4652-A506-EFBB9DF11650}" dt="2022-08-07T07:52:58.138" v="3702" actId="478"/>
          <ac:spMkLst>
            <pc:docMk/>
            <pc:sldMk cId="3859498061" sldId="287"/>
            <ac:spMk id="21" creationId="{3E64D4A3-510B-F273-706A-31417F070E1E}"/>
          </ac:spMkLst>
        </pc:spChg>
        <pc:spChg chg="add mod">
          <ac:chgData name="장 혜연" userId="bcddb849a60bce58" providerId="LiveId" clId="{C8A3F647-C9D2-4652-A506-EFBB9DF11650}" dt="2022-08-07T09:27:46.672" v="5260" actId="1038"/>
          <ac:spMkLst>
            <pc:docMk/>
            <pc:sldMk cId="3859498061" sldId="287"/>
            <ac:spMk id="22" creationId="{629D961C-3807-50DF-590D-47A9D3BDC9EC}"/>
          </ac:spMkLst>
        </pc:spChg>
        <pc:spChg chg="del">
          <ac:chgData name="장 혜연" userId="bcddb849a60bce58" providerId="LiveId" clId="{C8A3F647-C9D2-4652-A506-EFBB9DF11650}" dt="2022-08-07T07:53:10.363" v="3709" actId="478"/>
          <ac:spMkLst>
            <pc:docMk/>
            <pc:sldMk cId="3859498061" sldId="287"/>
            <ac:spMk id="26" creationId="{ECAF55AC-9E61-8B03-948B-22FDCC0135D2}"/>
          </ac:spMkLst>
        </pc:spChg>
        <pc:spChg chg="del">
          <ac:chgData name="장 혜연" userId="bcddb849a60bce58" providerId="LiveId" clId="{C8A3F647-C9D2-4652-A506-EFBB9DF11650}" dt="2022-08-07T07:53:15.828" v="3712" actId="478"/>
          <ac:spMkLst>
            <pc:docMk/>
            <pc:sldMk cId="3859498061" sldId="287"/>
            <ac:spMk id="27" creationId="{01ECD088-28B2-5C4B-651A-A386C37B19AB}"/>
          </ac:spMkLst>
        </pc:spChg>
        <pc:spChg chg="mod">
          <ac:chgData name="장 혜연" userId="bcddb849a60bce58" providerId="LiveId" clId="{C8A3F647-C9D2-4652-A506-EFBB9DF11650}" dt="2022-08-07T07:51:56.524" v="3599" actId="113"/>
          <ac:spMkLst>
            <pc:docMk/>
            <pc:sldMk cId="3859498061" sldId="287"/>
            <ac:spMk id="35" creationId="{C4E9F4FD-7133-1739-303E-41BC7DCE9A9C}"/>
          </ac:spMkLst>
        </pc:spChg>
        <pc:spChg chg="add mod">
          <ac:chgData name="장 혜연" userId="bcddb849a60bce58" providerId="LiveId" clId="{C8A3F647-C9D2-4652-A506-EFBB9DF11650}" dt="2022-08-07T07:59:34.791" v="4033"/>
          <ac:spMkLst>
            <pc:docMk/>
            <pc:sldMk cId="3859498061" sldId="287"/>
            <ac:spMk id="44" creationId="{C1C71ED4-D896-E000-5510-A2C660987FFF}"/>
          </ac:spMkLst>
        </pc:spChg>
        <pc:spChg chg="add mod">
          <ac:chgData name="장 혜연" userId="bcddb849a60bce58" providerId="LiveId" clId="{C8A3F647-C9D2-4652-A506-EFBB9DF11650}" dt="2022-08-07T07:55:18.830" v="3788" actId="1037"/>
          <ac:spMkLst>
            <pc:docMk/>
            <pc:sldMk cId="3859498061" sldId="287"/>
            <ac:spMk id="45" creationId="{13A39892-B660-9BAA-8281-C9E582632A82}"/>
          </ac:spMkLst>
        </pc:spChg>
        <pc:spChg chg="add mod">
          <ac:chgData name="장 혜연" userId="bcddb849a60bce58" providerId="LiveId" clId="{C8A3F647-C9D2-4652-A506-EFBB9DF11650}" dt="2022-08-07T07:55:18.830" v="3788" actId="1037"/>
          <ac:spMkLst>
            <pc:docMk/>
            <pc:sldMk cId="3859498061" sldId="287"/>
            <ac:spMk id="46" creationId="{E8958459-B9CC-1BBA-AD92-80D3411E0245}"/>
          </ac:spMkLst>
        </pc:spChg>
        <pc:spChg chg="add mod">
          <ac:chgData name="장 혜연" userId="bcddb849a60bce58" providerId="LiveId" clId="{C8A3F647-C9D2-4652-A506-EFBB9DF11650}" dt="2022-08-07T07:55:18.830" v="3788" actId="1037"/>
          <ac:spMkLst>
            <pc:docMk/>
            <pc:sldMk cId="3859498061" sldId="287"/>
            <ac:spMk id="47" creationId="{49D9472F-B21E-6D12-70EE-9F58DE1B9B9D}"/>
          </ac:spMkLst>
        </pc:spChg>
        <pc:spChg chg="mod">
          <ac:chgData name="장 혜연" userId="bcddb849a60bce58" providerId="LiveId" clId="{C8A3F647-C9D2-4652-A506-EFBB9DF11650}" dt="2022-08-07T07:54:42.869" v="3722" actId="1076"/>
          <ac:spMkLst>
            <pc:docMk/>
            <pc:sldMk cId="3859498061" sldId="287"/>
            <ac:spMk id="49" creationId="{B3B69936-5FED-440B-275A-360752A49B2B}"/>
          </ac:spMkLst>
        </pc:spChg>
        <pc:spChg chg="mod">
          <ac:chgData name="장 혜연" userId="bcddb849a60bce58" providerId="LiveId" clId="{C8A3F647-C9D2-4652-A506-EFBB9DF11650}" dt="2022-08-07T07:54:26.389" v="3721" actId="1076"/>
          <ac:spMkLst>
            <pc:docMk/>
            <pc:sldMk cId="3859498061" sldId="287"/>
            <ac:spMk id="50" creationId="{84C5FBD1-28FE-FB58-2AD9-4221526A7E4E}"/>
          </ac:spMkLst>
        </pc:spChg>
        <pc:spChg chg="mod">
          <ac:chgData name="장 혜연" userId="bcddb849a60bce58" providerId="LiveId" clId="{C8A3F647-C9D2-4652-A506-EFBB9DF11650}" dt="2022-08-07T07:54:50.413" v="3723" actId="14100"/>
          <ac:spMkLst>
            <pc:docMk/>
            <pc:sldMk cId="3859498061" sldId="287"/>
            <ac:spMk id="51" creationId="{8BB5B926-A580-96DF-2A59-0E87E10D9FB7}"/>
          </ac:spMkLst>
        </pc:spChg>
        <pc:spChg chg="add mod">
          <ac:chgData name="장 혜연" userId="bcddb849a60bce58" providerId="LiveId" clId="{C8A3F647-C9D2-4652-A506-EFBB9DF11650}" dt="2022-08-07T07:59:13.925" v="4025" actId="20577"/>
          <ac:spMkLst>
            <pc:docMk/>
            <pc:sldMk cId="3859498061" sldId="287"/>
            <ac:spMk id="55" creationId="{5AFDF582-01D4-DC47-63D7-5BD9A5343E56}"/>
          </ac:spMkLst>
        </pc:spChg>
        <pc:spChg chg="add mod">
          <ac:chgData name="장 혜연" userId="bcddb849a60bce58" providerId="LiveId" clId="{C8A3F647-C9D2-4652-A506-EFBB9DF11650}" dt="2022-08-07T07:58:15.891" v="3946" actId="1038"/>
          <ac:spMkLst>
            <pc:docMk/>
            <pc:sldMk cId="3859498061" sldId="287"/>
            <ac:spMk id="58" creationId="{C3928955-82D6-D7F6-EB38-4FE42D80383B}"/>
          </ac:spMkLst>
        </pc:spChg>
        <pc:spChg chg="add mod">
          <ac:chgData name="장 혜연" userId="bcddb849a60bce58" providerId="LiveId" clId="{C8A3F647-C9D2-4652-A506-EFBB9DF11650}" dt="2022-08-07T07:58:15.891" v="3946" actId="1038"/>
          <ac:spMkLst>
            <pc:docMk/>
            <pc:sldMk cId="3859498061" sldId="287"/>
            <ac:spMk id="59" creationId="{0872709F-1E1B-B146-E272-D326603E4CBA}"/>
          </ac:spMkLst>
        </pc:spChg>
        <pc:spChg chg="add mod">
          <ac:chgData name="장 혜연" userId="bcddb849a60bce58" providerId="LiveId" clId="{C8A3F647-C9D2-4652-A506-EFBB9DF11650}" dt="2022-08-07T07:59:15.922" v="4027" actId="20577"/>
          <ac:spMkLst>
            <pc:docMk/>
            <pc:sldMk cId="3859498061" sldId="287"/>
            <ac:spMk id="60" creationId="{303997FC-94AA-D3DE-467A-AD24189CFD14}"/>
          </ac:spMkLst>
        </pc:spChg>
        <pc:spChg chg="del">
          <ac:chgData name="장 혜연" userId="bcddb849a60bce58" providerId="LiveId" clId="{C8A3F647-C9D2-4652-A506-EFBB9DF11650}" dt="2022-08-07T07:55:25.016" v="3789" actId="478"/>
          <ac:spMkLst>
            <pc:docMk/>
            <pc:sldMk cId="3859498061" sldId="287"/>
            <ac:spMk id="62" creationId="{AD5F8639-5EED-645C-72F5-79B1619D2487}"/>
          </ac:spMkLst>
        </pc:spChg>
        <pc:spChg chg="add mod">
          <ac:chgData name="장 혜연" userId="bcddb849a60bce58" providerId="LiveId" clId="{C8A3F647-C9D2-4652-A506-EFBB9DF11650}" dt="2022-08-07T07:58:21.531" v="3977" actId="1037"/>
          <ac:spMkLst>
            <pc:docMk/>
            <pc:sldMk cId="3859498061" sldId="287"/>
            <ac:spMk id="63" creationId="{11B488AC-460D-987C-A81B-74C18E036A00}"/>
          </ac:spMkLst>
        </pc:spChg>
        <pc:spChg chg="add mod">
          <ac:chgData name="장 혜연" userId="bcddb849a60bce58" providerId="LiveId" clId="{C8A3F647-C9D2-4652-A506-EFBB9DF11650}" dt="2022-08-07T07:58:21.531" v="3977" actId="1037"/>
          <ac:spMkLst>
            <pc:docMk/>
            <pc:sldMk cId="3859498061" sldId="287"/>
            <ac:spMk id="64" creationId="{E6F89F12-407B-8B64-BB7D-317667A87A7A}"/>
          </ac:spMkLst>
        </pc:spChg>
        <pc:spChg chg="add mod">
          <ac:chgData name="장 혜연" userId="bcddb849a60bce58" providerId="LiveId" clId="{C8A3F647-C9D2-4652-A506-EFBB9DF11650}" dt="2022-08-07T07:59:18.764" v="4029" actId="20577"/>
          <ac:spMkLst>
            <pc:docMk/>
            <pc:sldMk cId="3859498061" sldId="287"/>
            <ac:spMk id="65" creationId="{76603343-8727-00D7-A745-8A1C90CF275F}"/>
          </ac:spMkLst>
        </pc:spChg>
        <pc:spChg chg="add mod">
          <ac:chgData name="장 혜연" userId="bcddb849a60bce58" providerId="LiveId" clId="{C8A3F647-C9D2-4652-A506-EFBB9DF11650}" dt="2022-08-07T07:58:52.866" v="4019" actId="1037"/>
          <ac:spMkLst>
            <pc:docMk/>
            <pc:sldMk cId="3859498061" sldId="287"/>
            <ac:spMk id="67" creationId="{09EDC7CD-B25A-1F3A-6173-DA1AAB255D4F}"/>
          </ac:spMkLst>
        </pc:spChg>
        <pc:spChg chg="add mod">
          <ac:chgData name="장 혜연" userId="bcddb849a60bce58" providerId="LiveId" clId="{C8A3F647-C9D2-4652-A506-EFBB9DF11650}" dt="2022-08-07T07:58:52.866" v="4019" actId="1037"/>
          <ac:spMkLst>
            <pc:docMk/>
            <pc:sldMk cId="3859498061" sldId="287"/>
            <ac:spMk id="68" creationId="{A29E5E7B-EA05-750A-F396-570A643F2729}"/>
          </ac:spMkLst>
        </pc:spChg>
        <pc:spChg chg="add mod">
          <ac:chgData name="장 혜연" userId="bcddb849a60bce58" providerId="LiveId" clId="{C8A3F647-C9D2-4652-A506-EFBB9DF11650}" dt="2022-08-07T08:00:22.292" v="4049" actId="1076"/>
          <ac:spMkLst>
            <pc:docMk/>
            <pc:sldMk cId="3859498061" sldId="287"/>
            <ac:spMk id="69" creationId="{4D802E9F-0A8D-712E-2D17-98F1C47358B7}"/>
          </ac:spMkLst>
        </pc:spChg>
        <pc:spChg chg="add mod">
          <ac:chgData name="장 혜연" userId="bcddb849a60bce58" providerId="LiveId" clId="{C8A3F647-C9D2-4652-A506-EFBB9DF11650}" dt="2022-08-07T08:00:32.414" v="4051" actId="1076"/>
          <ac:spMkLst>
            <pc:docMk/>
            <pc:sldMk cId="3859498061" sldId="287"/>
            <ac:spMk id="70" creationId="{CD94B018-54C5-7870-B926-E0EB7C03D9DF}"/>
          </ac:spMkLst>
        </pc:spChg>
        <pc:spChg chg="add mod">
          <ac:chgData name="장 혜연" userId="bcddb849a60bce58" providerId="LiveId" clId="{C8A3F647-C9D2-4652-A506-EFBB9DF11650}" dt="2022-08-07T08:00:39.350" v="4053" actId="1076"/>
          <ac:spMkLst>
            <pc:docMk/>
            <pc:sldMk cId="3859498061" sldId="287"/>
            <ac:spMk id="71" creationId="{C2C96AFD-9F91-D049-95C8-40CC477667E2}"/>
          </ac:spMkLst>
        </pc:spChg>
        <pc:spChg chg="del mod">
          <ac:chgData name="장 혜연" userId="bcddb849a60bce58" providerId="LiveId" clId="{C8A3F647-C9D2-4652-A506-EFBB9DF11650}" dt="2022-08-07T09:12:36.616" v="4852" actId="478"/>
          <ac:spMkLst>
            <pc:docMk/>
            <pc:sldMk cId="3859498061" sldId="287"/>
            <ac:spMk id="72" creationId="{5C90DAC1-4A0C-9ABB-E11A-A36C4C0EEEBC}"/>
          </ac:spMkLst>
        </pc:spChg>
        <pc:spChg chg="add mod">
          <ac:chgData name="장 혜연" userId="bcddb849a60bce58" providerId="LiveId" clId="{C8A3F647-C9D2-4652-A506-EFBB9DF11650}" dt="2022-08-07T08:03:00.580" v="4109" actId="1076"/>
          <ac:spMkLst>
            <pc:docMk/>
            <pc:sldMk cId="3859498061" sldId="287"/>
            <ac:spMk id="73" creationId="{41A00C0C-28B1-37E9-D86C-F4D4CDC76937}"/>
          </ac:spMkLst>
        </pc:spChg>
        <pc:spChg chg="add del mod">
          <ac:chgData name="장 혜연" userId="bcddb849a60bce58" providerId="LiveId" clId="{C8A3F647-C9D2-4652-A506-EFBB9DF11650}" dt="2022-08-07T08:01:40.242" v="4061" actId="478"/>
          <ac:spMkLst>
            <pc:docMk/>
            <pc:sldMk cId="3859498061" sldId="287"/>
            <ac:spMk id="74" creationId="{E6335984-EACD-0C81-4154-4747E7CCD7CA}"/>
          </ac:spMkLst>
        </pc:spChg>
        <pc:spChg chg="add mod">
          <ac:chgData name="장 혜연" userId="bcddb849a60bce58" providerId="LiveId" clId="{C8A3F647-C9D2-4652-A506-EFBB9DF11650}" dt="2022-08-07T08:03:12.692" v="4111" actId="1076"/>
          <ac:spMkLst>
            <pc:docMk/>
            <pc:sldMk cId="3859498061" sldId="287"/>
            <ac:spMk id="75" creationId="{E55B81B2-FD8B-44F1-D19A-BCF97F021741}"/>
          </ac:spMkLst>
        </pc:spChg>
        <pc:spChg chg="mod">
          <ac:chgData name="장 혜연" userId="bcddb849a60bce58" providerId="LiveId" clId="{C8A3F647-C9D2-4652-A506-EFBB9DF11650}" dt="2022-08-07T11:49:21.992" v="10196" actId="164"/>
          <ac:spMkLst>
            <pc:docMk/>
            <pc:sldMk cId="3859498061" sldId="287"/>
            <ac:spMk id="270" creationId="{00000000-0000-0000-0000-000000000000}"/>
          </ac:spMkLst>
        </pc:spChg>
        <pc:spChg chg="mod">
          <ac:chgData name="장 혜연" userId="bcddb849a60bce58" providerId="LiveId" clId="{C8A3F647-C9D2-4652-A506-EFBB9DF11650}" dt="2022-08-07T08:01:20.972" v="4057" actId="1076"/>
          <ac:spMkLst>
            <pc:docMk/>
            <pc:sldMk cId="3859498061" sldId="287"/>
            <ac:spMk id="271" creationId="{00000000-0000-0000-0000-000000000000}"/>
          </ac:spMkLst>
        </pc:spChg>
        <pc:spChg chg="del">
          <ac:chgData name="장 혜연" userId="bcddb849a60bce58" providerId="LiveId" clId="{C8A3F647-C9D2-4652-A506-EFBB9DF11650}" dt="2022-08-07T07:53:02.077" v="3705" actId="478"/>
          <ac:spMkLst>
            <pc:docMk/>
            <pc:sldMk cId="3859498061" sldId="287"/>
            <ac:spMk id="272" creationId="{00000000-0000-0000-0000-000000000000}"/>
          </ac:spMkLst>
        </pc:spChg>
        <pc:spChg chg="del">
          <ac:chgData name="장 혜연" userId="bcddb849a60bce58" providerId="LiveId" clId="{C8A3F647-C9D2-4652-A506-EFBB9DF11650}" dt="2022-08-07T07:53:04.851" v="3707" actId="478"/>
          <ac:spMkLst>
            <pc:docMk/>
            <pc:sldMk cId="3859498061" sldId="287"/>
            <ac:spMk id="273" creationId="{00000000-0000-0000-0000-000000000000}"/>
          </ac:spMkLst>
        </pc:spChg>
        <pc:spChg chg="mod">
          <ac:chgData name="장 혜연" userId="bcddb849a60bce58" providerId="LiveId" clId="{C8A3F647-C9D2-4652-A506-EFBB9DF11650}" dt="2022-08-07T08:03:17.692" v="4113" actId="1076"/>
          <ac:spMkLst>
            <pc:docMk/>
            <pc:sldMk cId="3859498061" sldId="287"/>
            <ac:spMk id="274" creationId="{00000000-0000-0000-0000-000000000000}"/>
          </ac:spMkLst>
        </pc:spChg>
        <pc:spChg chg="del mod">
          <ac:chgData name="장 혜연" userId="bcddb849a60bce58" providerId="LiveId" clId="{C8A3F647-C9D2-4652-A506-EFBB9DF11650}" dt="2022-08-07T08:03:20.342" v="4114" actId="478"/>
          <ac:spMkLst>
            <pc:docMk/>
            <pc:sldMk cId="3859498061" sldId="287"/>
            <ac:spMk id="275" creationId="{00000000-0000-0000-0000-000000000000}"/>
          </ac:spMkLst>
        </pc:spChg>
        <pc:grpChg chg="add mod">
          <ac:chgData name="장 혜연" userId="bcddb849a60bce58" providerId="LiveId" clId="{C8A3F647-C9D2-4652-A506-EFBB9DF11650}" dt="2022-08-07T11:49:21.992" v="10196" actId="164"/>
          <ac:grpSpMkLst>
            <pc:docMk/>
            <pc:sldMk cId="3859498061" sldId="287"/>
            <ac:grpSpMk id="23" creationId="{C189FDE1-AB5D-5073-3066-182B3B259183}"/>
          </ac:grpSpMkLst>
        </pc:grpChg>
        <pc:graphicFrameChg chg="mod modGraphic">
          <ac:chgData name="장 혜연" userId="bcddb849a60bce58" providerId="LiveId" clId="{C8A3F647-C9D2-4652-A506-EFBB9DF11650}" dt="2022-08-07T12:06:48.039" v="11196"/>
          <ac:graphicFrameMkLst>
            <pc:docMk/>
            <pc:sldMk cId="3859498061" sldId="287"/>
            <ac:graphicFrameMk id="266" creationId="{00000000-0000-0000-0000-000000000000}"/>
          </ac:graphicFrameMkLst>
        </pc:graphicFrameChg>
        <pc:graphicFrameChg chg="mod modGraphic">
          <ac:chgData name="장 혜연" userId="bcddb849a60bce58" providerId="LiveId" clId="{C8A3F647-C9D2-4652-A506-EFBB9DF11650}" dt="2022-08-07T09:12:39.463" v="4853" actId="14100"/>
          <ac:graphicFrameMkLst>
            <pc:docMk/>
            <pc:sldMk cId="3859498061" sldId="287"/>
            <ac:graphicFrameMk id="267" creationId="{00000000-0000-0000-0000-000000000000}"/>
          </ac:graphicFrameMkLst>
        </pc:graphicFrameChg>
        <pc:picChg chg="del">
          <ac:chgData name="장 혜연" userId="bcddb849a60bce58" providerId="LiveId" clId="{C8A3F647-C9D2-4652-A506-EFBB9DF11650}" dt="2022-08-07T07:53:03.441" v="3706" actId="478"/>
          <ac:picMkLst>
            <pc:docMk/>
            <pc:sldMk cId="3859498061" sldId="287"/>
            <ac:picMk id="14" creationId="{F0E0D6BC-3FD9-587E-D1D5-EEC937B8A66A}"/>
          </ac:picMkLst>
        </pc:picChg>
        <pc:picChg chg="mod">
          <ac:chgData name="장 혜연" userId="bcddb849a60bce58" providerId="LiveId" clId="{C8A3F647-C9D2-4652-A506-EFBB9DF11650}" dt="2022-08-07T11:49:21.992" v="10196" actId="164"/>
          <ac:picMkLst>
            <pc:docMk/>
            <pc:sldMk cId="3859498061" sldId="287"/>
            <ac:picMk id="16" creationId="{F30560C3-B109-ECD8-E030-83727D21F1A0}"/>
          </ac:picMkLst>
        </pc:picChg>
        <pc:cxnChg chg="add mod">
          <ac:chgData name="장 혜연" userId="bcddb849a60bce58" providerId="LiveId" clId="{C8A3F647-C9D2-4652-A506-EFBB9DF11650}" dt="2022-08-07T07:56:28.532" v="3825" actId="1076"/>
          <ac:cxnSpMkLst>
            <pc:docMk/>
            <pc:sldMk cId="3859498061" sldId="287"/>
            <ac:cxnSpMk id="7" creationId="{887BACC0-5269-D6E7-4A33-DF8227FFA809}"/>
          </ac:cxnSpMkLst>
        </pc:cxnChg>
        <pc:cxnChg chg="add mod">
          <ac:chgData name="장 혜연" userId="bcddb849a60bce58" providerId="LiveId" clId="{C8A3F647-C9D2-4652-A506-EFBB9DF11650}" dt="2022-08-07T07:58:15.891" v="3946" actId="1038"/>
          <ac:cxnSpMkLst>
            <pc:docMk/>
            <pc:sldMk cId="3859498061" sldId="287"/>
            <ac:cxnSpMk id="57" creationId="{2A42B3FA-7149-7844-3483-B612CFEE129E}"/>
          </ac:cxnSpMkLst>
        </pc:cxnChg>
        <pc:cxnChg chg="add mod">
          <ac:chgData name="장 혜연" userId="bcddb849a60bce58" providerId="LiveId" clId="{C8A3F647-C9D2-4652-A506-EFBB9DF11650}" dt="2022-08-07T07:58:21.531" v="3977" actId="1037"/>
          <ac:cxnSpMkLst>
            <pc:docMk/>
            <pc:sldMk cId="3859498061" sldId="287"/>
            <ac:cxnSpMk id="61" creationId="{A8E78DCC-8379-BCD0-3405-5C856BC5D97D}"/>
          </ac:cxnSpMkLst>
        </pc:cxnChg>
        <pc:cxnChg chg="add mod">
          <ac:chgData name="장 혜연" userId="bcddb849a60bce58" providerId="LiveId" clId="{C8A3F647-C9D2-4652-A506-EFBB9DF11650}" dt="2022-08-07T07:58:52.866" v="4019" actId="1037"/>
          <ac:cxnSpMkLst>
            <pc:docMk/>
            <pc:sldMk cId="3859498061" sldId="287"/>
            <ac:cxnSpMk id="66" creationId="{0BFF3381-0535-878B-9436-7611D9F5D0AF}"/>
          </ac:cxnSpMkLst>
        </pc:cxnChg>
      </pc:sldChg>
      <pc:sldChg chg="addSp delSp modSp add del mod">
        <pc:chgData name="장 혜연" userId="bcddb849a60bce58" providerId="LiveId" clId="{C8A3F647-C9D2-4652-A506-EFBB9DF11650}" dt="2022-08-07T10:42:35.012" v="7047" actId="47"/>
        <pc:sldMkLst>
          <pc:docMk/>
          <pc:sldMk cId="1611950213" sldId="288"/>
        </pc:sldMkLst>
        <pc:spChg chg="del">
          <ac:chgData name="장 혜연" userId="bcddb849a60bce58" providerId="LiveId" clId="{C8A3F647-C9D2-4652-A506-EFBB9DF11650}" dt="2022-08-07T09:14:22.362" v="4933" actId="478"/>
          <ac:spMkLst>
            <pc:docMk/>
            <pc:sldMk cId="1611950213" sldId="288"/>
            <ac:spMk id="3" creationId="{6690BF82-3F62-6E47-DA27-77A0ACDBFFB3}"/>
          </ac:spMkLst>
        </pc:spChg>
        <pc:spChg chg="del">
          <ac:chgData name="장 혜연" userId="bcddb849a60bce58" providerId="LiveId" clId="{C8A3F647-C9D2-4652-A506-EFBB9DF11650}" dt="2022-08-07T09:23:04.789" v="5047" actId="478"/>
          <ac:spMkLst>
            <pc:docMk/>
            <pc:sldMk cId="1611950213" sldId="288"/>
            <ac:spMk id="4" creationId="{6C284646-1F0E-3A82-93D8-39CF015FD8A3}"/>
          </ac:spMkLst>
        </pc:spChg>
        <pc:spChg chg="del mod">
          <ac:chgData name="장 혜연" userId="bcddb849a60bce58" providerId="LiveId" clId="{C8A3F647-C9D2-4652-A506-EFBB9DF11650}" dt="2022-08-07T09:23:17.372" v="5062" actId="478"/>
          <ac:spMkLst>
            <pc:docMk/>
            <pc:sldMk cId="1611950213" sldId="288"/>
            <ac:spMk id="6" creationId="{B847056F-7A87-99DE-0C96-038BAC1519E9}"/>
          </ac:spMkLst>
        </pc:spChg>
        <pc:spChg chg="del">
          <ac:chgData name="장 혜연" userId="bcddb849a60bce58" providerId="LiveId" clId="{C8A3F647-C9D2-4652-A506-EFBB9DF11650}" dt="2022-08-07T09:14:23.013" v="4934" actId="478"/>
          <ac:spMkLst>
            <pc:docMk/>
            <pc:sldMk cId="1611950213" sldId="288"/>
            <ac:spMk id="9" creationId="{C0809374-E94C-ABCB-7BC2-D15550DBDFD0}"/>
          </ac:spMkLst>
        </pc:spChg>
        <pc:spChg chg="del">
          <ac:chgData name="장 혜연" userId="bcddb849a60bce58" providerId="LiveId" clId="{C8A3F647-C9D2-4652-A506-EFBB9DF11650}" dt="2022-08-07T09:15:28.681" v="4974" actId="478"/>
          <ac:spMkLst>
            <pc:docMk/>
            <pc:sldMk cId="1611950213" sldId="288"/>
            <ac:spMk id="10" creationId="{23356B6D-3A85-95A0-4BCA-595488862839}"/>
          </ac:spMkLst>
        </pc:spChg>
        <pc:spChg chg="del">
          <ac:chgData name="장 혜연" userId="bcddb849a60bce58" providerId="LiveId" clId="{C8A3F647-C9D2-4652-A506-EFBB9DF11650}" dt="2022-08-07T09:23:05.340" v="5048" actId="478"/>
          <ac:spMkLst>
            <pc:docMk/>
            <pc:sldMk cId="1611950213" sldId="288"/>
            <ac:spMk id="11" creationId="{472E709E-9054-2202-3F94-0E5B5EACF903}"/>
          </ac:spMkLst>
        </pc:spChg>
        <pc:spChg chg="del mod">
          <ac:chgData name="장 혜연" userId="bcddb849a60bce58" providerId="LiveId" clId="{C8A3F647-C9D2-4652-A506-EFBB9DF11650}" dt="2022-08-07T09:15:12.107" v="4960"/>
          <ac:spMkLst>
            <pc:docMk/>
            <pc:sldMk cId="1611950213" sldId="288"/>
            <ac:spMk id="13" creationId="{05676DD8-18CD-1B44-0FA2-1EF5F1A73642}"/>
          </ac:spMkLst>
        </pc:spChg>
        <pc:spChg chg="del">
          <ac:chgData name="장 혜연" userId="bcddb849a60bce58" providerId="LiveId" clId="{C8A3F647-C9D2-4652-A506-EFBB9DF11650}" dt="2022-08-07T09:14:20.752" v="4932" actId="478"/>
          <ac:spMkLst>
            <pc:docMk/>
            <pc:sldMk cId="1611950213" sldId="288"/>
            <ac:spMk id="15" creationId="{CD1740A4-E2C5-4F48-F9D2-08B97AA428D3}"/>
          </ac:spMkLst>
        </pc:spChg>
        <pc:spChg chg="del mod">
          <ac:chgData name="장 혜연" userId="bcddb849a60bce58" providerId="LiveId" clId="{C8A3F647-C9D2-4652-A506-EFBB9DF11650}" dt="2022-08-07T09:15:19.441" v="4966" actId="478"/>
          <ac:spMkLst>
            <pc:docMk/>
            <pc:sldMk cId="1611950213" sldId="288"/>
            <ac:spMk id="29" creationId="{BCA78FBC-2091-F2FF-66B7-D8DAA228BB9A}"/>
          </ac:spMkLst>
        </pc:spChg>
        <pc:spChg chg="del mod">
          <ac:chgData name="장 혜연" userId="bcddb849a60bce58" providerId="LiveId" clId="{C8A3F647-C9D2-4652-A506-EFBB9DF11650}" dt="2022-08-07T09:23:06.968" v="5052" actId="478"/>
          <ac:spMkLst>
            <pc:docMk/>
            <pc:sldMk cId="1611950213" sldId="288"/>
            <ac:spMk id="32" creationId="{A4569D53-6C20-6867-CC07-50954422DFDD}"/>
          </ac:spMkLst>
        </pc:spChg>
        <pc:spChg chg="del mod">
          <ac:chgData name="장 혜연" userId="bcddb849a60bce58" providerId="LiveId" clId="{C8A3F647-C9D2-4652-A506-EFBB9DF11650}" dt="2022-08-07T09:23:08.335" v="5055" actId="478"/>
          <ac:spMkLst>
            <pc:docMk/>
            <pc:sldMk cId="1611950213" sldId="288"/>
            <ac:spMk id="35" creationId="{C4E9F4FD-7133-1739-303E-41BC7DCE9A9C}"/>
          </ac:spMkLst>
        </pc:spChg>
        <pc:spChg chg="del">
          <ac:chgData name="장 혜연" userId="bcddb849a60bce58" providerId="LiveId" clId="{C8A3F647-C9D2-4652-A506-EFBB9DF11650}" dt="2022-08-07T09:23:10.550" v="5058" actId="478"/>
          <ac:spMkLst>
            <pc:docMk/>
            <pc:sldMk cId="1611950213" sldId="288"/>
            <ac:spMk id="38" creationId="{92852AA7-F6A3-5855-8888-D8722F5E837D}"/>
          </ac:spMkLst>
        </pc:spChg>
        <pc:spChg chg="del">
          <ac:chgData name="장 혜연" userId="bcddb849a60bce58" providerId="LiveId" clId="{C8A3F647-C9D2-4652-A506-EFBB9DF11650}" dt="2022-08-07T09:15:06.171" v="4952" actId="478"/>
          <ac:spMkLst>
            <pc:docMk/>
            <pc:sldMk cId="1611950213" sldId="288"/>
            <ac:spMk id="44" creationId="{C1C71ED4-D896-E000-5510-A2C660987FFF}"/>
          </ac:spMkLst>
        </pc:spChg>
        <pc:spChg chg="del">
          <ac:chgData name="장 혜연" userId="bcddb849a60bce58" providerId="LiveId" clId="{C8A3F647-C9D2-4652-A506-EFBB9DF11650}" dt="2022-08-07T09:15:07.506" v="4953" actId="478"/>
          <ac:spMkLst>
            <pc:docMk/>
            <pc:sldMk cId="1611950213" sldId="288"/>
            <ac:spMk id="45" creationId="{13A39892-B660-9BAA-8281-C9E582632A82}"/>
          </ac:spMkLst>
        </pc:spChg>
        <pc:spChg chg="del">
          <ac:chgData name="장 혜연" userId="bcddb849a60bce58" providerId="LiveId" clId="{C8A3F647-C9D2-4652-A506-EFBB9DF11650}" dt="2022-08-07T09:15:08.167" v="4954" actId="478"/>
          <ac:spMkLst>
            <pc:docMk/>
            <pc:sldMk cId="1611950213" sldId="288"/>
            <ac:spMk id="46" creationId="{E8958459-B9CC-1BBA-AD92-80D3411E0245}"/>
          </ac:spMkLst>
        </pc:spChg>
        <pc:spChg chg="del">
          <ac:chgData name="장 혜연" userId="bcddb849a60bce58" providerId="LiveId" clId="{C8A3F647-C9D2-4652-A506-EFBB9DF11650}" dt="2022-08-07T09:15:08.797" v="4955" actId="478"/>
          <ac:spMkLst>
            <pc:docMk/>
            <pc:sldMk cId="1611950213" sldId="288"/>
            <ac:spMk id="47" creationId="{49D9472F-B21E-6D12-70EE-9F58DE1B9B9D}"/>
          </ac:spMkLst>
        </pc:spChg>
        <pc:spChg chg="del">
          <ac:chgData name="장 혜연" userId="bcddb849a60bce58" providerId="LiveId" clId="{C8A3F647-C9D2-4652-A506-EFBB9DF11650}" dt="2022-08-07T09:14:19.958" v="4931" actId="478"/>
          <ac:spMkLst>
            <pc:docMk/>
            <pc:sldMk cId="1611950213" sldId="288"/>
            <ac:spMk id="49" creationId="{B3B69936-5FED-440B-275A-360752A49B2B}"/>
          </ac:spMkLst>
        </pc:spChg>
        <pc:spChg chg="del">
          <ac:chgData name="장 혜연" userId="bcddb849a60bce58" providerId="LiveId" clId="{C8A3F647-C9D2-4652-A506-EFBB9DF11650}" dt="2022-08-07T09:14:28.303" v="4939" actId="478"/>
          <ac:spMkLst>
            <pc:docMk/>
            <pc:sldMk cId="1611950213" sldId="288"/>
            <ac:spMk id="50" creationId="{84C5FBD1-28FE-FB58-2AD9-4221526A7E4E}"/>
          </ac:spMkLst>
        </pc:spChg>
        <pc:spChg chg="del">
          <ac:chgData name="장 혜연" userId="bcddb849a60bce58" providerId="LiveId" clId="{C8A3F647-C9D2-4652-A506-EFBB9DF11650}" dt="2022-08-07T09:15:02.701" v="4947" actId="478"/>
          <ac:spMkLst>
            <pc:docMk/>
            <pc:sldMk cId="1611950213" sldId="288"/>
            <ac:spMk id="51" creationId="{8BB5B926-A580-96DF-2A59-0E87E10D9FB7}"/>
          </ac:spMkLst>
        </pc:spChg>
        <pc:spChg chg="del">
          <ac:chgData name="장 혜연" userId="bcddb849a60bce58" providerId="LiveId" clId="{C8A3F647-C9D2-4652-A506-EFBB9DF11650}" dt="2022-08-07T09:15:20.457" v="4967" actId="478"/>
          <ac:spMkLst>
            <pc:docMk/>
            <pc:sldMk cId="1611950213" sldId="288"/>
            <ac:spMk id="53" creationId="{CD5D1846-6E6C-DEB0-AF69-87CD30B3EC6C}"/>
          </ac:spMkLst>
        </pc:spChg>
        <pc:spChg chg="del">
          <ac:chgData name="장 혜연" userId="bcddb849a60bce58" providerId="LiveId" clId="{C8A3F647-C9D2-4652-A506-EFBB9DF11650}" dt="2022-08-07T09:15:16.854" v="4964" actId="478"/>
          <ac:spMkLst>
            <pc:docMk/>
            <pc:sldMk cId="1611950213" sldId="288"/>
            <ac:spMk id="54" creationId="{CEC28C87-F94E-DC12-21C3-E02361DD8C06}"/>
          </ac:spMkLst>
        </pc:spChg>
        <pc:spChg chg="del">
          <ac:chgData name="장 혜연" userId="bcddb849a60bce58" providerId="LiveId" clId="{C8A3F647-C9D2-4652-A506-EFBB9DF11650}" dt="2022-08-07T09:14:25.337" v="4936" actId="478"/>
          <ac:spMkLst>
            <pc:docMk/>
            <pc:sldMk cId="1611950213" sldId="288"/>
            <ac:spMk id="55" creationId="{5AFDF582-01D4-DC47-63D7-5BD9A5343E56}"/>
          </ac:spMkLst>
        </pc:spChg>
        <pc:spChg chg="del">
          <ac:chgData name="장 혜연" userId="bcddb849a60bce58" providerId="LiveId" clId="{C8A3F647-C9D2-4652-A506-EFBB9DF11650}" dt="2022-08-07T09:14:26.281" v="4937" actId="478"/>
          <ac:spMkLst>
            <pc:docMk/>
            <pc:sldMk cId="1611950213" sldId="288"/>
            <ac:spMk id="58" creationId="{C3928955-82D6-D7F6-EB38-4FE42D80383B}"/>
          </ac:spMkLst>
        </pc:spChg>
        <pc:spChg chg="del">
          <ac:chgData name="장 혜연" userId="bcddb849a60bce58" providerId="LiveId" clId="{C8A3F647-C9D2-4652-A506-EFBB9DF11650}" dt="2022-08-07T09:15:27.254" v="4973" actId="478"/>
          <ac:spMkLst>
            <pc:docMk/>
            <pc:sldMk cId="1611950213" sldId="288"/>
            <ac:spMk id="59" creationId="{0872709F-1E1B-B146-E272-D326603E4CBA}"/>
          </ac:spMkLst>
        </pc:spChg>
        <pc:spChg chg="del">
          <ac:chgData name="장 혜연" userId="bcddb849a60bce58" providerId="LiveId" clId="{C8A3F647-C9D2-4652-A506-EFBB9DF11650}" dt="2022-08-07T09:14:30.809" v="4941" actId="478"/>
          <ac:spMkLst>
            <pc:docMk/>
            <pc:sldMk cId="1611950213" sldId="288"/>
            <ac:spMk id="60" creationId="{303997FC-94AA-D3DE-467A-AD24189CFD14}"/>
          </ac:spMkLst>
        </pc:spChg>
        <pc:spChg chg="add mod">
          <ac:chgData name="장 혜연" userId="bcddb849a60bce58" providerId="LiveId" clId="{C8A3F647-C9D2-4652-A506-EFBB9DF11650}" dt="2022-08-07T09:14:55.090" v="4944" actId="571"/>
          <ac:spMkLst>
            <pc:docMk/>
            <pc:sldMk cId="1611950213" sldId="288"/>
            <ac:spMk id="62" creationId="{92240862-E782-C0B0-A120-21D72A9DE0FB}"/>
          </ac:spMkLst>
        </pc:spChg>
        <pc:spChg chg="del">
          <ac:chgData name="장 혜연" userId="bcddb849a60bce58" providerId="LiveId" clId="{C8A3F647-C9D2-4652-A506-EFBB9DF11650}" dt="2022-08-07T09:14:29.520" v="4940" actId="478"/>
          <ac:spMkLst>
            <pc:docMk/>
            <pc:sldMk cId="1611950213" sldId="288"/>
            <ac:spMk id="63" creationId="{11B488AC-460D-987C-A81B-74C18E036A00}"/>
          </ac:spMkLst>
        </pc:spChg>
        <pc:spChg chg="del">
          <ac:chgData name="장 혜연" userId="bcddb849a60bce58" providerId="LiveId" clId="{C8A3F647-C9D2-4652-A506-EFBB9DF11650}" dt="2022-08-07T09:15:25.449" v="4972" actId="478"/>
          <ac:spMkLst>
            <pc:docMk/>
            <pc:sldMk cId="1611950213" sldId="288"/>
            <ac:spMk id="64" creationId="{E6F89F12-407B-8B64-BB7D-317667A87A7A}"/>
          </ac:spMkLst>
        </pc:spChg>
        <pc:spChg chg="del mod">
          <ac:chgData name="장 혜연" userId="bcddb849a60bce58" providerId="LiveId" clId="{C8A3F647-C9D2-4652-A506-EFBB9DF11650}" dt="2022-08-07T09:15:05.489" v="4951" actId="478"/>
          <ac:spMkLst>
            <pc:docMk/>
            <pc:sldMk cId="1611950213" sldId="288"/>
            <ac:spMk id="65" creationId="{76603343-8727-00D7-A745-8A1C90CF275F}"/>
          </ac:spMkLst>
        </pc:spChg>
        <pc:spChg chg="del">
          <ac:chgData name="장 혜연" userId="bcddb849a60bce58" providerId="LiveId" clId="{C8A3F647-C9D2-4652-A506-EFBB9DF11650}" dt="2022-08-07T09:15:03.196" v="4948" actId="478"/>
          <ac:spMkLst>
            <pc:docMk/>
            <pc:sldMk cId="1611950213" sldId="288"/>
            <ac:spMk id="67" creationId="{09EDC7CD-B25A-1F3A-6173-DA1AAB255D4F}"/>
          </ac:spMkLst>
        </pc:spChg>
        <pc:spChg chg="del mod">
          <ac:chgData name="장 혜연" userId="bcddb849a60bce58" providerId="LiveId" clId="{C8A3F647-C9D2-4652-A506-EFBB9DF11650}" dt="2022-08-07T09:15:24.189" v="4971" actId="478"/>
          <ac:spMkLst>
            <pc:docMk/>
            <pc:sldMk cId="1611950213" sldId="288"/>
            <ac:spMk id="68" creationId="{A29E5E7B-EA05-750A-F396-570A643F2729}"/>
          </ac:spMkLst>
        </pc:spChg>
        <pc:spChg chg="del mod">
          <ac:chgData name="장 혜연" userId="bcddb849a60bce58" providerId="LiveId" clId="{C8A3F647-C9D2-4652-A506-EFBB9DF11650}" dt="2022-08-07T09:15:12.105" v="4958" actId="478"/>
          <ac:spMkLst>
            <pc:docMk/>
            <pc:sldMk cId="1611950213" sldId="288"/>
            <ac:spMk id="69" creationId="{4D802E9F-0A8D-712E-2D17-98F1C47358B7}"/>
          </ac:spMkLst>
        </pc:spChg>
        <pc:spChg chg="del mod">
          <ac:chgData name="장 혜연" userId="bcddb849a60bce58" providerId="LiveId" clId="{C8A3F647-C9D2-4652-A506-EFBB9DF11650}" dt="2022-08-07T09:15:13.970" v="4962" actId="478"/>
          <ac:spMkLst>
            <pc:docMk/>
            <pc:sldMk cId="1611950213" sldId="288"/>
            <ac:spMk id="70" creationId="{CD94B018-54C5-7870-B926-E0EB7C03D9DF}"/>
          </ac:spMkLst>
        </pc:spChg>
        <pc:spChg chg="del">
          <ac:chgData name="장 혜연" userId="bcddb849a60bce58" providerId="LiveId" clId="{C8A3F647-C9D2-4652-A506-EFBB9DF11650}" dt="2022-08-07T09:15:14.995" v="4963" actId="478"/>
          <ac:spMkLst>
            <pc:docMk/>
            <pc:sldMk cId="1611950213" sldId="288"/>
            <ac:spMk id="71" creationId="{C2C96AFD-9F91-D049-95C8-40CC477667E2}"/>
          </ac:spMkLst>
        </pc:spChg>
        <pc:spChg chg="mod">
          <ac:chgData name="장 혜연" userId="bcddb849a60bce58" providerId="LiveId" clId="{C8A3F647-C9D2-4652-A506-EFBB9DF11650}" dt="2022-08-07T09:16:09.769" v="4981" actId="1076"/>
          <ac:spMkLst>
            <pc:docMk/>
            <pc:sldMk cId="1611950213" sldId="288"/>
            <ac:spMk id="73" creationId="{41A00C0C-28B1-37E9-D86C-F4D4CDC76937}"/>
          </ac:spMkLst>
        </pc:spChg>
        <pc:spChg chg="add mod">
          <ac:chgData name="장 혜연" userId="bcddb849a60bce58" providerId="LiveId" clId="{C8A3F647-C9D2-4652-A506-EFBB9DF11650}" dt="2022-08-07T09:14:55.090" v="4944" actId="571"/>
          <ac:spMkLst>
            <pc:docMk/>
            <pc:sldMk cId="1611950213" sldId="288"/>
            <ac:spMk id="76" creationId="{07797939-9333-9D56-8F4F-5023068A747A}"/>
          </ac:spMkLst>
        </pc:spChg>
        <pc:spChg chg="add mod">
          <ac:chgData name="장 혜연" userId="bcddb849a60bce58" providerId="LiveId" clId="{C8A3F647-C9D2-4652-A506-EFBB9DF11650}" dt="2022-08-07T09:14:55.090" v="4944" actId="571"/>
          <ac:spMkLst>
            <pc:docMk/>
            <pc:sldMk cId="1611950213" sldId="288"/>
            <ac:spMk id="79" creationId="{D41AE831-08C1-F64E-9FD2-092BCE237F20}"/>
          </ac:spMkLst>
        </pc:spChg>
        <pc:spChg chg="add mod">
          <ac:chgData name="장 혜연" userId="bcddb849a60bce58" providerId="LiveId" clId="{C8A3F647-C9D2-4652-A506-EFBB9DF11650}" dt="2022-08-07T09:14:55.090" v="4944" actId="571"/>
          <ac:spMkLst>
            <pc:docMk/>
            <pc:sldMk cId="1611950213" sldId="288"/>
            <ac:spMk id="82" creationId="{65A3CCA6-88ED-FBC9-BB08-FECC26BF6B21}"/>
          </ac:spMkLst>
        </pc:spChg>
        <pc:graphicFrameChg chg="mod modGraphic">
          <ac:chgData name="장 혜연" userId="bcddb849a60bce58" providerId="LiveId" clId="{C8A3F647-C9D2-4652-A506-EFBB9DF11650}" dt="2022-08-07T09:16:04.444" v="4980" actId="20577"/>
          <ac:graphicFrameMkLst>
            <pc:docMk/>
            <pc:sldMk cId="1611950213" sldId="288"/>
            <ac:graphicFrameMk id="266" creationId="{00000000-0000-0000-0000-000000000000}"/>
          </ac:graphicFrameMkLst>
        </pc:graphicFrameChg>
        <pc:picChg chg="del">
          <ac:chgData name="장 혜연" userId="bcddb849a60bce58" providerId="LiveId" clId="{C8A3F647-C9D2-4652-A506-EFBB9DF11650}" dt="2022-08-07T09:15:21.371" v="4968" actId="478"/>
          <ac:picMkLst>
            <pc:docMk/>
            <pc:sldMk cId="1611950213" sldId="288"/>
            <ac:picMk id="56" creationId="{DE0F8433-A66A-9B37-9931-CF2AB66B2A0C}"/>
          </ac:picMkLst>
        </pc:picChg>
        <pc:cxnChg chg="del">
          <ac:chgData name="장 혜연" userId="bcddb849a60bce58" providerId="LiveId" clId="{C8A3F647-C9D2-4652-A506-EFBB9DF11650}" dt="2022-08-07T09:14:23.949" v="4935" actId="478"/>
          <ac:cxnSpMkLst>
            <pc:docMk/>
            <pc:sldMk cId="1611950213" sldId="288"/>
            <ac:cxnSpMk id="7" creationId="{887BACC0-5269-D6E7-4A33-DF8227FFA809}"/>
          </ac:cxnSpMkLst>
        </pc:cxnChg>
        <pc:cxnChg chg="del">
          <ac:chgData name="장 혜연" userId="bcddb849a60bce58" providerId="LiveId" clId="{C8A3F647-C9D2-4652-A506-EFBB9DF11650}" dt="2022-08-07T09:23:05.955" v="5049" actId="478"/>
          <ac:cxnSpMkLst>
            <pc:docMk/>
            <pc:sldMk cId="1611950213" sldId="288"/>
            <ac:cxnSpMk id="8" creationId="{3A405A05-7662-FB38-D9E8-BF4EB31E5CD7}"/>
          </ac:cxnSpMkLst>
        </pc:cxnChg>
        <pc:cxnChg chg="del">
          <ac:chgData name="장 혜연" userId="bcddb849a60bce58" providerId="LiveId" clId="{C8A3F647-C9D2-4652-A506-EFBB9DF11650}" dt="2022-08-07T09:23:06.496" v="5050" actId="478"/>
          <ac:cxnSpMkLst>
            <pc:docMk/>
            <pc:sldMk cId="1611950213" sldId="288"/>
            <ac:cxnSpMk id="28" creationId="{74B7B969-6BC3-133B-DE0D-050F571A19A9}"/>
          </ac:cxnSpMkLst>
        </pc:cxnChg>
        <pc:cxnChg chg="del">
          <ac:chgData name="장 혜연" userId="bcddb849a60bce58" providerId="LiveId" clId="{C8A3F647-C9D2-4652-A506-EFBB9DF11650}" dt="2022-08-07T09:23:07.548" v="5053" actId="478"/>
          <ac:cxnSpMkLst>
            <pc:docMk/>
            <pc:sldMk cId="1611950213" sldId="288"/>
            <ac:cxnSpMk id="30" creationId="{50C36992-E955-A6E7-63F0-27EEDC4CA08E}"/>
          </ac:cxnSpMkLst>
        </pc:cxnChg>
        <pc:cxnChg chg="del">
          <ac:chgData name="장 혜연" userId="bcddb849a60bce58" providerId="LiveId" clId="{C8A3F647-C9D2-4652-A506-EFBB9DF11650}" dt="2022-08-07T09:23:07.942" v="5054" actId="478"/>
          <ac:cxnSpMkLst>
            <pc:docMk/>
            <pc:sldMk cId="1611950213" sldId="288"/>
            <ac:cxnSpMk id="31" creationId="{94BD2176-C1D1-F99D-F53D-5B89363D4E6E}"/>
          </ac:cxnSpMkLst>
        </pc:cxnChg>
        <pc:cxnChg chg="del">
          <ac:chgData name="장 혜연" userId="bcddb849a60bce58" providerId="LiveId" clId="{C8A3F647-C9D2-4652-A506-EFBB9DF11650}" dt="2022-08-07T09:23:09.175" v="5056" actId="478"/>
          <ac:cxnSpMkLst>
            <pc:docMk/>
            <pc:sldMk cId="1611950213" sldId="288"/>
            <ac:cxnSpMk id="33" creationId="{ACBAF9CB-8394-E6B0-36B1-BDC178318C95}"/>
          </ac:cxnSpMkLst>
        </pc:cxnChg>
        <pc:cxnChg chg="del">
          <ac:chgData name="장 혜연" userId="bcddb849a60bce58" providerId="LiveId" clId="{C8A3F647-C9D2-4652-A506-EFBB9DF11650}" dt="2022-08-07T09:23:10.086" v="5057" actId="478"/>
          <ac:cxnSpMkLst>
            <pc:docMk/>
            <pc:sldMk cId="1611950213" sldId="288"/>
            <ac:cxnSpMk id="34" creationId="{ADBE0A01-9A84-CE25-C9A8-FF12EBD532CA}"/>
          </ac:cxnSpMkLst>
        </pc:cxnChg>
        <pc:cxnChg chg="del">
          <ac:chgData name="장 혜연" userId="bcddb849a60bce58" providerId="LiveId" clId="{C8A3F647-C9D2-4652-A506-EFBB9DF11650}" dt="2022-08-07T09:23:11.206" v="5059" actId="478"/>
          <ac:cxnSpMkLst>
            <pc:docMk/>
            <pc:sldMk cId="1611950213" sldId="288"/>
            <ac:cxnSpMk id="36" creationId="{B3C8AA95-D35A-62B8-A86A-F0D50C5244AE}"/>
          </ac:cxnSpMkLst>
        </pc:cxnChg>
        <pc:cxnChg chg="del">
          <ac:chgData name="장 혜연" userId="bcddb849a60bce58" providerId="LiveId" clId="{C8A3F647-C9D2-4652-A506-EFBB9DF11650}" dt="2022-08-07T09:23:12.416" v="5060" actId="478"/>
          <ac:cxnSpMkLst>
            <pc:docMk/>
            <pc:sldMk cId="1611950213" sldId="288"/>
            <ac:cxnSpMk id="37" creationId="{34F02946-A4B6-0922-2E5D-022BBAB77E98}"/>
          </ac:cxnSpMkLst>
        </pc:cxnChg>
        <pc:cxnChg chg="del">
          <ac:chgData name="장 혜연" userId="bcddb849a60bce58" providerId="LiveId" clId="{C8A3F647-C9D2-4652-A506-EFBB9DF11650}" dt="2022-08-07T09:14:26.867" v="4938" actId="478"/>
          <ac:cxnSpMkLst>
            <pc:docMk/>
            <pc:sldMk cId="1611950213" sldId="288"/>
            <ac:cxnSpMk id="57" creationId="{2A42B3FA-7149-7844-3483-B612CFEE129E}"/>
          </ac:cxnSpMkLst>
        </pc:cxnChg>
        <pc:cxnChg chg="add del">
          <ac:chgData name="장 혜연" userId="bcddb849a60bce58" providerId="LiveId" clId="{C8A3F647-C9D2-4652-A506-EFBB9DF11650}" dt="2022-08-07T09:15:02.066" v="4946" actId="478"/>
          <ac:cxnSpMkLst>
            <pc:docMk/>
            <pc:sldMk cId="1611950213" sldId="288"/>
            <ac:cxnSpMk id="61" creationId="{A8E78DCC-8379-BCD0-3405-5C856BC5D97D}"/>
          </ac:cxnSpMkLst>
        </pc:cxnChg>
        <pc:cxnChg chg="del">
          <ac:chgData name="장 혜연" userId="bcddb849a60bce58" providerId="LiveId" clId="{C8A3F647-C9D2-4652-A506-EFBB9DF11650}" dt="2022-08-07T09:15:03.666" v="4949" actId="478"/>
          <ac:cxnSpMkLst>
            <pc:docMk/>
            <pc:sldMk cId="1611950213" sldId="288"/>
            <ac:cxnSpMk id="66" creationId="{0BFF3381-0535-878B-9436-7611D9F5D0AF}"/>
          </ac:cxnSpMkLst>
        </pc:cxnChg>
        <pc:cxnChg chg="add mod">
          <ac:chgData name="장 혜연" userId="bcddb849a60bce58" providerId="LiveId" clId="{C8A3F647-C9D2-4652-A506-EFBB9DF11650}" dt="2022-08-07T09:14:55.090" v="4944" actId="571"/>
          <ac:cxnSpMkLst>
            <pc:docMk/>
            <pc:sldMk cId="1611950213" sldId="288"/>
            <ac:cxnSpMk id="72" creationId="{2AB085E2-7FFF-21FC-DE45-C18E6BA8B15D}"/>
          </ac:cxnSpMkLst>
        </pc:cxnChg>
        <pc:cxnChg chg="add mod">
          <ac:chgData name="장 혜연" userId="bcddb849a60bce58" providerId="LiveId" clId="{C8A3F647-C9D2-4652-A506-EFBB9DF11650}" dt="2022-08-07T09:14:55.090" v="4944" actId="571"/>
          <ac:cxnSpMkLst>
            <pc:docMk/>
            <pc:sldMk cId="1611950213" sldId="288"/>
            <ac:cxnSpMk id="74" creationId="{AFAAA5AB-BB9D-526F-AEA2-F58393549042}"/>
          </ac:cxnSpMkLst>
        </pc:cxnChg>
        <pc:cxnChg chg="add mod">
          <ac:chgData name="장 혜연" userId="bcddb849a60bce58" providerId="LiveId" clId="{C8A3F647-C9D2-4652-A506-EFBB9DF11650}" dt="2022-08-07T09:14:55.090" v="4944" actId="571"/>
          <ac:cxnSpMkLst>
            <pc:docMk/>
            <pc:sldMk cId="1611950213" sldId="288"/>
            <ac:cxnSpMk id="77" creationId="{0387AA4F-A877-D0A9-9E5D-8EE39940F108}"/>
          </ac:cxnSpMkLst>
        </pc:cxnChg>
        <pc:cxnChg chg="add mod">
          <ac:chgData name="장 혜연" userId="bcddb849a60bce58" providerId="LiveId" clId="{C8A3F647-C9D2-4652-A506-EFBB9DF11650}" dt="2022-08-07T09:14:55.090" v="4944" actId="571"/>
          <ac:cxnSpMkLst>
            <pc:docMk/>
            <pc:sldMk cId="1611950213" sldId="288"/>
            <ac:cxnSpMk id="78" creationId="{72D08B8B-2F98-8563-BADC-9AEA88468B42}"/>
          </ac:cxnSpMkLst>
        </pc:cxnChg>
        <pc:cxnChg chg="add mod">
          <ac:chgData name="장 혜연" userId="bcddb849a60bce58" providerId="LiveId" clId="{C8A3F647-C9D2-4652-A506-EFBB9DF11650}" dt="2022-08-07T09:14:55.090" v="4944" actId="571"/>
          <ac:cxnSpMkLst>
            <pc:docMk/>
            <pc:sldMk cId="1611950213" sldId="288"/>
            <ac:cxnSpMk id="80" creationId="{901ACDF6-93FA-FF74-9D20-ACC280FF7C18}"/>
          </ac:cxnSpMkLst>
        </pc:cxnChg>
        <pc:cxnChg chg="add mod">
          <ac:chgData name="장 혜연" userId="bcddb849a60bce58" providerId="LiveId" clId="{C8A3F647-C9D2-4652-A506-EFBB9DF11650}" dt="2022-08-07T09:14:55.090" v="4944" actId="571"/>
          <ac:cxnSpMkLst>
            <pc:docMk/>
            <pc:sldMk cId="1611950213" sldId="288"/>
            <ac:cxnSpMk id="81" creationId="{34B22897-4C4C-752B-102C-5811FB85B2B3}"/>
          </ac:cxnSpMkLst>
        </pc:cxnChg>
      </pc:sldChg>
      <pc:sldChg chg="addSp delSp modSp add mod setBg">
        <pc:chgData name="장 혜연" userId="bcddb849a60bce58" providerId="LiveId" clId="{C8A3F647-C9D2-4652-A506-EFBB9DF11650}" dt="2022-08-07T12:06:54.286" v="11198"/>
        <pc:sldMkLst>
          <pc:docMk/>
          <pc:sldMk cId="748019036" sldId="289"/>
        </pc:sldMkLst>
        <pc:spChg chg="mod">
          <ac:chgData name="장 혜연" userId="bcddb849a60bce58" providerId="LiveId" clId="{C8A3F647-C9D2-4652-A506-EFBB9DF11650}" dt="2022-08-07T11:12:19.202" v="7921" actId="164"/>
          <ac:spMkLst>
            <pc:docMk/>
            <pc:sldMk cId="748019036" sldId="289"/>
            <ac:spMk id="2" creationId="{98C383AA-A7BE-A2B8-9936-93BAF6B6B09D}"/>
          </ac:spMkLst>
        </pc:spChg>
        <pc:spChg chg="del mod">
          <ac:chgData name="장 혜연" userId="bcddb849a60bce58" providerId="LiveId" clId="{C8A3F647-C9D2-4652-A506-EFBB9DF11650}" dt="2022-08-07T10:16:45.727" v="6034" actId="478"/>
          <ac:spMkLst>
            <pc:docMk/>
            <pc:sldMk cId="748019036" sldId="289"/>
            <ac:spMk id="3" creationId="{7A5D1C84-D372-45F9-690D-65C15AA1E972}"/>
          </ac:spMkLst>
        </pc:spChg>
        <pc:spChg chg="mod">
          <ac:chgData name="장 혜연" userId="bcddb849a60bce58" providerId="LiveId" clId="{C8A3F647-C9D2-4652-A506-EFBB9DF11650}" dt="2022-08-07T11:12:19.202" v="7921" actId="164"/>
          <ac:spMkLst>
            <pc:docMk/>
            <pc:sldMk cId="748019036" sldId="289"/>
            <ac:spMk id="4" creationId="{4A5B06CB-2AE6-3820-46C9-B41EC6CAAD0A}"/>
          </ac:spMkLst>
        </pc:spChg>
        <pc:spChg chg="add del mod">
          <ac:chgData name="장 혜연" userId="bcddb849a60bce58" providerId="LiveId" clId="{C8A3F647-C9D2-4652-A506-EFBB9DF11650}" dt="2022-08-07T10:27:16.010" v="6236" actId="478"/>
          <ac:spMkLst>
            <pc:docMk/>
            <pc:sldMk cId="748019036" sldId="289"/>
            <ac:spMk id="8" creationId="{67FC7934-852A-CF0D-78C2-D80EAADBB141}"/>
          </ac:spMkLst>
        </pc:spChg>
        <pc:spChg chg="mod">
          <ac:chgData name="장 혜연" userId="bcddb849a60bce58" providerId="LiveId" clId="{C8A3F647-C9D2-4652-A506-EFBB9DF11650}" dt="2022-08-07T11:12:19.202" v="7921" actId="164"/>
          <ac:spMkLst>
            <pc:docMk/>
            <pc:sldMk cId="748019036" sldId="289"/>
            <ac:spMk id="9" creationId="{D8782D9C-DB60-8E6C-CB18-2CAEA3F21D08}"/>
          </ac:spMkLst>
        </pc:spChg>
        <pc:spChg chg="add del mod">
          <ac:chgData name="장 혜연" userId="bcddb849a60bce58" providerId="LiveId" clId="{C8A3F647-C9D2-4652-A506-EFBB9DF11650}" dt="2022-08-07T10:22:32.390" v="6082"/>
          <ac:spMkLst>
            <pc:docMk/>
            <pc:sldMk cId="748019036" sldId="289"/>
            <ac:spMk id="10" creationId="{4227FA4C-3718-6B0B-D5A6-B1D7ABAA45F6}"/>
          </ac:spMkLst>
        </pc:spChg>
        <pc:spChg chg="add del mod">
          <ac:chgData name="장 혜연" userId="bcddb849a60bce58" providerId="LiveId" clId="{C8A3F647-C9D2-4652-A506-EFBB9DF11650}" dt="2022-08-07T10:22:52.831" v="6087"/>
          <ac:spMkLst>
            <pc:docMk/>
            <pc:sldMk cId="748019036" sldId="289"/>
            <ac:spMk id="11" creationId="{84C02F0F-9829-F56F-C58F-7D12ACCF50E7}"/>
          </ac:spMkLst>
        </pc:spChg>
        <pc:spChg chg="add del mod">
          <ac:chgData name="장 혜연" userId="bcddb849a60bce58" providerId="LiveId" clId="{C8A3F647-C9D2-4652-A506-EFBB9DF11650}" dt="2022-08-07T10:27:16.902" v="6237" actId="478"/>
          <ac:spMkLst>
            <pc:docMk/>
            <pc:sldMk cId="748019036" sldId="289"/>
            <ac:spMk id="12" creationId="{5E73316B-F8DA-DA0B-99B0-EF8C0C506C34}"/>
          </ac:spMkLst>
        </pc:spChg>
        <pc:spChg chg="del">
          <ac:chgData name="장 혜연" userId="bcddb849a60bce58" providerId="LiveId" clId="{C8A3F647-C9D2-4652-A506-EFBB9DF11650}" dt="2022-08-07T10:19:23.238" v="6053" actId="478"/>
          <ac:spMkLst>
            <pc:docMk/>
            <pc:sldMk cId="748019036" sldId="289"/>
            <ac:spMk id="13" creationId="{E0E7CA44-AFA0-6BC7-C1C0-F835B3A7E309}"/>
          </ac:spMkLst>
        </pc:spChg>
        <pc:spChg chg="mod">
          <ac:chgData name="장 혜연" userId="bcddb849a60bce58" providerId="LiveId" clId="{C8A3F647-C9D2-4652-A506-EFBB9DF11650}" dt="2022-08-07T11:12:19.202" v="7921" actId="164"/>
          <ac:spMkLst>
            <pc:docMk/>
            <pc:sldMk cId="748019036" sldId="289"/>
            <ac:spMk id="14" creationId="{EED909F0-CF11-91BB-C8B9-2AAC8444B174}"/>
          </ac:spMkLst>
        </pc:spChg>
        <pc:spChg chg="add mod">
          <ac:chgData name="장 혜연" userId="bcddb849a60bce58" providerId="LiveId" clId="{C8A3F647-C9D2-4652-A506-EFBB9DF11650}" dt="2022-08-07T11:12:19.202" v="7921" actId="164"/>
          <ac:spMkLst>
            <pc:docMk/>
            <pc:sldMk cId="748019036" sldId="289"/>
            <ac:spMk id="15" creationId="{7CEFB51C-C295-28F8-2576-2DD7BFF5F689}"/>
          </ac:spMkLst>
        </pc:spChg>
        <pc:spChg chg="add mod">
          <ac:chgData name="장 혜연" userId="bcddb849a60bce58" providerId="LiveId" clId="{C8A3F647-C9D2-4652-A506-EFBB9DF11650}" dt="2022-08-07T11:12:19.202" v="7921" actId="164"/>
          <ac:spMkLst>
            <pc:docMk/>
            <pc:sldMk cId="748019036" sldId="289"/>
            <ac:spMk id="19" creationId="{EB796ABB-1117-4F8D-5859-849C129F127E}"/>
          </ac:spMkLst>
        </pc:spChg>
        <pc:spChg chg="add del mod">
          <ac:chgData name="장 혜연" userId="bcddb849a60bce58" providerId="LiveId" clId="{C8A3F647-C9D2-4652-A506-EFBB9DF11650}" dt="2022-08-07T10:37:50.767" v="6824" actId="478"/>
          <ac:spMkLst>
            <pc:docMk/>
            <pc:sldMk cId="748019036" sldId="289"/>
            <ac:spMk id="20" creationId="{0CF6772C-5C40-DA6C-A0FC-C7E9706ED53F}"/>
          </ac:spMkLst>
        </pc:spChg>
        <pc:spChg chg="mod">
          <ac:chgData name="장 혜연" userId="bcddb849a60bce58" providerId="LiveId" clId="{C8A3F647-C9D2-4652-A506-EFBB9DF11650}" dt="2022-08-07T11:12:19.202" v="7921" actId="164"/>
          <ac:spMkLst>
            <pc:docMk/>
            <pc:sldMk cId="748019036" sldId="289"/>
            <ac:spMk id="22" creationId="{05F2E744-7C2E-3CA4-5BE1-D04B61037ACF}"/>
          </ac:spMkLst>
        </pc:spChg>
        <pc:spChg chg="add del mod">
          <ac:chgData name="장 혜연" userId="bcddb849a60bce58" providerId="LiveId" clId="{C8A3F647-C9D2-4652-A506-EFBB9DF11650}" dt="2022-08-07T10:27:17.460" v="6238" actId="478"/>
          <ac:spMkLst>
            <pc:docMk/>
            <pc:sldMk cId="748019036" sldId="289"/>
            <ac:spMk id="24" creationId="{9275DCAF-2AE8-54C9-565A-EA03C467126C}"/>
          </ac:spMkLst>
        </pc:spChg>
        <pc:spChg chg="add del mod">
          <ac:chgData name="장 혜연" userId="bcddb849a60bce58" providerId="LiveId" clId="{C8A3F647-C9D2-4652-A506-EFBB9DF11650}" dt="2022-08-07T10:30:20.680" v="6303" actId="478"/>
          <ac:spMkLst>
            <pc:docMk/>
            <pc:sldMk cId="748019036" sldId="289"/>
            <ac:spMk id="26" creationId="{E6BB7BF4-1DA7-D56B-B129-AA975CF288FF}"/>
          </ac:spMkLst>
        </pc:spChg>
        <pc:spChg chg="mod">
          <ac:chgData name="장 혜연" userId="bcddb849a60bce58" providerId="LiveId" clId="{C8A3F647-C9D2-4652-A506-EFBB9DF11650}" dt="2022-08-07T11:12:19.202" v="7921" actId="164"/>
          <ac:spMkLst>
            <pc:docMk/>
            <pc:sldMk cId="748019036" sldId="289"/>
            <ac:spMk id="28" creationId="{56E15F07-946F-9C48-5ED1-6AE6E4315E4E}"/>
          </ac:spMkLst>
        </pc:spChg>
        <pc:spChg chg="add del">
          <ac:chgData name="장 혜연" userId="bcddb849a60bce58" providerId="LiveId" clId="{C8A3F647-C9D2-4652-A506-EFBB9DF11650}" dt="2022-08-07T10:39:58.510" v="6843" actId="478"/>
          <ac:spMkLst>
            <pc:docMk/>
            <pc:sldMk cId="748019036" sldId="289"/>
            <ac:spMk id="29" creationId="{8815AD63-1F4C-CCBE-925D-EA5B48B66864}"/>
          </ac:spMkLst>
        </pc:spChg>
        <pc:spChg chg="add mod">
          <ac:chgData name="장 혜연" userId="bcddb849a60bce58" providerId="LiveId" clId="{C8A3F647-C9D2-4652-A506-EFBB9DF11650}" dt="2022-08-07T11:12:19.202" v="7921" actId="164"/>
          <ac:spMkLst>
            <pc:docMk/>
            <pc:sldMk cId="748019036" sldId="289"/>
            <ac:spMk id="33" creationId="{8A8BF868-3201-BB90-B783-BCB71618E7C2}"/>
          </ac:spMkLst>
        </pc:spChg>
        <pc:spChg chg="add mod">
          <ac:chgData name="장 혜연" userId="bcddb849a60bce58" providerId="LiveId" clId="{C8A3F647-C9D2-4652-A506-EFBB9DF11650}" dt="2022-08-07T11:12:19.202" v="7921" actId="164"/>
          <ac:spMkLst>
            <pc:docMk/>
            <pc:sldMk cId="748019036" sldId="289"/>
            <ac:spMk id="34" creationId="{9AEC83D1-7285-C537-FDE8-EFA0718FEDD3}"/>
          </ac:spMkLst>
        </pc:spChg>
        <pc:spChg chg="del">
          <ac:chgData name="장 혜연" userId="bcddb849a60bce58" providerId="LiveId" clId="{C8A3F647-C9D2-4652-A506-EFBB9DF11650}" dt="2022-08-07T10:19:18.703" v="6052" actId="478"/>
          <ac:spMkLst>
            <pc:docMk/>
            <pc:sldMk cId="748019036" sldId="289"/>
            <ac:spMk id="35" creationId="{DC8AA3C5-7038-9676-0AC0-9C488258AD04}"/>
          </ac:spMkLst>
        </pc:spChg>
        <pc:spChg chg="del mod">
          <ac:chgData name="장 혜연" userId="bcddb849a60bce58" providerId="LiveId" clId="{C8A3F647-C9D2-4652-A506-EFBB9DF11650}" dt="2022-08-07T10:40:59.184" v="6892" actId="478"/>
          <ac:spMkLst>
            <pc:docMk/>
            <pc:sldMk cId="748019036" sldId="289"/>
            <ac:spMk id="36" creationId="{28F4CF10-B1AA-1109-16E1-18D198AB481E}"/>
          </ac:spMkLst>
        </pc:spChg>
        <pc:spChg chg="add del mod">
          <ac:chgData name="장 혜연" userId="bcddb849a60bce58" providerId="LiveId" clId="{C8A3F647-C9D2-4652-A506-EFBB9DF11650}" dt="2022-08-07T10:37:52.732" v="6826" actId="478"/>
          <ac:spMkLst>
            <pc:docMk/>
            <pc:sldMk cId="748019036" sldId="289"/>
            <ac:spMk id="37" creationId="{88310D8B-0258-42DB-F9BA-3DEF8E6F4DBA}"/>
          </ac:spMkLst>
        </pc:spChg>
        <pc:spChg chg="add mod">
          <ac:chgData name="장 혜연" userId="bcddb849a60bce58" providerId="LiveId" clId="{C8A3F647-C9D2-4652-A506-EFBB9DF11650}" dt="2022-08-07T11:12:19.202" v="7921" actId="164"/>
          <ac:spMkLst>
            <pc:docMk/>
            <pc:sldMk cId="748019036" sldId="289"/>
            <ac:spMk id="39" creationId="{5CAEBCF1-D38A-7D88-E2C3-10299B5F796C}"/>
          </ac:spMkLst>
        </pc:spChg>
        <pc:spChg chg="add mod">
          <ac:chgData name="장 혜연" userId="bcddb849a60bce58" providerId="LiveId" clId="{C8A3F647-C9D2-4652-A506-EFBB9DF11650}" dt="2022-08-07T11:12:19.202" v="7921" actId="164"/>
          <ac:spMkLst>
            <pc:docMk/>
            <pc:sldMk cId="748019036" sldId="289"/>
            <ac:spMk id="47" creationId="{328E7531-F7FD-A98A-2357-BBBCF0A350D6}"/>
          </ac:spMkLst>
        </pc:spChg>
        <pc:spChg chg="mod">
          <ac:chgData name="장 혜연" userId="bcddb849a60bce58" providerId="LiveId" clId="{C8A3F647-C9D2-4652-A506-EFBB9DF11650}" dt="2022-08-07T11:12:19.202" v="7921" actId="164"/>
          <ac:spMkLst>
            <pc:docMk/>
            <pc:sldMk cId="748019036" sldId="289"/>
            <ac:spMk id="285" creationId="{00000000-0000-0000-0000-000000000000}"/>
          </ac:spMkLst>
        </pc:spChg>
        <pc:spChg chg="mod">
          <ac:chgData name="장 혜연" userId="bcddb849a60bce58" providerId="LiveId" clId="{C8A3F647-C9D2-4652-A506-EFBB9DF11650}" dt="2022-08-07T11:12:19.202" v="7921" actId="164"/>
          <ac:spMkLst>
            <pc:docMk/>
            <pc:sldMk cId="748019036" sldId="289"/>
            <ac:spMk id="286" creationId="{00000000-0000-0000-0000-000000000000}"/>
          </ac:spMkLst>
        </pc:spChg>
        <pc:spChg chg="del">
          <ac:chgData name="장 혜연" userId="bcddb849a60bce58" providerId="LiveId" clId="{C8A3F647-C9D2-4652-A506-EFBB9DF11650}" dt="2022-08-07T10:17:04.239" v="6037" actId="478"/>
          <ac:spMkLst>
            <pc:docMk/>
            <pc:sldMk cId="748019036" sldId="289"/>
            <ac:spMk id="287" creationId="{00000000-0000-0000-0000-000000000000}"/>
          </ac:spMkLst>
        </pc:spChg>
        <pc:spChg chg="del mod">
          <ac:chgData name="장 혜연" userId="bcddb849a60bce58" providerId="LiveId" clId="{C8A3F647-C9D2-4652-A506-EFBB9DF11650}" dt="2022-08-07T10:40:54.785" v="6891" actId="478"/>
          <ac:spMkLst>
            <pc:docMk/>
            <pc:sldMk cId="748019036" sldId="289"/>
            <ac:spMk id="288" creationId="{00000000-0000-0000-0000-000000000000}"/>
          </ac:spMkLst>
        </pc:spChg>
        <pc:grpChg chg="add mod">
          <ac:chgData name="장 혜연" userId="bcddb849a60bce58" providerId="LiveId" clId="{C8A3F647-C9D2-4652-A506-EFBB9DF11650}" dt="2022-08-07T11:12:19.202" v="7921" actId="164"/>
          <ac:grpSpMkLst>
            <pc:docMk/>
            <pc:sldMk cId="748019036" sldId="289"/>
            <ac:grpSpMk id="30" creationId="{3E2701CC-B04D-47F8-DD25-638D58FEDF37}"/>
          </ac:grpSpMkLst>
        </pc:grpChg>
        <pc:graphicFrameChg chg="mod modGraphic">
          <ac:chgData name="장 혜연" userId="bcddb849a60bce58" providerId="LiveId" clId="{C8A3F647-C9D2-4652-A506-EFBB9DF11650}" dt="2022-08-07T12:06:54.286" v="11198"/>
          <ac:graphicFrameMkLst>
            <pc:docMk/>
            <pc:sldMk cId="748019036" sldId="289"/>
            <ac:graphicFrameMk id="280" creationId="{00000000-0000-0000-0000-000000000000}"/>
          </ac:graphicFrameMkLst>
        </pc:graphicFrameChg>
        <pc:graphicFrameChg chg="mod modGraphic">
          <ac:chgData name="장 혜연" userId="bcddb849a60bce58" providerId="LiveId" clId="{C8A3F647-C9D2-4652-A506-EFBB9DF11650}" dt="2022-08-07T10:41:56.146" v="7039" actId="14100"/>
          <ac:graphicFrameMkLst>
            <pc:docMk/>
            <pc:sldMk cId="748019036" sldId="289"/>
            <ac:graphicFrameMk id="281" creationId="{00000000-0000-0000-0000-000000000000}"/>
          </ac:graphicFrameMkLst>
        </pc:graphicFrameChg>
        <pc:picChg chg="add del mod">
          <ac:chgData name="장 혜연" userId="bcddb849a60bce58" providerId="LiveId" clId="{C8A3F647-C9D2-4652-A506-EFBB9DF11650}" dt="2022-08-07T10:21:07.576" v="6062" actId="478"/>
          <ac:picMkLst>
            <pc:docMk/>
            <pc:sldMk cId="748019036" sldId="289"/>
            <ac:picMk id="6" creationId="{B9BCE284-B0C3-BB61-6B0C-95376F875500}"/>
          </ac:picMkLst>
        </pc:picChg>
        <pc:picChg chg="del">
          <ac:chgData name="장 혜연" userId="bcddb849a60bce58" providerId="LiveId" clId="{C8A3F647-C9D2-4652-A506-EFBB9DF11650}" dt="2022-08-07T10:17:02.505" v="6036" actId="478"/>
          <ac:picMkLst>
            <pc:docMk/>
            <pc:sldMk cId="748019036" sldId="289"/>
            <ac:picMk id="17" creationId="{F4CA5AEF-973E-F5E2-F9E1-A1B6DBE8681A}"/>
          </ac:picMkLst>
        </pc:picChg>
        <pc:picChg chg="add del mod">
          <ac:chgData name="장 혜연" userId="bcddb849a60bce58" providerId="LiveId" clId="{C8A3F647-C9D2-4652-A506-EFBB9DF11650}" dt="2022-08-07T11:12:19.202" v="7921" actId="164"/>
          <ac:picMkLst>
            <pc:docMk/>
            <pc:sldMk cId="748019036" sldId="289"/>
            <ac:picMk id="18" creationId="{78CA2AFA-98BA-432F-59C8-924087BBA8C8}"/>
          </ac:picMkLst>
        </pc:picChg>
        <pc:picChg chg="add mod">
          <ac:chgData name="장 혜연" userId="bcddb849a60bce58" providerId="LiveId" clId="{C8A3F647-C9D2-4652-A506-EFBB9DF11650}" dt="2022-08-07T11:12:19.202" v="7921" actId="164"/>
          <ac:picMkLst>
            <pc:docMk/>
            <pc:sldMk cId="748019036" sldId="289"/>
            <ac:picMk id="31" creationId="{0BD443D3-B051-E3D7-9F9E-066B84A1004D}"/>
          </ac:picMkLst>
        </pc:picChg>
        <pc:picChg chg="add del mod">
          <ac:chgData name="장 혜연" userId="bcddb849a60bce58" providerId="LiveId" clId="{C8A3F647-C9D2-4652-A506-EFBB9DF11650}" dt="2022-08-07T10:37:51.645" v="6825" actId="478"/>
          <ac:picMkLst>
            <pc:docMk/>
            <pc:sldMk cId="748019036" sldId="289"/>
            <ac:picMk id="38" creationId="{2A27D807-6B21-289B-261B-95DA61B95240}"/>
          </ac:picMkLst>
        </pc:picChg>
        <pc:picChg chg="add del mod">
          <ac:chgData name="장 혜연" userId="bcddb849a60bce58" providerId="LiveId" clId="{C8A3F647-C9D2-4652-A506-EFBB9DF11650}" dt="2022-08-07T10:37:46.877" v="6822" actId="478"/>
          <ac:picMkLst>
            <pc:docMk/>
            <pc:sldMk cId="748019036" sldId="289"/>
            <ac:picMk id="40" creationId="{03E409CB-3A5A-9B36-79F2-7EB7254589BD}"/>
          </ac:picMkLst>
        </pc:picChg>
        <pc:picChg chg="add del mod">
          <ac:chgData name="장 혜연" userId="bcddb849a60bce58" providerId="LiveId" clId="{C8A3F647-C9D2-4652-A506-EFBB9DF11650}" dt="2022-08-07T10:37:47.484" v="6823" actId="478"/>
          <ac:picMkLst>
            <pc:docMk/>
            <pc:sldMk cId="748019036" sldId="289"/>
            <ac:picMk id="41" creationId="{9EC03C9C-B787-8BF9-90FA-55D289A2CE74}"/>
          </ac:picMkLst>
        </pc:picChg>
        <pc:picChg chg="add mod">
          <ac:chgData name="장 혜연" userId="bcddb849a60bce58" providerId="LiveId" clId="{C8A3F647-C9D2-4652-A506-EFBB9DF11650}" dt="2022-08-07T11:12:19.202" v="7921" actId="164"/>
          <ac:picMkLst>
            <pc:docMk/>
            <pc:sldMk cId="748019036" sldId="289"/>
            <ac:picMk id="43" creationId="{DC01694C-4341-E78A-0863-7DFD32BE82BD}"/>
          </ac:picMkLst>
        </pc:picChg>
        <pc:cxnChg chg="add del mod">
          <ac:chgData name="장 혜연" userId="bcddb849a60bce58" providerId="LiveId" clId="{C8A3F647-C9D2-4652-A506-EFBB9DF11650}" dt="2022-08-07T11:12:19.202" v="7921" actId="164"/>
          <ac:cxnSpMkLst>
            <pc:docMk/>
            <pc:sldMk cId="748019036" sldId="289"/>
            <ac:cxnSpMk id="7" creationId="{A9F9E58F-F453-5119-505C-A5796C05E786}"/>
          </ac:cxnSpMkLst>
        </pc:cxnChg>
        <pc:cxnChg chg="add mod">
          <ac:chgData name="장 혜연" userId="bcddb849a60bce58" providerId="LiveId" clId="{C8A3F647-C9D2-4652-A506-EFBB9DF11650}" dt="2022-08-07T11:12:19.202" v="7921" actId="164"/>
          <ac:cxnSpMkLst>
            <pc:docMk/>
            <pc:sldMk cId="748019036" sldId="289"/>
            <ac:cxnSpMk id="23" creationId="{ACC9C0FD-C2B2-B26F-CAA3-4EF27015108F}"/>
          </ac:cxnSpMkLst>
        </pc:cxnChg>
      </pc:sldChg>
      <pc:sldChg chg="addSp modSp add">
        <pc:chgData name="장 혜연" userId="bcddb849a60bce58" providerId="LiveId" clId="{C8A3F647-C9D2-4652-A506-EFBB9DF11650}" dt="2022-08-07T12:06:56.903" v="11199"/>
        <pc:sldMkLst>
          <pc:docMk/>
          <pc:sldMk cId="937479422" sldId="290"/>
        </pc:sldMkLst>
        <pc:spChg chg="mod">
          <ac:chgData name="장 혜연" userId="bcddb849a60bce58" providerId="LiveId" clId="{C8A3F647-C9D2-4652-A506-EFBB9DF11650}" dt="2022-08-07T11:14:02.034" v="7954" actId="164"/>
          <ac:spMkLst>
            <pc:docMk/>
            <pc:sldMk cId="937479422" sldId="290"/>
            <ac:spMk id="2" creationId="{98C383AA-A7BE-A2B8-9936-93BAF6B6B09D}"/>
          </ac:spMkLst>
        </pc:spChg>
        <pc:spChg chg="mod">
          <ac:chgData name="장 혜연" userId="bcddb849a60bce58" providerId="LiveId" clId="{C8A3F647-C9D2-4652-A506-EFBB9DF11650}" dt="2022-08-07T11:14:02.034" v="7954" actId="164"/>
          <ac:spMkLst>
            <pc:docMk/>
            <pc:sldMk cId="937479422" sldId="290"/>
            <ac:spMk id="4" creationId="{4A5B06CB-2AE6-3820-46C9-B41EC6CAAD0A}"/>
          </ac:spMkLst>
        </pc:spChg>
        <pc:spChg chg="mod">
          <ac:chgData name="장 혜연" userId="bcddb849a60bce58" providerId="LiveId" clId="{C8A3F647-C9D2-4652-A506-EFBB9DF11650}" dt="2022-08-07T11:14:02.034" v="7954" actId="164"/>
          <ac:spMkLst>
            <pc:docMk/>
            <pc:sldMk cId="937479422" sldId="290"/>
            <ac:spMk id="9" creationId="{D8782D9C-DB60-8E6C-CB18-2CAEA3F21D08}"/>
          </ac:spMkLst>
        </pc:spChg>
        <pc:spChg chg="mod">
          <ac:chgData name="장 혜연" userId="bcddb849a60bce58" providerId="LiveId" clId="{C8A3F647-C9D2-4652-A506-EFBB9DF11650}" dt="2022-08-07T11:14:02.034" v="7954" actId="164"/>
          <ac:spMkLst>
            <pc:docMk/>
            <pc:sldMk cId="937479422" sldId="290"/>
            <ac:spMk id="14" creationId="{EED909F0-CF11-91BB-C8B9-2AAC8444B174}"/>
          </ac:spMkLst>
        </pc:spChg>
        <pc:spChg chg="mod">
          <ac:chgData name="장 혜연" userId="bcddb849a60bce58" providerId="LiveId" clId="{C8A3F647-C9D2-4652-A506-EFBB9DF11650}" dt="2022-08-07T11:14:02.034" v="7954" actId="164"/>
          <ac:spMkLst>
            <pc:docMk/>
            <pc:sldMk cId="937479422" sldId="290"/>
            <ac:spMk id="15" creationId="{7CEFB51C-C295-28F8-2576-2DD7BFF5F689}"/>
          </ac:spMkLst>
        </pc:spChg>
        <pc:spChg chg="mod">
          <ac:chgData name="장 혜연" userId="bcddb849a60bce58" providerId="LiveId" clId="{C8A3F647-C9D2-4652-A506-EFBB9DF11650}" dt="2022-08-07T11:14:02.034" v="7954" actId="164"/>
          <ac:spMkLst>
            <pc:docMk/>
            <pc:sldMk cId="937479422" sldId="290"/>
            <ac:spMk id="19" creationId="{EB796ABB-1117-4F8D-5859-849C129F127E}"/>
          </ac:spMkLst>
        </pc:spChg>
        <pc:spChg chg="mod">
          <ac:chgData name="장 혜연" userId="bcddb849a60bce58" providerId="LiveId" clId="{C8A3F647-C9D2-4652-A506-EFBB9DF11650}" dt="2022-08-07T11:14:02.034" v="7954" actId="164"/>
          <ac:spMkLst>
            <pc:docMk/>
            <pc:sldMk cId="937479422" sldId="290"/>
            <ac:spMk id="20" creationId="{0CF6772C-5C40-DA6C-A0FC-C7E9706ED53F}"/>
          </ac:spMkLst>
        </pc:spChg>
        <pc:spChg chg="mod">
          <ac:chgData name="장 혜연" userId="bcddb849a60bce58" providerId="LiveId" clId="{C8A3F647-C9D2-4652-A506-EFBB9DF11650}" dt="2022-08-07T11:14:02.034" v="7954" actId="164"/>
          <ac:spMkLst>
            <pc:docMk/>
            <pc:sldMk cId="937479422" sldId="290"/>
            <ac:spMk id="22" creationId="{05F2E744-7C2E-3CA4-5BE1-D04B61037ACF}"/>
          </ac:spMkLst>
        </pc:spChg>
        <pc:spChg chg="mod">
          <ac:chgData name="장 혜연" userId="bcddb849a60bce58" providerId="LiveId" clId="{C8A3F647-C9D2-4652-A506-EFBB9DF11650}" dt="2022-08-07T11:14:02.034" v="7954" actId="164"/>
          <ac:spMkLst>
            <pc:docMk/>
            <pc:sldMk cId="937479422" sldId="290"/>
            <ac:spMk id="28" creationId="{56E15F07-946F-9C48-5ED1-6AE6E4315E4E}"/>
          </ac:spMkLst>
        </pc:spChg>
        <pc:spChg chg="mod">
          <ac:chgData name="장 혜연" userId="bcddb849a60bce58" providerId="LiveId" clId="{C8A3F647-C9D2-4652-A506-EFBB9DF11650}" dt="2022-08-07T11:14:02.034" v="7954" actId="164"/>
          <ac:spMkLst>
            <pc:docMk/>
            <pc:sldMk cId="937479422" sldId="290"/>
            <ac:spMk id="33" creationId="{8A8BF868-3201-BB90-B783-BCB71618E7C2}"/>
          </ac:spMkLst>
        </pc:spChg>
        <pc:spChg chg="mod">
          <ac:chgData name="장 혜연" userId="bcddb849a60bce58" providerId="LiveId" clId="{C8A3F647-C9D2-4652-A506-EFBB9DF11650}" dt="2022-08-07T11:14:02.034" v="7954" actId="164"/>
          <ac:spMkLst>
            <pc:docMk/>
            <pc:sldMk cId="937479422" sldId="290"/>
            <ac:spMk id="34" creationId="{9AEC83D1-7285-C537-FDE8-EFA0718FEDD3}"/>
          </ac:spMkLst>
        </pc:spChg>
        <pc:spChg chg="mod">
          <ac:chgData name="장 혜연" userId="bcddb849a60bce58" providerId="LiveId" clId="{C8A3F647-C9D2-4652-A506-EFBB9DF11650}" dt="2022-08-07T11:14:02.034" v="7954" actId="164"/>
          <ac:spMkLst>
            <pc:docMk/>
            <pc:sldMk cId="937479422" sldId="290"/>
            <ac:spMk id="36" creationId="{28F4CF10-B1AA-1109-16E1-18D198AB481E}"/>
          </ac:spMkLst>
        </pc:spChg>
        <pc:spChg chg="mod">
          <ac:chgData name="장 혜연" userId="bcddb849a60bce58" providerId="LiveId" clId="{C8A3F647-C9D2-4652-A506-EFBB9DF11650}" dt="2022-08-07T11:14:02.034" v="7954" actId="164"/>
          <ac:spMkLst>
            <pc:docMk/>
            <pc:sldMk cId="937479422" sldId="290"/>
            <ac:spMk id="37" creationId="{88310D8B-0258-42DB-F9BA-3DEF8E6F4DBA}"/>
          </ac:spMkLst>
        </pc:spChg>
        <pc:spChg chg="mod">
          <ac:chgData name="장 혜연" userId="bcddb849a60bce58" providerId="LiveId" clId="{C8A3F647-C9D2-4652-A506-EFBB9DF11650}" dt="2022-08-07T11:14:02.034" v="7954" actId="164"/>
          <ac:spMkLst>
            <pc:docMk/>
            <pc:sldMk cId="937479422" sldId="290"/>
            <ac:spMk id="39" creationId="{5CAEBCF1-D38A-7D88-E2C3-10299B5F796C}"/>
          </ac:spMkLst>
        </pc:spChg>
        <pc:spChg chg="mod">
          <ac:chgData name="장 혜연" userId="bcddb849a60bce58" providerId="LiveId" clId="{C8A3F647-C9D2-4652-A506-EFBB9DF11650}" dt="2022-08-07T11:14:02.034" v="7954" actId="164"/>
          <ac:spMkLst>
            <pc:docMk/>
            <pc:sldMk cId="937479422" sldId="290"/>
            <ac:spMk id="285" creationId="{00000000-0000-0000-0000-000000000000}"/>
          </ac:spMkLst>
        </pc:spChg>
        <pc:spChg chg="mod">
          <ac:chgData name="장 혜연" userId="bcddb849a60bce58" providerId="LiveId" clId="{C8A3F647-C9D2-4652-A506-EFBB9DF11650}" dt="2022-08-07T11:14:02.034" v="7954" actId="164"/>
          <ac:spMkLst>
            <pc:docMk/>
            <pc:sldMk cId="937479422" sldId="290"/>
            <ac:spMk id="286" creationId="{00000000-0000-0000-0000-000000000000}"/>
          </ac:spMkLst>
        </pc:spChg>
        <pc:spChg chg="mod">
          <ac:chgData name="장 혜연" userId="bcddb849a60bce58" providerId="LiveId" clId="{C8A3F647-C9D2-4652-A506-EFBB9DF11650}" dt="2022-08-07T11:14:02.034" v="7954" actId="164"/>
          <ac:spMkLst>
            <pc:docMk/>
            <pc:sldMk cId="937479422" sldId="290"/>
            <ac:spMk id="288" creationId="{00000000-0000-0000-0000-000000000000}"/>
          </ac:spMkLst>
        </pc:spChg>
        <pc:grpChg chg="add mod">
          <ac:chgData name="장 혜연" userId="bcddb849a60bce58" providerId="LiveId" clId="{C8A3F647-C9D2-4652-A506-EFBB9DF11650}" dt="2022-08-07T11:14:02.034" v="7954" actId="164"/>
          <ac:grpSpMkLst>
            <pc:docMk/>
            <pc:sldMk cId="937479422" sldId="290"/>
            <ac:grpSpMk id="3" creationId="{B39677AA-01E1-9BA5-BCE7-3179ED76BDF3}"/>
          </ac:grpSpMkLst>
        </pc:grpChg>
        <pc:graphicFrameChg chg="mod">
          <ac:chgData name="장 혜연" userId="bcddb849a60bce58" providerId="LiveId" clId="{C8A3F647-C9D2-4652-A506-EFBB9DF11650}" dt="2022-08-07T12:06:56.903" v="11199"/>
          <ac:graphicFrameMkLst>
            <pc:docMk/>
            <pc:sldMk cId="937479422" sldId="290"/>
            <ac:graphicFrameMk id="280" creationId="{00000000-0000-0000-0000-000000000000}"/>
          </ac:graphicFrameMkLst>
        </pc:graphicFrameChg>
        <pc:picChg chg="mod">
          <ac:chgData name="장 혜연" userId="bcddb849a60bce58" providerId="LiveId" clId="{C8A3F647-C9D2-4652-A506-EFBB9DF11650}" dt="2022-08-07T11:14:02.034" v="7954" actId="164"/>
          <ac:picMkLst>
            <pc:docMk/>
            <pc:sldMk cId="937479422" sldId="290"/>
            <ac:picMk id="18" creationId="{78CA2AFA-98BA-432F-59C8-924087BBA8C8}"/>
          </ac:picMkLst>
        </pc:picChg>
        <pc:picChg chg="mod">
          <ac:chgData name="장 혜연" userId="bcddb849a60bce58" providerId="LiveId" clId="{C8A3F647-C9D2-4652-A506-EFBB9DF11650}" dt="2022-08-07T11:14:02.034" v="7954" actId="164"/>
          <ac:picMkLst>
            <pc:docMk/>
            <pc:sldMk cId="937479422" sldId="290"/>
            <ac:picMk id="31" creationId="{0BD443D3-B051-E3D7-9F9E-066B84A1004D}"/>
          </ac:picMkLst>
        </pc:picChg>
        <pc:picChg chg="mod">
          <ac:chgData name="장 혜연" userId="bcddb849a60bce58" providerId="LiveId" clId="{C8A3F647-C9D2-4652-A506-EFBB9DF11650}" dt="2022-08-07T11:14:02.034" v="7954" actId="164"/>
          <ac:picMkLst>
            <pc:docMk/>
            <pc:sldMk cId="937479422" sldId="290"/>
            <ac:picMk id="38" creationId="{2A27D807-6B21-289B-261B-95DA61B95240}"/>
          </ac:picMkLst>
        </pc:picChg>
        <pc:picChg chg="mod">
          <ac:chgData name="장 혜연" userId="bcddb849a60bce58" providerId="LiveId" clId="{C8A3F647-C9D2-4652-A506-EFBB9DF11650}" dt="2022-08-07T11:14:02.034" v="7954" actId="164"/>
          <ac:picMkLst>
            <pc:docMk/>
            <pc:sldMk cId="937479422" sldId="290"/>
            <ac:picMk id="40" creationId="{03E409CB-3A5A-9B36-79F2-7EB7254589BD}"/>
          </ac:picMkLst>
        </pc:picChg>
        <pc:picChg chg="mod">
          <ac:chgData name="장 혜연" userId="bcddb849a60bce58" providerId="LiveId" clId="{C8A3F647-C9D2-4652-A506-EFBB9DF11650}" dt="2022-08-07T11:14:02.034" v="7954" actId="164"/>
          <ac:picMkLst>
            <pc:docMk/>
            <pc:sldMk cId="937479422" sldId="290"/>
            <ac:picMk id="41" creationId="{9EC03C9C-B787-8BF9-90FA-55D289A2CE74}"/>
          </ac:picMkLst>
        </pc:picChg>
        <pc:cxnChg chg="mod">
          <ac:chgData name="장 혜연" userId="bcddb849a60bce58" providerId="LiveId" clId="{C8A3F647-C9D2-4652-A506-EFBB9DF11650}" dt="2022-08-07T11:14:02.034" v="7954" actId="164"/>
          <ac:cxnSpMkLst>
            <pc:docMk/>
            <pc:sldMk cId="937479422" sldId="290"/>
            <ac:cxnSpMk id="7" creationId="{A9F9E58F-F453-5119-505C-A5796C05E786}"/>
          </ac:cxnSpMkLst>
        </pc:cxnChg>
      </pc:sldChg>
      <pc:sldChg chg="modSp add del mod setBg">
        <pc:chgData name="장 혜연" userId="bcddb849a60bce58" providerId="LiveId" clId="{C8A3F647-C9D2-4652-A506-EFBB9DF11650}" dt="2022-08-07T10:37:32.653" v="6820" actId="47"/>
        <pc:sldMkLst>
          <pc:docMk/>
          <pc:sldMk cId="2930126093" sldId="290"/>
        </pc:sldMkLst>
        <pc:graphicFrameChg chg="mod modGraphic">
          <ac:chgData name="장 혜연" userId="bcddb849a60bce58" providerId="LiveId" clId="{C8A3F647-C9D2-4652-A506-EFBB9DF11650}" dt="2022-08-07T10:37:20.786" v="6810"/>
          <ac:graphicFrameMkLst>
            <pc:docMk/>
            <pc:sldMk cId="2930126093" sldId="290"/>
            <ac:graphicFrameMk id="280" creationId="{00000000-0000-0000-0000-000000000000}"/>
          </ac:graphicFrameMkLst>
        </pc:graphicFrameChg>
      </pc:sldChg>
      <pc:sldChg chg="addSp delSp modSp new mod">
        <pc:chgData name="장 혜연" userId="bcddb849a60bce58" providerId="LiveId" clId="{C8A3F647-C9D2-4652-A506-EFBB9DF11650}" dt="2022-08-07T10:46:01.937" v="7141" actId="1076"/>
        <pc:sldMkLst>
          <pc:docMk/>
          <pc:sldMk cId="4130322737" sldId="291"/>
        </pc:sldMkLst>
        <pc:spChg chg="del">
          <ac:chgData name="장 혜연" userId="bcddb849a60bce58" providerId="LiveId" clId="{C8A3F647-C9D2-4652-A506-EFBB9DF11650}" dt="2022-08-07T10:43:02.234" v="7050" actId="478"/>
          <ac:spMkLst>
            <pc:docMk/>
            <pc:sldMk cId="4130322737" sldId="291"/>
            <ac:spMk id="2" creationId="{A4613CB6-EE15-B45F-1D56-22574AD01E61}"/>
          </ac:spMkLst>
        </pc:spChg>
        <pc:spChg chg="del">
          <ac:chgData name="장 혜연" userId="bcddb849a60bce58" providerId="LiveId" clId="{C8A3F647-C9D2-4652-A506-EFBB9DF11650}" dt="2022-08-07T10:43:03.309" v="7051" actId="478"/>
          <ac:spMkLst>
            <pc:docMk/>
            <pc:sldMk cId="4130322737" sldId="291"/>
            <ac:spMk id="3" creationId="{1CDFC3FF-8047-C97A-EC68-70B4D5BE620E}"/>
          </ac:spMkLst>
        </pc:spChg>
        <pc:spChg chg="add mod">
          <ac:chgData name="장 혜연" userId="bcddb849a60bce58" providerId="LiveId" clId="{C8A3F647-C9D2-4652-A506-EFBB9DF11650}" dt="2022-08-07T10:43:30.981" v="7053"/>
          <ac:spMkLst>
            <pc:docMk/>
            <pc:sldMk cId="4130322737" sldId="291"/>
            <ac:spMk id="5" creationId="{E616A31B-3BD1-39C4-59C8-B25E6D0D7821}"/>
          </ac:spMkLst>
        </pc:spChg>
        <pc:spChg chg="add mod">
          <ac:chgData name="장 혜연" userId="bcddb849a60bce58" providerId="LiveId" clId="{C8A3F647-C9D2-4652-A506-EFBB9DF11650}" dt="2022-08-07T10:43:30.981" v="7053"/>
          <ac:spMkLst>
            <pc:docMk/>
            <pc:sldMk cId="4130322737" sldId="291"/>
            <ac:spMk id="6" creationId="{238D6DF8-943A-D5D7-EB40-E20BE72D6B1B}"/>
          </ac:spMkLst>
        </pc:spChg>
        <pc:spChg chg="add del mod">
          <ac:chgData name="장 혜연" userId="bcddb849a60bce58" providerId="LiveId" clId="{C8A3F647-C9D2-4652-A506-EFBB9DF11650}" dt="2022-08-07T10:44:34.285" v="7073" actId="478"/>
          <ac:spMkLst>
            <pc:docMk/>
            <pc:sldMk cId="4130322737" sldId="291"/>
            <ac:spMk id="7" creationId="{1F8E07F9-7CDE-0DA5-0F1A-29F6805693BE}"/>
          </ac:spMkLst>
        </pc:spChg>
        <pc:spChg chg="add del mod">
          <ac:chgData name="장 혜연" userId="bcddb849a60bce58" providerId="LiveId" clId="{C8A3F647-C9D2-4652-A506-EFBB9DF11650}" dt="2022-08-07T10:44:43.953" v="7075" actId="478"/>
          <ac:spMkLst>
            <pc:docMk/>
            <pc:sldMk cId="4130322737" sldId="291"/>
            <ac:spMk id="8" creationId="{EF35E9CD-F2AF-3271-5A44-80F0CD8323FB}"/>
          </ac:spMkLst>
        </pc:spChg>
        <pc:spChg chg="add mod">
          <ac:chgData name="장 혜연" userId="bcddb849a60bce58" providerId="LiveId" clId="{C8A3F647-C9D2-4652-A506-EFBB9DF11650}" dt="2022-08-07T10:44:55.478" v="7101"/>
          <ac:spMkLst>
            <pc:docMk/>
            <pc:sldMk cId="4130322737" sldId="291"/>
            <ac:spMk id="9" creationId="{AE8C8125-9E09-CF5F-449F-BC4DC05C8DB8}"/>
          </ac:spMkLst>
        </pc:spChg>
        <pc:spChg chg="add mod">
          <ac:chgData name="장 혜연" userId="bcddb849a60bce58" providerId="LiveId" clId="{C8A3F647-C9D2-4652-A506-EFBB9DF11650}" dt="2022-08-07T10:44:49.704" v="7089"/>
          <ac:spMkLst>
            <pc:docMk/>
            <pc:sldMk cId="4130322737" sldId="291"/>
            <ac:spMk id="10" creationId="{41F3AA2C-62E5-E305-84F8-B63D36149AC2}"/>
          </ac:spMkLst>
        </pc:spChg>
        <pc:spChg chg="add mod">
          <ac:chgData name="장 혜연" userId="bcddb849a60bce58" providerId="LiveId" clId="{C8A3F647-C9D2-4652-A506-EFBB9DF11650}" dt="2022-08-07T10:45:31.833" v="7126" actId="1037"/>
          <ac:spMkLst>
            <pc:docMk/>
            <pc:sldMk cId="4130322737" sldId="291"/>
            <ac:spMk id="11" creationId="{7B5D58C5-8922-05B1-0083-5D141B53192C}"/>
          </ac:spMkLst>
        </pc:spChg>
        <pc:spChg chg="add mod">
          <ac:chgData name="장 혜연" userId="bcddb849a60bce58" providerId="LiveId" clId="{C8A3F647-C9D2-4652-A506-EFBB9DF11650}" dt="2022-08-07T10:46:01.937" v="7141" actId="1076"/>
          <ac:spMkLst>
            <pc:docMk/>
            <pc:sldMk cId="4130322737" sldId="291"/>
            <ac:spMk id="12" creationId="{EBE6AE25-FE21-8408-6263-ECDBBB7BD2D9}"/>
          </ac:spMkLst>
        </pc:spChg>
        <pc:picChg chg="add mod">
          <ac:chgData name="장 혜연" userId="bcddb849a60bce58" providerId="LiveId" clId="{C8A3F647-C9D2-4652-A506-EFBB9DF11650}" dt="2022-08-07T10:43:30.981" v="7053"/>
          <ac:picMkLst>
            <pc:docMk/>
            <pc:sldMk cId="4130322737" sldId="291"/>
            <ac:picMk id="4" creationId="{A938EE6E-FB90-82CF-6CC7-7B98CBED2A50}"/>
          </ac:picMkLst>
        </pc:picChg>
      </pc:sldChg>
      <pc:sldChg chg="addSp delSp modSp add mod ord setBg">
        <pc:chgData name="장 혜연" userId="bcddb849a60bce58" providerId="LiveId" clId="{C8A3F647-C9D2-4652-A506-EFBB9DF11650}" dt="2022-08-07T12:06:40.374" v="11194"/>
        <pc:sldMkLst>
          <pc:docMk/>
          <pc:sldMk cId="1270684619" sldId="292"/>
        </pc:sldMkLst>
        <pc:spChg chg="add mod">
          <ac:chgData name="장 혜연" userId="bcddb849a60bce58" providerId="LiveId" clId="{C8A3F647-C9D2-4652-A506-EFBB9DF11650}" dt="2022-08-07T10:48:17.863" v="7211"/>
          <ac:spMkLst>
            <pc:docMk/>
            <pc:sldMk cId="1270684619" sldId="292"/>
            <ac:spMk id="2" creationId="{78F3B101-30F3-19AE-2035-6853867DA0C0}"/>
          </ac:spMkLst>
        </pc:spChg>
        <pc:spChg chg="add mod">
          <ac:chgData name="장 혜연" userId="bcddb849a60bce58" providerId="LiveId" clId="{C8A3F647-C9D2-4652-A506-EFBB9DF11650}" dt="2022-08-07T10:49:05.287" v="7221" actId="1582"/>
          <ac:spMkLst>
            <pc:docMk/>
            <pc:sldMk cId="1270684619" sldId="292"/>
            <ac:spMk id="3" creationId="{4A0FD816-3B4C-BDBC-95E6-57F0D3BA5685}"/>
          </ac:spMkLst>
        </pc:spChg>
        <pc:spChg chg="mod">
          <ac:chgData name="장 혜연" userId="bcddb849a60bce58" providerId="LiveId" clId="{C8A3F647-C9D2-4652-A506-EFBB9DF11650}" dt="2022-08-07T10:50:45.813" v="7223"/>
          <ac:spMkLst>
            <pc:docMk/>
            <pc:sldMk cId="1270684619" sldId="292"/>
            <ac:spMk id="40" creationId="{9C6AD962-2C72-4EAB-1B9C-7CB60ACB4054}"/>
          </ac:spMkLst>
        </pc:spChg>
        <pc:spChg chg="mod">
          <ac:chgData name="장 혜연" userId="bcddb849a60bce58" providerId="LiveId" clId="{C8A3F647-C9D2-4652-A506-EFBB9DF11650}" dt="2022-08-07T10:50:51.635" v="7225"/>
          <ac:spMkLst>
            <pc:docMk/>
            <pc:sldMk cId="1270684619" sldId="292"/>
            <ac:spMk id="43" creationId="{28DC002D-4B21-7F1A-2F5A-1DBF30100F59}"/>
          </ac:spMkLst>
        </pc:spChg>
        <pc:spChg chg="mod">
          <ac:chgData name="장 혜연" userId="bcddb849a60bce58" providerId="LiveId" clId="{C8A3F647-C9D2-4652-A506-EFBB9DF11650}" dt="2022-08-07T10:50:52.223" v="7226"/>
          <ac:spMkLst>
            <pc:docMk/>
            <pc:sldMk cId="1270684619" sldId="292"/>
            <ac:spMk id="46" creationId="{5369C7CB-6274-1F57-F791-CB6B45912BA4}"/>
          </ac:spMkLst>
        </pc:spChg>
        <pc:spChg chg="mod">
          <ac:chgData name="장 혜연" userId="bcddb849a60bce58" providerId="LiveId" clId="{C8A3F647-C9D2-4652-A506-EFBB9DF11650}" dt="2022-08-07T10:50:52.661" v="7227"/>
          <ac:spMkLst>
            <pc:docMk/>
            <pc:sldMk cId="1270684619" sldId="292"/>
            <ac:spMk id="49" creationId="{68E35999-9753-828B-FE73-38A430BBA634}"/>
          </ac:spMkLst>
        </pc:spChg>
        <pc:spChg chg="mod">
          <ac:chgData name="장 혜연" userId="bcddb849a60bce58" providerId="LiveId" clId="{C8A3F647-C9D2-4652-A506-EFBB9DF11650}" dt="2022-08-07T10:51:06.311" v="7232"/>
          <ac:spMkLst>
            <pc:docMk/>
            <pc:sldMk cId="1270684619" sldId="292"/>
            <ac:spMk id="52" creationId="{923C9708-3450-EFEB-C8BB-58EA064112F9}"/>
          </ac:spMkLst>
        </pc:spChg>
        <pc:spChg chg="mod">
          <ac:chgData name="장 혜연" userId="bcddb849a60bce58" providerId="LiveId" clId="{C8A3F647-C9D2-4652-A506-EFBB9DF11650}" dt="2022-08-07T10:51:08.581" v="7234"/>
          <ac:spMkLst>
            <pc:docMk/>
            <pc:sldMk cId="1270684619" sldId="292"/>
            <ac:spMk id="55" creationId="{BB97523D-9F4A-C216-DBA7-697D4A26EB90}"/>
          </ac:spMkLst>
        </pc:spChg>
        <pc:spChg chg="add mod">
          <ac:chgData name="장 혜연" userId="bcddb849a60bce58" providerId="LiveId" clId="{C8A3F647-C9D2-4652-A506-EFBB9DF11650}" dt="2022-08-07T10:52:17.569" v="7269" actId="1076"/>
          <ac:spMkLst>
            <pc:docMk/>
            <pc:sldMk cId="1270684619" sldId="292"/>
            <ac:spMk id="56" creationId="{C7DF2707-DB23-3977-0D64-B90D8F8877D1}"/>
          </ac:spMkLst>
        </pc:spChg>
        <pc:spChg chg="add mod">
          <ac:chgData name="장 혜연" userId="bcddb849a60bce58" providerId="LiveId" clId="{C8A3F647-C9D2-4652-A506-EFBB9DF11650}" dt="2022-08-07T10:52:23.920" v="7271" actId="1076"/>
          <ac:spMkLst>
            <pc:docMk/>
            <pc:sldMk cId="1270684619" sldId="292"/>
            <ac:spMk id="57" creationId="{9500A353-C0DE-97BE-E491-5CDD8B62F0BA}"/>
          </ac:spMkLst>
        </pc:spChg>
        <pc:spChg chg="add mod">
          <ac:chgData name="장 혜연" userId="bcddb849a60bce58" providerId="LiveId" clId="{C8A3F647-C9D2-4652-A506-EFBB9DF11650}" dt="2022-08-07T10:52:50.817" v="7273" actId="1076"/>
          <ac:spMkLst>
            <pc:docMk/>
            <pc:sldMk cId="1270684619" sldId="292"/>
            <ac:spMk id="58" creationId="{C5DC8A1F-BBC2-2044-84EB-6B4ECF999ACD}"/>
          </ac:spMkLst>
        </pc:spChg>
        <pc:spChg chg="add mod">
          <ac:chgData name="장 혜연" userId="bcddb849a60bce58" providerId="LiveId" clId="{C8A3F647-C9D2-4652-A506-EFBB9DF11650}" dt="2022-08-07T10:52:55.176" v="7274" actId="1076"/>
          <ac:spMkLst>
            <pc:docMk/>
            <pc:sldMk cId="1270684619" sldId="292"/>
            <ac:spMk id="59" creationId="{C10BB2BA-1DFD-A64F-624E-EFB1428129C1}"/>
          </ac:spMkLst>
        </pc:spChg>
        <pc:spChg chg="add mod">
          <ac:chgData name="장 혜연" userId="bcddb849a60bce58" providerId="LiveId" clId="{C8A3F647-C9D2-4652-A506-EFBB9DF11650}" dt="2022-08-07T10:52:46.512" v="7272" actId="1076"/>
          <ac:spMkLst>
            <pc:docMk/>
            <pc:sldMk cId="1270684619" sldId="292"/>
            <ac:spMk id="60" creationId="{A2AF7222-6126-4AC5-0DC5-2DEB63442838}"/>
          </ac:spMkLst>
        </pc:spChg>
        <pc:spChg chg="add mod">
          <ac:chgData name="장 혜연" userId="bcddb849a60bce58" providerId="LiveId" clId="{C8A3F647-C9D2-4652-A506-EFBB9DF11650}" dt="2022-08-07T10:52:22.009" v="7270" actId="1076"/>
          <ac:spMkLst>
            <pc:docMk/>
            <pc:sldMk cId="1270684619" sldId="292"/>
            <ac:spMk id="61" creationId="{1A5FB4A4-42F2-449A-348C-D93C3DC32D77}"/>
          </ac:spMkLst>
        </pc:spChg>
        <pc:spChg chg="add del mod">
          <ac:chgData name="장 혜연" userId="bcddb849a60bce58" providerId="LiveId" clId="{C8A3F647-C9D2-4652-A506-EFBB9DF11650}" dt="2022-08-07T10:53:09.247" v="7276" actId="478"/>
          <ac:spMkLst>
            <pc:docMk/>
            <pc:sldMk cId="1270684619" sldId="292"/>
            <ac:spMk id="62" creationId="{807605C4-32EC-034E-D99D-268FCC78FE33}"/>
          </ac:spMkLst>
        </pc:spChg>
        <pc:spChg chg="add mod">
          <ac:chgData name="장 혜연" userId="bcddb849a60bce58" providerId="LiveId" clId="{C8A3F647-C9D2-4652-A506-EFBB9DF11650}" dt="2022-08-07T10:53:30.241" v="7280" actId="1076"/>
          <ac:spMkLst>
            <pc:docMk/>
            <pc:sldMk cId="1270684619" sldId="292"/>
            <ac:spMk id="63" creationId="{8223B921-3FA1-C1A5-A029-27B610B1ABE9}"/>
          </ac:spMkLst>
        </pc:spChg>
        <pc:spChg chg="del">
          <ac:chgData name="장 혜연" userId="bcddb849a60bce58" providerId="LiveId" clId="{C8A3F647-C9D2-4652-A506-EFBB9DF11650}" dt="2022-08-07T10:47:30.266" v="7157" actId="478"/>
          <ac:spMkLst>
            <pc:docMk/>
            <pc:sldMk cId="1270684619" sldId="292"/>
            <ac:spMk id="196" creationId="{00000000-0000-0000-0000-000000000000}"/>
          </ac:spMkLst>
        </pc:spChg>
        <pc:spChg chg="del mod">
          <ac:chgData name="장 혜연" userId="bcddb849a60bce58" providerId="LiveId" clId="{C8A3F647-C9D2-4652-A506-EFBB9DF11650}" dt="2022-08-07T10:47:19.756" v="7153" actId="478"/>
          <ac:spMkLst>
            <pc:docMk/>
            <pc:sldMk cId="1270684619" sldId="292"/>
            <ac:spMk id="197" creationId="{00000000-0000-0000-0000-000000000000}"/>
          </ac:spMkLst>
        </pc:spChg>
        <pc:spChg chg="del">
          <ac:chgData name="장 혜연" userId="bcddb849a60bce58" providerId="LiveId" clId="{C8A3F647-C9D2-4652-A506-EFBB9DF11650}" dt="2022-08-07T10:47:16.053" v="7148" actId="478"/>
          <ac:spMkLst>
            <pc:docMk/>
            <pc:sldMk cId="1270684619" sldId="292"/>
            <ac:spMk id="199" creationId="{00000000-0000-0000-0000-000000000000}"/>
          </ac:spMkLst>
        </pc:spChg>
        <pc:spChg chg="del">
          <ac:chgData name="장 혜연" userId="bcddb849a60bce58" providerId="LiveId" clId="{C8A3F647-C9D2-4652-A506-EFBB9DF11650}" dt="2022-08-07T10:47:31.264" v="7158" actId="478"/>
          <ac:spMkLst>
            <pc:docMk/>
            <pc:sldMk cId="1270684619" sldId="292"/>
            <ac:spMk id="200" creationId="{00000000-0000-0000-0000-000000000000}"/>
          </ac:spMkLst>
        </pc:spChg>
        <pc:spChg chg="del">
          <ac:chgData name="장 혜연" userId="bcddb849a60bce58" providerId="LiveId" clId="{C8A3F647-C9D2-4652-A506-EFBB9DF11650}" dt="2022-08-07T10:47:26.611" v="7156" actId="478"/>
          <ac:spMkLst>
            <pc:docMk/>
            <pc:sldMk cId="1270684619" sldId="292"/>
            <ac:spMk id="201" creationId="{00000000-0000-0000-0000-000000000000}"/>
          </ac:spMkLst>
        </pc:spChg>
        <pc:spChg chg="del mod">
          <ac:chgData name="장 혜연" userId="bcddb849a60bce58" providerId="LiveId" clId="{C8A3F647-C9D2-4652-A506-EFBB9DF11650}" dt="2022-08-07T10:47:35.365" v="7161" actId="478"/>
          <ac:spMkLst>
            <pc:docMk/>
            <pc:sldMk cId="1270684619" sldId="292"/>
            <ac:spMk id="202" creationId="{00000000-0000-0000-0000-000000000000}"/>
          </ac:spMkLst>
        </pc:spChg>
        <pc:spChg chg="del">
          <ac:chgData name="장 혜연" userId="bcddb849a60bce58" providerId="LiveId" clId="{C8A3F647-C9D2-4652-A506-EFBB9DF11650}" dt="2022-08-07T10:47:37.449" v="7163" actId="478"/>
          <ac:spMkLst>
            <pc:docMk/>
            <pc:sldMk cId="1270684619" sldId="292"/>
            <ac:spMk id="203" creationId="{00000000-0000-0000-0000-000000000000}"/>
          </ac:spMkLst>
        </pc:spChg>
        <pc:spChg chg="del">
          <ac:chgData name="장 혜연" userId="bcddb849a60bce58" providerId="LiveId" clId="{C8A3F647-C9D2-4652-A506-EFBB9DF11650}" dt="2022-08-07T10:47:33.479" v="7159" actId="478"/>
          <ac:spMkLst>
            <pc:docMk/>
            <pc:sldMk cId="1270684619" sldId="292"/>
            <ac:spMk id="204" creationId="{00000000-0000-0000-0000-000000000000}"/>
          </ac:spMkLst>
        </pc:spChg>
        <pc:spChg chg="del">
          <ac:chgData name="장 혜연" userId="bcddb849a60bce58" providerId="LiveId" clId="{C8A3F647-C9D2-4652-A506-EFBB9DF11650}" dt="2022-08-07T10:47:36.490" v="7162" actId="478"/>
          <ac:spMkLst>
            <pc:docMk/>
            <pc:sldMk cId="1270684619" sldId="292"/>
            <ac:spMk id="205" creationId="{00000000-0000-0000-0000-000000000000}"/>
          </ac:spMkLst>
        </pc:spChg>
        <pc:spChg chg="del">
          <ac:chgData name="장 혜연" userId="bcddb849a60bce58" providerId="LiveId" clId="{C8A3F647-C9D2-4652-A506-EFBB9DF11650}" dt="2022-08-07T10:47:38.819" v="7164" actId="478"/>
          <ac:spMkLst>
            <pc:docMk/>
            <pc:sldMk cId="1270684619" sldId="292"/>
            <ac:spMk id="206" creationId="{00000000-0000-0000-0000-000000000000}"/>
          </ac:spMkLst>
        </pc:spChg>
        <pc:spChg chg="del">
          <ac:chgData name="장 혜연" userId="bcddb849a60bce58" providerId="LiveId" clId="{C8A3F647-C9D2-4652-A506-EFBB9DF11650}" dt="2022-08-07T10:47:21.277" v="7154" actId="478"/>
          <ac:spMkLst>
            <pc:docMk/>
            <pc:sldMk cId="1270684619" sldId="292"/>
            <ac:spMk id="207" creationId="{00000000-0000-0000-0000-000000000000}"/>
          </ac:spMkLst>
        </pc:spChg>
        <pc:spChg chg="del">
          <ac:chgData name="장 혜연" userId="bcddb849a60bce58" providerId="LiveId" clId="{C8A3F647-C9D2-4652-A506-EFBB9DF11650}" dt="2022-08-07T10:47:23.361" v="7155" actId="478"/>
          <ac:spMkLst>
            <pc:docMk/>
            <pc:sldMk cId="1270684619" sldId="292"/>
            <ac:spMk id="208" creationId="{00000000-0000-0000-0000-000000000000}"/>
          </ac:spMkLst>
        </pc:spChg>
        <pc:spChg chg="del">
          <ac:chgData name="장 혜연" userId="bcddb849a60bce58" providerId="LiveId" clId="{C8A3F647-C9D2-4652-A506-EFBB9DF11650}" dt="2022-08-07T10:47:44.273" v="7169" actId="478"/>
          <ac:spMkLst>
            <pc:docMk/>
            <pc:sldMk cId="1270684619" sldId="292"/>
            <ac:spMk id="210" creationId="{00000000-0000-0000-0000-000000000000}"/>
          </ac:spMkLst>
        </pc:spChg>
        <pc:spChg chg="del">
          <ac:chgData name="장 혜연" userId="bcddb849a60bce58" providerId="LiveId" clId="{C8A3F647-C9D2-4652-A506-EFBB9DF11650}" dt="2022-08-07T10:47:49.100" v="7173" actId="478"/>
          <ac:spMkLst>
            <pc:docMk/>
            <pc:sldMk cId="1270684619" sldId="292"/>
            <ac:spMk id="211" creationId="{00000000-0000-0000-0000-000000000000}"/>
          </ac:spMkLst>
        </pc:spChg>
        <pc:spChg chg="del">
          <ac:chgData name="장 혜연" userId="bcddb849a60bce58" providerId="LiveId" clId="{C8A3F647-C9D2-4652-A506-EFBB9DF11650}" dt="2022-08-07T10:47:16.569" v="7149" actId="478"/>
          <ac:spMkLst>
            <pc:docMk/>
            <pc:sldMk cId="1270684619" sldId="292"/>
            <ac:spMk id="213" creationId="{00000000-0000-0000-0000-000000000000}"/>
          </ac:spMkLst>
        </pc:spChg>
        <pc:spChg chg="del">
          <ac:chgData name="장 혜연" userId="bcddb849a60bce58" providerId="LiveId" clId="{C8A3F647-C9D2-4652-A506-EFBB9DF11650}" dt="2022-08-07T10:47:17.861" v="7151" actId="478"/>
          <ac:spMkLst>
            <pc:docMk/>
            <pc:sldMk cId="1270684619" sldId="292"/>
            <ac:spMk id="214" creationId="{00000000-0000-0000-0000-000000000000}"/>
          </ac:spMkLst>
        </pc:spChg>
        <pc:spChg chg="del">
          <ac:chgData name="장 혜연" userId="bcddb849a60bce58" providerId="LiveId" clId="{C8A3F647-C9D2-4652-A506-EFBB9DF11650}" dt="2022-08-07T10:47:14.440" v="7147" actId="478"/>
          <ac:spMkLst>
            <pc:docMk/>
            <pc:sldMk cId="1270684619" sldId="292"/>
            <ac:spMk id="216" creationId="{00000000-0000-0000-0000-000000000000}"/>
          </ac:spMkLst>
        </pc:spChg>
        <pc:spChg chg="del mod">
          <ac:chgData name="장 혜연" userId="bcddb849a60bce58" providerId="LiveId" clId="{C8A3F647-C9D2-4652-A506-EFBB9DF11650}" dt="2022-08-07T10:47:41.809" v="7167" actId="478"/>
          <ac:spMkLst>
            <pc:docMk/>
            <pc:sldMk cId="1270684619" sldId="292"/>
            <ac:spMk id="217" creationId="{00000000-0000-0000-0000-000000000000}"/>
          </ac:spMkLst>
        </pc:spChg>
        <pc:spChg chg="del">
          <ac:chgData name="장 혜연" userId="bcddb849a60bce58" providerId="LiveId" clId="{C8A3F647-C9D2-4652-A506-EFBB9DF11650}" dt="2022-08-07T10:47:46.589" v="7171" actId="478"/>
          <ac:spMkLst>
            <pc:docMk/>
            <pc:sldMk cId="1270684619" sldId="292"/>
            <ac:spMk id="218" creationId="{00000000-0000-0000-0000-000000000000}"/>
          </ac:spMkLst>
        </pc:spChg>
        <pc:spChg chg="del">
          <ac:chgData name="장 혜연" userId="bcddb849a60bce58" providerId="LiveId" clId="{C8A3F647-C9D2-4652-A506-EFBB9DF11650}" dt="2022-08-07T10:47:39.826" v="7165" actId="478"/>
          <ac:spMkLst>
            <pc:docMk/>
            <pc:sldMk cId="1270684619" sldId="292"/>
            <ac:spMk id="219" creationId="{00000000-0000-0000-0000-000000000000}"/>
          </ac:spMkLst>
        </pc:spChg>
        <pc:spChg chg="del">
          <ac:chgData name="장 혜연" userId="bcddb849a60bce58" providerId="LiveId" clId="{C8A3F647-C9D2-4652-A506-EFBB9DF11650}" dt="2022-08-07T10:47:42.613" v="7168" actId="478"/>
          <ac:spMkLst>
            <pc:docMk/>
            <pc:sldMk cId="1270684619" sldId="292"/>
            <ac:spMk id="220" creationId="{00000000-0000-0000-0000-000000000000}"/>
          </ac:spMkLst>
        </pc:spChg>
        <pc:spChg chg="del">
          <ac:chgData name="장 혜연" userId="bcddb849a60bce58" providerId="LiveId" clId="{C8A3F647-C9D2-4652-A506-EFBB9DF11650}" dt="2022-08-07T10:47:45.389" v="7170" actId="478"/>
          <ac:spMkLst>
            <pc:docMk/>
            <pc:sldMk cId="1270684619" sldId="292"/>
            <ac:spMk id="221" creationId="{00000000-0000-0000-0000-000000000000}"/>
          </ac:spMkLst>
        </pc:spChg>
        <pc:spChg chg="del">
          <ac:chgData name="장 혜연" userId="bcddb849a60bce58" providerId="LiveId" clId="{C8A3F647-C9D2-4652-A506-EFBB9DF11650}" dt="2022-08-07T10:47:47.603" v="7172" actId="478"/>
          <ac:spMkLst>
            <pc:docMk/>
            <pc:sldMk cId="1270684619" sldId="292"/>
            <ac:spMk id="222" creationId="{00000000-0000-0000-0000-000000000000}"/>
          </ac:spMkLst>
        </pc:spChg>
        <pc:spChg chg="mod">
          <ac:chgData name="장 혜연" userId="bcddb849a60bce58" providerId="LiveId" clId="{C8A3F647-C9D2-4652-A506-EFBB9DF11650}" dt="2022-08-07T10:53:27.793" v="7279" actId="1076"/>
          <ac:spMkLst>
            <pc:docMk/>
            <pc:sldMk cId="1270684619" sldId="292"/>
            <ac:spMk id="224" creationId="{00000000-0000-0000-0000-000000000000}"/>
          </ac:spMkLst>
        </pc:spChg>
        <pc:spChg chg="del">
          <ac:chgData name="장 혜연" userId="bcddb849a60bce58" providerId="LiveId" clId="{C8A3F647-C9D2-4652-A506-EFBB9DF11650}" dt="2022-08-07T10:53:32.519" v="7281" actId="478"/>
          <ac:spMkLst>
            <pc:docMk/>
            <pc:sldMk cId="1270684619" sldId="292"/>
            <ac:spMk id="225" creationId="{00000000-0000-0000-0000-000000000000}"/>
          </ac:spMkLst>
        </pc:spChg>
        <pc:spChg chg="del">
          <ac:chgData name="장 혜연" userId="bcddb849a60bce58" providerId="LiveId" clId="{C8A3F647-C9D2-4652-A506-EFBB9DF11650}" dt="2022-08-07T10:53:43.488" v="7284" actId="478"/>
          <ac:spMkLst>
            <pc:docMk/>
            <pc:sldMk cId="1270684619" sldId="292"/>
            <ac:spMk id="226" creationId="{00000000-0000-0000-0000-000000000000}"/>
          </ac:spMkLst>
        </pc:spChg>
        <pc:spChg chg="del">
          <ac:chgData name="장 혜연" userId="bcddb849a60bce58" providerId="LiveId" clId="{C8A3F647-C9D2-4652-A506-EFBB9DF11650}" dt="2022-08-07T10:53:41.562" v="7282" actId="478"/>
          <ac:spMkLst>
            <pc:docMk/>
            <pc:sldMk cId="1270684619" sldId="292"/>
            <ac:spMk id="227" creationId="{00000000-0000-0000-0000-000000000000}"/>
          </ac:spMkLst>
        </pc:spChg>
        <pc:spChg chg="del">
          <ac:chgData name="장 혜연" userId="bcddb849a60bce58" providerId="LiveId" clId="{C8A3F647-C9D2-4652-A506-EFBB9DF11650}" dt="2022-08-07T10:53:42.457" v="7283" actId="478"/>
          <ac:spMkLst>
            <pc:docMk/>
            <pc:sldMk cId="1270684619" sldId="292"/>
            <ac:spMk id="228" creationId="{00000000-0000-0000-0000-000000000000}"/>
          </ac:spMkLst>
        </pc:spChg>
        <pc:grpChg chg="add mod">
          <ac:chgData name="장 혜연" userId="bcddb849a60bce58" providerId="LiveId" clId="{C8A3F647-C9D2-4652-A506-EFBB9DF11650}" dt="2022-08-07T10:50:50.599" v="7224" actId="1076"/>
          <ac:grpSpMkLst>
            <pc:docMk/>
            <pc:sldMk cId="1270684619" sldId="292"/>
            <ac:grpSpMk id="38" creationId="{BFEAFD4F-BD5E-517F-D6DC-D87AACEFDBDD}"/>
          </ac:grpSpMkLst>
        </pc:grpChg>
        <pc:grpChg chg="add mod">
          <ac:chgData name="장 혜연" userId="bcddb849a60bce58" providerId="LiveId" clId="{C8A3F647-C9D2-4652-A506-EFBB9DF11650}" dt="2022-08-07T10:50:56.313" v="7229" actId="1076"/>
          <ac:grpSpMkLst>
            <pc:docMk/>
            <pc:sldMk cId="1270684619" sldId="292"/>
            <ac:grpSpMk id="41" creationId="{6575C507-DDD3-D710-1EB4-E97CA576CE01}"/>
          </ac:grpSpMkLst>
        </pc:grpChg>
        <pc:grpChg chg="add mod">
          <ac:chgData name="장 혜연" userId="bcddb849a60bce58" providerId="LiveId" clId="{C8A3F647-C9D2-4652-A506-EFBB9DF11650}" dt="2022-08-07T10:51:02.673" v="7230" actId="1076"/>
          <ac:grpSpMkLst>
            <pc:docMk/>
            <pc:sldMk cId="1270684619" sldId="292"/>
            <ac:grpSpMk id="44" creationId="{8A02C75D-5D9D-D517-C4A3-E64D876A4A68}"/>
          </ac:grpSpMkLst>
        </pc:grpChg>
        <pc:grpChg chg="add mod">
          <ac:chgData name="장 혜연" userId="bcddb849a60bce58" providerId="LiveId" clId="{C8A3F647-C9D2-4652-A506-EFBB9DF11650}" dt="2022-08-07T10:51:14.026" v="7235" actId="1076"/>
          <ac:grpSpMkLst>
            <pc:docMk/>
            <pc:sldMk cId="1270684619" sldId="292"/>
            <ac:grpSpMk id="47" creationId="{3D83636D-893A-C209-8D95-12455CAC6BF9}"/>
          </ac:grpSpMkLst>
        </pc:grpChg>
        <pc:grpChg chg="add mod">
          <ac:chgData name="장 혜연" userId="bcddb849a60bce58" providerId="LiveId" clId="{C8A3F647-C9D2-4652-A506-EFBB9DF11650}" dt="2022-08-07T10:51:20.393" v="7237" actId="1076"/>
          <ac:grpSpMkLst>
            <pc:docMk/>
            <pc:sldMk cId="1270684619" sldId="292"/>
            <ac:grpSpMk id="50" creationId="{43E34550-283B-A632-9CE5-8A2ADAC75E66}"/>
          </ac:grpSpMkLst>
        </pc:grpChg>
        <pc:grpChg chg="add mod">
          <ac:chgData name="장 혜연" userId="bcddb849a60bce58" providerId="LiveId" clId="{C8A3F647-C9D2-4652-A506-EFBB9DF11650}" dt="2022-08-07T10:51:17.073" v="7236" actId="1076"/>
          <ac:grpSpMkLst>
            <pc:docMk/>
            <pc:sldMk cId="1270684619" sldId="292"/>
            <ac:grpSpMk id="53" creationId="{81E46497-F716-BA70-B1A1-99FBE36B7375}"/>
          </ac:grpSpMkLst>
        </pc:grpChg>
        <pc:graphicFrameChg chg="mod modGraphic">
          <ac:chgData name="장 혜연" userId="bcddb849a60bce58" providerId="LiveId" clId="{C8A3F647-C9D2-4652-A506-EFBB9DF11650}" dt="2022-08-07T12:06:40.374" v="11194"/>
          <ac:graphicFrameMkLst>
            <pc:docMk/>
            <pc:sldMk cId="1270684619" sldId="292"/>
            <ac:graphicFrameMk id="195" creationId="{00000000-0000-0000-0000-000000000000}"/>
          </ac:graphicFrameMkLst>
        </pc:graphicFrameChg>
        <pc:graphicFrameChg chg="mod modGraphic">
          <ac:chgData name="장 혜연" userId="bcddb849a60bce58" providerId="LiveId" clId="{C8A3F647-C9D2-4652-A506-EFBB9DF11650}" dt="2022-08-07T10:55:18.586" v="7548"/>
          <ac:graphicFrameMkLst>
            <pc:docMk/>
            <pc:sldMk cId="1270684619" sldId="292"/>
            <ac:graphicFrameMk id="198" creationId="{00000000-0000-0000-0000-000000000000}"/>
          </ac:graphicFrameMkLst>
        </pc:graphicFrameChg>
        <pc:picChg chg="mod">
          <ac:chgData name="장 혜연" userId="bcddb849a60bce58" providerId="LiveId" clId="{C8A3F647-C9D2-4652-A506-EFBB9DF11650}" dt="2022-08-07T10:50:45.813" v="7223"/>
          <ac:picMkLst>
            <pc:docMk/>
            <pc:sldMk cId="1270684619" sldId="292"/>
            <ac:picMk id="39" creationId="{A68F0317-3EEC-E8D6-459D-26E78E3097E8}"/>
          </ac:picMkLst>
        </pc:picChg>
        <pc:picChg chg="mod">
          <ac:chgData name="장 혜연" userId="bcddb849a60bce58" providerId="LiveId" clId="{C8A3F647-C9D2-4652-A506-EFBB9DF11650}" dt="2022-08-07T10:50:51.635" v="7225"/>
          <ac:picMkLst>
            <pc:docMk/>
            <pc:sldMk cId="1270684619" sldId="292"/>
            <ac:picMk id="42" creationId="{D183E155-4738-BC92-9DDA-C621C83127AC}"/>
          </ac:picMkLst>
        </pc:picChg>
        <pc:picChg chg="mod">
          <ac:chgData name="장 혜연" userId="bcddb849a60bce58" providerId="LiveId" clId="{C8A3F647-C9D2-4652-A506-EFBB9DF11650}" dt="2022-08-07T10:50:52.223" v="7226"/>
          <ac:picMkLst>
            <pc:docMk/>
            <pc:sldMk cId="1270684619" sldId="292"/>
            <ac:picMk id="45" creationId="{8461C852-254E-1B1B-FD48-402380DA26FB}"/>
          </ac:picMkLst>
        </pc:picChg>
        <pc:picChg chg="mod">
          <ac:chgData name="장 혜연" userId="bcddb849a60bce58" providerId="LiveId" clId="{C8A3F647-C9D2-4652-A506-EFBB9DF11650}" dt="2022-08-07T10:50:52.661" v="7227"/>
          <ac:picMkLst>
            <pc:docMk/>
            <pc:sldMk cId="1270684619" sldId="292"/>
            <ac:picMk id="48" creationId="{13F4A6FD-02FE-B011-4614-15FC9B19D782}"/>
          </ac:picMkLst>
        </pc:picChg>
        <pc:picChg chg="mod">
          <ac:chgData name="장 혜연" userId="bcddb849a60bce58" providerId="LiveId" clId="{C8A3F647-C9D2-4652-A506-EFBB9DF11650}" dt="2022-08-07T10:51:06.311" v="7232"/>
          <ac:picMkLst>
            <pc:docMk/>
            <pc:sldMk cId="1270684619" sldId="292"/>
            <ac:picMk id="51" creationId="{F31BDC19-7650-64E4-D240-437C1B5492D8}"/>
          </ac:picMkLst>
        </pc:picChg>
        <pc:picChg chg="mod">
          <ac:chgData name="장 혜연" userId="bcddb849a60bce58" providerId="LiveId" clId="{C8A3F647-C9D2-4652-A506-EFBB9DF11650}" dt="2022-08-07T10:51:08.581" v="7234"/>
          <ac:picMkLst>
            <pc:docMk/>
            <pc:sldMk cId="1270684619" sldId="292"/>
            <ac:picMk id="54" creationId="{CFA5FA2D-93A8-6F24-BC27-0FC2A26A426F}"/>
          </ac:picMkLst>
        </pc:picChg>
        <pc:picChg chg="del">
          <ac:chgData name="장 혜연" userId="bcddb849a60bce58" providerId="LiveId" clId="{C8A3F647-C9D2-4652-A506-EFBB9DF11650}" dt="2022-08-07T10:47:50.026" v="7174" actId="478"/>
          <ac:picMkLst>
            <pc:docMk/>
            <pc:sldMk cId="1270684619" sldId="292"/>
            <ac:picMk id="209" creationId="{00000000-0000-0000-0000-000000000000}"/>
          </ac:picMkLst>
        </pc:picChg>
        <pc:picChg chg="del">
          <ac:chgData name="장 혜연" userId="bcddb849a60bce58" providerId="LiveId" clId="{C8A3F647-C9D2-4652-A506-EFBB9DF11650}" dt="2022-08-07T10:47:17.135" v="7150" actId="478"/>
          <ac:picMkLst>
            <pc:docMk/>
            <pc:sldMk cId="1270684619" sldId="292"/>
            <ac:picMk id="215" creationId="{00000000-0000-0000-0000-000000000000}"/>
          </ac:picMkLst>
        </pc:picChg>
      </pc:sldChg>
      <pc:sldChg chg="new del">
        <pc:chgData name="장 혜연" userId="bcddb849a60bce58" providerId="LiveId" clId="{C8A3F647-C9D2-4652-A506-EFBB9DF11650}" dt="2022-08-07T10:46:36.690" v="7143" actId="47"/>
        <pc:sldMkLst>
          <pc:docMk/>
          <pc:sldMk cId="1662343943" sldId="292"/>
        </pc:sldMkLst>
      </pc:sldChg>
      <pc:sldChg chg="addSp delSp modSp add mod ord setBg">
        <pc:chgData name="장 혜연" userId="bcddb849a60bce58" providerId="LiveId" clId="{C8A3F647-C9D2-4652-A506-EFBB9DF11650}" dt="2022-08-07T12:07:37.168" v="11211" actId="14100"/>
        <pc:sldMkLst>
          <pc:docMk/>
          <pc:sldMk cId="4239801219" sldId="293"/>
        </pc:sldMkLst>
        <pc:spChg chg="del">
          <ac:chgData name="장 혜연" userId="bcddb849a60bce58" providerId="LiveId" clId="{C8A3F647-C9D2-4652-A506-EFBB9DF11650}" dt="2022-08-07T10:58:30.459" v="7554" actId="478"/>
          <ac:spMkLst>
            <pc:docMk/>
            <pc:sldMk cId="4239801219" sldId="293"/>
            <ac:spMk id="2" creationId="{E48F3071-A1DE-2B75-4EB9-F03A7A4646DD}"/>
          </ac:spMkLst>
        </pc:spChg>
        <pc:spChg chg="mod">
          <ac:chgData name="장 혜연" userId="bcddb849a60bce58" providerId="LiveId" clId="{C8A3F647-C9D2-4652-A506-EFBB9DF11650}" dt="2022-08-07T10:58:44.184" v="7555" actId="113"/>
          <ac:spMkLst>
            <pc:docMk/>
            <pc:sldMk cId="4239801219" sldId="293"/>
            <ac:spMk id="11" creationId="{472E709E-9054-2202-3F94-0E5B5EACF903}"/>
          </ac:spMkLst>
        </pc:spChg>
        <pc:spChg chg="ord">
          <ac:chgData name="장 혜연" userId="bcddb849a60bce58" providerId="LiveId" clId="{C8A3F647-C9D2-4652-A506-EFBB9DF11650}" dt="2022-08-07T11:02:21.455" v="7628" actId="167"/>
          <ac:spMkLst>
            <pc:docMk/>
            <pc:sldMk cId="4239801219" sldId="293"/>
            <ac:spMk id="15" creationId="{CD1740A4-E2C5-4F48-F9D2-08B97AA428D3}"/>
          </ac:spMkLst>
        </pc:spChg>
        <pc:spChg chg="mod">
          <ac:chgData name="장 혜연" userId="bcddb849a60bce58" providerId="LiveId" clId="{C8A3F647-C9D2-4652-A506-EFBB9DF11650}" dt="2022-08-07T11:01:58.280" v="7625" actId="1076"/>
          <ac:spMkLst>
            <pc:docMk/>
            <pc:sldMk cId="4239801219" sldId="293"/>
            <ac:spMk id="18" creationId="{13751A35-007C-52F4-59CD-391CCFA198D0}"/>
          </ac:spMkLst>
        </pc:spChg>
        <pc:spChg chg="mod">
          <ac:chgData name="장 혜연" userId="bcddb849a60bce58" providerId="LiveId" clId="{C8A3F647-C9D2-4652-A506-EFBB9DF11650}" dt="2022-08-07T10:59:22.777" v="7556" actId="113"/>
          <ac:spMkLst>
            <pc:docMk/>
            <pc:sldMk cId="4239801219" sldId="293"/>
            <ac:spMk id="32" creationId="{A4569D53-6C20-6867-CC07-50954422DFDD}"/>
          </ac:spMkLst>
        </pc:spChg>
        <pc:spChg chg="add mod">
          <ac:chgData name="장 혜연" userId="bcddb849a60bce58" providerId="LiveId" clId="{C8A3F647-C9D2-4652-A506-EFBB9DF11650}" dt="2022-08-07T11:01:05.176" v="7580" actId="1076"/>
          <ac:spMkLst>
            <pc:docMk/>
            <pc:sldMk cId="4239801219" sldId="293"/>
            <ac:spMk id="44" creationId="{B63EC89B-30BD-1112-6AB1-1091B3B2167C}"/>
          </ac:spMkLst>
        </pc:spChg>
        <pc:spChg chg="add mod">
          <ac:chgData name="장 혜연" userId="bcddb849a60bce58" providerId="LiveId" clId="{C8A3F647-C9D2-4652-A506-EFBB9DF11650}" dt="2022-08-07T11:01:41.948" v="7623"/>
          <ac:spMkLst>
            <pc:docMk/>
            <pc:sldMk cId="4239801219" sldId="293"/>
            <ac:spMk id="45" creationId="{65BE58AB-0CC6-7D2C-73A1-2818F4416074}"/>
          </ac:spMkLst>
        </pc:spChg>
        <pc:spChg chg="mod">
          <ac:chgData name="장 혜연" userId="bcddb849a60bce58" providerId="LiveId" clId="{C8A3F647-C9D2-4652-A506-EFBB9DF11650}" dt="2022-08-07T11:10:19.159" v="7918" actId="1076"/>
          <ac:spMkLst>
            <pc:docMk/>
            <pc:sldMk cId="4239801219" sldId="293"/>
            <ac:spMk id="62" creationId="{AD5F8639-5EED-645C-72F5-79B1619D2487}"/>
          </ac:spMkLst>
        </pc:spChg>
        <pc:spChg chg="del">
          <ac:chgData name="장 혜연" userId="bcddb849a60bce58" providerId="LiveId" clId="{C8A3F647-C9D2-4652-A506-EFBB9DF11650}" dt="2022-08-07T11:02:32.708" v="7631" actId="478"/>
          <ac:spMkLst>
            <pc:docMk/>
            <pc:sldMk cId="4239801219" sldId="293"/>
            <ac:spMk id="72" creationId="{5C90DAC1-4A0C-9ABB-E11A-A36C4C0EEEBC}"/>
          </ac:spMkLst>
        </pc:spChg>
        <pc:spChg chg="del">
          <ac:chgData name="장 혜연" userId="bcddb849a60bce58" providerId="LiveId" clId="{C8A3F647-C9D2-4652-A506-EFBB9DF11650}" dt="2022-08-07T10:58:28.113" v="7552" actId="478"/>
          <ac:spMkLst>
            <pc:docMk/>
            <pc:sldMk cId="4239801219" sldId="293"/>
            <ac:spMk id="270" creationId="{00000000-0000-0000-0000-000000000000}"/>
          </ac:spMkLst>
        </pc:spChg>
        <pc:spChg chg="mod">
          <ac:chgData name="장 혜연" userId="bcddb849a60bce58" providerId="LiveId" clId="{C8A3F647-C9D2-4652-A506-EFBB9DF11650}" dt="2022-08-07T11:02:02.648" v="7626" actId="1076"/>
          <ac:spMkLst>
            <pc:docMk/>
            <pc:sldMk cId="4239801219" sldId="293"/>
            <ac:spMk id="271" creationId="{00000000-0000-0000-0000-000000000000}"/>
          </ac:spMkLst>
        </pc:spChg>
        <pc:spChg chg="mod">
          <ac:chgData name="장 혜연" userId="bcddb849a60bce58" providerId="LiveId" clId="{C8A3F647-C9D2-4652-A506-EFBB9DF11650}" dt="2022-08-07T11:02:25.624" v="7629" actId="1076"/>
          <ac:spMkLst>
            <pc:docMk/>
            <pc:sldMk cId="4239801219" sldId="293"/>
            <ac:spMk id="272" creationId="{00000000-0000-0000-0000-000000000000}"/>
          </ac:spMkLst>
        </pc:spChg>
        <pc:spChg chg="mod">
          <ac:chgData name="장 혜연" userId="bcddb849a60bce58" providerId="LiveId" clId="{C8A3F647-C9D2-4652-A506-EFBB9DF11650}" dt="2022-08-07T11:03:31.976" v="7684" actId="1076"/>
          <ac:spMkLst>
            <pc:docMk/>
            <pc:sldMk cId="4239801219" sldId="293"/>
            <ac:spMk id="273" creationId="{00000000-0000-0000-0000-000000000000}"/>
          </ac:spMkLst>
        </pc:spChg>
        <pc:spChg chg="mod">
          <ac:chgData name="장 혜연" userId="bcddb849a60bce58" providerId="LiveId" clId="{C8A3F647-C9D2-4652-A506-EFBB9DF11650}" dt="2022-08-07T11:02:37.544" v="7632" actId="1076"/>
          <ac:spMkLst>
            <pc:docMk/>
            <pc:sldMk cId="4239801219" sldId="293"/>
            <ac:spMk id="274" creationId="{00000000-0000-0000-0000-000000000000}"/>
          </ac:spMkLst>
        </pc:spChg>
        <pc:spChg chg="del mod">
          <ac:chgData name="장 혜연" userId="bcddb849a60bce58" providerId="LiveId" clId="{C8A3F647-C9D2-4652-A506-EFBB9DF11650}" dt="2022-08-07T11:02:40.113" v="7633" actId="478"/>
          <ac:spMkLst>
            <pc:docMk/>
            <pc:sldMk cId="4239801219" sldId="293"/>
            <ac:spMk id="275" creationId="{00000000-0000-0000-0000-000000000000}"/>
          </ac:spMkLst>
        </pc:spChg>
        <pc:graphicFrameChg chg="mod modGraphic">
          <ac:chgData name="장 혜연" userId="bcddb849a60bce58" providerId="LiveId" clId="{C8A3F647-C9D2-4652-A506-EFBB9DF11650}" dt="2022-08-07T12:07:07.137" v="11203"/>
          <ac:graphicFrameMkLst>
            <pc:docMk/>
            <pc:sldMk cId="4239801219" sldId="293"/>
            <ac:graphicFrameMk id="266" creationId="{00000000-0000-0000-0000-000000000000}"/>
          </ac:graphicFrameMkLst>
        </pc:graphicFrameChg>
        <pc:graphicFrameChg chg="mod modGraphic">
          <ac:chgData name="장 혜연" userId="bcddb849a60bce58" providerId="LiveId" clId="{C8A3F647-C9D2-4652-A506-EFBB9DF11650}" dt="2022-08-07T12:07:37.168" v="11211" actId="14100"/>
          <ac:graphicFrameMkLst>
            <pc:docMk/>
            <pc:sldMk cId="4239801219" sldId="293"/>
            <ac:graphicFrameMk id="267" creationId="{00000000-0000-0000-0000-000000000000}"/>
          </ac:graphicFrameMkLst>
        </pc:graphicFrameChg>
        <pc:picChg chg="del">
          <ac:chgData name="장 혜연" userId="bcddb849a60bce58" providerId="LiveId" clId="{C8A3F647-C9D2-4652-A506-EFBB9DF11650}" dt="2022-08-07T10:58:29.262" v="7553" actId="478"/>
          <ac:picMkLst>
            <pc:docMk/>
            <pc:sldMk cId="4239801219" sldId="293"/>
            <ac:picMk id="16" creationId="{F30560C3-B109-ECD8-E030-83727D21F1A0}"/>
          </ac:picMkLst>
        </pc:picChg>
        <pc:picChg chg="mod">
          <ac:chgData name="장 혜연" userId="bcddb849a60bce58" providerId="LiveId" clId="{C8A3F647-C9D2-4652-A506-EFBB9DF11650}" dt="2022-08-07T11:03:25.271" v="7683" actId="1076"/>
          <ac:picMkLst>
            <pc:docMk/>
            <pc:sldMk cId="4239801219" sldId="293"/>
            <ac:picMk id="56" creationId="{DE0F8433-A66A-9B37-9931-CF2AB66B2A0C}"/>
          </ac:picMkLst>
        </pc:picChg>
      </pc:sldChg>
      <pc:sldChg chg="delSp modSp add del mod ord setBg">
        <pc:chgData name="장 혜연" userId="bcddb849a60bce58" providerId="LiveId" clId="{C8A3F647-C9D2-4652-A506-EFBB9DF11650}" dt="2022-08-07T11:23:52.337" v="8643" actId="47"/>
        <pc:sldMkLst>
          <pc:docMk/>
          <pc:sldMk cId="994273485" sldId="294"/>
        </pc:sldMkLst>
        <pc:spChg chg="del">
          <ac:chgData name="장 혜연" userId="bcddb849a60bce58" providerId="LiveId" clId="{C8A3F647-C9D2-4652-A506-EFBB9DF11650}" dt="2022-08-07T11:23:07.601" v="8640" actId="478"/>
          <ac:spMkLst>
            <pc:docMk/>
            <pc:sldMk cId="994273485" sldId="294"/>
            <ac:spMk id="8" creationId="{18DC5198-2DF8-775D-E6F9-B89A93DB0388}"/>
          </ac:spMkLst>
        </pc:spChg>
        <pc:spChg chg="mod">
          <ac:chgData name="장 혜연" userId="bcddb849a60bce58" providerId="LiveId" clId="{C8A3F647-C9D2-4652-A506-EFBB9DF11650}" dt="2022-08-07T11:23:24.586" v="8642" actId="207"/>
          <ac:spMkLst>
            <pc:docMk/>
            <pc:sldMk cId="994273485" sldId="294"/>
            <ac:spMk id="23" creationId="{424044EC-7B8D-F6DD-E391-0760988B4027}"/>
          </ac:spMkLst>
        </pc:spChg>
      </pc:sldChg>
      <pc:sldChg chg="delSp modSp add mod">
        <pc:chgData name="장 혜연" userId="bcddb849a60bce58" providerId="LiveId" clId="{C8A3F647-C9D2-4652-A506-EFBB9DF11650}" dt="2022-08-07T12:07:33.370" v="11210" actId="14100"/>
        <pc:sldMkLst>
          <pc:docMk/>
          <pc:sldMk cId="1820293243" sldId="294"/>
        </pc:sldMkLst>
        <pc:spChg chg="del">
          <ac:chgData name="장 혜연" userId="bcddb849a60bce58" providerId="LiveId" clId="{C8A3F647-C9D2-4652-A506-EFBB9DF11650}" dt="2022-08-07T11:54:07.363" v="10244" actId="478"/>
          <ac:spMkLst>
            <pc:docMk/>
            <pc:sldMk cId="1820293243" sldId="294"/>
            <ac:spMk id="19" creationId="{2C78FB2C-7849-E981-6269-23DF7FE77DDA}"/>
          </ac:spMkLst>
        </pc:spChg>
        <pc:spChg chg="del">
          <ac:chgData name="장 혜연" userId="bcddb849a60bce58" providerId="LiveId" clId="{C8A3F647-C9D2-4652-A506-EFBB9DF11650}" dt="2022-08-07T11:54:05.467" v="10243" actId="478"/>
          <ac:spMkLst>
            <pc:docMk/>
            <pc:sldMk cId="1820293243" sldId="294"/>
            <ac:spMk id="20" creationId="{0DFDB401-A850-D7C0-BE21-D5AD41AFBC9E}"/>
          </ac:spMkLst>
        </pc:spChg>
        <pc:spChg chg="del">
          <ac:chgData name="장 혜연" userId="bcddb849a60bce58" providerId="LiveId" clId="{C8A3F647-C9D2-4652-A506-EFBB9DF11650}" dt="2022-08-07T11:54:09.737" v="10245" actId="478"/>
          <ac:spMkLst>
            <pc:docMk/>
            <pc:sldMk cId="1820293243" sldId="294"/>
            <ac:spMk id="21" creationId="{3E64D4A3-510B-F273-706A-31417F070E1E}"/>
          </ac:spMkLst>
        </pc:spChg>
        <pc:spChg chg="mod">
          <ac:chgData name="장 혜연" userId="bcddb849a60bce58" providerId="LiveId" clId="{C8A3F647-C9D2-4652-A506-EFBB9DF11650}" dt="2022-08-07T11:53:58.226" v="10241" actId="113"/>
          <ac:spMkLst>
            <pc:docMk/>
            <pc:sldMk cId="1820293243" sldId="294"/>
            <ac:spMk id="32" creationId="{A4569D53-6C20-6867-CC07-50954422DFDD}"/>
          </ac:spMkLst>
        </pc:spChg>
        <pc:spChg chg="mod">
          <ac:chgData name="장 혜연" userId="bcddb849a60bce58" providerId="LiveId" clId="{C8A3F647-C9D2-4652-A506-EFBB9DF11650}" dt="2022-08-07T11:54:02.442" v="10242" actId="113"/>
          <ac:spMkLst>
            <pc:docMk/>
            <pc:sldMk cId="1820293243" sldId="294"/>
            <ac:spMk id="38" creationId="{92852AA7-F6A3-5855-8888-D8722F5E837D}"/>
          </ac:spMkLst>
        </pc:spChg>
        <pc:spChg chg="mod">
          <ac:chgData name="장 혜연" userId="bcddb849a60bce58" providerId="LiveId" clId="{C8A3F647-C9D2-4652-A506-EFBB9DF11650}" dt="2022-08-07T11:54:34.432" v="10262"/>
          <ac:spMkLst>
            <pc:docMk/>
            <pc:sldMk cId="1820293243" sldId="294"/>
            <ac:spMk id="45" creationId="{65BE58AB-0CC6-7D2C-73A1-2818F4416074}"/>
          </ac:spMkLst>
        </pc:spChg>
        <pc:spChg chg="del">
          <ac:chgData name="장 혜연" userId="bcddb849a60bce58" providerId="LiveId" clId="{C8A3F647-C9D2-4652-A506-EFBB9DF11650}" dt="2022-08-07T11:54:37.421" v="10263" actId="478"/>
          <ac:spMkLst>
            <pc:docMk/>
            <pc:sldMk cId="1820293243" sldId="294"/>
            <ac:spMk id="62" creationId="{AD5F8639-5EED-645C-72F5-79B1619D2487}"/>
          </ac:spMkLst>
        </pc:spChg>
        <pc:spChg chg="mod">
          <ac:chgData name="장 혜연" userId="bcddb849a60bce58" providerId="LiveId" clId="{C8A3F647-C9D2-4652-A506-EFBB9DF11650}" dt="2022-08-07T11:55:18.819" v="10313" actId="1076"/>
          <ac:spMkLst>
            <pc:docMk/>
            <pc:sldMk cId="1820293243" sldId="294"/>
            <ac:spMk id="273" creationId="{00000000-0000-0000-0000-000000000000}"/>
          </ac:spMkLst>
        </pc:spChg>
        <pc:spChg chg="del">
          <ac:chgData name="장 혜연" userId="bcddb849a60bce58" providerId="LiveId" clId="{C8A3F647-C9D2-4652-A506-EFBB9DF11650}" dt="2022-08-07T11:55:14.189" v="10312" actId="478"/>
          <ac:spMkLst>
            <pc:docMk/>
            <pc:sldMk cId="1820293243" sldId="294"/>
            <ac:spMk id="274" creationId="{00000000-0000-0000-0000-000000000000}"/>
          </ac:spMkLst>
        </pc:spChg>
        <pc:graphicFrameChg chg="mod modGraphic">
          <ac:chgData name="장 혜연" userId="bcddb849a60bce58" providerId="LiveId" clId="{C8A3F647-C9D2-4652-A506-EFBB9DF11650}" dt="2022-08-07T12:07:09.704" v="11204"/>
          <ac:graphicFrameMkLst>
            <pc:docMk/>
            <pc:sldMk cId="1820293243" sldId="294"/>
            <ac:graphicFrameMk id="266" creationId="{00000000-0000-0000-0000-000000000000}"/>
          </ac:graphicFrameMkLst>
        </pc:graphicFrameChg>
        <pc:graphicFrameChg chg="mod modGraphic">
          <ac:chgData name="장 혜연" userId="bcddb849a60bce58" providerId="LiveId" clId="{C8A3F647-C9D2-4652-A506-EFBB9DF11650}" dt="2022-08-07T12:07:33.370" v="11210" actId="14100"/>
          <ac:graphicFrameMkLst>
            <pc:docMk/>
            <pc:sldMk cId="1820293243" sldId="294"/>
            <ac:graphicFrameMk id="267" creationId="{00000000-0000-0000-0000-000000000000}"/>
          </ac:graphicFrameMkLst>
        </pc:graphicFrameChg>
        <pc:picChg chg="del">
          <ac:chgData name="장 혜연" userId="bcddb849a60bce58" providerId="LiveId" clId="{C8A3F647-C9D2-4652-A506-EFBB9DF11650}" dt="2022-08-07T11:54:39.815" v="10264" actId="478"/>
          <ac:picMkLst>
            <pc:docMk/>
            <pc:sldMk cId="1820293243" sldId="294"/>
            <ac:picMk id="56" creationId="{DE0F8433-A66A-9B37-9931-CF2AB66B2A0C}"/>
          </ac:picMkLst>
        </pc:picChg>
      </pc:sldChg>
      <pc:sldChg chg="new del">
        <pc:chgData name="장 혜연" userId="bcddb849a60bce58" providerId="LiveId" clId="{C8A3F647-C9D2-4652-A506-EFBB9DF11650}" dt="2022-08-07T11:53:36.363" v="10237" actId="680"/>
        <pc:sldMkLst>
          <pc:docMk/>
          <pc:sldMk cId="2998206850" sldId="294"/>
        </pc:sldMkLst>
      </pc:sldChg>
      <pc:sldChg chg="add del">
        <pc:chgData name="장 혜연" userId="bcddb849a60bce58" providerId="LiveId" clId="{C8A3F647-C9D2-4652-A506-EFBB9DF11650}" dt="2022-08-07T11:56:53.437" v="10461"/>
        <pc:sldMkLst>
          <pc:docMk/>
          <pc:sldMk cId="3757142295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슬라이드를 이동하려면 클릭하십시오.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굴림"/>
              </a:rPr>
              <a:t>메모 서식을 편집하려면 클릭하십시오.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바탕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바탕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바탕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2E70CD4-394C-4AF6-8880-48820864EC82}" type="slidenum">
              <a:rPr lang="en-US" sz="1400" b="0" strike="noStrike" spc="-1">
                <a:latin typeface="바탕"/>
              </a:rPr>
              <a:t>‹#›</a:t>
            </a:fld>
            <a:endParaRPr lang="en-US" sz="14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</p:spPr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1028880" y="8686800"/>
            <a:ext cx="8229240" cy="82292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758" name="TextShape 3"/>
          <p:cNvSpPr txBox="1"/>
          <p:nvPr/>
        </p:nvSpPr>
        <p:spPr>
          <a:xfrm>
            <a:off x="5826960" y="17370360"/>
            <a:ext cx="4457520" cy="914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906F60F-FA9C-4879-A4DA-7D729F3E1ACD}" type="slidenum">
              <a:rPr lang="en-US" sz="1200" b="0" strike="noStrike" spc="-1">
                <a:latin typeface="바탕"/>
              </a:rPr>
              <a:t>1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</p:spPr>
      </p:sp>
      <p:sp>
        <p:nvSpPr>
          <p:cNvPr id="760" name="PlaceHolder 2"/>
          <p:cNvSpPr>
            <a:spLocks noGrp="1"/>
          </p:cNvSpPr>
          <p:nvPr>
            <p:ph type="body"/>
          </p:nvPr>
        </p:nvSpPr>
        <p:spPr>
          <a:xfrm>
            <a:off x="1028880" y="8686800"/>
            <a:ext cx="8229240" cy="82292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761" name="TextShape 3"/>
          <p:cNvSpPr txBox="1"/>
          <p:nvPr/>
        </p:nvSpPr>
        <p:spPr>
          <a:xfrm>
            <a:off x="5826960" y="17370360"/>
            <a:ext cx="4457520" cy="914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D88AA2C-3989-4C0E-8E44-334173972178}" type="slidenum">
              <a:rPr lang="en-US" sz="1200" b="0" strike="noStrike" spc="-1">
                <a:latin typeface="바탕"/>
              </a:rPr>
              <a:t>5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028880" y="8686800"/>
            <a:ext cx="8229240" cy="82292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764" name="TextShape 3"/>
          <p:cNvSpPr txBox="1"/>
          <p:nvPr/>
        </p:nvSpPr>
        <p:spPr>
          <a:xfrm>
            <a:off x="5826960" y="17370360"/>
            <a:ext cx="4457520" cy="914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D59ECFF-3A38-4FFB-8C88-8B0CB5D47145}" type="slidenum">
              <a:rPr lang="en-US" sz="1200" b="0" strike="noStrike" spc="-1">
                <a:latin typeface="바탕"/>
              </a:rPr>
              <a:t>6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</p:spPr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1028880" y="8686800"/>
            <a:ext cx="8229240" cy="82292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767" name="TextShape 3"/>
          <p:cNvSpPr txBox="1"/>
          <p:nvPr/>
        </p:nvSpPr>
        <p:spPr>
          <a:xfrm>
            <a:off x="5826960" y="17370360"/>
            <a:ext cx="4457520" cy="914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529D37E-D9D1-42EB-9D25-ECB711AB77D7}" type="slidenum">
              <a:rPr lang="en-US" sz="1200" b="0" strike="noStrike" spc="-1">
                <a:latin typeface="바탕"/>
              </a:rPr>
              <a:t>7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CAC09D2-4825-473A-83E2-4391D4F9B0F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8/9/2022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50EF223-4253-46B1-9B05-092C110E67B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Object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0" y="0"/>
            <a:ext cx="18285120" cy="10287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49" name="Group 2"/>
          <p:cNvGrpSpPr/>
          <p:nvPr/>
        </p:nvGrpSpPr>
        <p:grpSpPr>
          <a:xfrm>
            <a:off x="16649640" y="0"/>
            <a:ext cx="1635480" cy="10285200"/>
            <a:chOff x="16649640" y="0"/>
            <a:chExt cx="1635480" cy="10285200"/>
          </a:xfrm>
        </p:grpSpPr>
        <p:pic>
          <p:nvPicPr>
            <p:cNvPr id="50" name="Object 5"/>
            <p:cNvPicPr/>
            <p:nvPr/>
          </p:nvPicPr>
          <p:blipFill>
            <a:blip r:embed="rId4"/>
            <a:stretch/>
          </p:blipFill>
          <p:spPr>
            <a:xfrm>
              <a:off x="16649640" y="0"/>
              <a:ext cx="1635480" cy="10285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1" name="CustomShape 3"/>
          <p:cNvSpPr/>
          <p:nvPr/>
        </p:nvSpPr>
        <p:spPr>
          <a:xfrm>
            <a:off x="348480" y="5060057"/>
            <a:ext cx="7502297" cy="1783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0" b="1" strike="noStrike" spc="-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화면정의서</a:t>
            </a:r>
            <a:endParaRPr lang="en-US" sz="11000" b="1" strike="noStrike" spc="-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348479" y="7745633"/>
            <a:ext cx="8886961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4400" b="0" strike="noStrike" spc="-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스택 </a:t>
            </a:r>
            <a:r>
              <a:rPr lang="ko-KR" altLang="en-US" sz="4400" b="0" strike="noStrike" spc="-1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언더플로우</a:t>
            </a:r>
            <a:r>
              <a:rPr lang="ko-KR" altLang="en-US" sz="4400" b="0" strike="noStrike" spc="-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400" b="0" strike="noStrike" spc="-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 underflow</a:t>
            </a:r>
            <a:endParaRPr lang="en-US" sz="4400" b="0" strike="noStrike" spc="-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3" name="Group 5"/>
          <p:cNvGrpSpPr/>
          <p:nvPr/>
        </p:nvGrpSpPr>
        <p:grpSpPr>
          <a:xfrm>
            <a:off x="345600" y="8292113"/>
            <a:ext cx="4608000" cy="9000"/>
            <a:chOff x="9858240" y="8401680"/>
            <a:chExt cx="4608000" cy="9000"/>
          </a:xfrm>
        </p:grpSpPr>
        <p:pic>
          <p:nvPicPr>
            <p:cNvPr id="54" name="Object 10"/>
            <p:cNvPicPr/>
            <p:nvPr/>
          </p:nvPicPr>
          <p:blipFill>
            <a:blip r:embed="rId5"/>
            <a:stretch/>
          </p:blipFill>
          <p:spPr>
            <a:xfrm>
              <a:off x="9858240" y="8401680"/>
              <a:ext cx="4608000" cy="9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0B68EBB-3573-CC9D-7508-F5827EDA0E29}"/>
              </a:ext>
            </a:extLst>
          </p:cNvPr>
          <p:cNvSpPr txBox="1"/>
          <p:nvPr/>
        </p:nvSpPr>
        <p:spPr>
          <a:xfrm>
            <a:off x="345599" y="6928522"/>
            <a:ext cx="1635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5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Table 1"/>
          <p:cNvGraphicFramePr/>
          <p:nvPr>
            <p:extLst>
              <p:ext uri="{D42A27DB-BD31-4B8C-83A1-F6EECF244321}">
                <p14:modId xmlns:p14="http://schemas.microsoft.com/office/powerpoint/2010/main" val="587478820"/>
              </p:ext>
            </p:extLst>
          </p:nvPr>
        </p:nvGraphicFramePr>
        <p:xfrm>
          <a:off x="0" y="0"/>
          <a:ext cx="12801240" cy="2400120"/>
        </p:xfrm>
        <a:graphic>
          <a:graphicData uri="http://schemas.openxmlformats.org/drawingml/2006/table">
            <a:tbl>
              <a:tblPr/>
              <a:tblGrid>
                <a:gridCol w="213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9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6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Page Title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마이페이지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ID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S-PLS-001-002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Date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220806</a:t>
                      </a:r>
                      <a:endParaRPr lang="en-US" altLang="ko-KR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Author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장혜연</a:t>
                      </a:r>
                      <a:endParaRPr lang="ko-KR" altLang="ko-KR" dirty="0"/>
                    </a:p>
                    <a:p>
                      <a:endParaRPr lang="ko-KR" dirty="0"/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Path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마이페이지 화면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Description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마이페이지 활동 목록</a:t>
                      </a: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창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0" name="Table 2"/>
          <p:cNvGraphicFramePr/>
          <p:nvPr>
            <p:extLst>
              <p:ext uri="{D42A27DB-BD31-4B8C-83A1-F6EECF244321}">
                <p14:modId xmlns:p14="http://schemas.microsoft.com/office/powerpoint/2010/main" val="447351018"/>
              </p:ext>
            </p:extLst>
          </p:nvPr>
        </p:nvGraphicFramePr>
        <p:xfrm>
          <a:off x="12801600" y="-1"/>
          <a:ext cx="5486040" cy="10287001"/>
        </p:xfrm>
        <a:graphic>
          <a:graphicData uri="http://schemas.openxmlformats.org/drawingml/2006/table">
            <a:tbl>
              <a:tblPr/>
              <a:tblGrid>
                <a:gridCol w="9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788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Detail Description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1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회원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정보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조회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2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활동 목록 보기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3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친구 목록 보기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4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채팅 목록 보기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5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회원 정보 수정하기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7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6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메인화면으로 돌아가기</a:t>
                      </a:r>
                      <a:endParaRPr lang="en-US" altLang="ko-KR" sz="2000" b="0" strike="noStrike" spc="-1" dirty="0">
                        <a:latin typeface="굴림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7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회원 탈퇴하기</a:t>
                      </a:r>
                      <a:endParaRPr lang="en-US" altLang="ko-KR" sz="2000" b="0" strike="noStrike" spc="-1" dirty="0">
                        <a:latin typeface="굴림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085855"/>
                  </a:ext>
                </a:extLst>
              </a:tr>
              <a:tr h="89076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화면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설명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852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스택 </a:t>
                      </a:r>
                      <a:r>
                        <a:rPr lang="ko-KR" alt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언더플로우</a:t>
                      </a: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마이페이지</a:t>
                      </a:r>
                      <a:endParaRPr lang="en-US" sz="2000" b="0" strike="noStrike" spc="-1" dirty="0">
                        <a:latin typeface="굴림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회원정보 조회</a:t>
                      </a:r>
                      <a:r>
                        <a:rPr lang="en-US" altLang="ko-KR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, </a:t>
                      </a: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회원정보 수정 화면</a:t>
                      </a:r>
                      <a:br>
                        <a:rPr dirty="0"/>
                      </a:b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5" name="CustomShape 7"/>
          <p:cNvSpPr/>
          <p:nvPr/>
        </p:nvSpPr>
        <p:spPr>
          <a:xfrm>
            <a:off x="3001518" y="3620403"/>
            <a:ext cx="8757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b="0" strike="noStrike" spc="-1" dirty="0">
                <a:solidFill>
                  <a:srgbClr val="000000"/>
                </a:solidFill>
                <a:latin typeface="Calibri"/>
              </a:rPr>
              <a:t>닉네임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36" name="Line 8"/>
          <p:cNvSpPr/>
          <p:nvPr/>
        </p:nvSpPr>
        <p:spPr>
          <a:xfrm>
            <a:off x="2375847" y="4003742"/>
            <a:ext cx="2515320" cy="0"/>
          </a:xfrm>
          <a:prstGeom prst="line">
            <a:avLst/>
          </a:prstGeom>
          <a:ln>
            <a:solidFill>
              <a:schemeClr val="dk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56" name="CustomShape 28"/>
          <p:cNvSpPr/>
          <p:nvPr/>
        </p:nvSpPr>
        <p:spPr>
          <a:xfrm>
            <a:off x="11342880" y="2649960"/>
            <a:ext cx="1094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메인화면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61" name="CustomShape 33"/>
          <p:cNvSpPr/>
          <p:nvPr/>
        </p:nvSpPr>
        <p:spPr>
          <a:xfrm>
            <a:off x="-65630" y="6607077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➍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262" name="CustomShape 34"/>
          <p:cNvSpPr/>
          <p:nvPr/>
        </p:nvSpPr>
        <p:spPr>
          <a:xfrm>
            <a:off x="10180499" y="4448263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➎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263" name="CustomShape 35"/>
          <p:cNvSpPr/>
          <p:nvPr/>
        </p:nvSpPr>
        <p:spPr>
          <a:xfrm>
            <a:off x="10841402" y="2607431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➏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264" name="CustomShape 36"/>
          <p:cNvSpPr/>
          <p:nvPr/>
        </p:nvSpPr>
        <p:spPr>
          <a:xfrm>
            <a:off x="9059060" y="2549081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➐</a:t>
            </a:r>
            <a:endParaRPr lang="en-US" sz="2200" b="0" strike="noStrike" spc="-1" dirty="0">
              <a:latin typeface="굴림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2E93CCD-3BFC-D65A-F2B3-B411657B7EEB}"/>
              </a:ext>
            </a:extLst>
          </p:cNvPr>
          <p:cNvGrpSpPr/>
          <p:nvPr/>
        </p:nvGrpSpPr>
        <p:grpSpPr>
          <a:xfrm>
            <a:off x="409859" y="2761481"/>
            <a:ext cx="1494539" cy="1524786"/>
            <a:chOff x="409859" y="2761481"/>
            <a:chExt cx="1494539" cy="1524786"/>
          </a:xfrm>
        </p:grpSpPr>
        <p:sp>
          <p:nvSpPr>
            <p:cNvPr id="252" name="CustomShape 24"/>
            <p:cNvSpPr/>
            <p:nvPr/>
          </p:nvSpPr>
          <p:spPr>
            <a:xfrm>
              <a:off x="409859" y="2761481"/>
              <a:ext cx="1494539" cy="1324660"/>
            </a:xfrm>
            <a:prstGeom prst="rect">
              <a:avLst/>
            </a:prstGeom>
            <a:noFill/>
            <a:ln>
              <a:solidFill>
                <a:schemeClr val="dk1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" name="그래픽 2" descr="사용자">
              <a:extLst>
                <a:ext uri="{FF2B5EF4-FFF2-40B4-BE49-F238E27FC236}">
                  <a16:creationId xmlns:a16="http://schemas.microsoft.com/office/drawing/2014/main" id="{87A1B8E7-7B37-DC12-0A57-1194B5FC2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4797" y="2961606"/>
              <a:ext cx="1324661" cy="1324661"/>
            </a:xfrm>
            <a:prstGeom prst="rect">
              <a:avLst/>
            </a:prstGeom>
          </p:spPr>
        </p:pic>
      </p:grpSp>
      <p:sp>
        <p:nvSpPr>
          <p:cNvPr id="23" name="CustomShape 15">
            <a:extLst>
              <a:ext uri="{FF2B5EF4-FFF2-40B4-BE49-F238E27FC236}">
                <a16:creationId xmlns:a16="http://schemas.microsoft.com/office/drawing/2014/main" id="{424044EC-7B8D-F6DD-E391-0760988B4027}"/>
              </a:ext>
            </a:extLst>
          </p:cNvPr>
          <p:cNvSpPr/>
          <p:nvPr/>
        </p:nvSpPr>
        <p:spPr>
          <a:xfrm>
            <a:off x="378779" y="4385698"/>
            <a:ext cx="1494540" cy="644229"/>
          </a:xfrm>
          <a:prstGeom prst="flowChartAlternateProcess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solidFill>
                  <a:schemeClr val="bg1"/>
                </a:solidFill>
                <a:latin typeface="Calibri"/>
              </a:rPr>
              <a:t>회원 정보</a:t>
            </a:r>
            <a:endParaRPr lang="en-US" sz="1800" b="0" strike="noStrike" spc="-1" dirty="0">
              <a:solidFill>
                <a:schemeClr val="bg1"/>
              </a:solidFill>
              <a:latin typeface="굴림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7F135D-430F-9C08-7DDE-0102041F9094}"/>
              </a:ext>
            </a:extLst>
          </p:cNvPr>
          <p:cNvSpPr/>
          <p:nvPr/>
        </p:nvSpPr>
        <p:spPr>
          <a:xfrm>
            <a:off x="1873499" y="4385697"/>
            <a:ext cx="10578662" cy="5767294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CustomShape 15">
            <a:extLst>
              <a:ext uri="{FF2B5EF4-FFF2-40B4-BE49-F238E27FC236}">
                <a16:creationId xmlns:a16="http://schemas.microsoft.com/office/drawing/2014/main" id="{FFC51466-F1A5-DD11-6F84-E621EB004E04}"/>
              </a:ext>
            </a:extLst>
          </p:cNvPr>
          <p:cNvSpPr/>
          <p:nvPr/>
        </p:nvSpPr>
        <p:spPr>
          <a:xfrm>
            <a:off x="378779" y="5079858"/>
            <a:ext cx="1494540" cy="644229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굴림"/>
              </a:rPr>
              <a:t>활동 목록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7" name="CustomShape 15">
            <a:extLst>
              <a:ext uri="{FF2B5EF4-FFF2-40B4-BE49-F238E27FC236}">
                <a16:creationId xmlns:a16="http://schemas.microsoft.com/office/drawing/2014/main" id="{2E7253B4-82AD-5EF8-43E2-5B75FF5C1CA1}"/>
              </a:ext>
            </a:extLst>
          </p:cNvPr>
          <p:cNvSpPr/>
          <p:nvPr/>
        </p:nvSpPr>
        <p:spPr>
          <a:xfrm>
            <a:off x="378779" y="6468178"/>
            <a:ext cx="1494540" cy="644229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굴림"/>
              </a:rPr>
              <a:t>채팅 목록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8" name="CustomShape 15">
            <a:extLst>
              <a:ext uri="{FF2B5EF4-FFF2-40B4-BE49-F238E27FC236}">
                <a16:creationId xmlns:a16="http://schemas.microsoft.com/office/drawing/2014/main" id="{46EFC3D4-4465-6522-122E-07F0FC484CD2}"/>
              </a:ext>
            </a:extLst>
          </p:cNvPr>
          <p:cNvSpPr/>
          <p:nvPr/>
        </p:nvSpPr>
        <p:spPr>
          <a:xfrm>
            <a:off x="378779" y="5774018"/>
            <a:ext cx="1494540" cy="644229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>
                <a:latin typeface="굴림"/>
              </a:rPr>
              <a:t>친구 목록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56" name="CustomShape 10">
            <a:extLst>
              <a:ext uri="{FF2B5EF4-FFF2-40B4-BE49-F238E27FC236}">
                <a16:creationId xmlns:a16="http://schemas.microsoft.com/office/drawing/2014/main" id="{7A29AA69-EBC8-5B5D-1235-5BDA694467B4}"/>
              </a:ext>
            </a:extLst>
          </p:cNvPr>
          <p:cNvSpPr/>
          <p:nvPr/>
        </p:nvSpPr>
        <p:spPr>
          <a:xfrm>
            <a:off x="-65630" y="4434727"/>
            <a:ext cx="345106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➊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C5198-2DF8-775D-E6F9-B89A93DB0388}"/>
              </a:ext>
            </a:extLst>
          </p:cNvPr>
          <p:cNvSpPr txBox="1"/>
          <p:nvPr/>
        </p:nvSpPr>
        <p:spPr>
          <a:xfrm>
            <a:off x="9524520" y="2645468"/>
            <a:ext cx="120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회원탈퇴</a:t>
            </a:r>
          </a:p>
        </p:txBody>
      </p:sp>
      <p:sp>
        <p:nvSpPr>
          <p:cNvPr id="57" name="CustomShape 11">
            <a:extLst>
              <a:ext uri="{FF2B5EF4-FFF2-40B4-BE49-F238E27FC236}">
                <a16:creationId xmlns:a16="http://schemas.microsoft.com/office/drawing/2014/main" id="{E19DEE46-4015-9881-86C5-86545D1B18D1}"/>
              </a:ext>
            </a:extLst>
          </p:cNvPr>
          <p:cNvSpPr/>
          <p:nvPr/>
        </p:nvSpPr>
        <p:spPr>
          <a:xfrm>
            <a:off x="-79410" y="5143499"/>
            <a:ext cx="345106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➋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39" name="CustomShape 12">
            <a:extLst>
              <a:ext uri="{FF2B5EF4-FFF2-40B4-BE49-F238E27FC236}">
                <a16:creationId xmlns:a16="http://schemas.microsoft.com/office/drawing/2014/main" id="{0975D6C6-70D5-5F55-1036-71E373445E58}"/>
              </a:ext>
            </a:extLst>
          </p:cNvPr>
          <p:cNvSpPr/>
          <p:nvPr/>
        </p:nvSpPr>
        <p:spPr>
          <a:xfrm>
            <a:off x="-79410" y="5914126"/>
            <a:ext cx="345106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➌</a:t>
            </a:r>
            <a:endParaRPr lang="en-US" sz="2200" b="0" strike="noStrike" spc="-1" dirty="0">
              <a:latin typeface="굴림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7584D4-199B-BE98-2ECE-664F95D6BC80}"/>
              </a:ext>
            </a:extLst>
          </p:cNvPr>
          <p:cNvGrpSpPr/>
          <p:nvPr/>
        </p:nvGrpSpPr>
        <p:grpSpPr>
          <a:xfrm>
            <a:off x="2704119" y="4465504"/>
            <a:ext cx="6796338" cy="5365373"/>
            <a:chOff x="2728182" y="4465504"/>
            <a:chExt cx="2572058" cy="417132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E211F67-784D-EC33-1861-62E1166378D5}"/>
                </a:ext>
              </a:extLst>
            </p:cNvPr>
            <p:cNvGrpSpPr/>
            <p:nvPr/>
          </p:nvGrpSpPr>
          <p:grpSpPr>
            <a:xfrm>
              <a:off x="2784920" y="4465504"/>
              <a:ext cx="2515320" cy="564423"/>
              <a:chOff x="2784920" y="4465504"/>
              <a:chExt cx="2515320" cy="564423"/>
            </a:xfrm>
          </p:grpSpPr>
          <p:sp>
            <p:nvSpPr>
              <p:cNvPr id="29" name="CustomShape 7">
                <a:extLst>
                  <a:ext uri="{FF2B5EF4-FFF2-40B4-BE49-F238E27FC236}">
                    <a16:creationId xmlns:a16="http://schemas.microsoft.com/office/drawing/2014/main" id="{EC277DE8-60FD-A6D8-43BF-D88049B5B79D}"/>
                  </a:ext>
                </a:extLst>
              </p:cNvPr>
              <p:cNvSpPr/>
              <p:nvPr/>
            </p:nvSpPr>
            <p:spPr>
              <a:xfrm>
                <a:off x="2784920" y="4465504"/>
                <a:ext cx="875700" cy="3678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1800" b="0" strike="noStrike" spc="-1" dirty="0">
                    <a:solidFill>
                      <a:srgbClr val="000000"/>
                    </a:solidFill>
                    <a:latin typeface="Calibri"/>
                  </a:rPr>
                  <a:t>닉네임</a:t>
                </a:r>
                <a:endParaRPr lang="en-US" sz="1800" b="0" strike="noStrike" spc="-1" dirty="0">
                  <a:latin typeface="굴림"/>
                </a:endParaRPr>
              </a:p>
            </p:txBody>
          </p:sp>
          <p:sp>
            <p:nvSpPr>
              <p:cNvPr id="30" name="Line 8">
                <a:extLst>
                  <a:ext uri="{FF2B5EF4-FFF2-40B4-BE49-F238E27FC236}">
                    <a16:creationId xmlns:a16="http://schemas.microsoft.com/office/drawing/2014/main" id="{3C80B476-08E0-312D-8FC0-F15D1D59228A}"/>
                  </a:ext>
                </a:extLst>
              </p:cNvPr>
              <p:cNvSpPr/>
              <p:nvPr/>
            </p:nvSpPr>
            <p:spPr>
              <a:xfrm>
                <a:off x="2784920" y="5029927"/>
                <a:ext cx="2515320" cy="0"/>
              </a:xfrm>
              <a:prstGeom prst="line">
                <a:avLst/>
              </a:prstGeom>
              <a:ln>
                <a:solidFill>
                  <a:schemeClr val="dk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ko-KR" altLang="en-US" dirty="0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D83C192-B4EE-EE68-B467-9F43A97D41B2}"/>
                </a:ext>
              </a:extLst>
            </p:cNvPr>
            <p:cNvGrpSpPr/>
            <p:nvPr/>
          </p:nvGrpSpPr>
          <p:grpSpPr>
            <a:xfrm>
              <a:off x="2728182" y="5363100"/>
              <a:ext cx="2515321" cy="564423"/>
              <a:chOff x="2784919" y="4465504"/>
              <a:chExt cx="2515321" cy="564423"/>
            </a:xfrm>
          </p:grpSpPr>
          <p:sp>
            <p:nvSpPr>
              <p:cNvPr id="32" name="CustomShape 7">
                <a:extLst>
                  <a:ext uri="{FF2B5EF4-FFF2-40B4-BE49-F238E27FC236}">
                    <a16:creationId xmlns:a16="http://schemas.microsoft.com/office/drawing/2014/main" id="{C59020A1-8F23-3D01-2DEE-591F2B35CC1E}"/>
                  </a:ext>
                </a:extLst>
              </p:cNvPr>
              <p:cNvSpPr/>
              <p:nvPr/>
            </p:nvSpPr>
            <p:spPr>
              <a:xfrm>
                <a:off x="2784919" y="4465504"/>
                <a:ext cx="1627249" cy="3678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1800" b="0" strike="noStrike" spc="-1">
                    <a:solidFill>
                      <a:srgbClr val="000000"/>
                    </a:solidFill>
                    <a:latin typeface="Calibri"/>
                  </a:rPr>
                  <a:t>프로필사진</a:t>
                </a:r>
                <a:endParaRPr lang="en-US" sz="1800" b="0" strike="noStrike" spc="-1" dirty="0">
                  <a:latin typeface="굴림"/>
                </a:endParaRPr>
              </a:p>
            </p:txBody>
          </p:sp>
          <p:sp>
            <p:nvSpPr>
              <p:cNvPr id="33" name="Line 8">
                <a:extLst>
                  <a:ext uri="{FF2B5EF4-FFF2-40B4-BE49-F238E27FC236}">
                    <a16:creationId xmlns:a16="http://schemas.microsoft.com/office/drawing/2014/main" id="{33BBC3EB-2C00-6FD5-2727-62B1E04464C6}"/>
                  </a:ext>
                </a:extLst>
              </p:cNvPr>
              <p:cNvSpPr/>
              <p:nvPr/>
            </p:nvSpPr>
            <p:spPr>
              <a:xfrm>
                <a:off x="2784920" y="5029927"/>
                <a:ext cx="2515320" cy="0"/>
              </a:xfrm>
              <a:prstGeom prst="line">
                <a:avLst/>
              </a:prstGeom>
              <a:ln>
                <a:solidFill>
                  <a:schemeClr val="dk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ko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5FFD650-8B30-B4F2-BD94-285C22C51283}"/>
                </a:ext>
              </a:extLst>
            </p:cNvPr>
            <p:cNvGrpSpPr/>
            <p:nvPr/>
          </p:nvGrpSpPr>
          <p:grpSpPr>
            <a:xfrm>
              <a:off x="2728183" y="6227080"/>
              <a:ext cx="2515320" cy="564423"/>
              <a:chOff x="2784920" y="4465504"/>
              <a:chExt cx="2515320" cy="564423"/>
            </a:xfrm>
          </p:grpSpPr>
          <p:sp>
            <p:nvSpPr>
              <p:cNvPr id="41" name="CustomShape 7">
                <a:extLst>
                  <a:ext uri="{FF2B5EF4-FFF2-40B4-BE49-F238E27FC236}">
                    <a16:creationId xmlns:a16="http://schemas.microsoft.com/office/drawing/2014/main" id="{F3576BBD-94A9-048A-2738-9ABE195C3108}"/>
                  </a:ext>
                </a:extLst>
              </p:cNvPr>
              <p:cNvSpPr/>
              <p:nvPr/>
            </p:nvSpPr>
            <p:spPr>
              <a:xfrm>
                <a:off x="2784920" y="4465504"/>
                <a:ext cx="1362554" cy="3678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spc="-1">
                    <a:solidFill>
                      <a:srgbClr val="000000"/>
                    </a:solidFill>
                    <a:latin typeface="Calibri"/>
                  </a:rPr>
                  <a:t>비밀번호</a:t>
                </a:r>
                <a:endParaRPr lang="en-US" sz="1800" b="0" strike="noStrike" spc="-1" dirty="0">
                  <a:latin typeface="굴림"/>
                </a:endParaRPr>
              </a:p>
            </p:txBody>
          </p:sp>
          <p:sp>
            <p:nvSpPr>
              <p:cNvPr id="42" name="Line 8">
                <a:extLst>
                  <a:ext uri="{FF2B5EF4-FFF2-40B4-BE49-F238E27FC236}">
                    <a16:creationId xmlns:a16="http://schemas.microsoft.com/office/drawing/2014/main" id="{EC69A12E-0A59-D0B0-D2EE-5FD75DA11295}"/>
                  </a:ext>
                </a:extLst>
              </p:cNvPr>
              <p:cNvSpPr/>
              <p:nvPr/>
            </p:nvSpPr>
            <p:spPr>
              <a:xfrm>
                <a:off x="2784920" y="5029927"/>
                <a:ext cx="2515320" cy="0"/>
              </a:xfrm>
              <a:prstGeom prst="line">
                <a:avLst/>
              </a:prstGeom>
              <a:ln>
                <a:solidFill>
                  <a:schemeClr val="dk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ko-KR" altLang="en-US" dirty="0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1FCE1618-22DB-FBE1-974E-543FF421C60F}"/>
                </a:ext>
              </a:extLst>
            </p:cNvPr>
            <p:cNvGrpSpPr/>
            <p:nvPr/>
          </p:nvGrpSpPr>
          <p:grpSpPr>
            <a:xfrm>
              <a:off x="2743140" y="7149742"/>
              <a:ext cx="2515320" cy="564423"/>
              <a:chOff x="2784920" y="4465504"/>
              <a:chExt cx="2515320" cy="564423"/>
            </a:xfrm>
          </p:grpSpPr>
          <p:sp>
            <p:nvSpPr>
              <p:cNvPr id="44" name="CustomShape 7">
                <a:extLst>
                  <a:ext uri="{FF2B5EF4-FFF2-40B4-BE49-F238E27FC236}">
                    <a16:creationId xmlns:a16="http://schemas.microsoft.com/office/drawing/2014/main" id="{3A539A10-4EF7-FE63-4ECF-8CDAB4657DBA}"/>
                  </a:ext>
                </a:extLst>
              </p:cNvPr>
              <p:cNvSpPr/>
              <p:nvPr/>
            </p:nvSpPr>
            <p:spPr>
              <a:xfrm>
                <a:off x="2784920" y="4465504"/>
                <a:ext cx="875700" cy="3678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spc="-1" dirty="0">
                    <a:solidFill>
                      <a:srgbClr val="000000"/>
                    </a:solidFill>
                    <a:latin typeface="Calibri"/>
                  </a:rPr>
                  <a:t>주소</a:t>
                </a:r>
                <a:endParaRPr lang="en-US" sz="1800" b="0" strike="noStrike" spc="-1" dirty="0">
                  <a:latin typeface="굴림"/>
                </a:endParaRPr>
              </a:p>
            </p:txBody>
          </p:sp>
          <p:sp>
            <p:nvSpPr>
              <p:cNvPr id="45" name="Line 8">
                <a:extLst>
                  <a:ext uri="{FF2B5EF4-FFF2-40B4-BE49-F238E27FC236}">
                    <a16:creationId xmlns:a16="http://schemas.microsoft.com/office/drawing/2014/main" id="{46155A70-20A4-6133-885E-0AC71960031D}"/>
                  </a:ext>
                </a:extLst>
              </p:cNvPr>
              <p:cNvSpPr/>
              <p:nvPr/>
            </p:nvSpPr>
            <p:spPr>
              <a:xfrm>
                <a:off x="2784920" y="5029927"/>
                <a:ext cx="2515320" cy="0"/>
              </a:xfrm>
              <a:prstGeom prst="line">
                <a:avLst/>
              </a:prstGeom>
              <a:ln>
                <a:solidFill>
                  <a:schemeClr val="dk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ko-KR" altLang="en-US" dirty="0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5C35373-668C-2E04-BED0-D59DCC225770}"/>
                </a:ext>
              </a:extLst>
            </p:cNvPr>
            <p:cNvGrpSpPr/>
            <p:nvPr/>
          </p:nvGrpSpPr>
          <p:grpSpPr>
            <a:xfrm>
              <a:off x="2748493" y="8072404"/>
              <a:ext cx="2515320" cy="564423"/>
              <a:chOff x="2748493" y="4465504"/>
              <a:chExt cx="2515320" cy="564423"/>
            </a:xfrm>
          </p:grpSpPr>
          <p:sp>
            <p:nvSpPr>
              <p:cNvPr id="47" name="CustomShape 7">
                <a:extLst>
                  <a:ext uri="{FF2B5EF4-FFF2-40B4-BE49-F238E27FC236}">
                    <a16:creationId xmlns:a16="http://schemas.microsoft.com/office/drawing/2014/main" id="{0CAB104A-F63A-725F-83D8-A71B5A5C2E23}"/>
                  </a:ext>
                </a:extLst>
              </p:cNvPr>
              <p:cNvSpPr/>
              <p:nvPr/>
            </p:nvSpPr>
            <p:spPr>
              <a:xfrm>
                <a:off x="2784919" y="4465504"/>
                <a:ext cx="1305817" cy="3678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spc="-1" dirty="0">
                    <a:solidFill>
                      <a:srgbClr val="000000"/>
                    </a:solidFill>
                    <a:latin typeface="Calibri"/>
                  </a:rPr>
                  <a:t>전화번호</a:t>
                </a:r>
                <a:endParaRPr lang="en-US" sz="1800" b="0" strike="noStrike" spc="-1" dirty="0">
                  <a:latin typeface="굴림"/>
                </a:endParaRPr>
              </a:p>
            </p:txBody>
          </p:sp>
          <p:sp>
            <p:nvSpPr>
              <p:cNvPr id="48" name="Line 8">
                <a:extLst>
                  <a:ext uri="{FF2B5EF4-FFF2-40B4-BE49-F238E27FC236}">
                    <a16:creationId xmlns:a16="http://schemas.microsoft.com/office/drawing/2014/main" id="{0BC77F08-9CA1-27AE-8F96-0900586347E2}"/>
                  </a:ext>
                </a:extLst>
              </p:cNvPr>
              <p:cNvSpPr/>
              <p:nvPr/>
            </p:nvSpPr>
            <p:spPr>
              <a:xfrm>
                <a:off x="2748493" y="5029927"/>
                <a:ext cx="2515320" cy="0"/>
              </a:xfrm>
              <a:prstGeom prst="line">
                <a:avLst/>
              </a:prstGeom>
              <a:ln>
                <a:solidFill>
                  <a:schemeClr val="dk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ko-KR" altLang="en-US" dirty="0"/>
              </a:p>
            </p:txBody>
          </p:sp>
        </p:grpSp>
      </p:grpSp>
      <p:sp>
        <p:nvSpPr>
          <p:cNvPr id="52" name="CustomShape 15">
            <a:extLst>
              <a:ext uri="{FF2B5EF4-FFF2-40B4-BE49-F238E27FC236}">
                <a16:creationId xmlns:a16="http://schemas.microsoft.com/office/drawing/2014/main" id="{0C685702-B1F7-55C9-FBF0-B0C69526472F}"/>
              </a:ext>
            </a:extLst>
          </p:cNvPr>
          <p:cNvSpPr/>
          <p:nvPr/>
        </p:nvSpPr>
        <p:spPr>
          <a:xfrm>
            <a:off x="11176677" y="4500073"/>
            <a:ext cx="1061221" cy="473184"/>
          </a:xfrm>
          <a:prstGeom prst="flowChartAlternateProcess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>
                <a:solidFill>
                  <a:schemeClr val="bg1"/>
                </a:solidFill>
                <a:latin typeface="Calibri"/>
              </a:rPr>
              <a:t>수정</a:t>
            </a:r>
            <a:endParaRPr lang="en-US" sz="1800" b="0" strike="noStrike" spc="-1" dirty="0">
              <a:solidFill>
                <a:schemeClr val="bg1"/>
              </a:solidFill>
              <a:latin typeface="굴림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22AF06A-3C52-C673-724A-AB222EBD5951}"/>
              </a:ext>
            </a:extLst>
          </p:cNvPr>
          <p:cNvGrpSpPr/>
          <p:nvPr/>
        </p:nvGrpSpPr>
        <p:grpSpPr>
          <a:xfrm>
            <a:off x="9500457" y="5374924"/>
            <a:ext cx="1155901" cy="1187468"/>
            <a:chOff x="409859" y="2761481"/>
            <a:chExt cx="1494539" cy="1524786"/>
          </a:xfrm>
        </p:grpSpPr>
        <p:sp>
          <p:nvSpPr>
            <p:cNvPr id="54" name="CustomShape 24">
              <a:extLst>
                <a:ext uri="{FF2B5EF4-FFF2-40B4-BE49-F238E27FC236}">
                  <a16:creationId xmlns:a16="http://schemas.microsoft.com/office/drawing/2014/main" id="{4A1BFB34-714B-8FCC-4B21-F98ECF25964A}"/>
                </a:ext>
              </a:extLst>
            </p:cNvPr>
            <p:cNvSpPr/>
            <p:nvPr/>
          </p:nvSpPr>
          <p:spPr>
            <a:xfrm>
              <a:off x="409859" y="2761481"/>
              <a:ext cx="1494539" cy="1324660"/>
            </a:xfrm>
            <a:prstGeom prst="rect">
              <a:avLst/>
            </a:prstGeom>
            <a:noFill/>
            <a:ln>
              <a:solidFill>
                <a:schemeClr val="dk1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55" name="그래픽 54" descr="사용자">
              <a:extLst>
                <a:ext uri="{FF2B5EF4-FFF2-40B4-BE49-F238E27FC236}">
                  <a16:creationId xmlns:a16="http://schemas.microsoft.com/office/drawing/2014/main" id="{48B153E5-950B-662B-8C10-9378BB561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4797" y="2961606"/>
              <a:ext cx="1324661" cy="1324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286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Table 1"/>
          <p:cNvGraphicFramePr/>
          <p:nvPr>
            <p:extLst>
              <p:ext uri="{D42A27DB-BD31-4B8C-83A1-F6EECF244321}">
                <p14:modId xmlns:p14="http://schemas.microsoft.com/office/powerpoint/2010/main" val="2384269832"/>
              </p:ext>
            </p:extLst>
          </p:nvPr>
        </p:nvGraphicFramePr>
        <p:xfrm>
          <a:off x="0" y="0"/>
          <a:ext cx="12801240" cy="2400120"/>
        </p:xfrm>
        <a:graphic>
          <a:graphicData uri="http://schemas.openxmlformats.org/drawingml/2006/table">
            <a:tbl>
              <a:tblPr/>
              <a:tblGrid>
                <a:gridCol w="213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9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6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Page Title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마이페이지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ID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S-PLS-001-003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Date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220806</a:t>
                      </a:r>
                      <a:endParaRPr lang="en-US" altLang="ko-KR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Author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장혜연</a:t>
                      </a:r>
                      <a:endParaRPr lang="ko-KR" altLang="ko-KR" dirty="0"/>
                    </a:p>
                    <a:p>
                      <a:endParaRPr lang="ko-KR" dirty="0"/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Path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마이페이지 화면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Description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마이페이지 활동 목록</a:t>
                      </a: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창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0" name="Table 2"/>
          <p:cNvGraphicFramePr/>
          <p:nvPr>
            <p:extLst>
              <p:ext uri="{D42A27DB-BD31-4B8C-83A1-F6EECF244321}">
                <p14:modId xmlns:p14="http://schemas.microsoft.com/office/powerpoint/2010/main" val="2409033279"/>
              </p:ext>
            </p:extLst>
          </p:nvPr>
        </p:nvGraphicFramePr>
        <p:xfrm>
          <a:off x="12801600" y="-1"/>
          <a:ext cx="5486040" cy="11134120"/>
        </p:xfrm>
        <a:graphic>
          <a:graphicData uri="http://schemas.openxmlformats.org/drawingml/2006/table">
            <a:tbl>
              <a:tblPr/>
              <a:tblGrid>
                <a:gridCol w="9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788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Detail Description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1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회원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정보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보기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2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활동 목록 조회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3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친구 목록 보기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4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채팅 목록 보기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5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내 질문 게시판 목록 조회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7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6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 내 답변 게시판 목록 조회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7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7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메인화면으로 돌아가기</a:t>
                      </a:r>
                      <a:endParaRPr lang="en-US" altLang="ko-KR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7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회원 탈퇴하기</a:t>
                      </a:r>
                      <a:endParaRPr lang="en-US" altLang="ko-KR" sz="2000" b="0" strike="noStrike" spc="-1" dirty="0">
                        <a:latin typeface="굴림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085855"/>
                  </a:ext>
                </a:extLst>
              </a:tr>
              <a:tr h="89076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화면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설명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852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스택 </a:t>
                      </a:r>
                      <a:r>
                        <a:rPr lang="ko-KR" alt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언더플로우</a:t>
                      </a: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마이페이지</a:t>
                      </a:r>
                      <a:endParaRPr lang="en-US" sz="2000" b="0" strike="noStrike" spc="-1" dirty="0">
                        <a:latin typeface="굴림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활동 목록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조회</a:t>
                      </a:r>
                      <a:endParaRPr lang="en-US" sz="2000" b="0" strike="noStrike" spc="-1" dirty="0">
                        <a:solidFill>
                          <a:srgbClr val="0D0D0D"/>
                        </a:solidFill>
                        <a:latin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화면</a:t>
                      </a:r>
                      <a:br>
                        <a:rPr dirty="0"/>
                      </a:b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5" name="CustomShape 7"/>
          <p:cNvSpPr/>
          <p:nvPr/>
        </p:nvSpPr>
        <p:spPr>
          <a:xfrm>
            <a:off x="3001518" y="3620403"/>
            <a:ext cx="8757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b="0" strike="noStrike" spc="-1" dirty="0">
                <a:solidFill>
                  <a:srgbClr val="000000"/>
                </a:solidFill>
                <a:latin typeface="Calibri"/>
              </a:rPr>
              <a:t>닉네임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36" name="Line 8"/>
          <p:cNvSpPr/>
          <p:nvPr/>
        </p:nvSpPr>
        <p:spPr>
          <a:xfrm>
            <a:off x="2375847" y="4003742"/>
            <a:ext cx="2515320" cy="0"/>
          </a:xfrm>
          <a:prstGeom prst="line">
            <a:avLst/>
          </a:prstGeom>
          <a:ln>
            <a:solidFill>
              <a:schemeClr val="dk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52" name="CustomShape 24"/>
          <p:cNvSpPr/>
          <p:nvPr/>
        </p:nvSpPr>
        <p:spPr>
          <a:xfrm>
            <a:off x="409859" y="2761481"/>
            <a:ext cx="1494539" cy="1324660"/>
          </a:xfrm>
          <a:prstGeom prst="rect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28"/>
          <p:cNvSpPr/>
          <p:nvPr/>
        </p:nvSpPr>
        <p:spPr>
          <a:xfrm>
            <a:off x="11342880" y="2649960"/>
            <a:ext cx="1094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메인화면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61" name="CustomShape 33"/>
          <p:cNvSpPr/>
          <p:nvPr/>
        </p:nvSpPr>
        <p:spPr>
          <a:xfrm>
            <a:off x="-65630" y="6607077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➍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262" name="CustomShape 34"/>
          <p:cNvSpPr/>
          <p:nvPr/>
        </p:nvSpPr>
        <p:spPr>
          <a:xfrm>
            <a:off x="1954345" y="4494457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➎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263" name="CustomShape 35"/>
          <p:cNvSpPr/>
          <p:nvPr/>
        </p:nvSpPr>
        <p:spPr>
          <a:xfrm>
            <a:off x="1954345" y="7289365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➏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264" name="CustomShape 36"/>
          <p:cNvSpPr/>
          <p:nvPr/>
        </p:nvSpPr>
        <p:spPr>
          <a:xfrm>
            <a:off x="10941070" y="2617734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➐</a:t>
            </a:r>
            <a:endParaRPr lang="en-US" sz="2200" b="0" strike="noStrike" spc="-1" dirty="0">
              <a:latin typeface="굴림"/>
            </a:endParaRP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87A1B8E7-7B37-DC12-0A57-1194B5FC2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797" y="2961606"/>
            <a:ext cx="1324661" cy="1324661"/>
          </a:xfrm>
          <a:prstGeom prst="rect">
            <a:avLst/>
          </a:prstGeom>
        </p:spPr>
      </p:pic>
      <p:sp>
        <p:nvSpPr>
          <p:cNvPr id="23" name="CustomShape 15">
            <a:extLst>
              <a:ext uri="{FF2B5EF4-FFF2-40B4-BE49-F238E27FC236}">
                <a16:creationId xmlns:a16="http://schemas.microsoft.com/office/drawing/2014/main" id="{424044EC-7B8D-F6DD-E391-0760988B4027}"/>
              </a:ext>
            </a:extLst>
          </p:cNvPr>
          <p:cNvSpPr/>
          <p:nvPr/>
        </p:nvSpPr>
        <p:spPr>
          <a:xfrm>
            <a:off x="378779" y="4385698"/>
            <a:ext cx="1494540" cy="644229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Calibri"/>
              </a:rPr>
              <a:t>회원 정보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7F135D-430F-9C08-7DDE-0102041F9094}"/>
              </a:ext>
            </a:extLst>
          </p:cNvPr>
          <p:cNvSpPr/>
          <p:nvPr/>
        </p:nvSpPr>
        <p:spPr>
          <a:xfrm>
            <a:off x="1873499" y="4385697"/>
            <a:ext cx="10578662" cy="5767294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CustomShape 15">
            <a:extLst>
              <a:ext uri="{FF2B5EF4-FFF2-40B4-BE49-F238E27FC236}">
                <a16:creationId xmlns:a16="http://schemas.microsoft.com/office/drawing/2014/main" id="{FFC51466-F1A5-DD11-6F84-E621EB004E04}"/>
              </a:ext>
            </a:extLst>
          </p:cNvPr>
          <p:cNvSpPr/>
          <p:nvPr/>
        </p:nvSpPr>
        <p:spPr>
          <a:xfrm>
            <a:off x="378779" y="5079858"/>
            <a:ext cx="1494540" cy="644229"/>
          </a:xfrm>
          <a:prstGeom prst="flowChartAlternateProcess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solidFill>
                  <a:schemeClr val="bg1"/>
                </a:solidFill>
                <a:latin typeface="굴림"/>
              </a:rPr>
              <a:t>활동 목록</a:t>
            </a:r>
            <a:endParaRPr lang="en-US" sz="1800" b="0" strike="noStrike" spc="-1" dirty="0">
              <a:solidFill>
                <a:schemeClr val="bg1"/>
              </a:solidFill>
              <a:latin typeface="굴림"/>
            </a:endParaRPr>
          </a:p>
        </p:txBody>
      </p:sp>
      <p:sp>
        <p:nvSpPr>
          <p:cNvPr id="27" name="CustomShape 15">
            <a:extLst>
              <a:ext uri="{FF2B5EF4-FFF2-40B4-BE49-F238E27FC236}">
                <a16:creationId xmlns:a16="http://schemas.microsoft.com/office/drawing/2014/main" id="{2E7253B4-82AD-5EF8-43E2-5B75FF5C1CA1}"/>
              </a:ext>
            </a:extLst>
          </p:cNvPr>
          <p:cNvSpPr/>
          <p:nvPr/>
        </p:nvSpPr>
        <p:spPr>
          <a:xfrm>
            <a:off x="378779" y="6468178"/>
            <a:ext cx="1494540" cy="644229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굴림"/>
              </a:rPr>
              <a:t>채팅 목록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8" name="CustomShape 15">
            <a:extLst>
              <a:ext uri="{FF2B5EF4-FFF2-40B4-BE49-F238E27FC236}">
                <a16:creationId xmlns:a16="http://schemas.microsoft.com/office/drawing/2014/main" id="{46EFC3D4-4465-6522-122E-07F0FC484CD2}"/>
              </a:ext>
            </a:extLst>
          </p:cNvPr>
          <p:cNvSpPr/>
          <p:nvPr/>
        </p:nvSpPr>
        <p:spPr>
          <a:xfrm>
            <a:off x="378779" y="5774018"/>
            <a:ext cx="1494540" cy="644229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>
                <a:latin typeface="굴림"/>
              </a:rPr>
              <a:t>친구 목록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56" name="CustomShape 10">
            <a:extLst>
              <a:ext uri="{FF2B5EF4-FFF2-40B4-BE49-F238E27FC236}">
                <a16:creationId xmlns:a16="http://schemas.microsoft.com/office/drawing/2014/main" id="{7A29AA69-EBC8-5B5D-1235-5BDA694467B4}"/>
              </a:ext>
            </a:extLst>
          </p:cNvPr>
          <p:cNvSpPr/>
          <p:nvPr/>
        </p:nvSpPr>
        <p:spPr>
          <a:xfrm>
            <a:off x="-65630" y="4434727"/>
            <a:ext cx="345106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➊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C5198-2DF8-775D-E6F9-B89A93DB0388}"/>
              </a:ext>
            </a:extLst>
          </p:cNvPr>
          <p:cNvSpPr txBox="1"/>
          <p:nvPr/>
        </p:nvSpPr>
        <p:spPr>
          <a:xfrm>
            <a:off x="9524520" y="2645468"/>
            <a:ext cx="120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회원탈퇴</a:t>
            </a:r>
          </a:p>
        </p:txBody>
      </p:sp>
      <p:sp>
        <p:nvSpPr>
          <p:cNvPr id="57" name="CustomShape 11">
            <a:extLst>
              <a:ext uri="{FF2B5EF4-FFF2-40B4-BE49-F238E27FC236}">
                <a16:creationId xmlns:a16="http://schemas.microsoft.com/office/drawing/2014/main" id="{E19DEE46-4015-9881-86C5-86545D1B18D1}"/>
              </a:ext>
            </a:extLst>
          </p:cNvPr>
          <p:cNvSpPr/>
          <p:nvPr/>
        </p:nvSpPr>
        <p:spPr>
          <a:xfrm>
            <a:off x="-79410" y="5143499"/>
            <a:ext cx="345106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➋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35" name="CustomShape 16">
            <a:extLst>
              <a:ext uri="{FF2B5EF4-FFF2-40B4-BE49-F238E27FC236}">
                <a16:creationId xmlns:a16="http://schemas.microsoft.com/office/drawing/2014/main" id="{F1CC6D2C-B098-BE17-3778-A80849FF38EA}"/>
              </a:ext>
            </a:extLst>
          </p:cNvPr>
          <p:cNvSpPr/>
          <p:nvPr/>
        </p:nvSpPr>
        <p:spPr>
          <a:xfrm>
            <a:off x="2062668" y="7729583"/>
            <a:ext cx="10200324" cy="2085115"/>
          </a:xfrm>
          <a:prstGeom prst="flowChartAlternateProcess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" name="CustomShape 18">
            <a:extLst>
              <a:ext uri="{FF2B5EF4-FFF2-40B4-BE49-F238E27FC236}">
                <a16:creationId xmlns:a16="http://schemas.microsoft.com/office/drawing/2014/main" id="{77B93A31-14DA-757B-F527-A8A0F0DE9619}"/>
              </a:ext>
            </a:extLst>
          </p:cNvPr>
          <p:cNvSpPr/>
          <p:nvPr/>
        </p:nvSpPr>
        <p:spPr>
          <a:xfrm>
            <a:off x="2222758" y="4523873"/>
            <a:ext cx="2257839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b="1" spc="-1" dirty="0">
                <a:latin typeface="굴림"/>
              </a:rPr>
              <a:t>내 질문 게시판 목록</a:t>
            </a:r>
            <a:endParaRPr lang="en-US" sz="1800" b="1" strike="noStrike" spc="-1" dirty="0">
              <a:latin typeface="굴림"/>
            </a:endParaRPr>
          </a:p>
        </p:txBody>
      </p:sp>
      <p:sp>
        <p:nvSpPr>
          <p:cNvPr id="37" name="CustomShape 16">
            <a:extLst>
              <a:ext uri="{FF2B5EF4-FFF2-40B4-BE49-F238E27FC236}">
                <a16:creationId xmlns:a16="http://schemas.microsoft.com/office/drawing/2014/main" id="{C95C9B1F-4C70-388F-ACC2-14F6C5FFD6B7}"/>
              </a:ext>
            </a:extLst>
          </p:cNvPr>
          <p:cNvSpPr/>
          <p:nvPr/>
        </p:nvSpPr>
        <p:spPr>
          <a:xfrm>
            <a:off x="2062668" y="4946762"/>
            <a:ext cx="10200324" cy="2085115"/>
          </a:xfrm>
          <a:prstGeom prst="flowChartAlternateProcess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18">
            <a:extLst>
              <a:ext uri="{FF2B5EF4-FFF2-40B4-BE49-F238E27FC236}">
                <a16:creationId xmlns:a16="http://schemas.microsoft.com/office/drawing/2014/main" id="{780E7DFD-1678-57FD-067B-D220B1C91F30}"/>
              </a:ext>
            </a:extLst>
          </p:cNvPr>
          <p:cNvSpPr/>
          <p:nvPr/>
        </p:nvSpPr>
        <p:spPr>
          <a:xfrm>
            <a:off x="2222758" y="7317826"/>
            <a:ext cx="2257839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b="1" strike="noStrike" spc="-1" dirty="0">
                <a:latin typeface="굴림"/>
              </a:rPr>
              <a:t>내 답변 게시판 목록</a:t>
            </a:r>
            <a:endParaRPr lang="en-US" sz="1800" b="1" strike="noStrike" spc="-1" dirty="0">
              <a:latin typeface="굴림"/>
            </a:endParaRPr>
          </a:p>
        </p:txBody>
      </p:sp>
      <p:sp>
        <p:nvSpPr>
          <p:cNvPr id="39" name="CustomShape 12">
            <a:extLst>
              <a:ext uri="{FF2B5EF4-FFF2-40B4-BE49-F238E27FC236}">
                <a16:creationId xmlns:a16="http://schemas.microsoft.com/office/drawing/2014/main" id="{0975D6C6-70D5-5F55-1036-71E373445E58}"/>
              </a:ext>
            </a:extLst>
          </p:cNvPr>
          <p:cNvSpPr/>
          <p:nvPr/>
        </p:nvSpPr>
        <p:spPr>
          <a:xfrm>
            <a:off x="-79410" y="5914126"/>
            <a:ext cx="345106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➌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40" name="CustomShape 52">
            <a:extLst>
              <a:ext uri="{FF2B5EF4-FFF2-40B4-BE49-F238E27FC236}">
                <a16:creationId xmlns:a16="http://schemas.microsoft.com/office/drawing/2014/main" id="{BCB4BF4D-22CE-46C6-952E-D755BFBEF03E}"/>
              </a:ext>
            </a:extLst>
          </p:cNvPr>
          <p:cNvSpPr/>
          <p:nvPr/>
        </p:nvSpPr>
        <p:spPr>
          <a:xfrm>
            <a:off x="9151920" y="2645468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➑</a:t>
            </a:r>
            <a:endParaRPr lang="en-US" sz="2200" b="0" strike="noStrike" spc="-1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319829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Table 1"/>
          <p:cNvGraphicFramePr/>
          <p:nvPr>
            <p:extLst>
              <p:ext uri="{D42A27DB-BD31-4B8C-83A1-F6EECF244321}">
                <p14:modId xmlns:p14="http://schemas.microsoft.com/office/powerpoint/2010/main" val="894856024"/>
              </p:ext>
            </p:extLst>
          </p:nvPr>
        </p:nvGraphicFramePr>
        <p:xfrm>
          <a:off x="0" y="0"/>
          <a:ext cx="12801240" cy="2400120"/>
        </p:xfrm>
        <a:graphic>
          <a:graphicData uri="http://schemas.openxmlformats.org/drawingml/2006/table">
            <a:tbl>
              <a:tblPr/>
              <a:tblGrid>
                <a:gridCol w="213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9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6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Page Title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마이페이지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ID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S-PLS-001-004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Date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220806</a:t>
                      </a:r>
                      <a:endParaRPr lang="en-US" altLang="ko-KR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Author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장혜연</a:t>
                      </a:r>
                      <a:endParaRPr lang="ko-KR" altLang="ko-KR" dirty="0"/>
                    </a:p>
                    <a:p>
                      <a:endParaRPr lang="ko-KR" dirty="0"/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Path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마이페이지 화면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Description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마이페이지 친구 목록 화면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0" name="Table 2"/>
          <p:cNvGraphicFramePr/>
          <p:nvPr>
            <p:extLst>
              <p:ext uri="{D42A27DB-BD31-4B8C-83A1-F6EECF244321}">
                <p14:modId xmlns:p14="http://schemas.microsoft.com/office/powerpoint/2010/main" val="1661006202"/>
              </p:ext>
            </p:extLst>
          </p:nvPr>
        </p:nvGraphicFramePr>
        <p:xfrm>
          <a:off x="12801600" y="-1"/>
          <a:ext cx="5486040" cy="11981239"/>
        </p:xfrm>
        <a:graphic>
          <a:graphicData uri="http://schemas.openxmlformats.org/drawingml/2006/table">
            <a:tbl>
              <a:tblPr/>
              <a:tblGrid>
                <a:gridCol w="9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788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Detail Description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1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회원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정보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보기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2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활동 목록 조회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3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친구 목록 조회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4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채팅 목록 보기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5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친구 차단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7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6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 친구 삭제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7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7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친구 추천 보기</a:t>
                      </a:r>
                      <a:endParaRPr lang="en-US" altLang="ko-KR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7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 err="1">
                          <a:latin typeface="굴림"/>
                        </a:rPr>
                        <a:t>메인화면으로</a:t>
                      </a:r>
                      <a:r>
                        <a:rPr lang="ko-KR" altLang="en-US" sz="2000" b="0" strike="noStrike" spc="-1" dirty="0">
                          <a:latin typeface="굴림"/>
                        </a:rPr>
                        <a:t> 돌아가기</a:t>
                      </a:r>
                      <a:endParaRPr lang="en-US" altLang="ko-KR" sz="2000" b="0" strike="noStrike" spc="-1" dirty="0">
                        <a:latin typeface="굴림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04847"/>
                  </a:ext>
                </a:extLst>
              </a:tr>
              <a:tr h="847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회원 탈퇴하기</a:t>
                      </a:r>
                      <a:endParaRPr lang="en-US" altLang="ko-KR" sz="2000" b="0" strike="noStrike" spc="-1" dirty="0">
                        <a:latin typeface="굴림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30417"/>
                  </a:ext>
                </a:extLst>
              </a:tr>
              <a:tr h="89076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화면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설명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852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스택 </a:t>
                      </a:r>
                      <a:r>
                        <a:rPr lang="ko-KR" alt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언더플로우</a:t>
                      </a: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마이페이</a:t>
                      </a: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지</a:t>
                      </a:r>
                      <a:r>
                        <a:rPr lang="en-US" altLang="ko-KR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,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친구 목록 조회</a:t>
                      </a:r>
                      <a:r>
                        <a:rPr lang="en-US" altLang="ko-KR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/</a:t>
                      </a: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차단</a:t>
                      </a:r>
                      <a:r>
                        <a:rPr lang="en-US" altLang="ko-KR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/</a:t>
                      </a: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수정 </a:t>
                      </a:r>
                      <a:r>
                        <a:rPr lang="en-US" altLang="ko-KR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,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친구 추천</a:t>
                      </a:r>
                      <a:r>
                        <a:rPr lang="en-US" altLang="ko-KR" sz="2000" b="0" strike="noStrike" spc="-1" dirty="0">
                          <a:solidFill>
                            <a:schemeClr val="tx1"/>
                          </a:solidFill>
                          <a:latin typeface="굴림"/>
                        </a:rPr>
                        <a:t> </a:t>
                      </a: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화면</a:t>
                      </a:r>
                      <a:br>
                        <a:rPr dirty="0"/>
                      </a:b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5" name="CustomShape 7"/>
          <p:cNvSpPr/>
          <p:nvPr/>
        </p:nvSpPr>
        <p:spPr>
          <a:xfrm>
            <a:off x="3001518" y="3620403"/>
            <a:ext cx="8757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b="0" strike="noStrike" spc="-1" dirty="0">
                <a:solidFill>
                  <a:srgbClr val="000000"/>
                </a:solidFill>
                <a:latin typeface="Calibri"/>
              </a:rPr>
              <a:t>닉네임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36" name="Line 8"/>
          <p:cNvSpPr/>
          <p:nvPr/>
        </p:nvSpPr>
        <p:spPr>
          <a:xfrm>
            <a:off x="2375847" y="4003742"/>
            <a:ext cx="2515320" cy="0"/>
          </a:xfrm>
          <a:prstGeom prst="line">
            <a:avLst/>
          </a:prstGeom>
          <a:ln>
            <a:solidFill>
              <a:schemeClr val="dk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52" name="CustomShape 24"/>
          <p:cNvSpPr/>
          <p:nvPr/>
        </p:nvSpPr>
        <p:spPr>
          <a:xfrm>
            <a:off x="409859" y="2761481"/>
            <a:ext cx="1494539" cy="1324660"/>
          </a:xfrm>
          <a:prstGeom prst="rect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28"/>
          <p:cNvSpPr/>
          <p:nvPr/>
        </p:nvSpPr>
        <p:spPr>
          <a:xfrm>
            <a:off x="11342880" y="2649960"/>
            <a:ext cx="1094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메인화면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61" name="CustomShape 33"/>
          <p:cNvSpPr/>
          <p:nvPr/>
        </p:nvSpPr>
        <p:spPr>
          <a:xfrm>
            <a:off x="-65630" y="6607077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➍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262" name="CustomShape 34"/>
          <p:cNvSpPr/>
          <p:nvPr/>
        </p:nvSpPr>
        <p:spPr>
          <a:xfrm>
            <a:off x="6074901" y="4682073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➎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263" name="CustomShape 35"/>
          <p:cNvSpPr/>
          <p:nvPr/>
        </p:nvSpPr>
        <p:spPr>
          <a:xfrm>
            <a:off x="7147200" y="4634535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➏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264" name="CustomShape 36"/>
          <p:cNvSpPr/>
          <p:nvPr/>
        </p:nvSpPr>
        <p:spPr>
          <a:xfrm>
            <a:off x="10212351" y="9219641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➐</a:t>
            </a:r>
            <a:endParaRPr lang="en-US" sz="2200" b="0" strike="noStrike" spc="-1" dirty="0">
              <a:latin typeface="굴림"/>
            </a:endParaRP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87A1B8E7-7B37-DC12-0A57-1194B5FC2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797" y="2961606"/>
            <a:ext cx="1324661" cy="1324661"/>
          </a:xfrm>
          <a:prstGeom prst="rect">
            <a:avLst/>
          </a:prstGeom>
        </p:spPr>
      </p:pic>
      <p:sp>
        <p:nvSpPr>
          <p:cNvPr id="23" name="CustomShape 15">
            <a:extLst>
              <a:ext uri="{FF2B5EF4-FFF2-40B4-BE49-F238E27FC236}">
                <a16:creationId xmlns:a16="http://schemas.microsoft.com/office/drawing/2014/main" id="{424044EC-7B8D-F6DD-E391-0760988B4027}"/>
              </a:ext>
            </a:extLst>
          </p:cNvPr>
          <p:cNvSpPr/>
          <p:nvPr/>
        </p:nvSpPr>
        <p:spPr>
          <a:xfrm>
            <a:off x="378779" y="4385698"/>
            <a:ext cx="1494540" cy="644229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Calibri"/>
              </a:rPr>
              <a:t>회원 정보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7F135D-430F-9C08-7DDE-0102041F9094}"/>
              </a:ext>
            </a:extLst>
          </p:cNvPr>
          <p:cNvSpPr/>
          <p:nvPr/>
        </p:nvSpPr>
        <p:spPr>
          <a:xfrm>
            <a:off x="1873499" y="4385697"/>
            <a:ext cx="10578662" cy="5767294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CustomShape 15">
            <a:extLst>
              <a:ext uri="{FF2B5EF4-FFF2-40B4-BE49-F238E27FC236}">
                <a16:creationId xmlns:a16="http://schemas.microsoft.com/office/drawing/2014/main" id="{FFC51466-F1A5-DD11-6F84-E621EB004E04}"/>
              </a:ext>
            </a:extLst>
          </p:cNvPr>
          <p:cNvSpPr/>
          <p:nvPr/>
        </p:nvSpPr>
        <p:spPr>
          <a:xfrm>
            <a:off x="378779" y="5079858"/>
            <a:ext cx="1494540" cy="644229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굴림"/>
              </a:rPr>
              <a:t>활동 목록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7" name="CustomShape 15">
            <a:extLst>
              <a:ext uri="{FF2B5EF4-FFF2-40B4-BE49-F238E27FC236}">
                <a16:creationId xmlns:a16="http://schemas.microsoft.com/office/drawing/2014/main" id="{2E7253B4-82AD-5EF8-43E2-5B75FF5C1CA1}"/>
              </a:ext>
            </a:extLst>
          </p:cNvPr>
          <p:cNvSpPr/>
          <p:nvPr/>
        </p:nvSpPr>
        <p:spPr>
          <a:xfrm>
            <a:off x="378779" y="6468178"/>
            <a:ext cx="1494540" cy="644229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굴림"/>
              </a:rPr>
              <a:t>채팅 목록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8" name="CustomShape 15">
            <a:extLst>
              <a:ext uri="{FF2B5EF4-FFF2-40B4-BE49-F238E27FC236}">
                <a16:creationId xmlns:a16="http://schemas.microsoft.com/office/drawing/2014/main" id="{46EFC3D4-4465-6522-122E-07F0FC484CD2}"/>
              </a:ext>
            </a:extLst>
          </p:cNvPr>
          <p:cNvSpPr/>
          <p:nvPr/>
        </p:nvSpPr>
        <p:spPr>
          <a:xfrm>
            <a:off x="378779" y="5774018"/>
            <a:ext cx="1494540" cy="644229"/>
          </a:xfrm>
          <a:prstGeom prst="flowChartAlternateProcess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>
                <a:solidFill>
                  <a:schemeClr val="bg1"/>
                </a:solidFill>
                <a:latin typeface="굴림"/>
              </a:rPr>
              <a:t>친구 목록</a:t>
            </a:r>
            <a:endParaRPr lang="en-US" sz="1800" b="0" strike="noStrike" spc="-1" dirty="0">
              <a:solidFill>
                <a:schemeClr val="bg1"/>
              </a:solidFill>
              <a:latin typeface="굴림"/>
            </a:endParaRPr>
          </a:p>
        </p:txBody>
      </p:sp>
      <p:sp>
        <p:nvSpPr>
          <p:cNvPr id="56" name="CustomShape 10">
            <a:extLst>
              <a:ext uri="{FF2B5EF4-FFF2-40B4-BE49-F238E27FC236}">
                <a16:creationId xmlns:a16="http://schemas.microsoft.com/office/drawing/2014/main" id="{7A29AA69-EBC8-5B5D-1235-5BDA694467B4}"/>
              </a:ext>
            </a:extLst>
          </p:cNvPr>
          <p:cNvSpPr/>
          <p:nvPr/>
        </p:nvSpPr>
        <p:spPr>
          <a:xfrm>
            <a:off x="-65630" y="4434727"/>
            <a:ext cx="345106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➊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C5198-2DF8-775D-E6F9-B89A93DB0388}"/>
              </a:ext>
            </a:extLst>
          </p:cNvPr>
          <p:cNvSpPr txBox="1"/>
          <p:nvPr/>
        </p:nvSpPr>
        <p:spPr>
          <a:xfrm>
            <a:off x="9524520" y="2645468"/>
            <a:ext cx="120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회원탈퇴</a:t>
            </a:r>
          </a:p>
        </p:txBody>
      </p:sp>
      <p:sp>
        <p:nvSpPr>
          <p:cNvPr id="57" name="CustomShape 11">
            <a:extLst>
              <a:ext uri="{FF2B5EF4-FFF2-40B4-BE49-F238E27FC236}">
                <a16:creationId xmlns:a16="http://schemas.microsoft.com/office/drawing/2014/main" id="{E19DEE46-4015-9881-86C5-86545D1B18D1}"/>
              </a:ext>
            </a:extLst>
          </p:cNvPr>
          <p:cNvSpPr/>
          <p:nvPr/>
        </p:nvSpPr>
        <p:spPr>
          <a:xfrm>
            <a:off x="-79410" y="5143499"/>
            <a:ext cx="345106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➋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39" name="CustomShape 12">
            <a:extLst>
              <a:ext uri="{FF2B5EF4-FFF2-40B4-BE49-F238E27FC236}">
                <a16:creationId xmlns:a16="http://schemas.microsoft.com/office/drawing/2014/main" id="{0975D6C6-70D5-5F55-1036-71E373445E58}"/>
              </a:ext>
            </a:extLst>
          </p:cNvPr>
          <p:cNvSpPr/>
          <p:nvPr/>
        </p:nvSpPr>
        <p:spPr>
          <a:xfrm>
            <a:off x="-79410" y="5914126"/>
            <a:ext cx="345106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➌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40" name="CustomShape 52">
            <a:extLst>
              <a:ext uri="{FF2B5EF4-FFF2-40B4-BE49-F238E27FC236}">
                <a16:creationId xmlns:a16="http://schemas.microsoft.com/office/drawing/2014/main" id="{BCB4BF4D-22CE-46C6-952E-D755BFBEF03E}"/>
              </a:ext>
            </a:extLst>
          </p:cNvPr>
          <p:cNvSpPr/>
          <p:nvPr/>
        </p:nvSpPr>
        <p:spPr>
          <a:xfrm>
            <a:off x="10962360" y="2639802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➑</a:t>
            </a:r>
            <a:endParaRPr lang="en-US" sz="2200" b="0" strike="noStrike" spc="-1">
              <a:latin typeface="굴림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7604918-9927-7EEA-D82A-9C9EB46BCBDE}"/>
              </a:ext>
            </a:extLst>
          </p:cNvPr>
          <p:cNvSpPr/>
          <p:nvPr/>
        </p:nvSpPr>
        <p:spPr>
          <a:xfrm>
            <a:off x="2440208" y="4953460"/>
            <a:ext cx="647898" cy="6478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6D2AA42-2A6C-B3D6-C81C-CD4F019CA583}"/>
              </a:ext>
            </a:extLst>
          </p:cNvPr>
          <p:cNvGrpSpPr/>
          <p:nvPr/>
        </p:nvGrpSpPr>
        <p:grpSpPr>
          <a:xfrm>
            <a:off x="2436521" y="4900005"/>
            <a:ext cx="3297450" cy="647898"/>
            <a:chOff x="2436521" y="4900005"/>
            <a:chExt cx="3297450" cy="647898"/>
          </a:xfrm>
        </p:grpSpPr>
        <p:pic>
          <p:nvPicPr>
            <p:cNvPr id="6" name="그래픽 5" descr="사용자">
              <a:extLst>
                <a:ext uri="{FF2B5EF4-FFF2-40B4-BE49-F238E27FC236}">
                  <a16:creationId xmlns:a16="http://schemas.microsoft.com/office/drawing/2014/main" id="{D01FB3AA-83C0-A5FC-9372-D079CC974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36521" y="4900005"/>
              <a:ext cx="647898" cy="647898"/>
            </a:xfrm>
            <a:prstGeom prst="rect">
              <a:avLst/>
            </a:prstGeom>
          </p:spPr>
        </p:pic>
        <p:sp>
          <p:nvSpPr>
            <p:cNvPr id="30" name="Line 8">
              <a:extLst>
                <a:ext uri="{FF2B5EF4-FFF2-40B4-BE49-F238E27FC236}">
                  <a16:creationId xmlns:a16="http://schemas.microsoft.com/office/drawing/2014/main" id="{1EB679B0-D367-B1B5-813C-0881FEE49DA1}"/>
                </a:ext>
              </a:extLst>
            </p:cNvPr>
            <p:cNvSpPr/>
            <p:nvPr/>
          </p:nvSpPr>
          <p:spPr>
            <a:xfrm>
              <a:off x="3218651" y="5505297"/>
              <a:ext cx="2515320" cy="0"/>
            </a:xfrm>
            <a:prstGeom prst="line">
              <a:avLst/>
            </a:prstGeom>
            <a:ln>
              <a:solidFill>
                <a:schemeClr val="dk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</p:grpSp>
      <p:pic>
        <p:nvPicPr>
          <p:cNvPr id="43" name="그래픽 42" descr="사용자">
            <a:extLst>
              <a:ext uri="{FF2B5EF4-FFF2-40B4-BE49-F238E27FC236}">
                <a16:creationId xmlns:a16="http://schemas.microsoft.com/office/drawing/2014/main" id="{D9423DD2-663D-2381-8B25-0892BAA0F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6521" y="5844168"/>
            <a:ext cx="647898" cy="647898"/>
          </a:xfrm>
          <a:prstGeom prst="rect">
            <a:avLst/>
          </a:prstGeom>
        </p:spPr>
      </p:pic>
      <p:sp>
        <p:nvSpPr>
          <p:cNvPr id="44" name="Line 8">
            <a:extLst>
              <a:ext uri="{FF2B5EF4-FFF2-40B4-BE49-F238E27FC236}">
                <a16:creationId xmlns:a16="http://schemas.microsoft.com/office/drawing/2014/main" id="{5D910429-5C94-1216-098B-93288A37DC28}"/>
              </a:ext>
            </a:extLst>
          </p:cNvPr>
          <p:cNvSpPr/>
          <p:nvPr/>
        </p:nvSpPr>
        <p:spPr>
          <a:xfrm>
            <a:off x="3213396" y="6430208"/>
            <a:ext cx="2515320" cy="0"/>
          </a:xfrm>
          <a:prstGeom prst="line">
            <a:avLst/>
          </a:prstGeom>
          <a:ln>
            <a:solidFill>
              <a:schemeClr val="dk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6252F3C-0471-03BB-DD68-1FA8F76B18F6}"/>
              </a:ext>
            </a:extLst>
          </p:cNvPr>
          <p:cNvSpPr/>
          <p:nvPr/>
        </p:nvSpPr>
        <p:spPr>
          <a:xfrm>
            <a:off x="2462796" y="6885807"/>
            <a:ext cx="647898" cy="6478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7020CAF-C922-6668-A0A8-89B2E2E5AD68}"/>
              </a:ext>
            </a:extLst>
          </p:cNvPr>
          <p:cNvSpPr/>
          <p:nvPr/>
        </p:nvSpPr>
        <p:spPr>
          <a:xfrm>
            <a:off x="2462796" y="8876868"/>
            <a:ext cx="647898" cy="6478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BD30F35-8999-905B-4832-6C966A0C3064}"/>
              </a:ext>
            </a:extLst>
          </p:cNvPr>
          <p:cNvSpPr/>
          <p:nvPr/>
        </p:nvSpPr>
        <p:spPr>
          <a:xfrm>
            <a:off x="2462796" y="7893771"/>
            <a:ext cx="647898" cy="6478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F464385-BFDA-C343-94F9-01007435484E}"/>
              </a:ext>
            </a:extLst>
          </p:cNvPr>
          <p:cNvSpPr/>
          <p:nvPr/>
        </p:nvSpPr>
        <p:spPr>
          <a:xfrm>
            <a:off x="2446700" y="5898072"/>
            <a:ext cx="647898" cy="6478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래픽 49" descr="사용자">
            <a:extLst>
              <a:ext uri="{FF2B5EF4-FFF2-40B4-BE49-F238E27FC236}">
                <a16:creationId xmlns:a16="http://schemas.microsoft.com/office/drawing/2014/main" id="{C11CCF48-809D-FA56-5CDC-7ACCDCD65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2796" y="6863919"/>
            <a:ext cx="647898" cy="647898"/>
          </a:xfrm>
          <a:prstGeom prst="rect">
            <a:avLst/>
          </a:prstGeom>
        </p:spPr>
      </p:pic>
      <p:sp>
        <p:nvSpPr>
          <p:cNvPr id="51" name="Line 8">
            <a:extLst>
              <a:ext uri="{FF2B5EF4-FFF2-40B4-BE49-F238E27FC236}">
                <a16:creationId xmlns:a16="http://schemas.microsoft.com/office/drawing/2014/main" id="{C5D73DFB-41B9-B90A-3F59-019F5F0242FE}"/>
              </a:ext>
            </a:extLst>
          </p:cNvPr>
          <p:cNvSpPr/>
          <p:nvPr/>
        </p:nvSpPr>
        <p:spPr>
          <a:xfrm>
            <a:off x="3239671" y="7418179"/>
            <a:ext cx="2515320" cy="0"/>
          </a:xfrm>
          <a:prstGeom prst="line">
            <a:avLst/>
          </a:prstGeom>
          <a:ln>
            <a:solidFill>
              <a:schemeClr val="dk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pic>
        <p:nvPicPr>
          <p:cNvPr id="52" name="그래픽 51" descr="사용자">
            <a:extLst>
              <a:ext uri="{FF2B5EF4-FFF2-40B4-BE49-F238E27FC236}">
                <a16:creationId xmlns:a16="http://schemas.microsoft.com/office/drawing/2014/main" id="{716C3447-4D34-3BED-F811-8E5A92B55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2796" y="7883650"/>
            <a:ext cx="647898" cy="647898"/>
          </a:xfrm>
          <a:prstGeom prst="rect">
            <a:avLst/>
          </a:prstGeom>
        </p:spPr>
      </p:pic>
      <p:sp>
        <p:nvSpPr>
          <p:cNvPr id="53" name="Line 8">
            <a:extLst>
              <a:ext uri="{FF2B5EF4-FFF2-40B4-BE49-F238E27FC236}">
                <a16:creationId xmlns:a16="http://schemas.microsoft.com/office/drawing/2014/main" id="{FA2E254D-5409-CE63-E72B-96D090FB0A41}"/>
              </a:ext>
            </a:extLst>
          </p:cNvPr>
          <p:cNvSpPr/>
          <p:nvPr/>
        </p:nvSpPr>
        <p:spPr>
          <a:xfrm>
            <a:off x="3239671" y="8374631"/>
            <a:ext cx="2515320" cy="0"/>
          </a:xfrm>
          <a:prstGeom prst="line">
            <a:avLst/>
          </a:prstGeom>
          <a:ln>
            <a:solidFill>
              <a:schemeClr val="dk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pic>
        <p:nvPicPr>
          <p:cNvPr id="54" name="그래픽 53" descr="사용자">
            <a:extLst>
              <a:ext uri="{FF2B5EF4-FFF2-40B4-BE49-F238E27FC236}">
                <a16:creationId xmlns:a16="http://schemas.microsoft.com/office/drawing/2014/main" id="{FEBC274E-420F-5B1B-8FA0-89B3A7EDD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2796" y="8827246"/>
            <a:ext cx="647898" cy="647898"/>
          </a:xfrm>
          <a:prstGeom prst="rect">
            <a:avLst/>
          </a:prstGeom>
        </p:spPr>
      </p:pic>
      <p:sp>
        <p:nvSpPr>
          <p:cNvPr id="55" name="Line 8">
            <a:extLst>
              <a:ext uri="{FF2B5EF4-FFF2-40B4-BE49-F238E27FC236}">
                <a16:creationId xmlns:a16="http://schemas.microsoft.com/office/drawing/2014/main" id="{72F479B0-056D-02F5-2A34-AA9E80CA413C}"/>
              </a:ext>
            </a:extLst>
          </p:cNvPr>
          <p:cNvSpPr/>
          <p:nvPr/>
        </p:nvSpPr>
        <p:spPr>
          <a:xfrm>
            <a:off x="3234414" y="9331081"/>
            <a:ext cx="2515320" cy="0"/>
          </a:xfrm>
          <a:prstGeom prst="line">
            <a:avLst/>
          </a:prstGeom>
          <a:ln>
            <a:solidFill>
              <a:schemeClr val="dk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58" name="CustomShape 15">
            <a:extLst>
              <a:ext uri="{FF2B5EF4-FFF2-40B4-BE49-F238E27FC236}">
                <a16:creationId xmlns:a16="http://schemas.microsoft.com/office/drawing/2014/main" id="{806B8DDD-C37E-A479-20F9-7F4D23DA7FE9}"/>
              </a:ext>
            </a:extLst>
          </p:cNvPr>
          <p:cNvSpPr/>
          <p:nvPr/>
        </p:nvSpPr>
        <p:spPr>
          <a:xfrm>
            <a:off x="6353579" y="5079858"/>
            <a:ext cx="860402" cy="424800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>
                <a:latin typeface="Calibri"/>
              </a:rPr>
              <a:t>차단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59" name="CustomShape 15">
            <a:extLst>
              <a:ext uri="{FF2B5EF4-FFF2-40B4-BE49-F238E27FC236}">
                <a16:creationId xmlns:a16="http://schemas.microsoft.com/office/drawing/2014/main" id="{A4EDB7E3-E820-0C66-392A-7581EFB8E4C0}"/>
              </a:ext>
            </a:extLst>
          </p:cNvPr>
          <p:cNvSpPr/>
          <p:nvPr/>
        </p:nvSpPr>
        <p:spPr>
          <a:xfrm>
            <a:off x="7492659" y="5079858"/>
            <a:ext cx="860402" cy="424800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Calibri"/>
              </a:rPr>
              <a:t>삭제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60" name="CustomShape 15">
            <a:extLst>
              <a:ext uri="{FF2B5EF4-FFF2-40B4-BE49-F238E27FC236}">
                <a16:creationId xmlns:a16="http://schemas.microsoft.com/office/drawing/2014/main" id="{70E2C129-E7C7-4129-C13F-D1E3B90AA155}"/>
              </a:ext>
            </a:extLst>
          </p:cNvPr>
          <p:cNvSpPr/>
          <p:nvPr/>
        </p:nvSpPr>
        <p:spPr>
          <a:xfrm>
            <a:off x="6353579" y="5987128"/>
            <a:ext cx="860402" cy="424800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>
                <a:latin typeface="Calibri"/>
              </a:rPr>
              <a:t>차단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61" name="CustomShape 15">
            <a:extLst>
              <a:ext uri="{FF2B5EF4-FFF2-40B4-BE49-F238E27FC236}">
                <a16:creationId xmlns:a16="http://schemas.microsoft.com/office/drawing/2014/main" id="{72E73776-2FAB-C1DD-90D5-FEE64CD7ED62}"/>
              </a:ext>
            </a:extLst>
          </p:cNvPr>
          <p:cNvSpPr/>
          <p:nvPr/>
        </p:nvSpPr>
        <p:spPr>
          <a:xfrm>
            <a:off x="7492659" y="5993587"/>
            <a:ext cx="860402" cy="436621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Calibri"/>
              </a:rPr>
              <a:t>삭제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62" name="CustomShape 15">
            <a:extLst>
              <a:ext uri="{FF2B5EF4-FFF2-40B4-BE49-F238E27FC236}">
                <a16:creationId xmlns:a16="http://schemas.microsoft.com/office/drawing/2014/main" id="{F1D9F35F-AE39-B833-40A5-D82A21180FEE}"/>
              </a:ext>
            </a:extLst>
          </p:cNvPr>
          <p:cNvSpPr/>
          <p:nvPr/>
        </p:nvSpPr>
        <p:spPr>
          <a:xfrm>
            <a:off x="6353579" y="7037777"/>
            <a:ext cx="860402" cy="424800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>
                <a:latin typeface="Calibri"/>
              </a:rPr>
              <a:t>차단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63" name="CustomShape 15">
            <a:extLst>
              <a:ext uri="{FF2B5EF4-FFF2-40B4-BE49-F238E27FC236}">
                <a16:creationId xmlns:a16="http://schemas.microsoft.com/office/drawing/2014/main" id="{AC830615-3847-4CDA-8B60-04C0B9C08392}"/>
              </a:ext>
            </a:extLst>
          </p:cNvPr>
          <p:cNvSpPr/>
          <p:nvPr/>
        </p:nvSpPr>
        <p:spPr>
          <a:xfrm>
            <a:off x="7492659" y="7039873"/>
            <a:ext cx="860402" cy="424800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Calibri"/>
              </a:rPr>
              <a:t>삭제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64" name="CustomShape 15">
            <a:extLst>
              <a:ext uri="{FF2B5EF4-FFF2-40B4-BE49-F238E27FC236}">
                <a16:creationId xmlns:a16="http://schemas.microsoft.com/office/drawing/2014/main" id="{3C3402C6-BDD7-AE27-8EA5-E80E461E41DA}"/>
              </a:ext>
            </a:extLst>
          </p:cNvPr>
          <p:cNvSpPr/>
          <p:nvPr/>
        </p:nvSpPr>
        <p:spPr>
          <a:xfrm>
            <a:off x="6353579" y="7949831"/>
            <a:ext cx="860402" cy="424800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>
                <a:latin typeface="Calibri"/>
              </a:rPr>
              <a:t>차단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65" name="CustomShape 15">
            <a:extLst>
              <a:ext uri="{FF2B5EF4-FFF2-40B4-BE49-F238E27FC236}">
                <a16:creationId xmlns:a16="http://schemas.microsoft.com/office/drawing/2014/main" id="{A1250DAE-7339-3902-2981-DD93F293BE4E}"/>
              </a:ext>
            </a:extLst>
          </p:cNvPr>
          <p:cNvSpPr/>
          <p:nvPr/>
        </p:nvSpPr>
        <p:spPr>
          <a:xfrm>
            <a:off x="7492659" y="7949831"/>
            <a:ext cx="860402" cy="424800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Calibri"/>
              </a:rPr>
              <a:t>삭제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66" name="CustomShape 15">
            <a:extLst>
              <a:ext uri="{FF2B5EF4-FFF2-40B4-BE49-F238E27FC236}">
                <a16:creationId xmlns:a16="http://schemas.microsoft.com/office/drawing/2014/main" id="{927B736C-7F6B-56DB-7D88-A0B490F8EA2F}"/>
              </a:ext>
            </a:extLst>
          </p:cNvPr>
          <p:cNvSpPr/>
          <p:nvPr/>
        </p:nvSpPr>
        <p:spPr>
          <a:xfrm>
            <a:off x="6349334" y="8906281"/>
            <a:ext cx="860402" cy="424800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>
                <a:latin typeface="Calibri"/>
              </a:rPr>
              <a:t>차단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67" name="CustomShape 15">
            <a:extLst>
              <a:ext uri="{FF2B5EF4-FFF2-40B4-BE49-F238E27FC236}">
                <a16:creationId xmlns:a16="http://schemas.microsoft.com/office/drawing/2014/main" id="{E7A46044-256D-27CE-5231-CC10919F43E7}"/>
              </a:ext>
            </a:extLst>
          </p:cNvPr>
          <p:cNvSpPr/>
          <p:nvPr/>
        </p:nvSpPr>
        <p:spPr>
          <a:xfrm>
            <a:off x="7492659" y="8876868"/>
            <a:ext cx="860402" cy="424800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Calibri"/>
              </a:rPr>
              <a:t>삭제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6D1E7-BB60-9362-A0A5-008498DA75B6}"/>
              </a:ext>
            </a:extLst>
          </p:cNvPr>
          <p:cNvSpPr txBox="1"/>
          <p:nvPr/>
        </p:nvSpPr>
        <p:spPr>
          <a:xfrm>
            <a:off x="10527651" y="9543894"/>
            <a:ext cx="163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 dirty="0"/>
              <a:t>친구 추천</a:t>
            </a:r>
          </a:p>
        </p:txBody>
      </p:sp>
      <p:sp>
        <p:nvSpPr>
          <p:cNvPr id="72" name="CustomShape 53">
            <a:extLst>
              <a:ext uri="{FF2B5EF4-FFF2-40B4-BE49-F238E27FC236}">
                <a16:creationId xmlns:a16="http://schemas.microsoft.com/office/drawing/2014/main" id="{0A7370BC-96FC-5641-42E9-1D3C829A272F}"/>
              </a:ext>
            </a:extLst>
          </p:cNvPr>
          <p:cNvSpPr/>
          <p:nvPr/>
        </p:nvSpPr>
        <p:spPr>
          <a:xfrm>
            <a:off x="9144000" y="2639802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➒</a:t>
            </a:r>
            <a:endParaRPr lang="en-US" sz="2200" b="0" strike="noStrike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89506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Table 1"/>
          <p:cNvGraphicFramePr/>
          <p:nvPr>
            <p:extLst>
              <p:ext uri="{D42A27DB-BD31-4B8C-83A1-F6EECF244321}">
                <p14:modId xmlns:p14="http://schemas.microsoft.com/office/powerpoint/2010/main" val="3602062403"/>
              </p:ext>
            </p:extLst>
          </p:nvPr>
        </p:nvGraphicFramePr>
        <p:xfrm>
          <a:off x="0" y="0"/>
          <a:ext cx="12801240" cy="2400120"/>
        </p:xfrm>
        <a:graphic>
          <a:graphicData uri="http://schemas.openxmlformats.org/drawingml/2006/table">
            <a:tbl>
              <a:tblPr/>
              <a:tblGrid>
                <a:gridCol w="213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9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6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Page Title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마이페이지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ID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S-PLS-001-005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Date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220806</a:t>
                      </a:r>
                      <a:endParaRPr lang="en-US" altLang="ko-KR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Author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장혜연</a:t>
                      </a:r>
                      <a:endParaRPr lang="ko-KR" altLang="ko-KR" dirty="0"/>
                    </a:p>
                    <a:p>
                      <a:endParaRPr lang="ko-KR" dirty="0"/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Path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마이페이지 화면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Description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마이페이지 채팅 목록 화면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0" name="Table 2"/>
          <p:cNvGraphicFramePr/>
          <p:nvPr>
            <p:extLst>
              <p:ext uri="{D42A27DB-BD31-4B8C-83A1-F6EECF244321}">
                <p14:modId xmlns:p14="http://schemas.microsoft.com/office/powerpoint/2010/main" val="1853313345"/>
              </p:ext>
            </p:extLst>
          </p:nvPr>
        </p:nvGraphicFramePr>
        <p:xfrm>
          <a:off x="12801600" y="1"/>
          <a:ext cx="5486040" cy="10287005"/>
        </p:xfrm>
        <a:graphic>
          <a:graphicData uri="http://schemas.openxmlformats.org/drawingml/2006/table">
            <a:tbl>
              <a:tblPr/>
              <a:tblGrid>
                <a:gridCol w="9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40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Detail Description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0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1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회원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정보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보기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0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2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활동 목록 조회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0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3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친구 목록 조회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0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4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채팅 목록 확인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0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5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채팅 방 나가기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0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6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친구의 상태 확인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608485"/>
                  </a:ext>
                </a:extLst>
              </a:tr>
              <a:tr h="6330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7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 채팅 목록 수정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9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000" b="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회원 탈퇴하기</a:t>
                      </a:r>
                      <a:endParaRPr lang="en-US" altLang="ko-KR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30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 err="1">
                          <a:latin typeface="굴림"/>
                        </a:rPr>
                        <a:t>메인화면으로</a:t>
                      </a:r>
                      <a:r>
                        <a:rPr lang="ko-KR" altLang="en-US" sz="2000" b="0" strike="noStrike" spc="-1" dirty="0">
                          <a:latin typeface="굴림"/>
                        </a:rPr>
                        <a:t> 돌아가기</a:t>
                      </a:r>
                      <a:endParaRPr lang="en-US" altLang="ko-KR" sz="2000" b="0" strike="noStrike" spc="-1" dirty="0">
                        <a:latin typeface="굴림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04847"/>
                  </a:ext>
                </a:extLst>
              </a:tr>
              <a:tr h="6330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대화 신청 목록 확인</a:t>
                      </a:r>
                      <a:endParaRPr lang="en-US" altLang="ko-KR" sz="2000" b="0" strike="noStrike" spc="-1" dirty="0">
                        <a:latin typeface="굴림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054341"/>
                  </a:ext>
                </a:extLst>
              </a:tr>
              <a:tr h="6330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대화 신청 수락</a:t>
                      </a:r>
                      <a:r>
                        <a:rPr lang="en-US" altLang="ko-KR" sz="2000" b="0" strike="noStrike" spc="-1" dirty="0">
                          <a:latin typeface="굴림"/>
                        </a:rPr>
                        <a:t>,</a:t>
                      </a:r>
                      <a:r>
                        <a:rPr lang="ko-KR" altLang="en-US" sz="2000" b="0" strike="noStrike" spc="-1" dirty="0">
                          <a:latin typeface="굴림"/>
                        </a:rPr>
                        <a:t>거절</a:t>
                      </a:r>
                      <a:endParaRPr lang="en-US" altLang="ko-KR" sz="2000" b="0" strike="noStrike" spc="-1" dirty="0">
                        <a:latin typeface="굴림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499364"/>
                  </a:ext>
                </a:extLst>
              </a:tr>
              <a:tr h="665708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화면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설명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420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스택 </a:t>
                      </a:r>
                      <a:r>
                        <a:rPr lang="ko-KR" alt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언더플로우</a:t>
                      </a: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마이페이</a:t>
                      </a: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지</a:t>
                      </a:r>
                      <a:r>
                        <a:rPr lang="en-US" altLang="ko-KR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,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채팅 목록 확인</a:t>
                      </a:r>
                      <a:r>
                        <a:rPr lang="en-US" altLang="ko-KR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/</a:t>
                      </a: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나가기</a:t>
                      </a:r>
                      <a:r>
                        <a:rPr lang="en-US" altLang="ko-KR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/</a:t>
                      </a: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수정</a:t>
                      </a:r>
                      <a:r>
                        <a:rPr lang="en-US" altLang="ko-KR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,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친구 상태 확인</a:t>
                      </a:r>
                      <a:r>
                        <a:rPr lang="en-US" altLang="ko-KR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, </a:t>
                      </a: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대화 신청 목록 확인</a:t>
                      </a:r>
                      <a:endParaRPr lang="en-US" altLang="ko-KR" sz="2000" b="0" strike="noStrike" spc="-1" dirty="0">
                        <a:solidFill>
                          <a:srgbClr val="0D0D0D"/>
                        </a:solidFill>
                        <a:latin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신청 수락</a:t>
                      </a:r>
                      <a:r>
                        <a:rPr lang="en-US" altLang="ko-KR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/</a:t>
                      </a: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거절</a:t>
                      </a:r>
                      <a:br>
                        <a:rPr dirty="0"/>
                      </a:b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5" name="CustomShape 7"/>
          <p:cNvSpPr/>
          <p:nvPr/>
        </p:nvSpPr>
        <p:spPr>
          <a:xfrm>
            <a:off x="3001518" y="3620403"/>
            <a:ext cx="8757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b="0" strike="noStrike" spc="-1" dirty="0">
                <a:solidFill>
                  <a:srgbClr val="000000"/>
                </a:solidFill>
                <a:latin typeface="Calibri"/>
              </a:rPr>
              <a:t>닉네임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36" name="Line 8"/>
          <p:cNvSpPr/>
          <p:nvPr/>
        </p:nvSpPr>
        <p:spPr>
          <a:xfrm>
            <a:off x="2375847" y="4003742"/>
            <a:ext cx="2515320" cy="0"/>
          </a:xfrm>
          <a:prstGeom prst="line">
            <a:avLst/>
          </a:prstGeom>
          <a:ln>
            <a:solidFill>
              <a:schemeClr val="dk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52" name="CustomShape 24"/>
          <p:cNvSpPr/>
          <p:nvPr/>
        </p:nvSpPr>
        <p:spPr>
          <a:xfrm>
            <a:off x="409859" y="2761481"/>
            <a:ext cx="1494539" cy="1324660"/>
          </a:xfrm>
          <a:prstGeom prst="rect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28"/>
          <p:cNvSpPr/>
          <p:nvPr/>
        </p:nvSpPr>
        <p:spPr>
          <a:xfrm>
            <a:off x="11342880" y="2649960"/>
            <a:ext cx="1094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메인화면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61" name="CustomShape 33"/>
          <p:cNvSpPr/>
          <p:nvPr/>
        </p:nvSpPr>
        <p:spPr>
          <a:xfrm>
            <a:off x="-65630" y="6607077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➍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262" name="CustomShape 34"/>
          <p:cNvSpPr/>
          <p:nvPr/>
        </p:nvSpPr>
        <p:spPr>
          <a:xfrm>
            <a:off x="8656124" y="4562208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➎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263" name="CustomShape 35"/>
          <p:cNvSpPr/>
          <p:nvPr/>
        </p:nvSpPr>
        <p:spPr>
          <a:xfrm>
            <a:off x="3192362" y="4481112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➏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264" name="CustomShape 36"/>
          <p:cNvSpPr/>
          <p:nvPr/>
        </p:nvSpPr>
        <p:spPr>
          <a:xfrm>
            <a:off x="10417181" y="4332383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➐</a:t>
            </a:r>
            <a:endParaRPr lang="en-US" sz="2200" b="0" strike="noStrike" spc="-1" dirty="0">
              <a:latin typeface="굴림"/>
            </a:endParaRP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87A1B8E7-7B37-DC12-0A57-1194B5FC2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797" y="2961606"/>
            <a:ext cx="1324661" cy="1324661"/>
          </a:xfrm>
          <a:prstGeom prst="rect">
            <a:avLst/>
          </a:prstGeom>
        </p:spPr>
      </p:pic>
      <p:sp>
        <p:nvSpPr>
          <p:cNvPr id="23" name="CustomShape 15">
            <a:extLst>
              <a:ext uri="{FF2B5EF4-FFF2-40B4-BE49-F238E27FC236}">
                <a16:creationId xmlns:a16="http://schemas.microsoft.com/office/drawing/2014/main" id="{424044EC-7B8D-F6DD-E391-0760988B4027}"/>
              </a:ext>
            </a:extLst>
          </p:cNvPr>
          <p:cNvSpPr/>
          <p:nvPr/>
        </p:nvSpPr>
        <p:spPr>
          <a:xfrm>
            <a:off x="378779" y="4385698"/>
            <a:ext cx="1494540" cy="644229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Calibri"/>
              </a:rPr>
              <a:t>회원 정보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7F135D-430F-9C08-7DDE-0102041F9094}"/>
              </a:ext>
            </a:extLst>
          </p:cNvPr>
          <p:cNvSpPr/>
          <p:nvPr/>
        </p:nvSpPr>
        <p:spPr>
          <a:xfrm>
            <a:off x="1873499" y="4385697"/>
            <a:ext cx="10578662" cy="5767294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CustomShape 15">
            <a:extLst>
              <a:ext uri="{FF2B5EF4-FFF2-40B4-BE49-F238E27FC236}">
                <a16:creationId xmlns:a16="http://schemas.microsoft.com/office/drawing/2014/main" id="{FFC51466-F1A5-DD11-6F84-E621EB004E04}"/>
              </a:ext>
            </a:extLst>
          </p:cNvPr>
          <p:cNvSpPr/>
          <p:nvPr/>
        </p:nvSpPr>
        <p:spPr>
          <a:xfrm>
            <a:off x="378779" y="5079858"/>
            <a:ext cx="1494540" cy="644229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굴림"/>
              </a:rPr>
              <a:t>활동 목록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7" name="CustomShape 15">
            <a:extLst>
              <a:ext uri="{FF2B5EF4-FFF2-40B4-BE49-F238E27FC236}">
                <a16:creationId xmlns:a16="http://schemas.microsoft.com/office/drawing/2014/main" id="{2E7253B4-82AD-5EF8-43E2-5B75FF5C1CA1}"/>
              </a:ext>
            </a:extLst>
          </p:cNvPr>
          <p:cNvSpPr/>
          <p:nvPr/>
        </p:nvSpPr>
        <p:spPr>
          <a:xfrm>
            <a:off x="378779" y="6468178"/>
            <a:ext cx="1494540" cy="644229"/>
          </a:xfrm>
          <a:prstGeom prst="flowChartAlternateProcess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solidFill>
                  <a:schemeClr val="bg1"/>
                </a:solidFill>
                <a:latin typeface="굴림"/>
              </a:rPr>
              <a:t>채팅 목록</a:t>
            </a:r>
            <a:endParaRPr lang="en-US" sz="1800" b="0" strike="noStrike" spc="-1" dirty="0">
              <a:solidFill>
                <a:schemeClr val="bg1"/>
              </a:solidFill>
              <a:latin typeface="굴림"/>
            </a:endParaRPr>
          </a:p>
        </p:txBody>
      </p:sp>
      <p:sp>
        <p:nvSpPr>
          <p:cNvPr id="28" name="CustomShape 15">
            <a:extLst>
              <a:ext uri="{FF2B5EF4-FFF2-40B4-BE49-F238E27FC236}">
                <a16:creationId xmlns:a16="http://schemas.microsoft.com/office/drawing/2014/main" id="{46EFC3D4-4465-6522-122E-07F0FC484CD2}"/>
              </a:ext>
            </a:extLst>
          </p:cNvPr>
          <p:cNvSpPr/>
          <p:nvPr/>
        </p:nvSpPr>
        <p:spPr>
          <a:xfrm>
            <a:off x="378779" y="5774018"/>
            <a:ext cx="1494540" cy="644229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>
                <a:latin typeface="굴림"/>
              </a:rPr>
              <a:t>친구 목록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56" name="CustomShape 10">
            <a:extLst>
              <a:ext uri="{FF2B5EF4-FFF2-40B4-BE49-F238E27FC236}">
                <a16:creationId xmlns:a16="http://schemas.microsoft.com/office/drawing/2014/main" id="{7A29AA69-EBC8-5B5D-1235-5BDA694467B4}"/>
              </a:ext>
            </a:extLst>
          </p:cNvPr>
          <p:cNvSpPr/>
          <p:nvPr/>
        </p:nvSpPr>
        <p:spPr>
          <a:xfrm>
            <a:off x="-65630" y="4434727"/>
            <a:ext cx="345106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➊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C5198-2DF8-775D-E6F9-B89A93DB0388}"/>
              </a:ext>
            </a:extLst>
          </p:cNvPr>
          <p:cNvSpPr txBox="1"/>
          <p:nvPr/>
        </p:nvSpPr>
        <p:spPr>
          <a:xfrm>
            <a:off x="9524520" y="2645468"/>
            <a:ext cx="120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회원탈퇴</a:t>
            </a:r>
          </a:p>
        </p:txBody>
      </p:sp>
      <p:sp>
        <p:nvSpPr>
          <p:cNvPr id="57" name="CustomShape 11">
            <a:extLst>
              <a:ext uri="{FF2B5EF4-FFF2-40B4-BE49-F238E27FC236}">
                <a16:creationId xmlns:a16="http://schemas.microsoft.com/office/drawing/2014/main" id="{E19DEE46-4015-9881-86C5-86545D1B18D1}"/>
              </a:ext>
            </a:extLst>
          </p:cNvPr>
          <p:cNvSpPr/>
          <p:nvPr/>
        </p:nvSpPr>
        <p:spPr>
          <a:xfrm>
            <a:off x="-79410" y="5143499"/>
            <a:ext cx="345106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➋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39" name="CustomShape 12">
            <a:extLst>
              <a:ext uri="{FF2B5EF4-FFF2-40B4-BE49-F238E27FC236}">
                <a16:creationId xmlns:a16="http://schemas.microsoft.com/office/drawing/2014/main" id="{0975D6C6-70D5-5F55-1036-71E373445E58}"/>
              </a:ext>
            </a:extLst>
          </p:cNvPr>
          <p:cNvSpPr/>
          <p:nvPr/>
        </p:nvSpPr>
        <p:spPr>
          <a:xfrm>
            <a:off x="-79410" y="5914126"/>
            <a:ext cx="345106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➌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40" name="CustomShape 52">
            <a:extLst>
              <a:ext uri="{FF2B5EF4-FFF2-40B4-BE49-F238E27FC236}">
                <a16:creationId xmlns:a16="http://schemas.microsoft.com/office/drawing/2014/main" id="{BCB4BF4D-22CE-46C6-952E-D755BFBEF03E}"/>
              </a:ext>
            </a:extLst>
          </p:cNvPr>
          <p:cNvSpPr/>
          <p:nvPr/>
        </p:nvSpPr>
        <p:spPr>
          <a:xfrm>
            <a:off x="9131342" y="2617734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➑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7604918-9927-7EEA-D82A-9C9EB46BCBDE}"/>
              </a:ext>
            </a:extLst>
          </p:cNvPr>
          <p:cNvSpPr/>
          <p:nvPr/>
        </p:nvSpPr>
        <p:spPr>
          <a:xfrm>
            <a:off x="2493563" y="4790846"/>
            <a:ext cx="533816" cy="5483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사용자">
            <a:extLst>
              <a:ext uri="{FF2B5EF4-FFF2-40B4-BE49-F238E27FC236}">
                <a16:creationId xmlns:a16="http://schemas.microsoft.com/office/drawing/2014/main" id="{D01FB3AA-83C0-A5FC-9372-D079CC974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4889" y="4751148"/>
            <a:ext cx="562453" cy="562453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16252F3C-0471-03BB-DD68-1FA8F76B18F6}"/>
              </a:ext>
            </a:extLst>
          </p:cNvPr>
          <p:cNvSpPr/>
          <p:nvPr/>
        </p:nvSpPr>
        <p:spPr>
          <a:xfrm>
            <a:off x="2476560" y="5662299"/>
            <a:ext cx="562453" cy="527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7020CAF-C922-6668-A0A8-89B2E2E5AD68}"/>
              </a:ext>
            </a:extLst>
          </p:cNvPr>
          <p:cNvSpPr/>
          <p:nvPr/>
        </p:nvSpPr>
        <p:spPr>
          <a:xfrm>
            <a:off x="2514474" y="6547988"/>
            <a:ext cx="562454" cy="5318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CustomShape 15">
            <a:extLst>
              <a:ext uri="{FF2B5EF4-FFF2-40B4-BE49-F238E27FC236}">
                <a16:creationId xmlns:a16="http://schemas.microsoft.com/office/drawing/2014/main" id="{806B8DDD-C37E-A479-20F9-7F4D23DA7FE9}"/>
              </a:ext>
            </a:extLst>
          </p:cNvPr>
          <p:cNvSpPr/>
          <p:nvPr/>
        </p:nvSpPr>
        <p:spPr>
          <a:xfrm>
            <a:off x="9131342" y="4838384"/>
            <a:ext cx="932242" cy="424800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Calibri"/>
              </a:rPr>
              <a:t>나가기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6D1E7-BB60-9362-A0A5-008498DA75B6}"/>
              </a:ext>
            </a:extLst>
          </p:cNvPr>
          <p:cNvSpPr txBox="1"/>
          <p:nvPr/>
        </p:nvSpPr>
        <p:spPr>
          <a:xfrm>
            <a:off x="10821442" y="4413431"/>
            <a:ext cx="2273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/>
              <a:t>채팅 목록 수정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101288C-7CB8-359F-7C86-35CABE2B2B21}"/>
              </a:ext>
            </a:extLst>
          </p:cNvPr>
          <p:cNvSpPr/>
          <p:nvPr/>
        </p:nvSpPr>
        <p:spPr>
          <a:xfrm>
            <a:off x="2368454" y="4679929"/>
            <a:ext cx="8030076" cy="71643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25CF4DF-8296-AE8F-43C6-45936CCEAF6F}"/>
              </a:ext>
            </a:extLst>
          </p:cNvPr>
          <p:cNvSpPr/>
          <p:nvPr/>
        </p:nvSpPr>
        <p:spPr>
          <a:xfrm>
            <a:off x="2909554" y="4776860"/>
            <a:ext cx="212523" cy="21014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A75E540-F725-16F5-E653-6E1F84E7E20A}"/>
              </a:ext>
            </a:extLst>
          </p:cNvPr>
          <p:cNvSpPr/>
          <p:nvPr/>
        </p:nvSpPr>
        <p:spPr>
          <a:xfrm>
            <a:off x="2877832" y="5655814"/>
            <a:ext cx="232486" cy="212400"/>
          </a:xfrm>
          <a:prstGeom prst="ellipse">
            <a:avLst/>
          </a:prstGeom>
          <a:solidFill>
            <a:srgbClr val="777777"/>
          </a:solidFill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CustomShape 53">
            <a:extLst>
              <a:ext uri="{FF2B5EF4-FFF2-40B4-BE49-F238E27FC236}">
                <a16:creationId xmlns:a16="http://schemas.microsoft.com/office/drawing/2014/main" id="{3A2CAA6C-A8F4-2419-FC4F-3759ED3D54C9}"/>
              </a:ext>
            </a:extLst>
          </p:cNvPr>
          <p:cNvSpPr/>
          <p:nvPr/>
        </p:nvSpPr>
        <p:spPr>
          <a:xfrm>
            <a:off x="11031076" y="2617734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➒</a:t>
            </a:r>
            <a:endParaRPr lang="en-US" sz="2200" b="0" strike="noStrike" spc="-1" dirty="0">
              <a:latin typeface="굴림"/>
            </a:endParaRPr>
          </a:p>
        </p:txBody>
      </p:sp>
      <p:pic>
        <p:nvPicPr>
          <p:cNvPr id="85" name="그래픽 84" descr="사용자">
            <a:extLst>
              <a:ext uri="{FF2B5EF4-FFF2-40B4-BE49-F238E27FC236}">
                <a16:creationId xmlns:a16="http://schemas.microsoft.com/office/drawing/2014/main" id="{1D08A28D-01B6-CA4B-B636-3BB1672EE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2996" y="5631608"/>
            <a:ext cx="562453" cy="562453"/>
          </a:xfrm>
          <a:prstGeom prst="rect">
            <a:avLst/>
          </a:prstGeom>
        </p:spPr>
      </p:pic>
      <p:sp>
        <p:nvSpPr>
          <p:cNvPr id="86" name="CustomShape 15">
            <a:extLst>
              <a:ext uri="{FF2B5EF4-FFF2-40B4-BE49-F238E27FC236}">
                <a16:creationId xmlns:a16="http://schemas.microsoft.com/office/drawing/2014/main" id="{B2443DBA-8DDF-8F69-9F88-AB8C17F90BD6}"/>
              </a:ext>
            </a:extLst>
          </p:cNvPr>
          <p:cNvSpPr/>
          <p:nvPr/>
        </p:nvSpPr>
        <p:spPr>
          <a:xfrm>
            <a:off x="9158482" y="5704766"/>
            <a:ext cx="932242" cy="424800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Calibri"/>
              </a:rPr>
              <a:t>나가기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CAD04824-2FE5-9FBF-BB19-FB39DD70F6D8}"/>
              </a:ext>
            </a:extLst>
          </p:cNvPr>
          <p:cNvSpPr/>
          <p:nvPr/>
        </p:nvSpPr>
        <p:spPr>
          <a:xfrm>
            <a:off x="2395594" y="5546311"/>
            <a:ext cx="8030076" cy="71643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1F8FAE7-620B-659A-5283-0D4741DCCDA2}"/>
              </a:ext>
            </a:extLst>
          </p:cNvPr>
          <p:cNvSpPr/>
          <p:nvPr/>
        </p:nvSpPr>
        <p:spPr>
          <a:xfrm>
            <a:off x="2904972" y="6522196"/>
            <a:ext cx="232486" cy="212400"/>
          </a:xfrm>
          <a:prstGeom prst="ellipse">
            <a:avLst/>
          </a:prstGeom>
          <a:solidFill>
            <a:srgbClr val="777777"/>
          </a:solidFill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0" name="그래픽 89" descr="사용자">
            <a:extLst>
              <a:ext uri="{FF2B5EF4-FFF2-40B4-BE49-F238E27FC236}">
                <a16:creationId xmlns:a16="http://schemas.microsoft.com/office/drawing/2014/main" id="{179D025A-7BED-32F0-1D02-E27389D6F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0136" y="6497990"/>
            <a:ext cx="562453" cy="562453"/>
          </a:xfrm>
          <a:prstGeom prst="rect">
            <a:avLst/>
          </a:prstGeom>
        </p:spPr>
      </p:pic>
      <p:sp>
        <p:nvSpPr>
          <p:cNvPr id="91" name="CustomShape 15">
            <a:extLst>
              <a:ext uri="{FF2B5EF4-FFF2-40B4-BE49-F238E27FC236}">
                <a16:creationId xmlns:a16="http://schemas.microsoft.com/office/drawing/2014/main" id="{7C85DA8D-C3A2-8AF8-BB68-1016A2EBAD5D}"/>
              </a:ext>
            </a:extLst>
          </p:cNvPr>
          <p:cNvSpPr/>
          <p:nvPr/>
        </p:nvSpPr>
        <p:spPr>
          <a:xfrm>
            <a:off x="9185622" y="6571148"/>
            <a:ext cx="932242" cy="424800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Calibri"/>
              </a:rPr>
              <a:t>나가기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3095EDA1-71FA-F1A0-5714-F58CC8872DBC}"/>
              </a:ext>
            </a:extLst>
          </p:cNvPr>
          <p:cNvSpPr/>
          <p:nvPr/>
        </p:nvSpPr>
        <p:spPr>
          <a:xfrm>
            <a:off x="2422734" y="6412693"/>
            <a:ext cx="8030076" cy="71643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E9755E49-9282-9E32-7BD6-6EE579D67913}"/>
              </a:ext>
            </a:extLst>
          </p:cNvPr>
          <p:cNvSpPr/>
          <p:nvPr/>
        </p:nvSpPr>
        <p:spPr>
          <a:xfrm>
            <a:off x="2505932" y="8960166"/>
            <a:ext cx="562454" cy="5318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3DE0D550-1FC4-4CA0-B4D8-4D50EF3CDF7A}"/>
              </a:ext>
            </a:extLst>
          </p:cNvPr>
          <p:cNvSpPr/>
          <p:nvPr/>
        </p:nvSpPr>
        <p:spPr>
          <a:xfrm>
            <a:off x="2530501" y="8069566"/>
            <a:ext cx="562454" cy="5318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F95E7F8-4FDF-DCB6-15DF-42E02FB19D61}"/>
              </a:ext>
            </a:extLst>
          </p:cNvPr>
          <p:cNvCxnSpPr/>
          <p:nvPr/>
        </p:nvCxnSpPr>
        <p:spPr>
          <a:xfrm>
            <a:off x="2098591" y="7422417"/>
            <a:ext cx="9762842" cy="28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그래픽 95" descr="사용자">
            <a:extLst>
              <a:ext uri="{FF2B5EF4-FFF2-40B4-BE49-F238E27FC236}">
                <a16:creationId xmlns:a16="http://schemas.microsoft.com/office/drawing/2014/main" id="{53C0C410-A654-A5BD-1843-83C088E0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4555" y="8022522"/>
            <a:ext cx="562453" cy="562453"/>
          </a:xfrm>
          <a:prstGeom prst="rect">
            <a:avLst/>
          </a:prstGeom>
        </p:spPr>
      </p:pic>
      <p:sp>
        <p:nvSpPr>
          <p:cNvPr id="97" name="CustomShape 15">
            <a:extLst>
              <a:ext uri="{FF2B5EF4-FFF2-40B4-BE49-F238E27FC236}">
                <a16:creationId xmlns:a16="http://schemas.microsoft.com/office/drawing/2014/main" id="{FE1C1A62-04BC-C5AB-6942-54C3C3EEAD1F}"/>
              </a:ext>
            </a:extLst>
          </p:cNvPr>
          <p:cNvSpPr/>
          <p:nvPr/>
        </p:nvSpPr>
        <p:spPr>
          <a:xfrm>
            <a:off x="9171008" y="8109758"/>
            <a:ext cx="932242" cy="424800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>
                <a:latin typeface="Calibri"/>
              </a:rPr>
              <a:t>거절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E74AC40-823F-D2B7-F39C-2525B1263D69}"/>
              </a:ext>
            </a:extLst>
          </p:cNvPr>
          <p:cNvSpPr/>
          <p:nvPr/>
        </p:nvSpPr>
        <p:spPr>
          <a:xfrm>
            <a:off x="2408120" y="7951303"/>
            <a:ext cx="8030076" cy="71643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9" name="그래픽 98" descr="사용자">
            <a:extLst>
              <a:ext uri="{FF2B5EF4-FFF2-40B4-BE49-F238E27FC236}">
                <a16:creationId xmlns:a16="http://schemas.microsoft.com/office/drawing/2014/main" id="{9D2003B3-312E-0325-2C85-71F44388B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117" y="8901430"/>
            <a:ext cx="562453" cy="562453"/>
          </a:xfrm>
          <a:prstGeom prst="rect">
            <a:avLst/>
          </a:prstGeom>
        </p:spPr>
      </p:pic>
      <p:sp>
        <p:nvSpPr>
          <p:cNvPr id="100" name="CustomShape 15">
            <a:extLst>
              <a:ext uri="{FF2B5EF4-FFF2-40B4-BE49-F238E27FC236}">
                <a16:creationId xmlns:a16="http://schemas.microsoft.com/office/drawing/2014/main" id="{DEF949E2-2DCB-A19C-E782-7F9D3C6646F4}"/>
              </a:ext>
            </a:extLst>
          </p:cNvPr>
          <p:cNvSpPr/>
          <p:nvPr/>
        </p:nvSpPr>
        <p:spPr>
          <a:xfrm>
            <a:off x="9160570" y="8988666"/>
            <a:ext cx="932242" cy="424800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>
                <a:latin typeface="Calibri"/>
              </a:rPr>
              <a:t>거절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A0C099D-CCCB-E4BC-6814-4E620AC82B9B}"/>
              </a:ext>
            </a:extLst>
          </p:cNvPr>
          <p:cNvSpPr/>
          <p:nvPr/>
        </p:nvSpPr>
        <p:spPr>
          <a:xfrm>
            <a:off x="2397682" y="8830211"/>
            <a:ext cx="8030076" cy="71643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0F2231-5ADF-8A53-3734-A86E3AF22D14}"/>
              </a:ext>
            </a:extLst>
          </p:cNvPr>
          <p:cNvSpPr txBox="1"/>
          <p:nvPr/>
        </p:nvSpPr>
        <p:spPr>
          <a:xfrm>
            <a:off x="2034092" y="7475976"/>
            <a:ext cx="149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대화 신청 </a:t>
            </a:r>
            <a:r>
              <a:rPr lang="en-US" altLang="ko-KR" b="1" u="sng" dirty="0"/>
              <a:t>2</a:t>
            </a:r>
            <a:endParaRPr lang="ko-KR" altLang="en-US" b="1" u="sng" dirty="0"/>
          </a:p>
        </p:txBody>
      </p:sp>
      <p:sp>
        <p:nvSpPr>
          <p:cNvPr id="102" name="CustomShape 15">
            <a:extLst>
              <a:ext uri="{FF2B5EF4-FFF2-40B4-BE49-F238E27FC236}">
                <a16:creationId xmlns:a16="http://schemas.microsoft.com/office/drawing/2014/main" id="{9430F541-AB02-F23F-9B7B-3745764CFB53}"/>
              </a:ext>
            </a:extLst>
          </p:cNvPr>
          <p:cNvSpPr/>
          <p:nvPr/>
        </p:nvSpPr>
        <p:spPr>
          <a:xfrm>
            <a:off x="8027018" y="8109758"/>
            <a:ext cx="932242" cy="424800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>
                <a:latin typeface="Calibri"/>
              </a:rPr>
              <a:t>수락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103" name="CustomShape 15">
            <a:extLst>
              <a:ext uri="{FF2B5EF4-FFF2-40B4-BE49-F238E27FC236}">
                <a16:creationId xmlns:a16="http://schemas.microsoft.com/office/drawing/2014/main" id="{5A7A7D0B-4DCF-5C15-1E10-E72687609CCF}"/>
              </a:ext>
            </a:extLst>
          </p:cNvPr>
          <p:cNvSpPr/>
          <p:nvPr/>
        </p:nvSpPr>
        <p:spPr>
          <a:xfrm>
            <a:off x="8027018" y="9008848"/>
            <a:ext cx="932242" cy="424800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>
                <a:latin typeface="Calibri"/>
              </a:rPr>
              <a:t>수락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092A97-9510-1070-CBB0-D6963E2F954F}"/>
              </a:ext>
            </a:extLst>
          </p:cNvPr>
          <p:cNvSpPr txBox="1"/>
          <p:nvPr/>
        </p:nvSpPr>
        <p:spPr>
          <a:xfrm>
            <a:off x="1781584" y="7355898"/>
            <a:ext cx="118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0" i="0" dirty="0">
                <a:effectLst/>
                <a:latin typeface="Noto Sans KR"/>
              </a:rPr>
              <a:t>➓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53211B-679C-CAB6-7E13-E54553FD4026}"/>
              </a:ext>
            </a:extLst>
          </p:cNvPr>
          <p:cNvSpPr txBox="1"/>
          <p:nvPr/>
        </p:nvSpPr>
        <p:spPr>
          <a:xfrm>
            <a:off x="7616099" y="7729029"/>
            <a:ext cx="1799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effectLst/>
                <a:latin typeface="Noto Sans KR"/>
              </a:rPr>
              <a:t>⓫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14023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Table 1"/>
          <p:cNvGraphicFramePr/>
          <p:nvPr>
            <p:extLst>
              <p:ext uri="{D42A27DB-BD31-4B8C-83A1-F6EECF244321}">
                <p14:modId xmlns:p14="http://schemas.microsoft.com/office/powerpoint/2010/main" val="2285934443"/>
              </p:ext>
            </p:extLst>
          </p:nvPr>
        </p:nvGraphicFramePr>
        <p:xfrm>
          <a:off x="0" y="0"/>
          <a:ext cx="12801240" cy="2426400"/>
        </p:xfrm>
        <a:graphic>
          <a:graphicData uri="http://schemas.openxmlformats.org/drawingml/2006/table">
            <a:tbl>
              <a:tblPr/>
              <a:tblGrid>
                <a:gridCol w="213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9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6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Page Title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latin typeface="굴림"/>
                        </a:rPr>
                        <a:t>친구 추천 목록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ID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S-PLS-001-006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Date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220806</a:t>
                      </a:r>
                      <a:endParaRPr lang="en-US" altLang="ko-KR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Author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장혜연</a:t>
                      </a:r>
                      <a:endParaRPr lang="ko-KR" altLang="ko-KR" dirty="0"/>
                    </a:p>
                    <a:p>
                      <a:endParaRPr lang="ko-KR" dirty="0"/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Path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1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친구 추천 목록 화면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Description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latin typeface="굴림"/>
                        </a:rPr>
                        <a:t>친구 추천 목록 화면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8" name="Table 4"/>
          <p:cNvGraphicFramePr/>
          <p:nvPr>
            <p:extLst>
              <p:ext uri="{D42A27DB-BD31-4B8C-83A1-F6EECF244321}">
                <p14:modId xmlns:p14="http://schemas.microsoft.com/office/powerpoint/2010/main" val="30552174"/>
              </p:ext>
            </p:extLst>
          </p:nvPr>
        </p:nvGraphicFramePr>
        <p:xfrm>
          <a:off x="12801600" y="0"/>
          <a:ext cx="5486040" cy="10287000"/>
        </p:xfrm>
        <a:graphic>
          <a:graphicData uri="http://schemas.openxmlformats.org/drawingml/2006/table">
            <a:tbl>
              <a:tblPr/>
              <a:tblGrid>
                <a:gridCol w="9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826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Detail Description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8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1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추천 친구 확인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98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2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 err="1">
                          <a:latin typeface="굴림"/>
                        </a:rPr>
                        <a:t>팔로우</a:t>
                      </a:r>
                      <a:r>
                        <a:rPr lang="ko-KR" altLang="en-US" sz="2000" b="0" strike="noStrike" spc="-1" dirty="0">
                          <a:latin typeface="굴림"/>
                        </a:rPr>
                        <a:t> 신청하기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401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화면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설명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494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친구 추천 목록 확인</a:t>
                      </a:r>
                      <a:r>
                        <a:rPr lang="en-US" altLang="ko-KR" sz="2000" b="0" strike="noStrike" spc="-1" dirty="0">
                          <a:latin typeface="굴림"/>
                        </a:rPr>
                        <a:t>, </a:t>
                      </a:r>
                      <a:r>
                        <a:rPr lang="ko-KR" altLang="en-US" sz="2000" b="0" strike="noStrike" spc="-1" dirty="0" err="1">
                          <a:latin typeface="굴림"/>
                        </a:rPr>
                        <a:t>팔로우</a:t>
                      </a:r>
                      <a:r>
                        <a:rPr lang="ko-KR" altLang="en-US" sz="2000" b="0" strike="noStrike" spc="-1" dirty="0">
                          <a:latin typeface="굴림"/>
                        </a:rPr>
                        <a:t> 신청 화면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2" name="CustomShape 17"/>
          <p:cNvSpPr/>
          <p:nvPr/>
        </p:nvSpPr>
        <p:spPr>
          <a:xfrm>
            <a:off x="8915400" y="2933640"/>
            <a:ext cx="38052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27"/>
          <p:cNvSpPr/>
          <p:nvPr/>
        </p:nvSpPr>
        <p:spPr>
          <a:xfrm>
            <a:off x="8381880" y="2952720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➊</a:t>
            </a:r>
            <a:endParaRPr lang="en-US" sz="2200" b="0" strike="noStrike" spc="-1">
              <a:latin typeface="굴림"/>
            </a:endParaRPr>
          </a:p>
        </p:txBody>
      </p:sp>
      <p:sp>
        <p:nvSpPr>
          <p:cNvPr id="224" name="CustomShape 28"/>
          <p:cNvSpPr/>
          <p:nvPr/>
        </p:nvSpPr>
        <p:spPr>
          <a:xfrm>
            <a:off x="6773035" y="3746172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➋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8F3B101-30F3-19AE-2035-6853867DA0C0}"/>
              </a:ext>
            </a:extLst>
          </p:cNvPr>
          <p:cNvSpPr/>
          <p:nvPr/>
        </p:nvSpPr>
        <p:spPr>
          <a:xfrm>
            <a:off x="3033486" y="2714171"/>
            <a:ext cx="6429828" cy="76925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추천 목록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A0FD816-3B4C-BDBC-95E6-57F0D3BA5685}"/>
              </a:ext>
            </a:extLst>
          </p:cNvPr>
          <p:cNvSpPr/>
          <p:nvPr/>
        </p:nvSpPr>
        <p:spPr>
          <a:xfrm>
            <a:off x="3033486" y="3702898"/>
            <a:ext cx="6429828" cy="6289949"/>
          </a:xfrm>
          <a:prstGeom prst="roundRect">
            <a:avLst>
              <a:gd name="adj" fmla="val 489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FEAFD4F-BD5E-517F-D6DC-D87AACEFDBDD}"/>
              </a:ext>
            </a:extLst>
          </p:cNvPr>
          <p:cNvGrpSpPr/>
          <p:nvPr/>
        </p:nvGrpSpPr>
        <p:grpSpPr>
          <a:xfrm>
            <a:off x="3815378" y="4033754"/>
            <a:ext cx="3297450" cy="647898"/>
            <a:chOff x="2436521" y="4900005"/>
            <a:chExt cx="3297450" cy="647898"/>
          </a:xfrm>
        </p:grpSpPr>
        <p:pic>
          <p:nvPicPr>
            <p:cNvPr id="39" name="그래픽 38" descr="사용자">
              <a:extLst>
                <a:ext uri="{FF2B5EF4-FFF2-40B4-BE49-F238E27FC236}">
                  <a16:creationId xmlns:a16="http://schemas.microsoft.com/office/drawing/2014/main" id="{A68F0317-3EEC-E8D6-459D-26E78E309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36521" y="4900005"/>
              <a:ext cx="647898" cy="647898"/>
            </a:xfrm>
            <a:prstGeom prst="rect">
              <a:avLst/>
            </a:prstGeom>
          </p:spPr>
        </p:pic>
        <p:sp>
          <p:nvSpPr>
            <p:cNvPr id="40" name="Line 8">
              <a:extLst>
                <a:ext uri="{FF2B5EF4-FFF2-40B4-BE49-F238E27FC236}">
                  <a16:creationId xmlns:a16="http://schemas.microsoft.com/office/drawing/2014/main" id="{9C6AD962-2C72-4EAB-1B9C-7CB60ACB4054}"/>
                </a:ext>
              </a:extLst>
            </p:cNvPr>
            <p:cNvSpPr/>
            <p:nvPr/>
          </p:nvSpPr>
          <p:spPr>
            <a:xfrm>
              <a:off x="3218651" y="5505297"/>
              <a:ext cx="2515320" cy="0"/>
            </a:xfrm>
            <a:prstGeom prst="line">
              <a:avLst/>
            </a:prstGeom>
            <a:ln>
              <a:solidFill>
                <a:schemeClr val="dk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575C507-DDD3-D710-1EB4-E97CA576CE01}"/>
              </a:ext>
            </a:extLst>
          </p:cNvPr>
          <p:cNvGrpSpPr/>
          <p:nvPr/>
        </p:nvGrpSpPr>
        <p:grpSpPr>
          <a:xfrm>
            <a:off x="3815378" y="4858516"/>
            <a:ext cx="3297450" cy="647898"/>
            <a:chOff x="2436521" y="4900005"/>
            <a:chExt cx="3297450" cy="647898"/>
          </a:xfrm>
        </p:grpSpPr>
        <p:pic>
          <p:nvPicPr>
            <p:cNvPr id="42" name="그래픽 41" descr="사용자">
              <a:extLst>
                <a:ext uri="{FF2B5EF4-FFF2-40B4-BE49-F238E27FC236}">
                  <a16:creationId xmlns:a16="http://schemas.microsoft.com/office/drawing/2014/main" id="{D183E155-4738-BC92-9DDA-C621C8312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36521" y="4900005"/>
              <a:ext cx="647898" cy="647898"/>
            </a:xfrm>
            <a:prstGeom prst="rect">
              <a:avLst/>
            </a:prstGeom>
          </p:spPr>
        </p:pic>
        <p:sp>
          <p:nvSpPr>
            <p:cNvPr id="43" name="Line 8">
              <a:extLst>
                <a:ext uri="{FF2B5EF4-FFF2-40B4-BE49-F238E27FC236}">
                  <a16:creationId xmlns:a16="http://schemas.microsoft.com/office/drawing/2014/main" id="{28DC002D-4B21-7F1A-2F5A-1DBF30100F59}"/>
                </a:ext>
              </a:extLst>
            </p:cNvPr>
            <p:cNvSpPr/>
            <p:nvPr/>
          </p:nvSpPr>
          <p:spPr>
            <a:xfrm>
              <a:off x="3218651" y="5505297"/>
              <a:ext cx="2515320" cy="0"/>
            </a:xfrm>
            <a:prstGeom prst="line">
              <a:avLst/>
            </a:prstGeom>
            <a:ln>
              <a:solidFill>
                <a:schemeClr val="dk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A02C75D-5D9D-D517-C4A3-E64D876A4A68}"/>
              </a:ext>
            </a:extLst>
          </p:cNvPr>
          <p:cNvGrpSpPr/>
          <p:nvPr/>
        </p:nvGrpSpPr>
        <p:grpSpPr>
          <a:xfrm>
            <a:off x="3830890" y="5780329"/>
            <a:ext cx="3297450" cy="647898"/>
            <a:chOff x="2436521" y="4900005"/>
            <a:chExt cx="3297450" cy="647898"/>
          </a:xfrm>
        </p:grpSpPr>
        <p:pic>
          <p:nvPicPr>
            <p:cNvPr id="45" name="그래픽 44" descr="사용자">
              <a:extLst>
                <a:ext uri="{FF2B5EF4-FFF2-40B4-BE49-F238E27FC236}">
                  <a16:creationId xmlns:a16="http://schemas.microsoft.com/office/drawing/2014/main" id="{8461C852-254E-1B1B-FD48-402380DA2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36521" y="4900005"/>
              <a:ext cx="647898" cy="647898"/>
            </a:xfrm>
            <a:prstGeom prst="rect">
              <a:avLst/>
            </a:prstGeom>
          </p:spPr>
        </p:pic>
        <p:sp>
          <p:nvSpPr>
            <p:cNvPr id="46" name="Line 8">
              <a:extLst>
                <a:ext uri="{FF2B5EF4-FFF2-40B4-BE49-F238E27FC236}">
                  <a16:creationId xmlns:a16="http://schemas.microsoft.com/office/drawing/2014/main" id="{5369C7CB-6274-1F57-F791-CB6B45912BA4}"/>
                </a:ext>
              </a:extLst>
            </p:cNvPr>
            <p:cNvSpPr/>
            <p:nvPr/>
          </p:nvSpPr>
          <p:spPr>
            <a:xfrm>
              <a:off x="3218651" y="5505297"/>
              <a:ext cx="2515320" cy="0"/>
            </a:xfrm>
            <a:prstGeom prst="line">
              <a:avLst/>
            </a:prstGeom>
            <a:ln>
              <a:solidFill>
                <a:schemeClr val="dk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D83636D-893A-C209-8D95-12455CAC6BF9}"/>
              </a:ext>
            </a:extLst>
          </p:cNvPr>
          <p:cNvGrpSpPr/>
          <p:nvPr/>
        </p:nvGrpSpPr>
        <p:grpSpPr>
          <a:xfrm>
            <a:off x="3830890" y="6624185"/>
            <a:ext cx="3297450" cy="647898"/>
            <a:chOff x="2436521" y="4900005"/>
            <a:chExt cx="3297450" cy="647898"/>
          </a:xfrm>
        </p:grpSpPr>
        <p:pic>
          <p:nvPicPr>
            <p:cNvPr id="48" name="그래픽 47" descr="사용자">
              <a:extLst>
                <a:ext uri="{FF2B5EF4-FFF2-40B4-BE49-F238E27FC236}">
                  <a16:creationId xmlns:a16="http://schemas.microsoft.com/office/drawing/2014/main" id="{13F4A6FD-02FE-B011-4614-15FC9B19D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36521" y="4900005"/>
              <a:ext cx="647898" cy="647898"/>
            </a:xfrm>
            <a:prstGeom prst="rect">
              <a:avLst/>
            </a:prstGeom>
          </p:spPr>
        </p:pic>
        <p:sp>
          <p:nvSpPr>
            <p:cNvPr id="49" name="Line 8">
              <a:extLst>
                <a:ext uri="{FF2B5EF4-FFF2-40B4-BE49-F238E27FC236}">
                  <a16:creationId xmlns:a16="http://schemas.microsoft.com/office/drawing/2014/main" id="{68E35999-9753-828B-FE73-38A430BBA634}"/>
                </a:ext>
              </a:extLst>
            </p:cNvPr>
            <p:cNvSpPr/>
            <p:nvPr/>
          </p:nvSpPr>
          <p:spPr>
            <a:xfrm>
              <a:off x="3218651" y="5505297"/>
              <a:ext cx="2515320" cy="0"/>
            </a:xfrm>
            <a:prstGeom prst="line">
              <a:avLst/>
            </a:prstGeom>
            <a:ln>
              <a:solidFill>
                <a:schemeClr val="dk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3E34550-283B-A632-9CE5-8A2ADAC75E66}"/>
              </a:ext>
            </a:extLst>
          </p:cNvPr>
          <p:cNvGrpSpPr/>
          <p:nvPr/>
        </p:nvGrpSpPr>
        <p:grpSpPr>
          <a:xfrm>
            <a:off x="3864832" y="8507819"/>
            <a:ext cx="3297450" cy="647898"/>
            <a:chOff x="2436521" y="4900005"/>
            <a:chExt cx="3297450" cy="647898"/>
          </a:xfrm>
        </p:grpSpPr>
        <p:pic>
          <p:nvPicPr>
            <p:cNvPr id="51" name="그래픽 50" descr="사용자">
              <a:extLst>
                <a:ext uri="{FF2B5EF4-FFF2-40B4-BE49-F238E27FC236}">
                  <a16:creationId xmlns:a16="http://schemas.microsoft.com/office/drawing/2014/main" id="{F31BDC19-7650-64E4-D240-437C1B549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36521" y="4900005"/>
              <a:ext cx="647898" cy="647898"/>
            </a:xfrm>
            <a:prstGeom prst="rect">
              <a:avLst/>
            </a:prstGeom>
          </p:spPr>
        </p:pic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923C9708-3450-EFEB-C8BB-58EA064112F9}"/>
                </a:ext>
              </a:extLst>
            </p:cNvPr>
            <p:cNvSpPr/>
            <p:nvPr/>
          </p:nvSpPr>
          <p:spPr>
            <a:xfrm>
              <a:off x="3218651" y="5505297"/>
              <a:ext cx="2515320" cy="0"/>
            </a:xfrm>
            <a:prstGeom prst="line">
              <a:avLst/>
            </a:prstGeom>
            <a:ln>
              <a:solidFill>
                <a:schemeClr val="dk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1E46497-F716-BA70-B1A1-99FBE36B7375}"/>
              </a:ext>
            </a:extLst>
          </p:cNvPr>
          <p:cNvGrpSpPr/>
          <p:nvPr/>
        </p:nvGrpSpPr>
        <p:grpSpPr>
          <a:xfrm>
            <a:off x="3864832" y="7522726"/>
            <a:ext cx="3297450" cy="647898"/>
            <a:chOff x="2436521" y="4900005"/>
            <a:chExt cx="3297450" cy="647898"/>
          </a:xfrm>
        </p:grpSpPr>
        <p:pic>
          <p:nvPicPr>
            <p:cNvPr id="54" name="그래픽 53" descr="사용자">
              <a:extLst>
                <a:ext uri="{FF2B5EF4-FFF2-40B4-BE49-F238E27FC236}">
                  <a16:creationId xmlns:a16="http://schemas.microsoft.com/office/drawing/2014/main" id="{CFA5FA2D-93A8-6F24-BC27-0FC2A26A4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36521" y="4900005"/>
              <a:ext cx="647898" cy="647898"/>
            </a:xfrm>
            <a:prstGeom prst="rect">
              <a:avLst/>
            </a:prstGeom>
          </p:spPr>
        </p:pic>
        <p:sp>
          <p:nvSpPr>
            <p:cNvPr id="55" name="Line 8">
              <a:extLst>
                <a:ext uri="{FF2B5EF4-FFF2-40B4-BE49-F238E27FC236}">
                  <a16:creationId xmlns:a16="http://schemas.microsoft.com/office/drawing/2014/main" id="{BB97523D-9F4A-C216-DBA7-697D4A26EB90}"/>
                </a:ext>
              </a:extLst>
            </p:cNvPr>
            <p:cNvSpPr/>
            <p:nvPr/>
          </p:nvSpPr>
          <p:spPr>
            <a:xfrm>
              <a:off x="3218651" y="5505297"/>
              <a:ext cx="2515320" cy="0"/>
            </a:xfrm>
            <a:prstGeom prst="line">
              <a:avLst/>
            </a:prstGeom>
            <a:ln>
              <a:solidFill>
                <a:schemeClr val="dk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56" name="CustomShape 15">
            <a:extLst>
              <a:ext uri="{FF2B5EF4-FFF2-40B4-BE49-F238E27FC236}">
                <a16:creationId xmlns:a16="http://schemas.microsoft.com/office/drawing/2014/main" id="{C7DF2707-DB23-3977-0D64-B90D8F8877D1}"/>
              </a:ext>
            </a:extLst>
          </p:cNvPr>
          <p:cNvSpPr/>
          <p:nvPr/>
        </p:nvSpPr>
        <p:spPr>
          <a:xfrm>
            <a:off x="7326177" y="4076305"/>
            <a:ext cx="932242" cy="424800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 err="1">
                <a:latin typeface="Calibri"/>
              </a:rPr>
              <a:t>팔로우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57" name="CustomShape 15">
            <a:extLst>
              <a:ext uri="{FF2B5EF4-FFF2-40B4-BE49-F238E27FC236}">
                <a16:creationId xmlns:a16="http://schemas.microsoft.com/office/drawing/2014/main" id="{9500A353-C0DE-97BE-E491-5CDD8B62F0BA}"/>
              </a:ext>
            </a:extLst>
          </p:cNvPr>
          <p:cNvSpPr/>
          <p:nvPr/>
        </p:nvSpPr>
        <p:spPr>
          <a:xfrm>
            <a:off x="7326177" y="5873999"/>
            <a:ext cx="932242" cy="424800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 err="1">
                <a:latin typeface="Calibri"/>
              </a:rPr>
              <a:t>팔로우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58" name="CustomShape 15">
            <a:extLst>
              <a:ext uri="{FF2B5EF4-FFF2-40B4-BE49-F238E27FC236}">
                <a16:creationId xmlns:a16="http://schemas.microsoft.com/office/drawing/2014/main" id="{C5DC8A1F-BBC2-2044-84EB-6B4ECF999ACD}"/>
              </a:ext>
            </a:extLst>
          </p:cNvPr>
          <p:cNvSpPr/>
          <p:nvPr/>
        </p:nvSpPr>
        <p:spPr>
          <a:xfrm>
            <a:off x="7326177" y="6745302"/>
            <a:ext cx="932242" cy="424800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 err="1">
                <a:latin typeface="Calibri"/>
              </a:rPr>
              <a:t>팔로우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59" name="CustomShape 15">
            <a:extLst>
              <a:ext uri="{FF2B5EF4-FFF2-40B4-BE49-F238E27FC236}">
                <a16:creationId xmlns:a16="http://schemas.microsoft.com/office/drawing/2014/main" id="{C10BB2BA-1DFD-A64F-624E-EFB1428129C1}"/>
              </a:ext>
            </a:extLst>
          </p:cNvPr>
          <p:cNvSpPr/>
          <p:nvPr/>
        </p:nvSpPr>
        <p:spPr>
          <a:xfrm>
            <a:off x="7326177" y="7659455"/>
            <a:ext cx="932242" cy="424800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 err="1">
                <a:latin typeface="Calibri"/>
              </a:rPr>
              <a:t>팔로우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60" name="CustomShape 15">
            <a:extLst>
              <a:ext uri="{FF2B5EF4-FFF2-40B4-BE49-F238E27FC236}">
                <a16:creationId xmlns:a16="http://schemas.microsoft.com/office/drawing/2014/main" id="{A2AF7222-6126-4AC5-0DC5-2DEB63442838}"/>
              </a:ext>
            </a:extLst>
          </p:cNvPr>
          <p:cNvSpPr/>
          <p:nvPr/>
        </p:nvSpPr>
        <p:spPr>
          <a:xfrm>
            <a:off x="7326177" y="8619368"/>
            <a:ext cx="932242" cy="424800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 err="1">
                <a:latin typeface="Calibri"/>
              </a:rPr>
              <a:t>팔로우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61" name="CustomShape 15">
            <a:extLst>
              <a:ext uri="{FF2B5EF4-FFF2-40B4-BE49-F238E27FC236}">
                <a16:creationId xmlns:a16="http://schemas.microsoft.com/office/drawing/2014/main" id="{1A5FB4A4-42F2-449A-348C-D93C3DC32D77}"/>
              </a:ext>
            </a:extLst>
          </p:cNvPr>
          <p:cNvSpPr/>
          <p:nvPr/>
        </p:nvSpPr>
        <p:spPr>
          <a:xfrm>
            <a:off x="7326177" y="5002696"/>
            <a:ext cx="932242" cy="424800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 err="1">
                <a:latin typeface="Calibri"/>
              </a:rPr>
              <a:t>팔로우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63" name="CustomShape 10">
            <a:extLst>
              <a:ext uri="{FF2B5EF4-FFF2-40B4-BE49-F238E27FC236}">
                <a16:creationId xmlns:a16="http://schemas.microsoft.com/office/drawing/2014/main" id="{8223B921-3FA1-C1A5-A029-27B610B1ABE9}"/>
              </a:ext>
            </a:extLst>
          </p:cNvPr>
          <p:cNvSpPr/>
          <p:nvPr/>
        </p:nvSpPr>
        <p:spPr>
          <a:xfrm>
            <a:off x="3351368" y="3861406"/>
            <a:ext cx="345106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➊</a:t>
            </a:r>
            <a:endParaRPr lang="en-US" sz="2200" b="0" strike="noStrike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27068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" name="Table 1"/>
          <p:cNvGraphicFramePr/>
          <p:nvPr>
            <p:extLst>
              <p:ext uri="{D42A27DB-BD31-4B8C-83A1-F6EECF244321}">
                <p14:modId xmlns:p14="http://schemas.microsoft.com/office/powerpoint/2010/main" val="1005105573"/>
              </p:ext>
            </p:extLst>
          </p:nvPr>
        </p:nvGraphicFramePr>
        <p:xfrm>
          <a:off x="0" y="0"/>
          <a:ext cx="12801240" cy="2400120"/>
        </p:xfrm>
        <a:graphic>
          <a:graphicData uri="http://schemas.openxmlformats.org/drawingml/2006/table">
            <a:tbl>
              <a:tblPr/>
              <a:tblGrid>
                <a:gridCol w="213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9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6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Page Title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latin typeface="굴림"/>
                        </a:rPr>
                        <a:t>게시판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ID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S-PLS-001-007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Date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220806</a:t>
                      </a:r>
                      <a:endParaRPr lang="en-US" altLang="ko-KR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Author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장혜연</a:t>
                      </a:r>
                      <a:endParaRPr lang="ko-KR" altLang="ko-KR" dirty="0"/>
                    </a:p>
                    <a:p>
                      <a:endParaRPr lang="ko-KR" dirty="0"/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Path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1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게시판 목록 화면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Description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게시판 목록 화면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7" name="Table 2"/>
          <p:cNvGraphicFramePr/>
          <p:nvPr>
            <p:extLst>
              <p:ext uri="{D42A27DB-BD31-4B8C-83A1-F6EECF244321}">
                <p14:modId xmlns:p14="http://schemas.microsoft.com/office/powerpoint/2010/main" val="3906431911"/>
              </p:ext>
            </p:extLst>
          </p:nvPr>
        </p:nvGraphicFramePr>
        <p:xfrm>
          <a:off x="12801600" y="0"/>
          <a:ext cx="5486040" cy="11300760"/>
        </p:xfrm>
        <a:graphic>
          <a:graphicData uri="http://schemas.openxmlformats.org/drawingml/2006/table">
            <a:tbl>
              <a:tblPr/>
              <a:tblGrid>
                <a:gridCol w="9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72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Detail Description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4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1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언더</a:t>
                      </a: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플로우 커뮤니티 목록 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4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2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언어 타입 별 검색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4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3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게시물 제목 검색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4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4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로그아웃 하기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4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5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마이페이지로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돌아가기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4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6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 err="1">
                          <a:latin typeface="굴림"/>
                        </a:rPr>
                        <a:t>글작성</a:t>
                      </a:r>
                      <a:r>
                        <a:rPr lang="ko-KR" altLang="en-US" sz="2000" b="0" strike="noStrike" spc="-1" dirty="0">
                          <a:latin typeface="굴림"/>
                        </a:rPr>
                        <a:t> 하기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87361"/>
                  </a:ext>
                </a:extLst>
              </a:tr>
              <a:tr h="106632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화면 설명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252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스택 </a:t>
                      </a:r>
                      <a:r>
                        <a:rPr lang="ko-KR" altLang="en-US" dirty="0" err="1"/>
                        <a:t>언더플로우</a:t>
                      </a:r>
                      <a:r>
                        <a:rPr lang="ko-KR" altLang="en-US" dirty="0"/>
                        <a:t> 게시판 목록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언어 </a:t>
                      </a:r>
                      <a:r>
                        <a:rPr lang="ko-KR" altLang="en-US" dirty="0" err="1"/>
                        <a:t>타입별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제목 검색</a:t>
                      </a:r>
                      <a:endParaRPr lang="en-US" altLang="ko-KR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화면</a:t>
                      </a:r>
                      <a:br>
                        <a:rPr dirty="0"/>
                      </a:b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0" name="CustomShape 5"/>
          <p:cNvSpPr/>
          <p:nvPr/>
        </p:nvSpPr>
        <p:spPr>
          <a:xfrm>
            <a:off x="10664171" y="2696400"/>
            <a:ext cx="1322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u="sng" strike="noStrike" spc="-1" dirty="0" err="1">
                <a:solidFill>
                  <a:srgbClr val="000000"/>
                </a:solidFill>
                <a:latin typeface="Calibri"/>
              </a:rPr>
              <a:t>마이페이지</a:t>
            </a:r>
            <a:endParaRPr lang="en-US" sz="1800" b="0" u="sng" strike="noStrike" spc="-1" dirty="0">
              <a:latin typeface="굴림"/>
            </a:endParaRPr>
          </a:p>
        </p:txBody>
      </p:sp>
      <p:sp>
        <p:nvSpPr>
          <p:cNvPr id="271" name="CustomShape 6"/>
          <p:cNvSpPr/>
          <p:nvPr/>
        </p:nvSpPr>
        <p:spPr>
          <a:xfrm>
            <a:off x="7789" y="3172692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➊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272" name="CustomShape 7"/>
          <p:cNvSpPr/>
          <p:nvPr/>
        </p:nvSpPr>
        <p:spPr>
          <a:xfrm>
            <a:off x="2617682" y="3641700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➋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273" name="CustomShape 8"/>
          <p:cNvSpPr/>
          <p:nvPr/>
        </p:nvSpPr>
        <p:spPr>
          <a:xfrm>
            <a:off x="6001409" y="3651009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➌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274" name="CustomShape 9"/>
          <p:cNvSpPr/>
          <p:nvPr/>
        </p:nvSpPr>
        <p:spPr>
          <a:xfrm>
            <a:off x="9099171" y="2487207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➍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275" name="CustomShape 10"/>
          <p:cNvSpPr/>
          <p:nvPr/>
        </p:nvSpPr>
        <p:spPr>
          <a:xfrm>
            <a:off x="10432059" y="2459151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➎</a:t>
            </a:r>
            <a:endParaRPr lang="en-US" sz="2200" b="0" strike="noStrike" spc="-1" dirty="0">
              <a:latin typeface="굴림"/>
            </a:endParaRPr>
          </a:p>
        </p:txBody>
      </p:sp>
      <p:pic>
        <p:nvPicPr>
          <p:cNvPr id="16" name="그래픽 15" descr="사용자">
            <a:extLst>
              <a:ext uri="{FF2B5EF4-FFF2-40B4-BE49-F238E27FC236}">
                <a16:creationId xmlns:a16="http://schemas.microsoft.com/office/drawing/2014/main" id="{F30560C3-B109-ECD8-E030-83727D21F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53060" y="2605500"/>
            <a:ext cx="443260" cy="44326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48F3071-A1DE-2B75-4EB9-F03A7A4646DD}"/>
              </a:ext>
            </a:extLst>
          </p:cNvPr>
          <p:cNvSpPr/>
          <p:nvPr/>
        </p:nvSpPr>
        <p:spPr>
          <a:xfrm>
            <a:off x="12010714" y="2605500"/>
            <a:ext cx="514371" cy="50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CustomShape 5">
            <a:extLst>
              <a:ext uri="{FF2B5EF4-FFF2-40B4-BE49-F238E27FC236}">
                <a16:creationId xmlns:a16="http://schemas.microsoft.com/office/drawing/2014/main" id="{13751A35-007C-52F4-59CD-391CCFA198D0}"/>
              </a:ext>
            </a:extLst>
          </p:cNvPr>
          <p:cNvSpPr/>
          <p:nvPr/>
        </p:nvSpPr>
        <p:spPr>
          <a:xfrm>
            <a:off x="9379486" y="2693202"/>
            <a:ext cx="1104575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u="sng" spc="-1" dirty="0">
                <a:solidFill>
                  <a:srgbClr val="000000"/>
                </a:solidFill>
                <a:latin typeface="Calibri"/>
              </a:rPr>
              <a:t>로그아웃</a:t>
            </a:r>
            <a:endParaRPr lang="en-US" sz="1800" b="0" u="sng" strike="noStrike" spc="-1" dirty="0">
              <a:latin typeface="굴림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C284646-1F0E-3A82-93D8-39CF015FD8A3}"/>
              </a:ext>
            </a:extLst>
          </p:cNvPr>
          <p:cNvSpPr/>
          <p:nvPr/>
        </p:nvSpPr>
        <p:spPr>
          <a:xfrm>
            <a:off x="112734" y="3607496"/>
            <a:ext cx="1991639" cy="65636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B847056F-7A87-99DE-0C96-038BAC1519E9}"/>
              </a:ext>
            </a:extLst>
          </p:cNvPr>
          <p:cNvSpPr/>
          <p:nvPr/>
        </p:nvSpPr>
        <p:spPr>
          <a:xfrm rot="16200000">
            <a:off x="4164906" y="1684750"/>
            <a:ext cx="6563638" cy="10409128"/>
          </a:xfrm>
          <a:prstGeom prst="round2SameRect">
            <a:avLst>
              <a:gd name="adj1" fmla="val 5027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405A05-7662-FB38-D9E8-BF4EB31E5CD7}"/>
              </a:ext>
            </a:extLst>
          </p:cNvPr>
          <p:cNvCxnSpPr/>
          <p:nvPr/>
        </p:nvCxnSpPr>
        <p:spPr>
          <a:xfrm>
            <a:off x="342720" y="4020855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4B7B969-6BC3-133B-DE0D-050F571A19A9}"/>
              </a:ext>
            </a:extLst>
          </p:cNvPr>
          <p:cNvCxnSpPr/>
          <p:nvPr/>
        </p:nvCxnSpPr>
        <p:spPr>
          <a:xfrm>
            <a:off x="342720" y="4536510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2E709E-9054-2202-3F94-0E5B5EACF903}"/>
              </a:ext>
            </a:extLst>
          </p:cNvPr>
          <p:cNvSpPr txBox="1"/>
          <p:nvPr/>
        </p:nvSpPr>
        <p:spPr>
          <a:xfrm>
            <a:off x="388309" y="4117074"/>
            <a:ext cx="14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기술 게시판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0C36992-E955-A6E7-63F0-27EEDC4CA08E}"/>
              </a:ext>
            </a:extLst>
          </p:cNvPr>
          <p:cNvCxnSpPr/>
          <p:nvPr/>
        </p:nvCxnSpPr>
        <p:spPr>
          <a:xfrm>
            <a:off x="307230" y="4799555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4BD2176-C1D1-F99D-F53D-5B89363D4E6E}"/>
              </a:ext>
            </a:extLst>
          </p:cNvPr>
          <p:cNvCxnSpPr/>
          <p:nvPr/>
        </p:nvCxnSpPr>
        <p:spPr>
          <a:xfrm>
            <a:off x="307230" y="5315210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569D53-6C20-6867-CC07-50954422DFDD}"/>
              </a:ext>
            </a:extLst>
          </p:cNvPr>
          <p:cNvSpPr txBox="1"/>
          <p:nvPr/>
        </p:nvSpPr>
        <p:spPr>
          <a:xfrm>
            <a:off x="352819" y="4895774"/>
            <a:ext cx="14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자유 게시판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CBAF9CB-8394-E6B0-36B1-BDC178318C95}"/>
              </a:ext>
            </a:extLst>
          </p:cNvPr>
          <p:cNvCxnSpPr/>
          <p:nvPr/>
        </p:nvCxnSpPr>
        <p:spPr>
          <a:xfrm>
            <a:off x="321844" y="5553203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DBE0A01-9A84-CE25-C9A8-FF12EBD532CA}"/>
              </a:ext>
            </a:extLst>
          </p:cNvPr>
          <p:cNvCxnSpPr/>
          <p:nvPr/>
        </p:nvCxnSpPr>
        <p:spPr>
          <a:xfrm>
            <a:off x="321844" y="6068858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4E9F4FD-7133-1739-303E-41BC7DCE9A9C}"/>
              </a:ext>
            </a:extLst>
          </p:cNvPr>
          <p:cNvSpPr txBox="1"/>
          <p:nvPr/>
        </p:nvSpPr>
        <p:spPr>
          <a:xfrm>
            <a:off x="480167" y="5649422"/>
            <a:ext cx="14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랭킹 보드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3C8AA95-D35A-62B8-A86A-F0D50C5244AE}"/>
              </a:ext>
            </a:extLst>
          </p:cNvPr>
          <p:cNvCxnSpPr/>
          <p:nvPr/>
        </p:nvCxnSpPr>
        <p:spPr>
          <a:xfrm>
            <a:off x="311406" y="6331903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4F02946-A4B6-0922-2E5D-022BBAB77E98}"/>
              </a:ext>
            </a:extLst>
          </p:cNvPr>
          <p:cNvCxnSpPr/>
          <p:nvPr/>
        </p:nvCxnSpPr>
        <p:spPr>
          <a:xfrm>
            <a:off x="311406" y="6847558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2852AA7-F6A3-5855-8888-D8722F5E837D}"/>
              </a:ext>
            </a:extLst>
          </p:cNvPr>
          <p:cNvSpPr txBox="1"/>
          <p:nvPr/>
        </p:nvSpPr>
        <p:spPr>
          <a:xfrm>
            <a:off x="356995" y="6428122"/>
            <a:ext cx="14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문의 게시판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EB28E59-9BEA-114A-0471-391ED3297A3E}"/>
              </a:ext>
            </a:extLst>
          </p:cNvPr>
          <p:cNvSpPr/>
          <p:nvPr/>
        </p:nvSpPr>
        <p:spPr>
          <a:xfrm>
            <a:off x="6866253" y="3763725"/>
            <a:ext cx="5672604" cy="433719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래픽 13" descr="돋보기">
            <a:extLst>
              <a:ext uri="{FF2B5EF4-FFF2-40B4-BE49-F238E27FC236}">
                <a16:creationId xmlns:a16="http://schemas.microsoft.com/office/drawing/2014/main" id="{F0E0D6BC-3FD9-587E-D1D5-EEC937B8A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309582" y="3778794"/>
            <a:ext cx="454096" cy="454096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D1740A4-E2C5-4F48-F9D2-08B97AA428D3}"/>
              </a:ext>
            </a:extLst>
          </p:cNvPr>
          <p:cNvSpPr/>
          <p:nvPr/>
        </p:nvSpPr>
        <p:spPr>
          <a:xfrm>
            <a:off x="2431263" y="4561416"/>
            <a:ext cx="10030921" cy="10147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3B69936-5FED-440B-275A-360752A49B2B}"/>
              </a:ext>
            </a:extLst>
          </p:cNvPr>
          <p:cNvSpPr/>
          <p:nvPr/>
        </p:nvSpPr>
        <p:spPr>
          <a:xfrm>
            <a:off x="2431263" y="5782662"/>
            <a:ext cx="10030921" cy="10147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4C5FBD1-28FE-FB58-2AD9-4221526A7E4E}"/>
              </a:ext>
            </a:extLst>
          </p:cNvPr>
          <p:cNvSpPr/>
          <p:nvPr/>
        </p:nvSpPr>
        <p:spPr>
          <a:xfrm>
            <a:off x="2431262" y="7003908"/>
            <a:ext cx="10030921" cy="10147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BB5B926-A580-96DF-2A59-0E87E10D9FB7}"/>
              </a:ext>
            </a:extLst>
          </p:cNvPr>
          <p:cNvSpPr/>
          <p:nvPr/>
        </p:nvSpPr>
        <p:spPr>
          <a:xfrm>
            <a:off x="2431262" y="8220398"/>
            <a:ext cx="10030921" cy="10147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C78FB2C-7849-E981-6269-23DF7FE77DDA}"/>
              </a:ext>
            </a:extLst>
          </p:cNvPr>
          <p:cNvSpPr/>
          <p:nvPr/>
        </p:nvSpPr>
        <p:spPr>
          <a:xfrm>
            <a:off x="3314797" y="3775594"/>
            <a:ext cx="2101781" cy="4099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DB401-A850-D7C0-BE21-D5AD41AFBC9E}"/>
              </a:ext>
            </a:extLst>
          </p:cNvPr>
          <p:cNvSpPr txBox="1"/>
          <p:nvPr/>
        </p:nvSpPr>
        <p:spPr>
          <a:xfrm>
            <a:off x="3428481" y="3786768"/>
            <a:ext cx="213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언어 타입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64D4A3-510B-F273-706A-31417F070E1E}"/>
              </a:ext>
            </a:extLst>
          </p:cNvPr>
          <p:cNvSpPr txBox="1"/>
          <p:nvPr/>
        </p:nvSpPr>
        <p:spPr>
          <a:xfrm>
            <a:off x="2929899" y="3718975"/>
            <a:ext cx="526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</a:rPr>
              <a:t>#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AF55AC-9E61-8B03-948B-22FDCC0135D2}"/>
              </a:ext>
            </a:extLst>
          </p:cNvPr>
          <p:cNvSpPr txBox="1"/>
          <p:nvPr/>
        </p:nvSpPr>
        <p:spPr>
          <a:xfrm>
            <a:off x="2779588" y="4608530"/>
            <a:ext cx="248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게시물 제목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ECD088-28B2-5C4B-651A-A386C37B19AB}"/>
              </a:ext>
            </a:extLst>
          </p:cNvPr>
          <p:cNvSpPr txBox="1"/>
          <p:nvPr/>
        </p:nvSpPr>
        <p:spPr>
          <a:xfrm>
            <a:off x="2779588" y="5092369"/>
            <a:ext cx="137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글쓴이</a:t>
            </a:r>
          </a:p>
        </p:txBody>
      </p:sp>
      <p:sp>
        <p:nvSpPr>
          <p:cNvPr id="62" name="CustomShape 15">
            <a:extLst>
              <a:ext uri="{FF2B5EF4-FFF2-40B4-BE49-F238E27FC236}">
                <a16:creationId xmlns:a16="http://schemas.microsoft.com/office/drawing/2014/main" id="{AD5F8639-5EED-645C-72F5-79B1619D2487}"/>
              </a:ext>
            </a:extLst>
          </p:cNvPr>
          <p:cNvSpPr/>
          <p:nvPr/>
        </p:nvSpPr>
        <p:spPr>
          <a:xfrm>
            <a:off x="11124097" y="9436888"/>
            <a:ext cx="1338086" cy="475965"/>
          </a:xfrm>
          <a:prstGeom prst="flowChartAlternateProcess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 err="1">
                <a:solidFill>
                  <a:schemeClr val="bg1"/>
                </a:solidFill>
                <a:latin typeface="굴림"/>
              </a:rPr>
              <a:t>글작성</a:t>
            </a:r>
            <a:endParaRPr lang="en-US" sz="1800" b="0" strike="noStrike" spc="-1" dirty="0">
              <a:solidFill>
                <a:schemeClr val="bg1"/>
              </a:solidFill>
              <a:latin typeface="굴림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A78FBC-2091-F2FF-66B7-D8DAA228BB9A}"/>
              </a:ext>
            </a:extLst>
          </p:cNvPr>
          <p:cNvSpPr txBox="1"/>
          <p:nvPr/>
        </p:nvSpPr>
        <p:spPr>
          <a:xfrm>
            <a:off x="7055734" y="9475467"/>
            <a:ext cx="78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1 , 2 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5D1846-6E6C-DEB0-AF69-87CD30B3EC6C}"/>
              </a:ext>
            </a:extLst>
          </p:cNvPr>
          <p:cNvSpPr/>
          <p:nvPr/>
        </p:nvSpPr>
        <p:spPr>
          <a:xfrm>
            <a:off x="7681133" y="9510715"/>
            <a:ext cx="294363" cy="270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C28C87-F94E-DC12-21C3-E02361DD8C06}"/>
              </a:ext>
            </a:extLst>
          </p:cNvPr>
          <p:cNvSpPr txBox="1"/>
          <p:nvPr/>
        </p:nvSpPr>
        <p:spPr>
          <a:xfrm>
            <a:off x="7693657" y="9461104"/>
            <a:ext cx="29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6" name="그래픽 55" descr="연필">
            <a:extLst>
              <a:ext uri="{FF2B5EF4-FFF2-40B4-BE49-F238E27FC236}">
                <a16:creationId xmlns:a16="http://schemas.microsoft.com/office/drawing/2014/main" id="{DE0F8433-A66A-9B37-9931-CF2AB66B2A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549667">
            <a:off x="10678443" y="9485824"/>
            <a:ext cx="407142" cy="407142"/>
          </a:xfrm>
          <a:prstGeom prst="rect">
            <a:avLst/>
          </a:prstGeom>
        </p:spPr>
      </p:pic>
      <p:sp>
        <p:nvSpPr>
          <p:cNvPr id="72" name="CustomShape 35">
            <a:extLst>
              <a:ext uri="{FF2B5EF4-FFF2-40B4-BE49-F238E27FC236}">
                <a16:creationId xmlns:a16="http://schemas.microsoft.com/office/drawing/2014/main" id="{5C90DAC1-4A0C-9ABB-E11A-A36C4C0EEEBC}"/>
              </a:ext>
            </a:extLst>
          </p:cNvPr>
          <p:cNvSpPr/>
          <p:nvPr/>
        </p:nvSpPr>
        <p:spPr>
          <a:xfrm>
            <a:off x="10241799" y="9237725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➏</a:t>
            </a:r>
            <a:endParaRPr lang="en-US" sz="2200" b="0" strike="noStrike" spc="-1" dirty="0">
              <a:latin typeface="굴림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" name="Table 1"/>
          <p:cNvGraphicFramePr/>
          <p:nvPr>
            <p:extLst>
              <p:ext uri="{D42A27DB-BD31-4B8C-83A1-F6EECF244321}">
                <p14:modId xmlns:p14="http://schemas.microsoft.com/office/powerpoint/2010/main" val="953851333"/>
              </p:ext>
            </p:extLst>
          </p:nvPr>
        </p:nvGraphicFramePr>
        <p:xfrm>
          <a:off x="0" y="0"/>
          <a:ext cx="12801240" cy="2400120"/>
        </p:xfrm>
        <a:graphic>
          <a:graphicData uri="http://schemas.openxmlformats.org/drawingml/2006/table">
            <a:tbl>
              <a:tblPr/>
              <a:tblGrid>
                <a:gridCol w="213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9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6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Page Title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게시판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ID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S-PLS-001-008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Date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220806</a:t>
                      </a:r>
                      <a:endParaRPr lang="en-US" altLang="ko-KR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Author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장혜연</a:t>
                      </a:r>
                      <a:endParaRPr lang="ko-KR" altLang="ko-KR" dirty="0"/>
                    </a:p>
                    <a:p>
                      <a:endParaRPr lang="ko-KR" dirty="0"/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Path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latin typeface="굴림"/>
                        </a:rPr>
                        <a:t>랭킹 보드 화면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Description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랭킹 보드 화면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7" name="Table 2"/>
          <p:cNvGraphicFramePr/>
          <p:nvPr>
            <p:extLst>
              <p:ext uri="{D42A27DB-BD31-4B8C-83A1-F6EECF244321}">
                <p14:modId xmlns:p14="http://schemas.microsoft.com/office/powerpoint/2010/main" val="869378066"/>
              </p:ext>
            </p:extLst>
          </p:nvPr>
        </p:nvGraphicFramePr>
        <p:xfrm>
          <a:off x="12801600" y="-2"/>
          <a:ext cx="5486040" cy="10287000"/>
        </p:xfrm>
        <a:graphic>
          <a:graphicData uri="http://schemas.openxmlformats.org/drawingml/2006/table">
            <a:tbl>
              <a:tblPr/>
              <a:tblGrid>
                <a:gridCol w="9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645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Detail Description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0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1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언더</a:t>
                      </a: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플로우 커뮤니티 목록 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50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2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랭킹 보드 확인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50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3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로그아웃 하기</a:t>
                      </a:r>
                      <a:endParaRPr lang="en-US" altLang="ko-KR" sz="2000" b="0" strike="noStrike" spc="-1" dirty="0">
                        <a:latin typeface="굴림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50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4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마이페이지로</a:t>
                      </a:r>
                      <a:r>
                        <a:rPr lang="en-US" altLang="ko-KR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돌아가기</a:t>
                      </a:r>
                      <a:endParaRPr lang="en-US" altLang="ko-KR" sz="2000" b="0" strike="noStrike" spc="-1" dirty="0">
                        <a:latin typeface="굴림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298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화면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설명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727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스택 </a:t>
                      </a:r>
                      <a:r>
                        <a:rPr lang="ko-KR" altLang="en-US" dirty="0" err="1"/>
                        <a:t>언더플로우</a:t>
                      </a:r>
                      <a:r>
                        <a:rPr lang="ko-KR" altLang="en-US" dirty="0"/>
                        <a:t> 랭킹 확인</a:t>
                      </a:r>
                      <a:br>
                        <a:rPr dirty="0"/>
                      </a:b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1" name="CustomShape 6"/>
          <p:cNvSpPr/>
          <p:nvPr/>
        </p:nvSpPr>
        <p:spPr>
          <a:xfrm>
            <a:off x="-97346" y="3178706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➊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274" name="CustomShape 9"/>
          <p:cNvSpPr/>
          <p:nvPr/>
        </p:nvSpPr>
        <p:spPr>
          <a:xfrm>
            <a:off x="10408821" y="2462987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➍</a:t>
            </a:r>
            <a:endParaRPr lang="en-US" sz="2200" b="0" strike="noStrike" spc="-1" dirty="0">
              <a:latin typeface="굴림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189FDE1-AB5D-5073-3066-182B3B259183}"/>
              </a:ext>
            </a:extLst>
          </p:cNvPr>
          <p:cNvGrpSpPr/>
          <p:nvPr/>
        </p:nvGrpSpPr>
        <p:grpSpPr>
          <a:xfrm>
            <a:off x="9379486" y="2605500"/>
            <a:ext cx="3145599" cy="504360"/>
            <a:chOff x="9379486" y="2605500"/>
            <a:chExt cx="3145599" cy="504360"/>
          </a:xfrm>
        </p:grpSpPr>
        <p:sp>
          <p:nvSpPr>
            <p:cNvPr id="270" name="CustomShape 5"/>
            <p:cNvSpPr/>
            <p:nvPr/>
          </p:nvSpPr>
          <p:spPr>
            <a:xfrm>
              <a:off x="10664171" y="2696400"/>
              <a:ext cx="13226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u="sng" strike="noStrike" spc="-1" dirty="0" err="1">
                  <a:solidFill>
                    <a:srgbClr val="000000"/>
                  </a:solidFill>
                  <a:latin typeface="Calibri"/>
                </a:rPr>
                <a:t>마이페이지</a:t>
              </a:r>
              <a:endParaRPr lang="en-US" sz="1800" b="0" u="sng" strike="noStrike" spc="-1" dirty="0">
                <a:latin typeface="굴림"/>
              </a:endParaRPr>
            </a:p>
          </p:txBody>
        </p:sp>
        <p:pic>
          <p:nvPicPr>
            <p:cNvPr id="16" name="그래픽 15" descr="사용자">
              <a:extLst>
                <a:ext uri="{FF2B5EF4-FFF2-40B4-BE49-F238E27FC236}">
                  <a16:creationId xmlns:a16="http://schemas.microsoft.com/office/drawing/2014/main" id="{F30560C3-B109-ECD8-E030-83727D21F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053060" y="2605500"/>
              <a:ext cx="443260" cy="443260"/>
            </a:xfrm>
            <a:prstGeom prst="rect">
              <a:avLst/>
            </a:prstGeom>
          </p:spPr>
        </p:pic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48F3071-A1DE-2B75-4EB9-F03A7A4646DD}"/>
                </a:ext>
              </a:extLst>
            </p:cNvPr>
            <p:cNvSpPr/>
            <p:nvPr/>
          </p:nvSpPr>
          <p:spPr>
            <a:xfrm>
              <a:off x="12010714" y="2605500"/>
              <a:ext cx="514371" cy="5043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CustomShape 5">
              <a:extLst>
                <a:ext uri="{FF2B5EF4-FFF2-40B4-BE49-F238E27FC236}">
                  <a16:creationId xmlns:a16="http://schemas.microsoft.com/office/drawing/2014/main" id="{13751A35-007C-52F4-59CD-391CCFA198D0}"/>
                </a:ext>
              </a:extLst>
            </p:cNvPr>
            <p:cNvSpPr/>
            <p:nvPr/>
          </p:nvSpPr>
          <p:spPr>
            <a:xfrm>
              <a:off x="9379486" y="2693202"/>
              <a:ext cx="1104575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ko-KR" altLang="en-US" u="sng" spc="-1" dirty="0">
                  <a:solidFill>
                    <a:srgbClr val="000000"/>
                  </a:solidFill>
                  <a:latin typeface="Calibri"/>
                </a:rPr>
                <a:t>로그아웃</a:t>
              </a:r>
              <a:endParaRPr lang="en-US" sz="1800" b="0" u="sng" strike="noStrike" spc="-1" dirty="0">
                <a:latin typeface="굴림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C284646-1F0E-3A82-93D8-39CF015FD8A3}"/>
              </a:ext>
            </a:extLst>
          </p:cNvPr>
          <p:cNvSpPr/>
          <p:nvPr/>
        </p:nvSpPr>
        <p:spPr>
          <a:xfrm>
            <a:off x="112734" y="3607496"/>
            <a:ext cx="1991639" cy="65636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B847056F-7A87-99DE-0C96-038BAC1519E9}"/>
              </a:ext>
            </a:extLst>
          </p:cNvPr>
          <p:cNvSpPr/>
          <p:nvPr/>
        </p:nvSpPr>
        <p:spPr>
          <a:xfrm rot="16200000">
            <a:off x="4164906" y="1684750"/>
            <a:ext cx="6563638" cy="10409128"/>
          </a:xfrm>
          <a:prstGeom prst="round2SameRect">
            <a:avLst>
              <a:gd name="adj1" fmla="val 5027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405A05-7662-FB38-D9E8-BF4EB31E5CD7}"/>
              </a:ext>
            </a:extLst>
          </p:cNvPr>
          <p:cNvCxnSpPr/>
          <p:nvPr/>
        </p:nvCxnSpPr>
        <p:spPr>
          <a:xfrm>
            <a:off x="342720" y="4020855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4B7B969-6BC3-133B-DE0D-050F571A19A9}"/>
              </a:ext>
            </a:extLst>
          </p:cNvPr>
          <p:cNvCxnSpPr/>
          <p:nvPr/>
        </p:nvCxnSpPr>
        <p:spPr>
          <a:xfrm>
            <a:off x="342720" y="4536510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2E709E-9054-2202-3F94-0E5B5EACF903}"/>
              </a:ext>
            </a:extLst>
          </p:cNvPr>
          <p:cNvSpPr txBox="1"/>
          <p:nvPr/>
        </p:nvSpPr>
        <p:spPr>
          <a:xfrm>
            <a:off x="388309" y="4117074"/>
            <a:ext cx="14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 게시판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0C36992-E955-A6E7-63F0-27EEDC4CA08E}"/>
              </a:ext>
            </a:extLst>
          </p:cNvPr>
          <p:cNvCxnSpPr/>
          <p:nvPr/>
        </p:nvCxnSpPr>
        <p:spPr>
          <a:xfrm>
            <a:off x="307230" y="4799555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4BD2176-C1D1-F99D-F53D-5B89363D4E6E}"/>
              </a:ext>
            </a:extLst>
          </p:cNvPr>
          <p:cNvCxnSpPr/>
          <p:nvPr/>
        </p:nvCxnSpPr>
        <p:spPr>
          <a:xfrm>
            <a:off x="307230" y="5315210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569D53-6C20-6867-CC07-50954422DFDD}"/>
              </a:ext>
            </a:extLst>
          </p:cNvPr>
          <p:cNvSpPr txBox="1"/>
          <p:nvPr/>
        </p:nvSpPr>
        <p:spPr>
          <a:xfrm>
            <a:off x="352819" y="4895774"/>
            <a:ext cx="14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자유 게시판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CBAF9CB-8394-E6B0-36B1-BDC178318C95}"/>
              </a:ext>
            </a:extLst>
          </p:cNvPr>
          <p:cNvCxnSpPr/>
          <p:nvPr/>
        </p:nvCxnSpPr>
        <p:spPr>
          <a:xfrm>
            <a:off x="321844" y="5553203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DBE0A01-9A84-CE25-C9A8-FF12EBD532CA}"/>
              </a:ext>
            </a:extLst>
          </p:cNvPr>
          <p:cNvCxnSpPr/>
          <p:nvPr/>
        </p:nvCxnSpPr>
        <p:spPr>
          <a:xfrm>
            <a:off x="321844" y="6068858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4E9F4FD-7133-1739-303E-41BC7DCE9A9C}"/>
              </a:ext>
            </a:extLst>
          </p:cNvPr>
          <p:cNvSpPr txBox="1"/>
          <p:nvPr/>
        </p:nvSpPr>
        <p:spPr>
          <a:xfrm>
            <a:off x="480167" y="5649422"/>
            <a:ext cx="14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랭킹 보드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3C8AA95-D35A-62B8-A86A-F0D50C5244AE}"/>
              </a:ext>
            </a:extLst>
          </p:cNvPr>
          <p:cNvCxnSpPr/>
          <p:nvPr/>
        </p:nvCxnSpPr>
        <p:spPr>
          <a:xfrm>
            <a:off x="311406" y="6331903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4F02946-A4B6-0922-2E5D-022BBAB77E98}"/>
              </a:ext>
            </a:extLst>
          </p:cNvPr>
          <p:cNvCxnSpPr/>
          <p:nvPr/>
        </p:nvCxnSpPr>
        <p:spPr>
          <a:xfrm>
            <a:off x="311406" y="6847558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2852AA7-F6A3-5855-8888-D8722F5E837D}"/>
              </a:ext>
            </a:extLst>
          </p:cNvPr>
          <p:cNvSpPr txBox="1"/>
          <p:nvPr/>
        </p:nvSpPr>
        <p:spPr>
          <a:xfrm>
            <a:off x="356995" y="6428122"/>
            <a:ext cx="14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문의 게시판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D1740A4-E2C5-4F48-F9D2-08B97AA428D3}"/>
              </a:ext>
            </a:extLst>
          </p:cNvPr>
          <p:cNvSpPr/>
          <p:nvPr/>
        </p:nvSpPr>
        <p:spPr>
          <a:xfrm>
            <a:off x="2431263" y="4561416"/>
            <a:ext cx="10030921" cy="5257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3B69936-5FED-440B-275A-360752A49B2B}"/>
              </a:ext>
            </a:extLst>
          </p:cNvPr>
          <p:cNvSpPr/>
          <p:nvPr/>
        </p:nvSpPr>
        <p:spPr>
          <a:xfrm>
            <a:off x="2431260" y="5248233"/>
            <a:ext cx="10030921" cy="5257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4C5FBD1-28FE-FB58-2AD9-4221526A7E4E}"/>
              </a:ext>
            </a:extLst>
          </p:cNvPr>
          <p:cNvSpPr/>
          <p:nvPr/>
        </p:nvSpPr>
        <p:spPr>
          <a:xfrm>
            <a:off x="2431263" y="5967183"/>
            <a:ext cx="10030921" cy="5257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BB5B926-A580-96DF-2A59-0E87E10D9FB7}"/>
              </a:ext>
            </a:extLst>
          </p:cNvPr>
          <p:cNvSpPr/>
          <p:nvPr/>
        </p:nvSpPr>
        <p:spPr>
          <a:xfrm>
            <a:off x="2459615" y="6681033"/>
            <a:ext cx="10030921" cy="5073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A78FBC-2091-F2FF-66B7-D8DAA228BB9A}"/>
              </a:ext>
            </a:extLst>
          </p:cNvPr>
          <p:cNvSpPr txBox="1"/>
          <p:nvPr/>
        </p:nvSpPr>
        <p:spPr>
          <a:xfrm>
            <a:off x="7055734" y="9475467"/>
            <a:ext cx="78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1 , 2 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5D1846-6E6C-DEB0-AF69-87CD30B3EC6C}"/>
              </a:ext>
            </a:extLst>
          </p:cNvPr>
          <p:cNvSpPr/>
          <p:nvPr/>
        </p:nvSpPr>
        <p:spPr>
          <a:xfrm>
            <a:off x="7681133" y="9510715"/>
            <a:ext cx="294363" cy="270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C28C87-F94E-DC12-21C3-E02361DD8C06}"/>
              </a:ext>
            </a:extLst>
          </p:cNvPr>
          <p:cNvSpPr txBox="1"/>
          <p:nvPr/>
        </p:nvSpPr>
        <p:spPr>
          <a:xfrm>
            <a:off x="7693657" y="9461104"/>
            <a:ext cx="29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6" name="그래픽 55" descr="연필">
            <a:extLst>
              <a:ext uri="{FF2B5EF4-FFF2-40B4-BE49-F238E27FC236}">
                <a16:creationId xmlns:a16="http://schemas.microsoft.com/office/drawing/2014/main" id="{DE0F8433-A66A-9B37-9931-CF2AB66B2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549667">
            <a:off x="10678443" y="9485824"/>
            <a:ext cx="407142" cy="407142"/>
          </a:xfrm>
          <a:prstGeom prst="rect">
            <a:avLst/>
          </a:prstGeom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1C71ED4-D896-E000-5510-A2C660987FFF}"/>
              </a:ext>
            </a:extLst>
          </p:cNvPr>
          <p:cNvSpPr/>
          <p:nvPr/>
        </p:nvSpPr>
        <p:spPr>
          <a:xfrm>
            <a:off x="2445877" y="7369328"/>
            <a:ext cx="10030921" cy="5257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．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3A39892-B660-9BAA-8281-C9E582632A82}"/>
              </a:ext>
            </a:extLst>
          </p:cNvPr>
          <p:cNvSpPr/>
          <p:nvPr/>
        </p:nvSpPr>
        <p:spPr>
          <a:xfrm>
            <a:off x="2445874" y="8056145"/>
            <a:ext cx="10030921" cy="5257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8958459-B9CC-1BBA-AD92-80D3411E0245}"/>
              </a:ext>
            </a:extLst>
          </p:cNvPr>
          <p:cNvSpPr/>
          <p:nvPr/>
        </p:nvSpPr>
        <p:spPr>
          <a:xfrm>
            <a:off x="2445877" y="8775095"/>
            <a:ext cx="10030921" cy="5257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9D9472F-B21E-6D12-70EE-9F58DE1B9B9D}"/>
              </a:ext>
            </a:extLst>
          </p:cNvPr>
          <p:cNvSpPr/>
          <p:nvPr/>
        </p:nvSpPr>
        <p:spPr>
          <a:xfrm>
            <a:off x="2474229" y="9488945"/>
            <a:ext cx="10030921" cy="5073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0BF82-3F62-6E47-DA27-77A0ACDBFFB3}"/>
              </a:ext>
            </a:extLst>
          </p:cNvPr>
          <p:cNvSpPr txBox="1"/>
          <p:nvPr/>
        </p:nvSpPr>
        <p:spPr>
          <a:xfrm>
            <a:off x="2484138" y="4639629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7BACC0-5269-D6E7-4A33-DF8227FFA809}"/>
              </a:ext>
            </a:extLst>
          </p:cNvPr>
          <p:cNvCxnSpPr/>
          <p:nvPr/>
        </p:nvCxnSpPr>
        <p:spPr>
          <a:xfrm>
            <a:off x="3135491" y="4931449"/>
            <a:ext cx="285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809374-E94C-ABCB-7BC2-D15550DBDFD0}"/>
              </a:ext>
            </a:extLst>
          </p:cNvPr>
          <p:cNvSpPr txBox="1"/>
          <p:nvPr/>
        </p:nvSpPr>
        <p:spPr>
          <a:xfrm>
            <a:off x="3281819" y="4639629"/>
            <a:ext cx="184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356B6D-3A85-95A0-4BCA-595488862839}"/>
              </a:ext>
            </a:extLst>
          </p:cNvPr>
          <p:cNvSpPr txBox="1"/>
          <p:nvPr/>
        </p:nvSpPr>
        <p:spPr>
          <a:xfrm>
            <a:off x="8171775" y="4639629"/>
            <a:ext cx="404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좋아요 수   </a:t>
            </a:r>
            <a:r>
              <a:rPr lang="en-US" altLang="ko-KR" dirty="0"/>
              <a:t>|    </a:t>
            </a:r>
            <a:r>
              <a:rPr lang="ko-KR" altLang="en-US" dirty="0"/>
              <a:t>싫어요 수    </a:t>
            </a:r>
            <a:r>
              <a:rPr lang="en-US" altLang="ko-KR" dirty="0"/>
              <a:t>|   </a:t>
            </a:r>
            <a:r>
              <a:rPr lang="ko-KR" altLang="en-US" dirty="0"/>
              <a:t>총 점수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FDF582-01D4-DC47-63D7-5BD9A5343E56}"/>
              </a:ext>
            </a:extLst>
          </p:cNvPr>
          <p:cNvSpPr txBox="1"/>
          <p:nvPr/>
        </p:nvSpPr>
        <p:spPr>
          <a:xfrm>
            <a:off x="2486226" y="5305595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위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A42B3FA-7149-7844-3483-B612CFEE129E}"/>
              </a:ext>
            </a:extLst>
          </p:cNvPr>
          <p:cNvCxnSpPr/>
          <p:nvPr/>
        </p:nvCxnSpPr>
        <p:spPr>
          <a:xfrm>
            <a:off x="3137579" y="5597415"/>
            <a:ext cx="285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3928955-82D6-D7F6-EB38-4FE42D80383B}"/>
              </a:ext>
            </a:extLst>
          </p:cNvPr>
          <p:cNvSpPr txBox="1"/>
          <p:nvPr/>
        </p:nvSpPr>
        <p:spPr>
          <a:xfrm>
            <a:off x="3283907" y="5305595"/>
            <a:ext cx="184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72709F-1E1B-B146-E272-D326603E4CBA}"/>
              </a:ext>
            </a:extLst>
          </p:cNvPr>
          <p:cNvSpPr txBox="1"/>
          <p:nvPr/>
        </p:nvSpPr>
        <p:spPr>
          <a:xfrm>
            <a:off x="8173863" y="5305595"/>
            <a:ext cx="404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좋아요 수   </a:t>
            </a:r>
            <a:r>
              <a:rPr lang="en-US" altLang="ko-KR" dirty="0"/>
              <a:t>|    </a:t>
            </a:r>
            <a:r>
              <a:rPr lang="ko-KR" altLang="en-US" dirty="0"/>
              <a:t>싫어요 수    </a:t>
            </a:r>
            <a:r>
              <a:rPr lang="en-US" altLang="ko-KR" dirty="0"/>
              <a:t>|   </a:t>
            </a:r>
            <a:r>
              <a:rPr lang="ko-KR" altLang="en-US" dirty="0"/>
              <a:t>총 점수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3997FC-94AA-D3DE-467A-AD24189CFD14}"/>
              </a:ext>
            </a:extLst>
          </p:cNvPr>
          <p:cNvSpPr txBox="1"/>
          <p:nvPr/>
        </p:nvSpPr>
        <p:spPr>
          <a:xfrm>
            <a:off x="2498752" y="6057155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위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8E78DCC-8379-BCD0-3405-5C856BC5D97D}"/>
              </a:ext>
            </a:extLst>
          </p:cNvPr>
          <p:cNvCxnSpPr/>
          <p:nvPr/>
        </p:nvCxnSpPr>
        <p:spPr>
          <a:xfrm>
            <a:off x="3150105" y="6348975"/>
            <a:ext cx="285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1B488AC-460D-987C-A81B-74C18E036A00}"/>
              </a:ext>
            </a:extLst>
          </p:cNvPr>
          <p:cNvSpPr txBox="1"/>
          <p:nvPr/>
        </p:nvSpPr>
        <p:spPr>
          <a:xfrm>
            <a:off x="3296433" y="6057155"/>
            <a:ext cx="184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6F89F12-407B-8B64-BB7D-317667A87A7A}"/>
              </a:ext>
            </a:extLst>
          </p:cNvPr>
          <p:cNvSpPr txBox="1"/>
          <p:nvPr/>
        </p:nvSpPr>
        <p:spPr>
          <a:xfrm>
            <a:off x="8186389" y="6057155"/>
            <a:ext cx="404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좋아요 수   </a:t>
            </a:r>
            <a:r>
              <a:rPr lang="en-US" altLang="ko-KR" dirty="0"/>
              <a:t>|    </a:t>
            </a:r>
            <a:r>
              <a:rPr lang="ko-KR" altLang="en-US" dirty="0"/>
              <a:t>싫어요 수    </a:t>
            </a:r>
            <a:r>
              <a:rPr lang="en-US" altLang="ko-KR" dirty="0"/>
              <a:t>|   </a:t>
            </a:r>
            <a:r>
              <a:rPr lang="ko-KR" altLang="en-US" dirty="0"/>
              <a:t>총 점수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603343-8727-00D7-A745-8A1C90CF275F}"/>
              </a:ext>
            </a:extLst>
          </p:cNvPr>
          <p:cNvSpPr txBox="1"/>
          <p:nvPr/>
        </p:nvSpPr>
        <p:spPr>
          <a:xfrm>
            <a:off x="2500840" y="6760699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위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BFF3381-0535-878B-9436-7611D9F5D0AF}"/>
              </a:ext>
            </a:extLst>
          </p:cNvPr>
          <p:cNvCxnSpPr/>
          <p:nvPr/>
        </p:nvCxnSpPr>
        <p:spPr>
          <a:xfrm>
            <a:off x="3152193" y="7052519"/>
            <a:ext cx="285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9EDC7CD-B25A-1F3A-6173-DA1AAB255D4F}"/>
              </a:ext>
            </a:extLst>
          </p:cNvPr>
          <p:cNvSpPr txBox="1"/>
          <p:nvPr/>
        </p:nvSpPr>
        <p:spPr>
          <a:xfrm>
            <a:off x="3298521" y="6760699"/>
            <a:ext cx="184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9E5E7B-EA05-750A-F396-570A643F2729}"/>
              </a:ext>
            </a:extLst>
          </p:cNvPr>
          <p:cNvSpPr txBox="1"/>
          <p:nvPr/>
        </p:nvSpPr>
        <p:spPr>
          <a:xfrm>
            <a:off x="8188477" y="6760699"/>
            <a:ext cx="404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좋아요 수   </a:t>
            </a:r>
            <a:r>
              <a:rPr lang="en-US" altLang="ko-KR" dirty="0"/>
              <a:t>|    </a:t>
            </a:r>
            <a:r>
              <a:rPr lang="ko-KR" altLang="en-US" dirty="0"/>
              <a:t>싫어요 수    </a:t>
            </a:r>
            <a:r>
              <a:rPr lang="en-US" altLang="ko-KR" dirty="0"/>
              <a:t>|   </a:t>
            </a:r>
            <a:r>
              <a:rPr lang="ko-KR" altLang="en-US" dirty="0"/>
              <a:t>총 점수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676DD8-18CD-1B44-0FA2-1EF5F1A73642}"/>
              </a:ext>
            </a:extLst>
          </p:cNvPr>
          <p:cNvSpPr txBox="1"/>
          <p:nvPr/>
        </p:nvSpPr>
        <p:spPr>
          <a:xfrm>
            <a:off x="7446720" y="7153820"/>
            <a:ext cx="1436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·</a:t>
            </a:r>
            <a:endParaRPr lang="ko-KR" altLang="en-US" sz="6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802E9F-0A8D-712E-2D17-98F1C47358B7}"/>
              </a:ext>
            </a:extLst>
          </p:cNvPr>
          <p:cNvSpPr txBox="1"/>
          <p:nvPr/>
        </p:nvSpPr>
        <p:spPr>
          <a:xfrm>
            <a:off x="7446720" y="7766624"/>
            <a:ext cx="1436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·</a:t>
            </a:r>
            <a:endParaRPr lang="ko-KR" altLang="en-US" sz="6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D94B018-54C5-7870-B926-E0EB7C03D9DF}"/>
              </a:ext>
            </a:extLst>
          </p:cNvPr>
          <p:cNvSpPr txBox="1"/>
          <p:nvPr/>
        </p:nvSpPr>
        <p:spPr>
          <a:xfrm>
            <a:off x="7442542" y="8530142"/>
            <a:ext cx="1436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·</a:t>
            </a:r>
            <a:endParaRPr lang="ko-KR" altLang="en-US" sz="6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2C96AFD-9F91-D049-95C8-40CC477667E2}"/>
              </a:ext>
            </a:extLst>
          </p:cNvPr>
          <p:cNvSpPr txBox="1"/>
          <p:nvPr/>
        </p:nvSpPr>
        <p:spPr>
          <a:xfrm>
            <a:off x="7446720" y="9275024"/>
            <a:ext cx="1436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·</a:t>
            </a:r>
            <a:endParaRPr lang="ko-KR" altLang="en-US" sz="6000" dirty="0"/>
          </a:p>
        </p:txBody>
      </p:sp>
      <p:sp>
        <p:nvSpPr>
          <p:cNvPr id="73" name="CustomShape 7">
            <a:extLst>
              <a:ext uri="{FF2B5EF4-FFF2-40B4-BE49-F238E27FC236}">
                <a16:creationId xmlns:a16="http://schemas.microsoft.com/office/drawing/2014/main" id="{41A00C0C-28B1-37E9-D86C-F4D4CDC76937}"/>
              </a:ext>
            </a:extLst>
          </p:cNvPr>
          <p:cNvSpPr/>
          <p:nvPr/>
        </p:nvSpPr>
        <p:spPr>
          <a:xfrm>
            <a:off x="2292853" y="4083482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➋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75" name="CustomShape 8">
            <a:extLst>
              <a:ext uri="{FF2B5EF4-FFF2-40B4-BE49-F238E27FC236}">
                <a16:creationId xmlns:a16="http://schemas.microsoft.com/office/drawing/2014/main" id="{E55B81B2-FD8B-44F1-D19A-BCF97F021741}"/>
              </a:ext>
            </a:extLst>
          </p:cNvPr>
          <p:cNvSpPr/>
          <p:nvPr/>
        </p:nvSpPr>
        <p:spPr>
          <a:xfrm>
            <a:off x="9097953" y="2435816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➌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29D961C-3807-50DF-590D-47A9D3BDC9EC}"/>
              </a:ext>
            </a:extLst>
          </p:cNvPr>
          <p:cNvSpPr/>
          <p:nvPr/>
        </p:nvSpPr>
        <p:spPr>
          <a:xfrm>
            <a:off x="5940325" y="3746605"/>
            <a:ext cx="3132191" cy="55878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A14956-3BCD-E35D-4B43-8A6FF97756AF}"/>
              </a:ext>
            </a:extLst>
          </p:cNvPr>
          <p:cNvSpPr txBox="1"/>
          <p:nvPr/>
        </p:nvSpPr>
        <p:spPr>
          <a:xfrm>
            <a:off x="6253617" y="3842834"/>
            <a:ext cx="662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Until update - 4 : 39 : 12 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498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" name="Table 1"/>
          <p:cNvGraphicFramePr/>
          <p:nvPr>
            <p:extLst>
              <p:ext uri="{D42A27DB-BD31-4B8C-83A1-F6EECF244321}">
                <p14:modId xmlns:p14="http://schemas.microsoft.com/office/powerpoint/2010/main" val="1760951677"/>
              </p:ext>
            </p:extLst>
          </p:nvPr>
        </p:nvGraphicFramePr>
        <p:xfrm>
          <a:off x="0" y="0"/>
          <a:ext cx="12801240" cy="2400120"/>
        </p:xfrm>
        <a:graphic>
          <a:graphicData uri="http://schemas.openxmlformats.org/drawingml/2006/table">
            <a:tbl>
              <a:tblPr/>
              <a:tblGrid>
                <a:gridCol w="213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9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6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Page Title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게시판</a:t>
                      </a:r>
                      <a:endParaRPr lang="en-US" altLang="ko-KR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ID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S-PLS-001-009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Date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220806</a:t>
                      </a:r>
                      <a:endParaRPr lang="en-US" altLang="ko-KR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Author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장혜연</a:t>
                      </a:r>
                      <a:endParaRPr lang="ko-KR" altLang="ko-KR" dirty="0"/>
                    </a:p>
                    <a:p>
                      <a:endParaRPr lang="ko-KR" dirty="0"/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Path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1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게시글 질문 작성 화면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Description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게시글 질문 작성 화면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1" name="Table 2"/>
          <p:cNvGraphicFramePr/>
          <p:nvPr>
            <p:extLst>
              <p:ext uri="{D42A27DB-BD31-4B8C-83A1-F6EECF244321}">
                <p14:modId xmlns:p14="http://schemas.microsoft.com/office/powerpoint/2010/main" val="343362721"/>
              </p:ext>
            </p:extLst>
          </p:nvPr>
        </p:nvGraphicFramePr>
        <p:xfrm>
          <a:off x="12801600" y="0"/>
          <a:ext cx="5486040" cy="10287000"/>
        </p:xfrm>
        <a:graphic>
          <a:graphicData uri="http://schemas.openxmlformats.org/drawingml/2006/table">
            <a:tbl>
              <a:tblPr/>
              <a:tblGrid>
                <a:gridCol w="9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736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Detail Description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4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1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제목 작성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4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2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내용 작성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4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3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업로드할 파일 선택하기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4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4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태그 선택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4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latin typeface="굴림"/>
                        </a:rPr>
                        <a:t>5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게시글 작성하기 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747247"/>
                  </a:ext>
                </a:extLst>
              </a:tr>
              <a:tr h="106637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화면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설명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261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br>
                        <a:rPr dirty="0"/>
                      </a:br>
                      <a:r>
                        <a:rPr lang="ko-KR" altLang="en-US" dirty="0"/>
                        <a:t>스택 </a:t>
                      </a:r>
                      <a:r>
                        <a:rPr lang="ko-KR" altLang="en-US" dirty="0" err="1"/>
                        <a:t>언더플로우</a:t>
                      </a:r>
                      <a:r>
                        <a:rPr lang="ko-KR" altLang="en-US" dirty="0"/>
                        <a:t> 게시글 작성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5" name="CustomShape 6"/>
          <p:cNvSpPr/>
          <p:nvPr/>
        </p:nvSpPr>
        <p:spPr>
          <a:xfrm>
            <a:off x="762120" y="2638337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➊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286" name="CustomShape 7"/>
          <p:cNvSpPr/>
          <p:nvPr/>
        </p:nvSpPr>
        <p:spPr>
          <a:xfrm>
            <a:off x="761940" y="3963070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➋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287" name="CustomShape 8"/>
          <p:cNvSpPr/>
          <p:nvPr/>
        </p:nvSpPr>
        <p:spPr>
          <a:xfrm>
            <a:off x="10985559" y="4260447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➌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288" name="CustomShape 9"/>
          <p:cNvSpPr/>
          <p:nvPr/>
        </p:nvSpPr>
        <p:spPr>
          <a:xfrm>
            <a:off x="381420" y="8075919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➍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8C383AA-A7BE-A2B8-9936-93BAF6B6B09D}"/>
              </a:ext>
            </a:extLst>
          </p:cNvPr>
          <p:cNvSpPr/>
          <p:nvPr/>
        </p:nvSpPr>
        <p:spPr>
          <a:xfrm>
            <a:off x="282848" y="2650491"/>
            <a:ext cx="12235543" cy="7385777"/>
          </a:xfrm>
          <a:prstGeom prst="roundRect">
            <a:avLst>
              <a:gd name="adj" fmla="val 526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A5D1C84-D372-45F9-690D-65C15AA1E972}"/>
              </a:ext>
            </a:extLst>
          </p:cNvPr>
          <p:cNvSpPr/>
          <p:nvPr/>
        </p:nvSpPr>
        <p:spPr>
          <a:xfrm>
            <a:off x="762120" y="3286242"/>
            <a:ext cx="11429880" cy="50798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ㅡ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B06CB-2AE6-3820-46C9-B41EC6CAAD0A}"/>
              </a:ext>
            </a:extLst>
          </p:cNvPr>
          <p:cNvSpPr txBox="1"/>
          <p:nvPr/>
        </p:nvSpPr>
        <p:spPr>
          <a:xfrm>
            <a:off x="1142640" y="2886131"/>
            <a:ext cx="3280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제목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5F2E744-7C2E-3CA4-5BE1-D04B61037ACF}"/>
              </a:ext>
            </a:extLst>
          </p:cNvPr>
          <p:cNvSpPr/>
          <p:nvPr/>
        </p:nvSpPr>
        <p:spPr>
          <a:xfrm>
            <a:off x="762120" y="4686586"/>
            <a:ext cx="11429880" cy="3206380"/>
          </a:xfrm>
          <a:prstGeom prst="roundRect">
            <a:avLst>
              <a:gd name="adj" fmla="val 989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ㅡ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F9E58F-F453-5119-505C-A5796C05E786}"/>
              </a:ext>
            </a:extLst>
          </p:cNvPr>
          <p:cNvCxnSpPr/>
          <p:nvPr/>
        </p:nvCxnSpPr>
        <p:spPr>
          <a:xfrm>
            <a:off x="1269819" y="5268685"/>
            <a:ext cx="103777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6BB7BF4-1DA7-D56B-B129-AA975CF288FF}"/>
              </a:ext>
            </a:extLst>
          </p:cNvPr>
          <p:cNvSpPr txBox="1"/>
          <p:nvPr/>
        </p:nvSpPr>
        <p:spPr>
          <a:xfrm>
            <a:off x="1142640" y="4263361"/>
            <a:ext cx="3280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내용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782D9C-DB60-8E6C-CB18-2CAEA3F21D08}"/>
              </a:ext>
            </a:extLst>
          </p:cNvPr>
          <p:cNvSpPr/>
          <p:nvPr/>
        </p:nvSpPr>
        <p:spPr>
          <a:xfrm>
            <a:off x="1269819" y="6749143"/>
            <a:ext cx="10377714" cy="985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업로드 파일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6E15F07-946F-9C48-5ED1-6AE6E4315E4E}"/>
              </a:ext>
            </a:extLst>
          </p:cNvPr>
          <p:cNvSpPr/>
          <p:nvPr/>
        </p:nvSpPr>
        <p:spPr>
          <a:xfrm>
            <a:off x="762120" y="8498181"/>
            <a:ext cx="11429880" cy="702770"/>
          </a:xfrm>
          <a:prstGeom prst="roundRect">
            <a:avLst>
              <a:gd name="adj" fmla="val 989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0E7CA44-AFA0-6BC7-C1C0-F835B3A7E309}"/>
              </a:ext>
            </a:extLst>
          </p:cNvPr>
          <p:cNvSpPr/>
          <p:nvPr/>
        </p:nvSpPr>
        <p:spPr>
          <a:xfrm>
            <a:off x="10963188" y="9397235"/>
            <a:ext cx="1248228" cy="50798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작성하기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ED909F0-CF11-91BB-C8B9-2AAC8444B174}"/>
              </a:ext>
            </a:extLst>
          </p:cNvPr>
          <p:cNvSpPr/>
          <p:nvPr/>
        </p:nvSpPr>
        <p:spPr>
          <a:xfrm>
            <a:off x="952200" y="8628204"/>
            <a:ext cx="1034683" cy="50689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#java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8AA3C5-7038-9676-0AC0-9C488258AD04}"/>
              </a:ext>
            </a:extLst>
          </p:cNvPr>
          <p:cNvSpPr txBox="1"/>
          <p:nvPr/>
        </p:nvSpPr>
        <p:spPr>
          <a:xfrm>
            <a:off x="860512" y="8101842"/>
            <a:ext cx="3280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태그 선택</a:t>
            </a:r>
          </a:p>
        </p:txBody>
      </p:sp>
      <p:sp>
        <p:nvSpPr>
          <p:cNvPr id="36" name="CustomShape 19">
            <a:extLst>
              <a:ext uri="{FF2B5EF4-FFF2-40B4-BE49-F238E27FC236}">
                <a16:creationId xmlns:a16="http://schemas.microsoft.com/office/drawing/2014/main" id="{28F4CF10-B1AA-1109-16E1-18D198AB481E}"/>
              </a:ext>
            </a:extLst>
          </p:cNvPr>
          <p:cNvSpPr/>
          <p:nvPr/>
        </p:nvSpPr>
        <p:spPr>
          <a:xfrm>
            <a:off x="10582488" y="9161023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➎</a:t>
            </a:r>
            <a:endParaRPr lang="en-US" sz="2200" b="0" strike="noStrike" spc="-1">
              <a:latin typeface="굴림"/>
            </a:endParaRPr>
          </a:p>
        </p:txBody>
      </p:sp>
      <p:pic>
        <p:nvPicPr>
          <p:cNvPr id="17" name="그래픽 16" descr="열린 폴더">
            <a:extLst>
              <a:ext uri="{FF2B5EF4-FFF2-40B4-BE49-F238E27FC236}">
                <a16:creationId xmlns:a16="http://schemas.microsoft.com/office/drawing/2014/main" id="{F4CA5AEF-973E-F5E2-F9E1-A1B6DBE86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8437" y="4686586"/>
            <a:ext cx="615283" cy="61528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" name="Table 1"/>
          <p:cNvGraphicFramePr/>
          <p:nvPr>
            <p:extLst>
              <p:ext uri="{D42A27DB-BD31-4B8C-83A1-F6EECF244321}">
                <p14:modId xmlns:p14="http://schemas.microsoft.com/office/powerpoint/2010/main" val="920170751"/>
              </p:ext>
            </p:extLst>
          </p:nvPr>
        </p:nvGraphicFramePr>
        <p:xfrm>
          <a:off x="0" y="0"/>
          <a:ext cx="12801240" cy="2400120"/>
        </p:xfrm>
        <a:graphic>
          <a:graphicData uri="http://schemas.openxmlformats.org/drawingml/2006/table">
            <a:tbl>
              <a:tblPr/>
              <a:tblGrid>
                <a:gridCol w="213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9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6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Page Title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게시판</a:t>
                      </a:r>
                      <a:endParaRPr lang="en-US" altLang="ko-KR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ID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S-PLS-001-0010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Date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220806</a:t>
                      </a:r>
                      <a:endParaRPr lang="en-US" altLang="ko-KR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Author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장혜연</a:t>
                      </a:r>
                      <a:endParaRPr lang="ko-KR" altLang="ko-KR" dirty="0"/>
                    </a:p>
                    <a:p>
                      <a:endParaRPr lang="ko-KR" dirty="0"/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Path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latin typeface="굴림"/>
                        </a:rPr>
                        <a:t>게시글 답변 화면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Description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게시글 답변 작성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1" name="Table 2"/>
          <p:cNvGraphicFramePr/>
          <p:nvPr>
            <p:extLst>
              <p:ext uri="{D42A27DB-BD31-4B8C-83A1-F6EECF244321}">
                <p14:modId xmlns:p14="http://schemas.microsoft.com/office/powerpoint/2010/main" val="1563613704"/>
              </p:ext>
            </p:extLst>
          </p:nvPr>
        </p:nvGraphicFramePr>
        <p:xfrm>
          <a:off x="12801600" y="0"/>
          <a:ext cx="5486040" cy="10287000"/>
        </p:xfrm>
        <a:graphic>
          <a:graphicData uri="http://schemas.openxmlformats.org/drawingml/2006/table">
            <a:tbl>
              <a:tblPr/>
              <a:tblGrid>
                <a:gridCol w="9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02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Detail Description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1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답변 내용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2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업로드 할 파일 선택하기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3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3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답변 작성하기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826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화면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설명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896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br>
                        <a:rPr dirty="0"/>
                      </a:br>
                      <a:r>
                        <a:rPr lang="ko-KR" altLang="en-US" dirty="0"/>
                        <a:t>스택 </a:t>
                      </a:r>
                      <a:r>
                        <a:rPr lang="ko-KR" altLang="en-US" dirty="0" err="1"/>
                        <a:t>언더플로우</a:t>
                      </a:r>
                      <a:r>
                        <a:rPr lang="ko-KR" altLang="en-US" dirty="0"/>
                        <a:t> 게시글 답변 작성 화면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3E2701CC-B04D-47F8-DD25-638D58FEDF37}"/>
              </a:ext>
            </a:extLst>
          </p:cNvPr>
          <p:cNvGrpSpPr/>
          <p:nvPr/>
        </p:nvGrpSpPr>
        <p:grpSpPr>
          <a:xfrm>
            <a:off x="282848" y="2650491"/>
            <a:ext cx="12235543" cy="7385777"/>
            <a:chOff x="282848" y="2650491"/>
            <a:chExt cx="12235543" cy="7385777"/>
          </a:xfrm>
        </p:grpSpPr>
        <p:sp>
          <p:nvSpPr>
            <p:cNvPr id="285" name="CustomShape 6"/>
            <p:cNvSpPr/>
            <p:nvPr/>
          </p:nvSpPr>
          <p:spPr>
            <a:xfrm>
              <a:off x="5170604" y="8269333"/>
              <a:ext cx="380520" cy="424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200" b="0" strike="noStrike" spc="-1" dirty="0">
                  <a:solidFill>
                    <a:srgbClr val="000000"/>
                  </a:solidFill>
                  <a:latin typeface="Calibri"/>
                </a:rPr>
                <a:t>➊</a:t>
              </a:r>
              <a:endParaRPr lang="en-US" sz="2200" b="0" strike="noStrike" spc="-1" dirty="0">
                <a:latin typeface="굴림"/>
              </a:endParaRPr>
            </a:p>
          </p:txBody>
        </p:sp>
        <p:sp>
          <p:nvSpPr>
            <p:cNvPr id="286" name="CustomShape 7"/>
            <p:cNvSpPr/>
            <p:nvPr/>
          </p:nvSpPr>
          <p:spPr>
            <a:xfrm>
              <a:off x="10296301" y="7632133"/>
              <a:ext cx="380520" cy="424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200" b="0" strike="noStrike" spc="-1" dirty="0">
                  <a:solidFill>
                    <a:srgbClr val="000000"/>
                  </a:solidFill>
                  <a:latin typeface="Calibri"/>
                </a:rPr>
                <a:t>➋</a:t>
              </a:r>
              <a:endParaRPr lang="en-US" sz="2200" b="0" strike="noStrike" spc="-1" dirty="0">
                <a:latin typeface="굴림"/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8C383AA-A7BE-A2B8-9936-93BAF6B6B09D}"/>
                </a:ext>
              </a:extLst>
            </p:cNvPr>
            <p:cNvSpPr/>
            <p:nvPr/>
          </p:nvSpPr>
          <p:spPr>
            <a:xfrm>
              <a:off x="282848" y="2650491"/>
              <a:ext cx="12235543" cy="7385777"/>
            </a:xfrm>
            <a:prstGeom prst="roundRect">
              <a:avLst>
                <a:gd name="adj" fmla="val 526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5B06CB-2AE6-3820-46C9-B41EC6CAAD0A}"/>
                </a:ext>
              </a:extLst>
            </p:cNvPr>
            <p:cNvSpPr txBox="1"/>
            <p:nvPr/>
          </p:nvSpPr>
          <p:spPr>
            <a:xfrm>
              <a:off x="5863771" y="2863082"/>
              <a:ext cx="32802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제목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5F2E744-7C2E-3CA4-5BE1-D04B61037ACF}"/>
                </a:ext>
              </a:extLst>
            </p:cNvPr>
            <p:cNvSpPr/>
            <p:nvPr/>
          </p:nvSpPr>
          <p:spPr>
            <a:xfrm>
              <a:off x="1083249" y="3707751"/>
              <a:ext cx="10422412" cy="2794648"/>
            </a:xfrm>
            <a:prstGeom prst="roundRect">
              <a:avLst>
                <a:gd name="adj" fmla="val 989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9F9E58F-F453-5119-505C-A5796C05E786}"/>
                </a:ext>
              </a:extLst>
            </p:cNvPr>
            <p:cNvCxnSpPr/>
            <p:nvPr/>
          </p:nvCxnSpPr>
          <p:spPr>
            <a:xfrm>
              <a:off x="1097763" y="3292220"/>
              <a:ext cx="1037771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8782D9C-DB60-8E6C-CB18-2CAEA3F21D08}"/>
                </a:ext>
              </a:extLst>
            </p:cNvPr>
            <p:cNvSpPr/>
            <p:nvPr/>
          </p:nvSpPr>
          <p:spPr>
            <a:xfrm>
              <a:off x="1306286" y="4896187"/>
              <a:ext cx="9971314" cy="9850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업로드 파일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56E15F07-946F-9C48-5ED1-6AE6E4315E4E}"/>
                </a:ext>
              </a:extLst>
            </p:cNvPr>
            <p:cNvSpPr/>
            <p:nvPr/>
          </p:nvSpPr>
          <p:spPr>
            <a:xfrm>
              <a:off x="1097763" y="7623303"/>
              <a:ext cx="10422413" cy="1773015"/>
            </a:xfrm>
            <a:prstGeom prst="roundRect">
              <a:avLst>
                <a:gd name="adj" fmla="val 989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ED909F0-CF11-91BB-C8B9-2AAC8444B174}"/>
                </a:ext>
              </a:extLst>
            </p:cNvPr>
            <p:cNvSpPr/>
            <p:nvPr/>
          </p:nvSpPr>
          <p:spPr>
            <a:xfrm>
              <a:off x="1306286" y="5956918"/>
              <a:ext cx="804027" cy="43467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#java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EFB51C-C295-28F8-2576-2DD7BFF5F689}"/>
                </a:ext>
              </a:extLst>
            </p:cNvPr>
            <p:cNvSpPr txBox="1"/>
            <p:nvPr/>
          </p:nvSpPr>
          <p:spPr>
            <a:xfrm>
              <a:off x="1097763" y="3309880"/>
              <a:ext cx="5355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작성자    </a:t>
              </a:r>
              <a:r>
                <a:rPr lang="ko-KR" altLang="en-US"/>
                <a:t>작성일   조회수   좋아요 수     싫어요 수   </a:t>
              </a:r>
              <a:endParaRPr lang="ko-KR" altLang="en-US" dirty="0"/>
            </a:p>
          </p:txBody>
        </p:sp>
        <p:pic>
          <p:nvPicPr>
            <p:cNvPr id="18" name="그래픽 17" descr="엄지척 기호">
              <a:extLst>
                <a:ext uri="{FF2B5EF4-FFF2-40B4-BE49-F238E27FC236}">
                  <a16:creationId xmlns:a16="http://schemas.microsoft.com/office/drawing/2014/main" id="{78CA2AFA-98BA-432F-59C8-924087BBA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24726" y="6584253"/>
              <a:ext cx="435428" cy="435428"/>
            </a:xfrm>
            <a:prstGeom prst="rect">
              <a:avLst/>
            </a:prstGeom>
          </p:spPr>
        </p:pic>
        <p:pic>
          <p:nvPicPr>
            <p:cNvPr id="31" name="그래픽 30" descr="엄지척 기호">
              <a:extLst>
                <a:ext uri="{FF2B5EF4-FFF2-40B4-BE49-F238E27FC236}">
                  <a16:creationId xmlns:a16="http://schemas.microsoft.com/office/drawing/2014/main" id="{0BD443D3-B051-E3D7-9F9E-066B84A10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597880" y="6615762"/>
              <a:ext cx="435428" cy="43542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796ABB-1117-4F8D-5859-849C129F127E}"/>
                </a:ext>
              </a:extLst>
            </p:cNvPr>
            <p:cNvSpPr txBox="1"/>
            <p:nvPr/>
          </p:nvSpPr>
          <p:spPr>
            <a:xfrm>
              <a:off x="5573304" y="8285252"/>
              <a:ext cx="2293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답변 내용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8BF868-3201-BB90-B783-BCB71618E7C2}"/>
                </a:ext>
              </a:extLst>
            </p:cNvPr>
            <p:cNvSpPr txBox="1"/>
            <p:nvPr/>
          </p:nvSpPr>
          <p:spPr>
            <a:xfrm>
              <a:off x="1170334" y="7223193"/>
              <a:ext cx="32802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답변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EC83D1-7285-C537-FDE8-EFA0718FEDD3}"/>
                </a:ext>
              </a:extLst>
            </p:cNvPr>
            <p:cNvSpPr txBox="1"/>
            <p:nvPr/>
          </p:nvSpPr>
          <p:spPr>
            <a:xfrm>
              <a:off x="5858875" y="4082296"/>
              <a:ext cx="2293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질문 내용</a:t>
              </a:r>
            </a:p>
          </p:txBody>
        </p:sp>
        <p:sp>
          <p:nvSpPr>
            <p:cNvPr id="39" name="CustomShape 8">
              <a:extLst>
                <a:ext uri="{FF2B5EF4-FFF2-40B4-BE49-F238E27FC236}">
                  <a16:creationId xmlns:a16="http://schemas.microsoft.com/office/drawing/2014/main" id="{5CAEBCF1-D38A-7D88-E2C3-10299B5F796C}"/>
                </a:ext>
              </a:extLst>
            </p:cNvPr>
            <p:cNvSpPr/>
            <p:nvPr/>
          </p:nvSpPr>
          <p:spPr>
            <a:xfrm>
              <a:off x="9769079" y="9480431"/>
              <a:ext cx="380520" cy="424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200" b="0" strike="noStrike" spc="-1" dirty="0">
                  <a:solidFill>
                    <a:srgbClr val="000000"/>
                  </a:solidFill>
                  <a:latin typeface="Calibri"/>
                </a:rPr>
                <a:t>➌</a:t>
              </a:r>
              <a:endParaRPr lang="en-US" sz="2200" b="0" strike="noStrike" spc="-1" dirty="0">
                <a:latin typeface="굴림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CC9C0FD-C2B2-B26F-CAA3-4EF27015108F}"/>
                </a:ext>
              </a:extLst>
            </p:cNvPr>
            <p:cNvCxnSpPr>
              <a:cxnSpLocks/>
            </p:cNvCxnSpPr>
            <p:nvPr/>
          </p:nvCxnSpPr>
          <p:spPr>
            <a:xfrm>
              <a:off x="1306286" y="8048103"/>
              <a:ext cx="10101705" cy="21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그래픽 42" descr="열린 폴더">
              <a:extLst>
                <a:ext uri="{FF2B5EF4-FFF2-40B4-BE49-F238E27FC236}">
                  <a16:creationId xmlns:a16="http://schemas.microsoft.com/office/drawing/2014/main" id="{DC01694C-4341-E78A-0863-7DFD32BE8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69770" y="7560882"/>
              <a:ext cx="548792" cy="548792"/>
            </a:xfrm>
            <a:prstGeom prst="rect">
              <a:avLst/>
            </a:prstGeom>
          </p:spPr>
        </p:pic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28E7531-F7FD-A98A-2357-BBBCF0A350D6}"/>
                </a:ext>
              </a:extLst>
            </p:cNvPr>
            <p:cNvSpPr/>
            <p:nvPr/>
          </p:nvSpPr>
          <p:spPr>
            <a:xfrm>
              <a:off x="10254182" y="9505111"/>
              <a:ext cx="1314133" cy="37544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답변 작성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8019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" name="Table 1"/>
          <p:cNvGraphicFramePr/>
          <p:nvPr>
            <p:extLst>
              <p:ext uri="{D42A27DB-BD31-4B8C-83A1-F6EECF244321}">
                <p14:modId xmlns:p14="http://schemas.microsoft.com/office/powerpoint/2010/main" val="2856477128"/>
              </p:ext>
            </p:extLst>
          </p:nvPr>
        </p:nvGraphicFramePr>
        <p:xfrm>
          <a:off x="0" y="0"/>
          <a:ext cx="12801240" cy="2400120"/>
        </p:xfrm>
        <a:graphic>
          <a:graphicData uri="http://schemas.openxmlformats.org/drawingml/2006/table">
            <a:tbl>
              <a:tblPr/>
              <a:tblGrid>
                <a:gridCol w="213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9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6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Page Title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게시판</a:t>
                      </a:r>
                      <a:endParaRPr lang="en-US" altLang="ko-KR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ID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S-PLS-001-0011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Date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220806</a:t>
                      </a:r>
                      <a:endParaRPr lang="en-US" altLang="ko-KR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Author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장혜연</a:t>
                      </a:r>
                      <a:endParaRPr lang="ko-KR" altLang="ko-KR" dirty="0"/>
                    </a:p>
                    <a:p>
                      <a:endParaRPr lang="ko-KR" dirty="0"/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Path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1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회원</a:t>
                      </a:r>
                      <a:r>
                        <a:rPr lang="en-US" altLang="ko-KR" sz="2400" b="1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페이지</a:t>
                      </a:r>
                      <a:r>
                        <a:rPr lang="en-US" altLang="ko-KR" sz="2400" b="1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ko-KR" sz="2400" b="1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화면</a:t>
                      </a:r>
                      <a:endParaRPr lang="en-US" altLang="ko-KR" sz="2400" b="0" strike="noStrike" spc="-1" dirty="0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Description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게시글 질문</a:t>
                      </a:r>
                      <a:r>
                        <a:rPr lang="en-US" altLang="ko-KR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/</a:t>
                      </a:r>
                      <a:r>
                        <a:rPr lang="ko-KR" alt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답변 화면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1" name="Table 2"/>
          <p:cNvGraphicFramePr/>
          <p:nvPr/>
        </p:nvGraphicFramePr>
        <p:xfrm>
          <a:off x="12801600" y="0"/>
          <a:ext cx="5486040" cy="10286998"/>
        </p:xfrm>
        <a:graphic>
          <a:graphicData uri="http://schemas.openxmlformats.org/drawingml/2006/table">
            <a:tbl>
              <a:tblPr/>
              <a:tblGrid>
                <a:gridCol w="9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659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Detail Description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1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게시글 작성자</a:t>
                      </a:r>
                      <a:r>
                        <a:rPr lang="en-US" altLang="ko-KR" sz="2000" b="0" strike="noStrike" spc="-1" dirty="0">
                          <a:latin typeface="굴림"/>
                        </a:rPr>
                        <a:t>, </a:t>
                      </a:r>
                      <a:r>
                        <a:rPr lang="ko-KR" altLang="en-US" sz="2000" b="0" strike="noStrike" spc="-1" dirty="0">
                          <a:latin typeface="굴림"/>
                        </a:rPr>
                        <a:t>작성일</a:t>
                      </a:r>
                      <a:r>
                        <a:rPr lang="en-US" altLang="ko-KR" sz="2000" b="0" strike="noStrike" spc="-1" dirty="0">
                          <a:latin typeface="굴림"/>
                        </a:rPr>
                        <a:t>, </a:t>
                      </a:r>
                      <a:r>
                        <a:rPr lang="ko-KR" altLang="en-US" sz="2000" b="0" strike="noStrike" spc="-1" dirty="0">
                          <a:latin typeface="굴림"/>
                        </a:rPr>
                        <a:t>조회수</a:t>
                      </a:r>
                      <a:r>
                        <a:rPr lang="en-US" altLang="ko-KR" sz="2000" b="0" strike="noStrike" spc="-1" dirty="0">
                          <a:latin typeface="굴림"/>
                        </a:rPr>
                        <a:t>,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좋아요 수</a:t>
                      </a:r>
                      <a:r>
                        <a:rPr lang="en-US" altLang="ko-KR" sz="2000" b="0" strike="noStrike" spc="-1" dirty="0">
                          <a:latin typeface="굴림"/>
                        </a:rPr>
                        <a:t>, </a:t>
                      </a:r>
                      <a:r>
                        <a:rPr lang="ko-KR" altLang="en-US" sz="2000" b="0" strike="noStrike" spc="-1" dirty="0">
                          <a:latin typeface="굴림"/>
                        </a:rPr>
                        <a:t>싫어요 수 확인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5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2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 err="1">
                          <a:latin typeface="굴림"/>
                        </a:rPr>
                        <a:t>게시글에</a:t>
                      </a:r>
                      <a:r>
                        <a:rPr lang="ko-KR" altLang="en-US" sz="2000" b="0" strike="noStrike" spc="-1" dirty="0">
                          <a:latin typeface="굴림"/>
                        </a:rPr>
                        <a:t> 대한 좋아요</a:t>
                      </a:r>
                      <a:r>
                        <a:rPr lang="en-US" altLang="ko-KR" sz="2000" b="0" strike="noStrike" spc="-1" dirty="0">
                          <a:latin typeface="굴림"/>
                        </a:rPr>
                        <a:t>, </a:t>
                      </a:r>
                      <a:r>
                        <a:rPr lang="ko-KR" altLang="en-US" sz="2000" b="0" strike="noStrike" spc="-1" dirty="0">
                          <a:latin typeface="굴림"/>
                        </a:rPr>
                        <a:t>싫어요 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5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3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게시글 답변 작성자 확인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5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4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답변에 대한 좋아요</a:t>
                      </a:r>
                      <a:r>
                        <a:rPr lang="en-US" altLang="ko-KR" sz="2000" b="0" strike="noStrike" spc="-1" dirty="0">
                          <a:latin typeface="굴림"/>
                        </a:rPr>
                        <a:t>, </a:t>
                      </a:r>
                      <a:r>
                        <a:rPr lang="ko-KR" altLang="en-US" sz="2000" b="0" strike="noStrike" spc="-1" dirty="0">
                          <a:latin typeface="굴림"/>
                        </a:rPr>
                        <a:t>싫어요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300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화면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설명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724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br>
                        <a:rPr dirty="0"/>
                      </a:br>
                      <a:r>
                        <a:rPr lang="ko-KR" altLang="en-US" dirty="0"/>
                        <a:t>스택 </a:t>
                      </a:r>
                      <a:r>
                        <a:rPr lang="ko-KR" altLang="en-US" dirty="0" err="1"/>
                        <a:t>언더플로우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게시글에</a:t>
                      </a:r>
                      <a:r>
                        <a:rPr lang="ko-KR" altLang="en-US" dirty="0"/>
                        <a:t> 대한 정보들과</a:t>
                      </a:r>
                      <a:endParaRPr lang="en-US" altLang="ko-KR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답변에 대한 정보 화면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B39677AA-01E1-9BA5-BCE7-3179ED76BDF3}"/>
              </a:ext>
            </a:extLst>
          </p:cNvPr>
          <p:cNvGrpSpPr/>
          <p:nvPr/>
        </p:nvGrpSpPr>
        <p:grpSpPr>
          <a:xfrm>
            <a:off x="282848" y="2650491"/>
            <a:ext cx="12235543" cy="7385777"/>
            <a:chOff x="282848" y="2650491"/>
            <a:chExt cx="12235543" cy="7385777"/>
          </a:xfrm>
        </p:grpSpPr>
        <p:sp>
          <p:nvSpPr>
            <p:cNvPr id="285" name="CustomShape 6"/>
            <p:cNvSpPr/>
            <p:nvPr/>
          </p:nvSpPr>
          <p:spPr>
            <a:xfrm>
              <a:off x="738562" y="3292220"/>
              <a:ext cx="380520" cy="424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200" b="0" strike="noStrike" spc="-1" dirty="0">
                  <a:solidFill>
                    <a:srgbClr val="000000"/>
                  </a:solidFill>
                  <a:latin typeface="Calibri"/>
                </a:rPr>
                <a:t>➊</a:t>
              </a:r>
              <a:endParaRPr lang="en-US" sz="2200" b="0" strike="noStrike" spc="-1" dirty="0">
                <a:latin typeface="굴림"/>
              </a:endParaRPr>
            </a:p>
          </p:txBody>
        </p:sp>
        <p:sp>
          <p:nvSpPr>
            <p:cNvPr id="286" name="CustomShape 7"/>
            <p:cNvSpPr/>
            <p:nvPr/>
          </p:nvSpPr>
          <p:spPr>
            <a:xfrm>
              <a:off x="9115819" y="6584253"/>
              <a:ext cx="380520" cy="424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200" b="0" strike="noStrike" spc="-1" dirty="0">
                  <a:solidFill>
                    <a:srgbClr val="000000"/>
                  </a:solidFill>
                  <a:latin typeface="Calibri"/>
                </a:rPr>
                <a:t>➋</a:t>
              </a:r>
              <a:endParaRPr lang="en-US" sz="2200" b="0" strike="noStrike" spc="-1" dirty="0">
                <a:latin typeface="굴림"/>
              </a:endParaRPr>
            </a:p>
          </p:txBody>
        </p:sp>
        <p:sp>
          <p:nvSpPr>
            <p:cNvPr id="288" name="CustomShape 9"/>
            <p:cNvSpPr/>
            <p:nvPr/>
          </p:nvSpPr>
          <p:spPr>
            <a:xfrm>
              <a:off x="9105350" y="9455750"/>
              <a:ext cx="380520" cy="424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200" b="0" strike="noStrike" spc="-1" dirty="0">
                  <a:solidFill>
                    <a:srgbClr val="000000"/>
                  </a:solidFill>
                  <a:latin typeface="Calibri"/>
                </a:rPr>
                <a:t>➍</a:t>
              </a:r>
              <a:endParaRPr lang="en-US" sz="2200" b="0" strike="noStrike" spc="-1" dirty="0">
                <a:latin typeface="굴림"/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8C383AA-A7BE-A2B8-9936-93BAF6B6B09D}"/>
                </a:ext>
              </a:extLst>
            </p:cNvPr>
            <p:cNvSpPr/>
            <p:nvPr/>
          </p:nvSpPr>
          <p:spPr>
            <a:xfrm>
              <a:off x="282848" y="2650491"/>
              <a:ext cx="12235543" cy="7385777"/>
            </a:xfrm>
            <a:prstGeom prst="roundRect">
              <a:avLst>
                <a:gd name="adj" fmla="val 526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5B06CB-2AE6-3820-46C9-B41EC6CAAD0A}"/>
                </a:ext>
              </a:extLst>
            </p:cNvPr>
            <p:cNvSpPr txBox="1"/>
            <p:nvPr/>
          </p:nvSpPr>
          <p:spPr>
            <a:xfrm>
              <a:off x="5863771" y="2863082"/>
              <a:ext cx="32802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제목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5F2E744-7C2E-3CA4-5BE1-D04B61037ACF}"/>
                </a:ext>
              </a:extLst>
            </p:cNvPr>
            <p:cNvSpPr/>
            <p:nvPr/>
          </p:nvSpPr>
          <p:spPr>
            <a:xfrm>
              <a:off x="1083249" y="3707751"/>
              <a:ext cx="10422412" cy="2794648"/>
            </a:xfrm>
            <a:prstGeom prst="roundRect">
              <a:avLst>
                <a:gd name="adj" fmla="val 989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9F9E58F-F453-5119-505C-A5796C05E786}"/>
                </a:ext>
              </a:extLst>
            </p:cNvPr>
            <p:cNvCxnSpPr/>
            <p:nvPr/>
          </p:nvCxnSpPr>
          <p:spPr>
            <a:xfrm>
              <a:off x="1097763" y="3292220"/>
              <a:ext cx="1037771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8782D9C-DB60-8E6C-CB18-2CAEA3F21D08}"/>
                </a:ext>
              </a:extLst>
            </p:cNvPr>
            <p:cNvSpPr/>
            <p:nvPr/>
          </p:nvSpPr>
          <p:spPr>
            <a:xfrm>
              <a:off x="1306286" y="4896187"/>
              <a:ext cx="9971314" cy="9850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업로드 파일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56E15F07-946F-9C48-5ED1-6AE6E4315E4E}"/>
                </a:ext>
              </a:extLst>
            </p:cNvPr>
            <p:cNvSpPr/>
            <p:nvPr/>
          </p:nvSpPr>
          <p:spPr>
            <a:xfrm>
              <a:off x="1097763" y="7782962"/>
              <a:ext cx="10422413" cy="1773015"/>
            </a:xfrm>
            <a:prstGeom prst="roundRect">
              <a:avLst>
                <a:gd name="adj" fmla="val 989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ED909F0-CF11-91BB-C8B9-2AAC8444B174}"/>
                </a:ext>
              </a:extLst>
            </p:cNvPr>
            <p:cNvSpPr/>
            <p:nvPr/>
          </p:nvSpPr>
          <p:spPr>
            <a:xfrm>
              <a:off x="1306286" y="5956918"/>
              <a:ext cx="804027" cy="43467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#java</a:t>
              </a:r>
              <a:endParaRPr lang="ko-KR" altLang="en-US" dirty="0"/>
            </a:p>
          </p:txBody>
        </p:sp>
        <p:sp>
          <p:nvSpPr>
            <p:cNvPr id="36" name="CustomShape 19">
              <a:extLst>
                <a:ext uri="{FF2B5EF4-FFF2-40B4-BE49-F238E27FC236}">
                  <a16:creationId xmlns:a16="http://schemas.microsoft.com/office/drawing/2014/main" id="{28F4CF10-B1AA-1109-16E1-18D198AB481E}"/>
                </a:ext>
              </a:extLst>
            </p:cNvPr>
            <p:cNvSpPr/>
            <p:nvPr/>
          </p:nvSpPr>
          <p:spPr>
            <a:xfrm>
              <a:off x="11665739" y="7782962"/>
              <a:ext cx="380520" cy="424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200" b="0" strike="noStrike" spc="-1">
                  <a:solidFill>
                    <a:srgbClr val="000000"/>
                  </a:solidFill>
                  <a:latin typeface="Calibri"/>
                </a:rPr>
                <a:t>➎</a:t>
              </a:r>
              <a:endParaRPr lang="en-US" sz="2200" b="0" strike="noStrike" spc="-1">
                <a:latin typeface="굴림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EFB51C-C295-28F8-2576-2DD7BFF5F689}"/>
                </a:ext>
              </a:extLst>
            </p:cNvPr>
            <p:cNvSpPr txBox="1"/>
            <p:nvPr/>
          </p:nvSpPr>
          <p:spPr>
            <a:xfrm>
              <a:off x="1097763" y="3309880"/>
              <a:ext cx="5355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작성자    </a:t>
              </a:r>
              <a:r>
                <a:rPr lang="ko-KR" altLang="en-US"/>
                <a:t>작성일   조회수   좋아요 수     싫어요 수   </a:t>
              </a:r>
              <a:endParaRPr lang="ko-KR" altLang="en-US" dirty="0"/>
            </a:p>
          </p:txBody>
        </p:sp>
        <p:pic>
          <p:nvPicPr>
            <p:cNvPr id="18" name="그래픽 17" descr="엄지척 기호">
              <a:extLst>
                <a:ext uri="{FF2B5EF4-FFF2-40B4-BE49-F238E27FC236}">
                  <a16:creationId xmlns:a16="http://schemas.microsoft.com/office/drawing/2014/main" id="{78CA2AFA-98BA-432F-59C8-924087BBA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24726" y="6584253"/>
              <a:ext cx="435428" cy="435428"/>
            </a:xfrm>
            <a:prstGeom prst="rect">
              <a:avLst/>
            </a:prstGeom>
          </p:spPr>
        </p:pic>
        <p:pic>
          <p:nvPicPr>
            <p:cNvPr id="31" name="그래픽 30" descr="엄지척 기호">
              <a:extLst>
                <a:ext uri="{FF2B5EF4-FFF2-40B4-BE49-F238E27FC236}">
                  <a16:creationId xmlns:a16="http://schemas.microsoft.com/office/drawing/2014/main" id="{0BD443D3-B051-E3D7-9F9E-066B84A10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597880" y="6615762"/>
              <a:ext cx="435428" cy="43542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796ABB-1117-4F8D-5859-849C129F127E}"/>
                </a:ext>
              </a:extLst>
            </p:cNvPr>
            <p:cNvSpPr txBox="1"/>
            <p:nvPr/>
          </p:nvSpPr>
          <p:spPr>
            <a:xfrm>
              <a:off x="5614945" y="8146534"/>
              <a:ext cx="2293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답변 내용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8BF868-3201-BB90-B783-BCB71618E7C2}"/>
                </a:ext>
              </a:extLst>
            </p:cNvPr>
            <p:cNvSpPr txBox="1"/>
            <p:nvPr/>
          </p:nvSpPr>
          <p:spPr>
            <a:xfrm>
              <a:off x="1170334" y="7382852"/>
              <a:ext cx="32802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답변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EC83D1-7285-C537-FDE8-EFA0718FEDD3}"/>
                </a:ext>
              </a:extLst>
            </p:cNvPr>
            <p:cNvSpPr txBox="1"/>
            <p:nvPr/>
          </p:nvSpPr>
          <p:spPr>
            <a:xfrm>
              <a:off x="5858875" y="4082296"/>
              <a:ext cx="2293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질문 내용</a:t>
              </a:r>
            </a:p>
          </p:txBody>
        </p:sp>
        <p:sp>
          <p:nvSpPr>
            <p:cNvPr id="37" name="CustomShape 24">
              <a:extLst>
                <a:ext uri="{FF2B5EF4-FFF2-40B4-BE49-F238E27FC236}">
                  <a16:creationId xmlns:a16="http://schemas.microsoft.com/office/drawing/2014/main" id="{88310D8B-0258-42DB-F9BA-3DEF8E6F4DBA}"/>
                </a:ext>
              </a:extLst>
            </p:cNvPr>
            <p:cNvSpPr/>
            <p:nvPr/>
          </p:nvSpPr>
          <p:spPr>
            <a:xfrm>
              <a:off x="10775217" y="9039795"/>
              <a:ext cx="516182" cy="460306"/>
            </a:xfrm>
            <a:prstGeom prst="rect">
              <a:avLst/>
            </a:prstGeom>
            <a:noFill/>
            <a:ln>
              <a:solidFill>
                <a:schemeClr val="dk1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8" name="그래픽 37" descr="사용자">
              <a:extLst>
                <a:ext uri="{FF2B5EF4-FFF2-40B4-BE49-F238E27FC236}">
                  <a16:creationId xmlns:a16="http://schemas.microsoft.com/office/drawing/2014/main" id="{2A27D807-6B21-289B-261B-95DA61B95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75217" y="9039795"/>
              <a:ext cx="516182" cy="51618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CF6772C-5C40-DA6C-A0FC-C7E9706ED53F}"/>
                </a:ext>
              </a:extLst>
            </p:cNvPr>
            <p:cNvSpPr txBox="1"/>
            <p:nvPr/>
          </p:nvSpPr>
          <p:spPr>
            <a:xfrm>
              <a:off x="9772674" y="9153778"/>
              <a:ext cx="1190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작성자</a:t>
              </a:r>
            </a:p>
          </p:txBody>
        </p:sp>
        <p:sp>
          <p:nvSpPr>
            <p:cNvPr id="39" name="CustomShape 8">
              <a:extLst>
                <a:ext uri="{FF2B5EF4-FFF2-40B4-BE49-F238E27FC236}">
                  <a16:creationId xmlns:a16="http://schemas.microsoft.com/office/drawing/2014/main" id="{5CAEBCF1-D38A-7D88-E2C3-10299B5F796C}"/>
                </a:ext>
              </a:extLst>
            </p:cNvPr>
            <p:cNvSpPr/>
            <p:nvPr/>
          </p:nvSpPr>
          <p:spPr>
            <a:xfrm>
              <a:off x="9624726" y="8753766"/>
              <a:ext cx="380520" cy="424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200" b="0" strike="noStrike" spc="-1" dirty="0">
                  <a:solidFill>
                    <a:srgbClr val="000000"/>
                  </a:solidFill>
                  <a:latin typeface="Calibri"/>
                </a:rPr>
                <a:t>➌</a:t>
              </a:r>
              <a:endParaRPr lang="en-US" sz="2200" b="0" strike="noStrike" spc="-1" dirty="0">
                <a:latin typeface="굴림"/>
              </a:endParaRPr>
            </a:p>
          </p:txBody>
        </p:sp>
        <p:pic>
          <p:nvPicPr>
            <p:cNvPr id="40" name="그래픽 39" descr="엄지척 기호">
              <a:extLst>
                <a:ext uri="{FF2B5EF4-FFF2-40B4-BE49-F238E27FC236}">
                  <a16:creationId xmlns:a16="http://schemas.microsoft.com/office/drawing/2014/main" id="{03E409CB-3A5A-9B36-79F2-7EB725458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24726" y="9583080"/>
              <a:ext cx="435428" cy="435428"/>
            </a:xfrm>
            <a:prstGeom prst="rect">
              <a:avLst/>
            </a:prstGeom>
          </p:spPr>
        </p:pic>
        <p:pic>
          <p:nvPicPr>
            <p:cNvPr id="41" name="그래픽 40" descr="엄지척 기호">
              <a:extLst>
                <a:ext uri="{FF2B5EF4-FFF2-40B4-BE49-F238E27FC236}">
                  <a16:creationId xmlns:a16="http://schemas.microsoft.com/office/drawing/2014/main" id="{9EC03C9C-B787-8BF9-90FA-55D289A2C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775217" y="9599842"/>
              <a:ext cx="435428" cy="435428"/>
            </a:xfrm>
            <a:prstGeom prst="rect">
              <a:avLst/>
            </a:prstGeom>
          </p:spPr>
        </p:pic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7279C5D-C96C-17F5-3AA7-9E4F16AF081F}"/>
              </a:ext>
            </a:extLst>
          </p:cNvPr>
          <p:cNvSpPr/>
          <p:nvPr/>
        </p:nvSpPr>
        <p:spPr>
          <a:xfrm>
            <a:off x="10332941" y="2763051"/>
            <a:ext cx="804027" cy="4346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33173C3-1166-0AE4-99FB-0FD04BF4C9D9}"/>
              </a:ext>
            </a:extLst>
          </p:cNvPr>
          <p:cNvSpPr/>
          <p:nvPr/>
        </p:nvSpPr>
        <p:spPr>
          <a:xfrm>
            <a:off x="11420177" y="2763051"/>
            <a:ext cx="804027" cy="4346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47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CC61B1F-C8BD-8EB2-6501-2BA9CFACB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15000" contras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7" name="CustomShape 1"/>
          <p:cNvSpPr/>
          <p:nvPr/>
        </p:nvSpPr>
        <p:spPr>
          <a:xfrm>
            <a:off x="1201680" y="1954394"/>
            <a:ext cx="4817880" cy="8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5000" b="0" strike="noStrike" spc="-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 underflow</a:t>
            </a:r>
          </a:p>
        </p:txBody>
      </p:sp>
      <p:sp>
        <p:nvSpPr>
          <p:cNvPr id="58" name="CustomShape 2"/>
          <p:cNvSpPr/>
          <p:nvPr/>
        </p:nvSpPr>
        <p:spPr>
          <a:xfrm>
            <a:off x="1201680" y="2956264"/>
            <a:ext cx="2790977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4000" b="1" spc="-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r>
              <a:rPr lang="en-US" sz="4000" b="1" strike="noStrike" spc="-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4000" b="1" strike="noStrike" spc="-1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en-US" sz="4000" b="0" strike="noStrike" spc="-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육각형 5">
            <a:extLst>
              <a:ext uri="{FF2B5EF4-FFF2-40B4-BE49-F238E27FC236}">
                <a16:creationId xmlns:a16="http://schemas.microsoft.com/office/drawing/2014/main" id="{0EAD5F96-78AA-3C1F-78E8-C4B5421ACADA}"/>
              </a:ext>
            </a:extLst>
          </p:cNvPr>
          <p:cNvSpPr/>
          <p:nvPr/>
        </p:nvSpPr>
        <p:spPr>
          <a:xfrm>
            <a:off x="5257998" y="3819500"/>
            <a:ext cx="4258492" cy="3775165"/>
          </a:xfrm>
          <a:prstGeom prst="hexagon">
            <a:avLst/>
          </a:prstGeom>
          <a:solidFill>
            <a:srgbClr val="0465B0"/>
          </a:solidFill>
          <a:effectLst>
            <a:glow rad="228600">
              <a:srgbClr val="0365A5"/>
            </a:glow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matte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2AF00-F002-9F78-5E5E-3B440A5AF12C}"/>
              </a:ext>
            </a:extLst>
          </p:cNvPr>
          <p:cNvSpPr txBox="1"/>
          <p:nvPr/>
        </p:nvSpPr>
        <p:spPr>
          <a:xfrm>
            <a:off x="6497775" y="5749629"/>
            <a:ext cx="195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84A47-84FB-6151-3603-2075589A492D}"/>
              </a:ext>
            </a:extLst>
          </p:cNvPr>
          <p:cNvSpPr txBox="1"/>
          <p:nvPr/>
        </p:nvSpPr>
        <p:spPr>
          <a:xfrm>
            <a:off x="10350146" y="3958047"/>
            <a:ext cx="1569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  <a:alpha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3600" dirty="0">
              <a:solidFill>
                <a:schemeClr val="bg1">
                  <a:lumMod val="95000"/>
                  <a:alpha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F86017DE-5959-3569-42C6-DE8C9B25C868}"/>
              </a:ext>
            </a:extLst>
          </p:cNvPr>
          <p:cNvSpPr/>
          <p:nvPr/>
        </p:nvSpPr>
        <p:spPr>
          <a:xfrm>
            <a:off x="9011082" y="1775113"/>
            <a:ext cx="4258492" cy="3775165"/>
          </a:xfrm>
          <a:prstGeom prst="hexagon">
            <a:avLst/>
          </a:prstGeom>
          <a:solidFill>
            <a:srgbClr val="0465B0"/>
          </a:solidFill>
          <a:effectLst>
            <a:glow rad="228600">
              <a:srgbClr val="0365A5"/>
            </a:glow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matte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1D3A6-08DE-C233-4B31-7EE4ADAB97F5}"/>
              </a:ext>
            </a:extLst>
          </p:cNvPr>
          <p:cNvSpPr txBox="1"/>
          <p:nvPr/>
        </p:nvSpPr>
        <p:spPr>
          <a:xfrm>
            <a:off x="10416286" y="3706237"/>
            <a:ext cx="195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938EE6E-FB90-82CF-6CC7-7B98CBED2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15000" contras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E616A31B-3BD1-39C4-59C8-B25E6D0D7821}"/>
              </a:ext>
            </a:extLst>
          </p:cNvPr>
          <p:cNvSpPr/>
          <p:nvPr/>
        </p:nvSpPr>
        <p:spPr>
          <a:xfrm>
            <a:off x="1201680" y="1954394"/>
            <a:ext cx="4817880" cy="8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5000" b="0" strike="noStrike" spc="-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 underflow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238D6DF8-943A-D5D7-EB40-E20BE72D6B1B}"/>
              </a:ext>
            </a:extLst>
          </p:cNvPr>
          <p:cNvSpPr/>
          <p:nvPr/>
        </p:nvSpPr>
        <p:spPr>
          <a:xfrm>
            <a:off x="1201680" y="2956264"/>
            <a:ext cx="2790977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4000" b="1" spc="-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r>
              <a:rPr lang="en-US" sz="4000" b="1" strike="noStrike" spc="-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4000" b="1" strike="noStrike" spc="-1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en-US" sz="4000" b="0" strike="noStrike" spc="-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AE8C8125-9E09-CF5F-449F-BC4DC05C8DB8}"/>
              </a:ext>
            </a:extLst>
          </p:cNvPr>
          <p:cNvSpPr/>
          <p:nvPr/>
        </p:nvSpPr>
        <p:spPr>
          <a:xfrm>
            <a:off x="9011082" y="1775113"/>
            <a:ext cx="4258492" cy="3775165"/>
          </a:xfrm>
          <a:prstGeom prst="hexagon">
            <a:avLst/>
          </a:prstGeom>
          <a:solidFill>
            <a:srgbClr val="0465B0"/>
          </a:solidFill>
          <a:effectLst>
            <a:glow rad="228600">
              <a:srgbClr val="0365A5"/>
            </a:glow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matte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41F3AA2C-62E5-E305-84F8-B63D36149AC2}"/>
              </a:ext>
            </a:extLst>
          </p:cNvPr>
          <p:cNvSpPr/>
          <p:nvPr/>
        </p:nvSpPr>
        <p:spPr>
          <a:xfrm>
            <a:off x="5334904" y="3737571"/>
            <a:ext cx="4258492" cy="3775165"/>
          </a:xfrm>
          <a:prstGeom prst="hexagon">
            <a:avLst/>
          </a:prstGeom>
          <a:solidFill>
            <a:srgbClr val="193667"/>
          </a:solidFill>
          <a:effectLst>
            <a:glow rad="228600">
              <a:schemeClr val="accent1">
                <a:satMod val="175000"/>
                <a:alpha val="40000"/>
              </a:schemeClr>
            </a:glow>
            <a:softEdge rad="635000"/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bg1">
                    <a:alpha val="5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D58C5-8922-05B1-0083-5D141B53192C}"/>
              </a:ext>
            </a:extLst>
          </p:cNvPr>
          <p:cNvSpPr txBox="1"/>
          <p:nvPr/>
        </p:nvSpPr>
        <p:spPr>
          <a:xfrm>
            <a:off x="10425709" y="3766599"/>
            <a:ext cx="195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6AE25-FE21-8408-6263-ECDBBB7BD2D9}"/>
              </a:ext>
            </a:extLst>
          </p:cNvPr>
          <p:cNvSpPr txBox="1"/>
          <p:nvPr/>
        </p:nvSpPr>
        <p:spPr>
          <a:xfrm>
            <a:off x="6478556" y="5917476"/>
            <a:ext cx="1971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  <a:alpha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</a:t>
            </a:r>
            <a:endParaRPr lang="ko-KR" altLang="en-US" sz="3600" dirty="0">
              <a:solidFill>
                <a:schemeClr val="bg1">
                  <a:lumMod val="95000"/>
                  <a:alpha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0322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7" name="Table 1"/>
          <p:cNvGraphicFramePr/>
          <p:nvPr>
            <p:extLst>
              <p:ext uri="{D42A27DB-BD31-4B8C-83A1-F6EECF244321}">
                <p14:modId xmlns:p14="http://schemas.microsoft.com/office/powerpoint/2010/main" val="118465220"/>
              </p:ext>
            </p:extLst>
          </p:nvPr>
        </p:nvGraphicFramePr>
        <p:xfrm>
          <a:off x="0" y="0"/>
          <a:ext cx="12801240" cy="2400120"/>
        </p:xfrm>
        <a:graphic>
          <a:graphicData uri="http://schemas.openxmlformats.org/drawingml/2006/table">
            <a:tbl>
              <a:tblPr/>
              <a:tblGrid>
                <a:gridCol w="213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9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6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Page Title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메인화면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ID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S-PLS-002-000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Date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220806</a:t>
                      </a:r>
                      <a:endParaRPr lang="en-US" altLang="ko-KR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Author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장혜연</a:t>
                      </a:r>
                      <a:endParaRPr lang="ko-KR" altLang="ko-KR" dirty="0"/>
                    </a:p>
                    <a:p>
                      <a:endParaRPr lang="ko-KR" dirty="0"/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Path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로그인</a:t>
                      </a:r>
                      <a:r>
                        <a:rPr lang="en-US" sz="2400" b="1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후 메인화면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Description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스택 </a:t>
                      </a:r>
                      <a:r>
                        <a:rPr lang="ko-KR" alt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언더플로우</a:t>
                      </a:r>
                      <a:r>
                        <a:rPr lang="ko-KR" alt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메인</a:t>
                      </a: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페이지</a:t>
                      </a: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및 </a:t>
                      </a:r>
                      <a:r>
                        <a:rPr 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메뉴</a:t>
                      </a: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설명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0" name="Table 4"/>
          <p:cNvGraphicFramePr/>
          <p:nvPr>
            <p:extLst>
              <p:ext uri="{D42A27DB-BD31-4B8C-83A1-F6EECF244321}">
                <p14:modId xmlns:p14="http://schemas.microsoft.com/office/powerpoint/2010/main" val="3442694623"/>
              </p:ext>
            </p:extLst>
          </p:nvPr>
        </p:nvGraphicFramePr>
        <p:xfrm>
          <a:off x="12801600" y="0"/>
          <a:ext cx="5486040" cy="10286999"/>
        </p:xfrm>
        <a:graphic>
          <a:graphicData uri="http://schemas.openxmlformats.org/drawingml/2006/table">
            <a:tbl>
              <a:tblPr/>
              <a:tblGrid>
                <a:gridCol w="9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649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Detail Description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49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1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사진 편집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49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2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인기 게시글 삭제하기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49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3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회원목록 조회하기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49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4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로그아웃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2878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화면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설명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777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스택 </a:t>
                      </a:r>
                      <a:r>
                        <a:rPr lang="ko-KR" alt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언더플로우</a:t>
                      </a: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로그인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후</a:t>
                      </a:r>
                      <a:endParaRPr lang="en-US" sz="2000" b="0" strike="noStrike" spc="-1" dirty="0">
                        <a:latin typeface="굴림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메인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페이지</a:t>
                      </a:r>
                      <a:endParaRPr lang="en-US" sz="2000" b="0" strike="noStrike" spc="-1" dirty="0">
                        <a:latin typeface="굴림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69FB79C-4955-9B56-AFE2-6FBF12AB6609}"/>
              </a:ext>
            </a:extLst>
          </p:cNvPr>
          <p:cNvSpPr/>
          <p:nvPr/>
        </p:nvSpPr>
        <p:spPr>
          <a:xfrm>
            <a:off x="732791" y="3286127"/>
            <a:ext cx="11335658" cy="26264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B39549C-F55D-C861-A969-CB1C16F4BC73}"/>
              </a:ext>
            </a:extLst>
          </p:cNvPr>
          <p:cNvSpPr/>
          <p:nvPr/>
        </p:nvSpPr>
        <p:spPr>
          <a:xfrm>
            <a:off x="732791" y="6705600"/>
            <a:ext cx="11335658" cy="34398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59973D-C327-7BAC-C050-09A609D70392}"/>
              </a:ext>
            </a:extLst>
          </p:cNvPr>
          <p:cNvSpPr txBox="1"/>
          <p:nvPr/>
        </p:nvSpPr>
        <p:spPr>
          <a:xfrm flipH="1">
            <a:off x="5929994" y="4413444"/>
            <a:ext cx="94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사진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CC491E2-12F4-C9FC-E379-57EA37BD2ED2}"/>
              </a:ext>
            </a:extLst>
          </p:cNvPr>
          <p:cNvSpPr/>
          <p:nvPr/>
        </p:nvSpPr>
        <p:spPr>
          <a:xfrm>
            <a:off x="732792" y="2587409"/>
            <a:ext cx="1328238" cy="42564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2EEB19-3282-3EAA-0388-11CA91291E5F}"/>
              </a:ext>
            </a:extLst>
          </p:cNvPr>
          <p:cNvSpPr txBox="1"/>
          <p:nvPr/>
        </p:nvSpPr>
        <p:spPr>
          <a:xfrm>
            <a:off x="1095649" y="6305490"/>
            <a:ext cx="1749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u="sng" dirty="0"/>
              <a:t>인기 게시글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545ADA3-02BB-C1EA-CED9-A35A89D1FA08}"/>
              </a:ext>
            </a:extLst>
          </p:cNvPr>
          <p:cNvSpPr/>
          <p:nvPr/>
        </p:nvSpPr>
        <p:spPr>
          <a:xfrm>
            <a:off x="2180682" y="2587409"/>
            <a:ext cx="1328238" cy="42564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랭킹 </a:t>
            </a:r>
          </a:p>
        </p:txBody>
      </p:sp>
      <p:sp>
        <p:nvSpPr>
          <p:cNvPr id="54" name="CustomShape 5">
            <a:extLst>
              <a:ext uri="{FF2B5EF4-FFF2-40B4-BE49-F238E27FC236}">
                <a16:creationId xmlns:a16="http://schemas.microsoft.com/office/drawing/2014/main" id="{F14DF876-88BA-2B82-0B24-3B6734E5105F}"/>
              </a:ext>
            </a:extLst>
          </p:cNvPr>
          <p:cNvSpPr/>
          <p:nvPr/>
        </p:nvSpPr>
        <p:spPr>
          <a:xfrm>
            <a:off x="10801422" y="2645172"/>
            <a:ext cx="1104575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u="sng" spc="-1" dirty="0">
                <a:solidFill>
                  <a:srgbClr val="000000"/>
                </a:solidFill>
                <a:latin typeface="Calibri"/>
              </a:rPr>
              <a:t>로그아웃</a:t>
            </a:r>
            <a:endParaRPr lang="en-US" sz="1800" b="0" u="sng" strike="noStrike" spc="-1" dirty="0">
              <a:latin typeface="굴림"/>
            </a:endParaRPr>
          </a:p>
        </p:txBody>
      </p:sp>
      <p:sp>
        <p:nvSpPr>
          <p:cNvPr id="55" name="CustomShape 5">
            <a:extLst>
              <a:ext uri="{FF2B5EF4-FFF2-40B4-BE49-F238E27FC236}">
                <a16:creationId xmlns:a16="http://schemas.microsoft.com/office/drawing/2014/main" id="{75C1B918-A58A-9A0C-A626-77E77B7F5756}"/>
              </a:ext>
            </a:extLst>
          </p:cNvPr>
          <p:cNvSpPr/>
          <p:nvPr/>
        </p:nvSpPr>
        <p:spPr>
          <a:xfrm>
            <a:off x="9455132" y="2645172"/>
            <a:ext cx="1104575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b="0" u="sng" strike="noStrike" spc="-1" dirty="0">
                <a:solidFill>
                  <a:srgbClr val="000000"/>
                </a:solidFill>
                <a:latin typeface="Calibri"/>
              </a:rPr>
              <a:t>회원목록</a:t>
            </a:r>
            <a:endParaRPr lang="en-US" sz="1800" b="0" u="sng" strike="noStrike" spc="-1" dirty="0">
              <a:latin typeface="굴림"/>
            </a:endParaRPr>
          </a:p>
        </p:txBody>
      </p:sp>
      <p:sp>
        <p:nvSpPr>
          <p:cNvPr id="56" name="CustomShape 12">
            <a:extLst>
              <a:ext uri="{FF2B5EF4-FFF2-40B4-BE49-F238E27FC236}">
                <a16:creationId xmlns:a16="http://schemas.microsoft.com/office/drawing/2014/main" id="{E7D02343-7B35-F060-71C6-DD1D5AA88188}"/>
              </a:ext>
            </a:extLst>
          </p:cNvPr>
          <p:cNvSpPr/>
          <p:nvPr/>
        </p:nvSpPr>
        <p:spPr>
          <a:xfrm>
            <a:off x="9817159" y="3474257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➊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57" name="CustomShape 13">
            <a:extLst>
              <a:ext uri="{FF2B5EF4-FFF2-40B4-BE49-F238E27FC236}">
                <a16:creationId xmlns:a16="http://schemas.microsoft.com/office/drawing/2014/main" id="{71A9FA74-950D-BC07-2B7C-E9D797081EE3}"/>
              </a:ext>
            </a:extLst>
          </p:cNvPr>
          <p:cNvSpPr/>
          <p:nvPr/>
        </p:nvSpPr>
        <p:spPr>
          <a:xfrm>
            <a:off x="9719273" y="6948952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➋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58" name="CustomShape 28">
            <a:extLst>
              <a:ext uri="{FF2B5EF4-FFF2-40B4-BE49-F238E27FC236}">
                <a16:creationId xmlns:a16="http://schemas.microsoft.com/office/drawing/2014/main" id="{27130D8F-DA26-A256-2D94-D022A53664D4}"/>
              </a:ext>
            </a:extLst>
          </p:cNvPr>
          <p:cNvSpPr/>
          <p:nvPr/>
        </p:nvSpPr>
        <p:spPr>
          <a:xfrm>
            <a:off x="9144000" y="2493104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➌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59" name="CustomShape 33">
            <a:extLst>
              <a:ext uri="{FF2B5EF4-FFF2-40B4-BE49-F238E27FC236}">
                <a16:creationId xmlns:a16="http://schemas.microsoft.com/office/drawing/2014/main" id="{1824C7BB-D575-EBDC-E0C5-90DC21D1E4FE}"/>
              </a:ext>
            </a:extLst>
          </p:cNvPr>
          <p:cNvSpPr/>
          <p:nvPr/>
        </p:nvSpPr>
        <p:spPr>
          <a:xfrm>
            <a:off x="10559707" y="2384177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➍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31EE286-5AA1-83EF-C4F0-C7DE46D08A05}"/>
              </a:ext>
            </a:extLst>
          </p:cNvPr>
          <p:cNvSpPr/>
          <p:nvPr/>
        </p:nvSpPr>
        <p:spPr>
          <a:xfrm>
            <a:off x="10276108" y="6948952"/>
            <a:ext cx="1328238" cy="36624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 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EB3EDCC-FB16-7FD9-AF23-0329C9C56400}"/>
              </a:ext>
            </a:extLst>
          </p:cNvPr>
          <p:cNvSpPr/>
          <p:nvPr/>
        </p:nvSpPr>
        <p:spPr>
          <a:xfrm>
            <a:off x="10341809" y="3509068"/>
            <a:ext cx="1328238" cy="38999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편집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D1740A4-E2C5-4F48-F9D2-08B97AA428D3}"/>
              </a:ext>
            </a:extLst>
          </p:cNvPr>
          <p:cNvSpPr/>
          <p:nvPr/>
        </p:nvSpPr>
        <p:spPr>
          <a:xfrm>
            <a:off x="2431263" y="4561416"/>
            <a:ext cx="10030921" cy="10147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6" name="Table 1"/>
          <p:cNvGraphicFramePr/>
          <p:nvPr>
            <p:extLst>
              <p:ext uri="{D42A27DB-BD31-4B8C-83A1-F6EECF244321}">
                <p14:modId xmlns:p14="http://schemas.microsoft.com/office/powerpoint/2010/main" val="2345361466"/>
              </p:ext>
            </p:extLst>
          </p:nvPr>
        </p:nvGraphicFramePr>
        <p:xfrm>
          <a:off x="0" y="0"/>
          <a:ext cx="12801240" cy="2400120"/>
        </p:xfrm>
        <a:graphic>
          <a:graphicData uri="http://schemas.openxmlformats.org/drawingml/2006/table">
            <a:tbl>
              <a:tblPr/>
              <a:tblGrid>
                <a:gridCol w="213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9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6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Page Title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latin typeface="굴림"/>
                        </a:rPr>
                        <a:t>게시판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ID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S-PLS-002-001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Date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220806</a:t>
                      </a:r>
                      <a:endParaRPr lang="en-US" altLang="ko-KR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Author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장혜연</a:t>
                      </a:r>
                      <a:endParaRPr lang="ko-KR" altLang="ko-KR" dirty="0"/>
                    </a:p>
                    <a:p>
                      <a:endParaRPr lang="ko-KR" dirty="0"/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Path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1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게시글 목록 화면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Description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게시물 목록 관리 화면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7" name="Table 2"/>
          <p:cNvGraphicFramePr/>
          <p:nvPr>
            <p:extLst>
              <p:ext uri="{D42A27DB-BD31-4B8C-83A1-F6EECF244321}">
                <p14:modId xmlns:p14="http://schemas.microsoft.com/office/powerpoint/2010/main" val="1477120705"/>
              </p:ext>
            </p:extLst>
          </p:nvPr>
        </p:nvGraphicFramePr>
        <p:xfrm>
          <a:off x="12801600" y="0"/>
          <a:ext cx="5486040" cy="10287000"/>
        </p:xfrm>
        <a:graphic>
          <a:graphicData uri="http://schemas.openxmlformats.org/drawingml/2006/table">
            <a:tbl>
              <a:tblPr/>
              <a:tblGrid>
                <a:gridCol w="9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645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Detail Description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0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1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목록 편집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50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2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게시글 삭제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50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3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공지사항 작성하기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50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4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로그아웃 하기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298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화면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설명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727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스택 </a:t>
                      </a:r>
                      <a:r>
                        <a:rPr lang="ko-KR" altLang="en-US" dirty="0" err="1"/>
                        <a:t>언더플로우</a:t>
                      </a:r>
                      <a:r>
                        <a:rPr lang="ko-KR" altLang="en-US" dirty="0"/>
                        <a:t> 게시판 목록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편집</a:t>
                      </a:r>
                      <a:endParaRPr lang="en-US" altLang="ko-KR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게시글 삭제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공지사항 작성</a:t>
                      </a:r>
                      <a:endParaRPr lang="en-US" alt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1" name="CustomShape 6"/>
          <p:cNvSpPr/>
          <p:nvPr/>
        </p:nvSpPr>
        <p:spPr>
          <a:xfrm>
            <a:off x="97887" y="9022790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➊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272" name="CustomShape 7"/>
          <p:cNvSpPr/>
          <p:nvPr/>
        </p:nvSpPr>
        <p:spPr>
          <a:xfrm>
            <a:off x="10023958" y="4634319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➋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273" name="CustomShape 8"/>
          <p:cNvSpPr/>
          <p:nvPr/>
        </p:nvSpPr>
        <p:spPr>
          <a:xfrm>
            <a:off x="10023958" y="9260675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➌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274" name="CustomShape 9"/>
          <p:cNvSpPr/>
          <p:nvPr/>
        </p:nvSpPr>
        <p:spPr>
          <a:xfrm>
            <a:off x="10876101" y="2491952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➍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18" name="CustomShape 5">
            <a:extLst>
              <a:ext uri="{FF2B5EF4-FFF2-40B4-BE49-F238E27FC236}">
                <a16:creationId xmlns:a16="http://schemas.microsoft.com/office/drawing/2014/main" id="{13751A35-007C-52F4-59CD-391CCFA198D0}"/>
              </a:ext>
            </a:extLst>
          </p:cNvPr>
          <p:cNvSpPr/>
          <p:nvPr/>
        </p:nvSpPr>
        <p:spPr>
          <a:xfrm>
            <a:off x="11357608" y="2525766"/>
            <a:ext cx="1104575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u="sng" spc="-1" dirty="0">
                <a:solidFill>
                  <a:srgbClr val="000000"/>
                </a:solidFill>
                <a:latin typeface="Calibri"/>
              </a:rPr>
              <a:t>로그아웃</a:t>
            </a:r>
            <a:endParaRPr lang="en-US" sz="1800" b="0" u="sng" strike="noStrike" spc="-1" dirty="0">
              <a:latin typeface="굴림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C284646-1F0E-3A82-93D8-39CF015FD8A3}"/>
              </a:ext>
            </a:extLst>
          </p:cNvPr>
          <p:cNvSpPr/>
          <p:nvPr/>
        </p:nvSpPr>
        <p:spPr>
          <a:xfrm>
            <a:off x="112734" y="3607496"/>
            <a:ext cx="1991639" cy="65636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B847056F-7A87-99DE-0C96-038BAC1519E9}"/>
              </a:ext>
            </a:extLst>
          </p:cNvPr>
          <p:cNvSpPr/>
          <p:nvPr/>
        </p:nvSpPr>
        <p:spPr>
          <a:xfrm rot="16200000">
            <a:off x="4164906" y="1684750"/>
            <a:ext cx="6563638" cy="10409128"/>
          </a:xfrm>
          <a:prstGeom prst="round2SameRect">
            <a:avLst>
              <a:gd name="adj1" fmla="val 5027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405A05-7662-FB38-D9E8-BF4EB31E5CD7}"/>
              </a:ext>
            </a:extLst>
          </p:cNvPr>
          <p:cNvCxnSpPr/>
          <p:nvPr/>
        </p:nvCxnSpPr>
        <p:spPr>
          <a:xfrm>
            <a:off x="342720" y="4020855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4B7B969-6BC3-133B-DE0D-050F571A19A9}"/>
              </a:ext>
            </a:extLst>
          </p:cNvPr>
          <p:cNvCxnSpPr/>
          <p:nvPr/>
        </p:nvCxnSpPr>
        <p:spPr>
          <a:xfrm>
            <a:off x="342720" y="4536510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2E709E-9054-2202-3F94-0E5B5EACF903}"/>
              </a:ext>
            </a:extLst>
          </p:cNvPr>
          <p:cNvSpPr txBox="1"/>
          <p:nvPr/>
        </p:nvSpPr>
        <p:spPr>
          <a:xfrm>
            <a:off x="388309" y="4117074"/>
            <a:ext cx="14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 게시판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0C36992-E955-A6E7-63F0-27EEDC4CA08E}"/>
              </a:ext>
            </a:extLst>
          </p:cNvPr>
          <p:cNvCxnSpPr/>
          <p:nvPr/>
        </p:nvCxnSpPr>
        <p:spPr>
          <a:xfrm>
            <a:off x="307230" y="4799555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4BD2176-C1D1-F99D-F53D-5B89363D4E6E}"/>
              </a:ext>
            </a:extLst>
          </p:cNvPr>
          <p:cNvCxnSpPr/>
          <p:nvPr/>
        </p:nvCxnSpPr>
        <p:spPr>
          <a:xfrm>
            <a:off x="307230" y="5315210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569D53-6C20-6867-CC07-50954422DFDD}"/>
              </a:ext>
            </a:extLst>
          </p:cNvPr>
          <p:cNvSpPr txBox="1"/>
          <p:nvPr/>
        </p:nvSpPr>
        <p:spPr>
          <a:xfrm>
            <a:off x="352819" y="4895774"/>
            <a:ext cx="14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자유 게시판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CBAF9CB-8394-E6B0-36B1-BDC178318C95}"/>
              </a:ext>
            </a:extLst>
          </p:cNvPr>
          <p:cNvCxnSpPr/>
          <p:nvPr/>
        </p:nvCxnSpPr>
        <p:spPr>
          <a:xfrm>
            <a:off x="321844" y="5553203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DBE0A01-9A84-CE25-C9A8-FF12EBD532CA}"/>
              </a:ext>
            </a:extLst>
          </p:cNvPr>
          <p:cNvCxnSpPr/>
          <p:nvPr/>
        </p:nvCxnSpPr>
        <p:spPr>
          <a:xfrm>
            <a:off x="321844" y="6068858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4E9F4FD-7133-1739-303E-41BC7DCE9A9C}"/>
              </a:ext>
            </a:extLst>
          </p:cNvPr>
          <p:cNvSpPr txBox="1"/>
          <p:nvPr/>
        </p:nvSpPr>
        <p:spPr>
          <a:xfrm>
            <a:off x="480167" y="5649422"/>
            <a:ext cx="14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랭킹 보드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3C8AA95-D35A-62B8-A86A-F0D50C5244AE}"/>
              </a:ext>
            </a:extLst>
          </p:cNvPr>
          <p:cNvCxnSpPr/>
          <p:nvPr/>
        </p:nvCxnSpPr>
        <p:spPr>
          <a:xfrm>
            <a:off x="311406" y="6331903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4F02946-A4B6-0922-2E5D-022BBAB77E98}"/>
              </a:ext>
            </a:extLst>
          </p:cNvPr>
          <p:cNvCxnSpPr/>
          <p:nvPr/>
        </p:nvCxnSpPr>
        <p:spPr>
          <a:xfrm>
            <a:off x="311406" y="6847558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2852AA7-F6A3-5855-8888-D8722F5E837D}"/>
              </a:ext>
            </a:extLst>
          </p:cNvPr>
          <p:cNvSpPr txBox="1"/>
          <p:nvPr/>
        </p:nvSpPr>
        <p:spPr>
          <a:xfrm>
            <a:off x="356995" y="6428122"/>
            <a:ext cx="14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문의 게시판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EB28E59-9BEA-114A-0471-391ED3297A3E}"/>
              </a:ext>
            </a:extLst>
          </p:cNvPr>
          <p:cNvSpPr/>
          <p:nvPr/>
        </p:nvSpPr>
        <p:spPr>
          <a:xfrm>
            <a:off x="6866253" y="3763725"/>
            <a:ext cx="5672604" cy="433719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래픽 13" descr="돋보기">
            <a:extLst>
              <a:ext uri="{FF2B5EF4-FFF2-40B4-BE49-F238E27FC236}">
                <a16:creationId xmlns:a16="http://schemas.microsoft.com/office/drawing/2014/main" id="{F0E0D6BC-3FD9-587E-D1D5-EEC937B8A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309582" y="3778794"/>
            <a:ext cx="454096" cy="454096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3B69936-5FED-440B-275A-360752A49B2B}"/>
              </a:ext>
            </a:extLst>
          </p:cNvPr>
          <p:cNvSpPr/>
          <p:nvPr/>
        </p:nvSpPr>
        <p:spPr>
          <a:xfrm>
            <a:off x="2431263" y="5782662"/>
            <a:ext cx="10030921" cy="10147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4C5FBD1-28FE-FB58-2AD9-4221526A7E4E}"/>
              </a:ext>
            </a:extLst>
          </p:cNvPr>
          <p:cNvSpPr/>
          <p:nvPr/>
        </p:nvSpPr>
        <p:spPr>
          <a:xfrm>
            <a:off x="2431262" y="7003908"/>
            <a:ext cx="10030921" cy="10147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BB5B926-A580-96DF-2A59-0E87E10D9FB7}"/>
              </a:ext>
            </a:extLst>
          </p:cNvPr>
          <p:cNvSpPr/>
          <p:nvPr/>
        </p:nvSpPr>
        <p:spPr>
          <a:xfrm>
            <a:off x="2431262" y="8220398"/>
            <a:ext cx="10030921" cy="10147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C78FB2C-7849-E981-6269-23DF7FE77DDA}"/>
              </a:ext>
            </a:extLst>
          </p:cNvPr>
          <p:cNvSpPr/>
          <p:nvPr/>
        </p:nvSpPr>
        <p:spPr>
          <a:xfrm>
            <a:off x="3314797" y="3775594"/>
            <a:ext cx="2101781" cy="4099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DB401-A850-D7C0-BE21-D5AD41AFBC9E}"/>
              </a:ext>
            </a:extLst>
          </p:cNvPr>
          <p:cNvSpPr txBox="1"/>
          <p:nvPr/>
        </p:nvSpPr>
        <p:spPr>
          <a:xfrm>
            <a:off x="3428481" y="3786768"/>
            <a:ext cx="213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언어 타입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64D4A3-510B-F273-706A-31417F070E1E}"/>
              </a:ext>
            </a:extLst>
          </p:cNvPr>
          <p:cNvSpPr txBox="1"/>
          <p:nvPr/>
        </p:nvSpPr>
        <p:spPr>
          <a:xfrm>
            <a:off x="2929899" y="3718975"/>
            <a:ext cx="526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</a:rPr>
              <a:t>#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AF55AC-9E61-8B03-948B-22FDCC0135D2}"/>
              </a:ext>
            </a:extLst>
          </p:cNvPr>
          <p:cNvSpPr txBox="1"/>
          <p:nvPr/>
        </p:nvSpPr>
        <p:spPr>
          <a:xfrm>
            <a:off x="2779588" y="4608530"/>
            <a:ext cx="248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게시물 제목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ECD088-28B2-5C4B-651A-A386C37B19AB}"/>
              </a:ext>
            </a:extLst>
          </p:cNvPr>
          <p:cNvSpPr txBox="1"/>
          <p:nvPr/>
        </p:nvSpPr>
        <p:spPr>
          <a:xfrm>
            <a:off x="2779588" y="5092369"/>
            <a:ext cx="137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글쓴이</a:t>
            </a:r>
          </a:p>
        </p:txBody>
      </p:sp>
      <p:sp>
        <p:nvSpPr>
          <p:cNvPr id="62" name="CustomShape 15">
            <a:extLst>
              <a:ext uri="{FF2B5EF4-FFF2-40B4-BE49-F238E27FC236}">
                <a16:creationId xmlns:a16="http://schemas.microsoft.com/office/drawing/2014/main" id="{AD5F8639-5EED-645C-72F5-79B1619D2487}"/>
              </a:ext>
            </a:extLst>
          </p:cNvPr>
          <p:cNvSpPr/>
          <p:nvPr/>
        </p:nvSpPr>
        <p:spPr>
          <a:xfrm>
            <a:off x="10625443" y="9473075"/>
            <a:ext cx="1815761" cy="475965"/>
          </a:xfrm>
          <a:prstGeom prst="flowChartAlternateProcess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solidFill>
                  <a:schemeClr val="bg1"/>
                </a:solidFill>
                <a:latin typeface="굴림"/>
              </a:rPr>
              <a:t>공지사항 작성</a:t>
            </a:r>
            <a:endParaRPr lang="en-US" sz="1800" b="0" strike="noStrike" spc="-1" dirty="0">
              <a:solidFill>
                <a:schemeClr val="bg1"/>
              </a:solidFill>
              <a:latin typeface="굴림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A78FBC-2091-F2FF-66B7-D8DAA228BB9A}"/>
              </a:ext>
            </a:extLst>
          </p:cNvPr>
          <p:cNvSpPr txBox="1"/>
          <p:nvPr/>
        </p:nvSpPr>
        <p:spPr>
          <a:xfrm>
            <a:off x="7055734" y="9475467"/>
            <a:ext cx="78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1 , 2 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5D1846-6E6C-DEB0-AF69-87CD30B3EC6C}"/>
              </a:ext>
            </a:extLst>
          </p:cNvPr>
          <p:cNvSpPr/>
          <p:nvPr/>
        </p:nvSpPr>
        <p:spPr>
          <a:xfrm>
            <a:off x="7681133" y="9510715"/>
            <a:ext cx="294363" cy="270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C28C87-F94E-DC12-21C3-E02361DD8C06}"/>
              </a:ext>
            </a:extLst>
          </p:cNvPr>
          <p:cNvSpPr txBox="1"/>
          <p:nvPr/>
        </p:nvSpPr>
        <p:spPr>
          <a:xfrm>
            <a:off x="7693657" y="9461104"/>
            <a:ext cx="29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6" name="그래픽 55" descr="연필">
            <a:extLst>
              <a:ext uri="{FF2B5EF4-FFF2-40B4-BE49-F238E27FC236}">
                <a16:creationId xmlns:a16="http://schemas.microsoft.com/office/drawing/2014/main" id="{DE0F8433-A66A-9B37-9931-CF2AB66B2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200907" y="9500096"/>
            <a:ext cx="407142" cy="407142"/>
          </a:xfrm>
          <a:prstGeom prst="rect">
            <a:avLst/>
          </a:prstGeom>
        </p:spPr>
      </p:pic>
      <p:sp>
        <p:nvSpPr>
          <p:cNvPr id="44" name="CustomShape 15">
            <a:extLst>
              <a:ext uri="{FF2B5EF4-FFF2-40B4-BE49-F238E27FC236}">
                <a16:creationId xmlns:a16="http://schemas.microsoft.com/office/drawing/2014/main" id="{B63EC89B-30BD-1112-6AB1-1091B3B2167C}"/>
              </a:ext>
            </a:extLst>
          </p:cNvPr>
          <p:cNvSpPr/>
          <p:nvPr/>
        </p:nvSpPr>
        <p:spPr>
          <a:xfrm>
            <a:off x="478407" y="9504194"/>
            <a:ext cx="1260292" cy="403044"/>
          </a:xfrm>
          <a:prstGeom prst="flowChartAlternateProcess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>
                <a:solidFill>
                  <a:schemeClr val="bg1"/>
                </a:solidFill>
                <a:latin typeface="굴림"/>
              </a:rPr>
              <a:t>목록 편집</a:t>
            </a:r>
            <a:endParaRPr lang="en-US" sz="1800" b="0" strike="noStrike" spc="-1" dirty="0">
              <a:solidFill>
                <a:schemeClr val="bg1"/>
              </a:solidFill>
              <a:latin typeface="굴림"/>
            </a:endParaRPr>
          </a:p>
        </p:txBody>
      </p:sp>
      <p:sp>
        <p:nvSpPr>
          <p:cNvPr id="45" name="CustomShape 15">
            <a:extLst>
              <a:ext uri="{FF2B5EF4-FFF2-40B4-BE49-F238E27FC236}">
                <a16:creationId xmlns:a16="http://schemas.microsoft.com/office/drawing/2014/main" id="{65BE58AB-0CC6-7D2C-73A1-2818F4416074}"/>
              </a:ext>
            </a:extLst>
          </p:cNvPr>
          <p:cNvSpPr/>
          <p:nvPr/>
        </p:nvSpPr>
        <p:spPr>
          <a:xfrm>
            <a:off x="10479633" y="4871894"/>
            <a:ext cx="1815761" cy="475965"/>
          </a:xfrm>
          <a:prstGeom prst="flowChartAlternateProcess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>
                <a:solidFill>
                  <a:schemeClr val="bg1"/>
                </a:solidFill>
                <a:latin typeface="굴림"/>
              </a:rPr>
              <a:t>글 삭제</a:t>
            </a:r>
            <a:endParaRPr lang="en-US" sz="1800" b="0" strike="noStrike" spc="-1" dirty="0">
              <a:solidFill>
                <a:schemeClr val="bg1"/>
              </a:solidFill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239801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D1740A4-E2C5-4F48-F9D2-08B97AA428D3}"/>
              </a:ext>
            </a:extLst>
          </p:cNvPr>
          <p:cNvSpPr/>
          <p:nvPr/>
        </p:nvSpPr>
        <p:spPr>
          <a:xfrm>
            <a:off x="2431263" y="4561416"/>
            <a:ext cx="10030921" cy="10147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6" name="Table 1"/>
          <p:cNvGraphicFramePr/>
          <p:nvPr>
            <p:extLst>
              <p:ext uri="{D42A27DB-BD31-4B8C-83A1-F6EECF244321}">
                <p14:modId xmlns:p14="http://schemas.microsoft.com/office/powerpoint/2010/main" val="1139875892"/>
              </p:ext>
            </p:extLst>
          </p:nvPr>
        </p:nvGraphicFramePr>
        <p:xfrm>
          <a:off x="0" y="0"/>
          <a:ext cx="12801240" cy="2400120"/>
        </p:xfrm>
        <a:graphic>
          <a:graphicData uri="http://schemas.openxmlformats.org/drawingml/2006/table">
            <a:tbl>
              <a:tblPr/>
              <a:tblGrid>
                <a:gridCol w="213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9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6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Page Title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latin typeface="굴림"/>
                        </a:rPr>
                        <a:t>게시판</a:t>
                      </a:r>
                      <a:endParaRPr lang="en-US" altLang="ko-KR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ID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S-PLS-002-002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Date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220806</a:t>
                      </a:r>
                      <a:endParaRPr lang="en-US" altLang="ko-KR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Author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장혜연</a:t>
                      </a:r>
                      <a:endParaRPr lang="ko-KR" altLang="ko-KR" dirty="0"/>
                    </a:p>
                    <a:p>
                      <a:endParaRPr lang="ko-KR" dirty="0"/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Path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1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문의 게시판 화면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Description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문의 게시글 답변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7" name="Table 2"/>
          <p:cNvGraphicFramePr/>
          <p:nvPr>
            <p:extLst>
              <p:ext uri="{D42A27DB-BD31-4B8C-83A1-F6EECF244321}">
                <p14:modId xmlns:p14="http://schemas.microsoft.com/office/powerpoint/2010/main" val="4023225330"/>
              </p:ext>
            </p:extLst>
          </p:nvPr>
        </p:nvGraphicFramePr>
        <p:xfrm>
          <a:off x="12801600" y="0"/>
          <a:ext cx="5486040" cy="10287000"/>
        </p:xfrm>
        <a:graphic>
          <a:graphicData uri="http://schemas.openxmlformats.org/drawingml/2006/table">
            <a:tbl>
              <a:tblPr/>
              <a:tblGrid>
                <a:gridCol w="9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645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Detail Description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0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1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목록 편집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50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2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문의 게시글 답변하기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50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3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로그아웃 하기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50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4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로그아웃 하기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298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화면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설명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727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dirty="0" err="1"/>
                        <a:t>문의게시글</a:t>
                      </a:r>
                      <a:r>
                        <a:rPr lang="ko-KR" altLang="en-US" dirty="0"/>
                        <a:t> 답변</a:t>
                      </a:r>
                      <a:endParaRPr lang="en-US" alt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1" name="CustomShape 6"/>
          <p:cNvSpPr/>
          <p:nvPr/>
        </p:nvSpPr>
        <p:spPr>
          <a:xfrm>
            <a:off x="97887" y="9022790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➊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272" name="CustomShape 7"/>
          <p:cNvSpPr/>
          <p:nvPr/>
        </p:nvSpPr>
        <p:spPr>
          <a:xfrm>
            <a:off x="10023958" y="4634319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➋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273" name="CustomShape 8"/>
          <p:cNvSpPr/>
          <p:nvPr/>
        </p:nvSpPr>
        <p:spPr>
          <a:xfrm>
            <a:off x="10901933" y="2500672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➌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18" name="CustomShape 5">
            <a:extLst>
              <a:ext uri="{FF2B5EF4-FFF2-40B4-BE49-F238E27FC236}">
                <a16:creationId xmlns:a16="http://schemas.microsoft.com/office/drawing/2014/main" id="{13751A35-007C-52F4-59CD-391CCFA198D0}"/>
              </a:ext>
            </a:extLst>
          </p:cNvPr>
          <p:cNvSpPr/>
          <p:nvPr/>
        </p:nvSpPr>
        <p:spPr>
          <a:xfrm>
            <a:off x="11357608" y="2525766"/>
            <a:ext cx="1104575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u="sng" spc="-1" dirty="0">
                <a:solidFill>
                  <a:srgbClr val="000000"/>
                </a:solidFill>
                <a:latin typeface="Calibri"/>
              </a:rPr>
              <a:t>로그아웃</a:t>
            </a:r>
            <a:endParaRPr lang="en-US" sz="1800" b="0" u="sng" strike="noStrike" spc="-1" dirty="0">
              <a:latin typeface="굴림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C284646-1F0E-3A82-93D8-39CF015FD8A3}"/>
              </a:ext>
            </a:extLst>
          </p:cNvPr>
          <p:cNvSpPr/>
          <p:nvPr/>
        </p:nvSpPr>
        <p:spPr>
          <a:xfrm>
            <a:off x="112734" y="3607496"/>
            <a:ext cx="1991639" cy="65636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B847056F-7A87-99DE-0C96-038BAC1519E9}"/>
              </a:ext>
            </a:extLst>
          </p:cNvPr>
          <p:cNvSpPr/>
          <p:nvPr/>
        </p:nvSpPr>
        <p:spPr>
          <a:xfrm rot="16200000">
            <a:off x="4164906" y="1684750"/>
            <a:ext cx="6563638" cy="10409128"/>
          </a:xfrm>
          <a:prstGeom prst="round2SameRect">
            <a:avLst>
              <a:gd name="adj1" fmla="val 5027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405A05-7662-FB38-D9E8-BF4EB31E5CD7}"/>
              </a:ext>
            </a:extLst>
          </p:cNvPr>
          <p:cNvCxnSpPr/>
          <p:nvPr/>
        </p:nvCxnSpPr>
        <p:spPr>
          <a:xfrm>
            <a:off x="342720" y="4020855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4B7B969-6BC3-133B-DE0D-050F571A19A9}"/>
              </a:ext>
            </a:extLst>
          </p:cNvPr>
          <p:cNvCxnSpPr/>
          <p:nvPr/>
        </p:nvCxnSpPr>
        <p:spPr>
          <a:xfrm>
            <a:off x="342720" y="4536510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2E709E-9054-2202-3F94-0E5B5EACF903}"/>
              </a:ext>
            </a:extLst>
          </p:cNvPr>
          <p:cNvSpPr txBox="1"/>
          <p:nvPr/>
        </p:nvSpPr>
        <p:spPr>
          <a:xfrm>
            <a:off x="388309" y="4117074"/>
            <a:ext cx="14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 게시판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0C36992-E955-A6E7-63F0-27EEDC4CA08E}"/>
              </a:ext>
            </a:extLst>
          </p:cNvPr>
          <p:cNvCxnSpPr/>
          <p:nvPr/>
        </p:nvCxnSpPr>
        <p:spPr>
          <a:xfrm>
            <a:off x="307230" y="4799555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4BD2176-C1D1-F99D-F53D-5B89363D4E6E}"/>
              </a:ext>
            </a:extLst>
          </p:cNvPr>
          <p:cNvCxnSpPr/>
          <p:nvPr/>
        </p:nvCxnSpPr>
        <p:spPr>
          <a:xfrm>
            <a:off x="307230" y="5315210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569D53-6C20-6867-CC07-50954422DFDD}"/>
              </a:ext>
            </a:extLst>
          </p:cNvPr>
          <p:cNvSpPr txBox="1"/>
          <p:nvPr/>
        </p:nvSpPr>
        <p:spPr>
          <a:xfrm>
            <a:off x="352819" y="4895774"/>
            <a:ext cx="14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자유 게시판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CBAF9CB-8394-E6B0-36B1-BDC178318C95}"/>
              </a:ext>
            </a:extLst>
          </p:cNvPr>
          <p:cNvCxnSpPr/>
          <p:nvPr/>
        </p:nvCxnSpPr>
        <p:spPr>
          <a:xfrm>
            <a:off x="321844" y="5553203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DBE0A01-9A84-CE25-C9A8-FF12EBD532CA}"/>
              </a:ext>
            </a:extLst>
          </p:cNvPr>
          <p:cNvCxnSpPr/>
          <p:nvPr/>
        </p:nvCxnSpPr>
        <p:spPr>
          <a:xfrm>
            <a:off x="321844" y="6068858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4E9F4FD-7133-1739-303E-41BC7DCE9A9C}"/>
              </a:ext>
            </a:extLst>
          </p:cNvPr>
          <p:cNvSpPr txBox="1"/>
          <p:nvPr/>
        </p:nvSpPr>
        <p:spPr>
          <a:xfrm>
            <a:off x="480167" y="5649422"/>
            <a:ext cx="14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랭킹 보드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3C8AA95-D35A-62B8-A86A-F0D50C5244AE}"/>
              </a:ext>
            </a:extLst>
          </p:cNvPr>
          <p:cNvCxnSpPr/>
          <p:nvPr/>
        </p:nvCxnSpPr>
        <p:spPr>
          <a:xfrm>
            <a:off x="311406" y="6331903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4F02946-A4B6-0922-2E5D-022BBAB77E98}"/>
              </a:ext>
            </a:extLst>
          </p:cNvPr>
          <p:cNvCxnSpPr/>
          <p:nvPr/>
        </p:nvCxnSpPr>
        <p:spPr>
          <a:xfrm>
            <a:off x="311406" y="6847558"/>
            <a:ext cx="14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2852AA7-F6A3-5855-8888-D8722F5E837D}"/>
              </a:ext>
            </a:extLst>
          </p:cNvPr>
          <p:cNvSpPr txBox="1"/>
          <p:nvPr/>
        </p:nvSpPr>
        <p:spPr>
          <a:xfrm>
            <a:off x="356995" y="6428122"/>
            <a:ext cx="14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b="1" dirty="0"/>
              <a:t>문의 게시판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EB28E59-9BEA-114A-0471-391ED3297A3E}"/>
              </a:ext>
            </a:extLst>
          </p:cNvPr>
          <p:cNvSpPr/>
          <p:nvPr/>
        </p:nvSpPr>
        <p:spPr>
          <a:xfrm>
            <a:off x="6866253" y="3763725"/>
            <a:ext cx="5672604" cy="433719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래픽 13" descr="돋보기">
            <a:extLst>
              <a:ext uri="{FF2B5EF4-FFF2-40B4-BE49-F238E27FC236}">
                <a16:creationId xmlns:a16="http://schemas.microsoft.com/office/drawing/2014/main" id="{F0E0D6BC-3FD9-587E-D1D5-EEC937B8A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309582" y="3778794"/>
            <a:ext cx="454096" cy="454096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3B69936-5FED-440B-275A-360752A49B2B}"/>
              </a:ext>
            </a:extLst>
          </p:cNvPr>
          <p:cNvSpPr/>
          <p:nvPr/>
        </p:nvSpPr>
        <p:spPr>
          <a:xfrm>
            <a:off x="2431263" y="5782662"/>
            <a:ext cx="10030921" cy="10147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4C5FBD1-28FE-FB58-2AD9-4221526A7E4E}"/>
              </a:ext>
            </a:extLst>
          </p:cNvPr>
          <p:cNvSpPr/>
          <p:nvPr/>
        </p:nvSpPr>
        <p:spPr>
          <a:xfrm>
            <a:off x="2431262" y="7003908"/>
            <a:ext cx="10030921" cy="10147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BB5B926-A580-96DF-2A59-0E87E10D9FB7}"/>
              </a:ext>
            </a:extLst>
          </p:cNvPr>
          <p:cNvSpPr/>
          <p:nvPr/>
        </p:nvSpPr>
        <p:spPr>
          <a:xfrm>
            <a:off x="2431262" y="8220398"/>
            <a:ext cx="10030921" cy="10147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AF55AC-9E61-8B03-948B-22FDCC0135D2}"/>
              </a:ext>
            </a:extLst>
          </p:cNvPr>
          <p:cNvSpPr txBox="1"/>
          <p:nvPr/>
        </p:nvSpPr>
        <p:spPr>
          <a:xfrm>
            <a:off x="2779588" y="4608530"/>
            <a:ext cx="248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게시물 제목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ECD088-28B2-5C4B-651A-A386C37B19AB}"/>
              </a:ext>
            </a:extLst>
          </p:cNvPr>
          <p:cNvSpPr txBox="1"/>
          <p:nvPr/>
        </p:nvSpPr>
        <p:spPr>
          <a:xfrm>
            <a:off x="2779588" y="5092369"/>
            <a:ext cx="137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글쓴이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A78FBC-2091-F2FF-66B7-D8DAA228BB9A}"/>
              </a:ext>
            </a:extLst>
          </p:cNvPr>
          <p:cNvSpPr txBox="1"/>
          <p:nvPr/>
        </p:nvSpPr>
        <p:spPr>
          <a:xfrm>
            <a:off x="7055734" y="9475467"/>
            <a:ext cx="78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1 , 2 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5D1846-6E6C-DEB0-AF69-87CD30B3EC6C}"/>
              </a:ext>
            </a:extLst>
          </p:cNvPr>
          <p:cNvSpPr/>
          <p:nvPr/>
        </p:nvSpPr>
        <p:spPr>
          <a:xfrm>
            <a:off x="7681133" y="9510715"/>
            <a:ext cx="294363" cy="270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C28C87-F94E-DC12-21C3-E02361DD8C06}"/>
              </a:ext>
            </a:extLst>
          </p:cNvPr>
          <p:cNvSpPr txBox="1"/>
          <p:nvPr/>
        </p:nvSpPr>
        <p:spPr>
          <a:xfrm>
            <a:off x="7693657" y="9461104"/>
            <a:ext cx="29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4" name="CustomShape 15">
            <a:extLst>
              <a:ext uri="{FF2B5EF4-FFF2-40B4-BE49-F238E27FC236}">
                <a16:creationId xmlns:a16="http://schemas.microsoft.com/office/drawing/2014/main" id="{B63EC89B-30BD-1112-6AB1-1091B3B2167C}"/>
              </a:ext>
            </a:extLst>
          </p:cNvPr>
          <p:cNvSpPr/>
          <p:nvPr/>
        </p:nvSpPr>
        <p:spPr>
          <a:xfrm>
            <a:off x="478407" y="9504194"/>
            <a:ext cx="1260292" cy="403044"/>
          </a:xfrm>
          <a:prstGeom prst="flowChartAlternateProcess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>
                <a:solidFill>
                  <a:schemeClr val="bg1"/>
                </a:solidFill>
                <a:latin typeface="굴림"/>
              </a:rPr>
              <a:t>목록 편집</a:t>
            </a:r>
            <a:endParaRPr lang="en-US" sz="1800" b="0" strike="noStrike" spc="-1" dirty="0">
              <a:solidFill>
                <a:schemeClr val="bg1"/>
              </a:solidFill>
              <a:latin typeface="굴림"/>
            </a:endParaRPr>
          </a:p>
        </p:txBody>
      </p:sp>
      <p:sp>
        <p:nvSpPr>
          <p:cNvPr id="45" name="CustomShape 15">
            <a:extLst>
              <a:ext uri="{FF2B5EF4-FFF2-40B4-BE49-F238E27FC236}">
                <a16:creationId xmlns:a16="http://schemas.microsoft.com/office/drawing/2014/main" id="{65BE58AB-0CC6-7D2C-73A1-2818F4416074}"/>
              </a:ext>
            </a:extLst>
          </p:cNvPr>
          <p:cNvSpPr/>
          <p:nvPr/>
        </p:nvSpPr>
        <p:spPr>
          <a:xfrm>
            <a:off x="10479633" y="4871894"/>
            <a:ext cx="1815761" cy="475965"/>
          </a:xfrm>
          <a:prstGeom prst="flowChartAlternateProcess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solidFill>
                  <a:schemeClr val="bg1"/>
                </a:solidFill>
                <a:latin typeface="굴림"/>
              </a:rPr>
              <a:t>답변하기</a:t>
            </a:r>
            <a:endParaRPr lang="en-US" sz="1800" b="0" strike="noStrike" spc="-1" dirty="0">
              <a:solidFill>
                <a:schemeClr val="bg1"/>
              </a:solidFill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820293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5" name="Table 1"/>
          <p:cNvGraphicFramePr/>
          <p:nvPr>
            <p:extLst>
              <p:ext uri="{D42A27DB-BD31-4B8C-83A1-F6EECF244321}">
                <p14:modId xmlns:p14="http://schemas.microsoft.com/office/powerpoint/2010/main" val="1564384537"/>
              </p:ext>
            </p:extLst>
          </p:nvPr>
        </p:nvGraphicFramePr>
        <p:xfrm>
          <a:off x="0" y="0"/>
          <a:ext cx="12801240" cy="2400120"/>
        </p:xfrm>
        <a:graphic>
          <a:graphicData uri="http://schemas.openxmlformats.org/drawingml/2006/table">
            <a:tbl>
              <a:tblPr/>
              <a:tblGrid>
                <a:gridCol w="213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9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6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Page Title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latin typeface="굴림"/>
                        </a:rPr>
                        <a:t>게시판</a:t>
                      </a:r>
                      <a:endParaRPr lang="en-US" altLang="ko-KR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ID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S-PLS-002-003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Date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220806</a:t>
                      </a:r>
                      <a:endParaRPr lang="en-US" altLang="ko-KR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Author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장혜연</a:t>
                      </a:r>
                      <a:endParaRPr lang="ko-KR" altLang="ko-KR" dirty="0"/>
                    </a:p>
                    <a:p>
                      <a:endParaRPr lang="ko-KR" dirty="0"/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Path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1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게시글 화면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Description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latin typeface="굴림"/>
                        </a:rPr>
                        <a:t>질문</a:t>
                      </a:r>
                      <a:r>
                        <a:rPr lang="en-US" altLang="ko-KR" sz="2400" b="0" strike="noStrike" spc="-1" dirty="0">
                          <a:latin typeface="굴림"/>
                        </a:rPr>
                        <a:t>/</a:t>
                      </a:r>
                      <a:r>
                        <a:rPr lang="ko-KR" altLang="en-US" sz="2400" b="0" strike="noStrike" spc="-1" dirty="0">
                          <a:latin typeface="굴림"/>
                        </a:rPr>
                        <a:t>답변 화면 관리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46" name="Table 2"/>
          <p:cNvGraphicFramePr/>
          <p:nvPr>
            <p:extLst>
              <p:ext uri="{D42A27DB-BD31-4B8C-83A1-F6EECF244321}">
                <p14:modId xmlns:p14="http://schemas.microsoft.com/office/powerpoint/2010/main" val="181778096"/>
              </p:ext>
            </p:extLst>
          </p:nvPr>
        </p:nvGraphicFramePr>
        <p:xfrm>
          <a:off x="12801600" y="0"/>
          <a:ext cx="5486040" cy="10287002"/>
        </p:xfrm>
        <a:graphic>
          <a:graphicData uri="http://schemas.openxmlformats.org/drawingml/2006/table">
            <a:tbl>
              <a:tblPr/>
              <a:tblGrid>
                <a:gridCol w="9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646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Detail Description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1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작성자 에게 경고 메시지 보내기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5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2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작성자 게시글 삭제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5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3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답변자에게 경고 메시지 모내기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5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4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답변자 </a:t>
                      </a:r>
                      <a:r>
                        <a:rPr lang="ko-KR" altLang="en-US" sz="2000" b="0" strike="noStrike" spc="-1" dirty="0" err="1">
                          <a:latin typeface="굴림"/>
                        </a:rPr>
                        <a:t>답변글</a:t>
                      </a:r>
                      <a:r>
                        <a:rPr lang="ko-KR" altLang="en-US" sz="2000" b="0" strike="noStrike" spc="-1" dirty="0">
                          <a:latin typeface="굴림"/>
                        </a:rPr>
                        <a:t> 삭제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289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화면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설명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746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질문</a:t>
                      </a:r>
                      <a:r>
                        <a:rPr lang="en-US" altLang="ko-KR" sz="2000" b="0" strike="noStrike" spc="-1" dirty="0">
                          <a:latin typeface="굴림"/>
                        </a:rPr>
                        <a:t>/</a:t>
                      </a:r>
                      <a:r>
                        <a:rPr lang="ko-KR" altLang="en-US" sz="2000" b="0" strike="noStrike" spc="-1" dirty="0">
                          <a:latin typeface="굴림"/>
                        </a:rPr>
                        <a:t>답변 화면에서 </a:t>
                      </a:r>
                      <a:endParaRPr lang="en-US" altLang="ko-KR" sz="2000" b="0" strike="noStrike" spc="-1" dirty="0">
                        <a:latin typeface="굴림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회원에게 경고 메시지 보내기</a:t>
                      </a:r>
                      <a:r>
                        <a:rPr lang="en-US" altLang="ko-KR" sz="2000" b="0" strike="noStrike" spc="-1" dirty="0">
                          <a:latin typeface="굴림"/>
                        </a:rPr>
                        <a:t>,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글 삭제하기 화면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6" name="CustomShape 6">
            <a:extLst>
              <a:ext uri="{FF2B5EF4-FFF2-40B4-BE49-F238E27FC236}">
                <a16:creationId xmlns:a16="http://schemas.microsoft.com/office/drawing/2014/main" id="{844215C2-85AF-DE0F-452C-C42E8AE5C83F}"/>
              </a:ext>
            </a:extLst>
          </p:cNvPr>
          <p:cNvSpPr/>
          <p:nvPr/>
        </p:nvSpPr>
        <p:spPr>
          <a:xfrm>
            <a:off x="8905085" y="2624350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➊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57" name="CustomShape 7">
            <a:extLst>
              <a:ext uri="{FF2B5EF4-FFF2-40B4-BE49-F238E27FC236}">
                <a16:creationId xmlns:a16="http://schemas.microsoft.com/office/drawing/2014/main" id="{4CD0A680-909C-8E88-13C4-C2F54BFF5065}"/>
              </a:ext>
            </a:extLst>
          </p:cNvPr>
          <p:cNvSpPr/>
          <p:nvPr/>
        </p:nvSpPr>
        <p:spPr>
          <a:xfrm>
            <a:off x="10215266" y="2402498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➋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2E935A5-F63B-5701-A079-C54E0C5E2B67}"/>
              </a:ext>
            </a:extLst>
          </p:cNvPr>
          <p:cNvSpPr/>
          <p:nvPr/>
        </p:nvSpPr>
        <p:spPr>
          <a:xfrm>
            <a:off x="282848" y="2650491"/>
            <a:ext cx="12235543" cy="7385777"/>
          </a:xfrm>
          <a:prstGeom prst="roundRect">
            <a:avLst>
              <a:gd name="adj" fmla="val 526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49B8D0-C6D8-2BBE-FDD4-5D4BEE5066E8}"/>
              </a:ext>
            </a:extLst>
          </p:cNvPr>
          <p:cNvSpPr txBox="1"/>
          <p:nvPr/>
        </p:nvSpPr>
        <p:spPr>
          <a:xfrm>
            <a:off x="5863771" y="2863082"/>
            <a:ext cx="3280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제목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74FF118-383F-E45E-22CE-B637D597E443}"/>
              </a:ext>
            </a:extLst>
          </p:cNvPr>
          <p:cNvSpPr/>
          <p:nvPr/>
        </p:nvSpPr>
        <p:spPr>
          <a:xfrm>
            <a:off x="1083249" y="3707751"/>
            <a:ext cx="10422412" cy="2794648"/>
          </a:xfrm>
          <a:prstGeom prst="roundRect">
            <a:avLst>
              <a:gd name="adj" fmla="val 989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C0F9638-6240-CF57-BE03-E84038F00CF8}"/>
              </a:ext>
            </a:extLst>
          </p:cNvPr>
          <p:cNvCxnSpPr/>
          <p:nvPr/>
        </p:nvCxnSpPr>
        <p:spPr>
          <a:xfrm>
            <a:off x="1097763" y="3292220"/>
            <a:ext cx="103777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4466B59-F343-4999-A791-798D6966A0BE}"/>
              </a:ext>
            </a:extLst>
          </p:cNvPr>
          <p:cNvSpPr/>
          <p:nvPr/>
        </p:nvSpPr>
        <p:spPr>
          <a:xfrm>
            <a:off x="1306286" y="4896187"/>
            <a:ext cx="9971314" cy="985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업로드 파일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6E4FF0F-ABBE-0C8E-2D36-EF57488E3DD2}"/>
              </a:ext>
            </a:extLst>
          </p:cNvPr>
          <p:cNvSpPr/>
          <p:nvPr/>
        </p:nvSpPr>
        <p:spPr>
          <a:xfrm>
            <a:off x="1097763" y="7782962"/>
            <a:ext cx="10422413" cy="1773015"/>
          </a:xfrm>
          <a:prstGeom prst="roundRect">
            <a:avLst>
              <a:gd name="adj" fmla="val 989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4FCBCCC7-8538-234D-2ACC-E73D61D06E57}"/>
              </a:ext>
            </a:extLst>
          </p:cNvPr>
          <p:cNvSpPr/>
          <p:nvPr/>
        </p:nvSpPr>
        <p:spPr>
          <a:xfrm>
            <a:off x="1306286" y="5956918"/>
            <a:ext cx="804027" cy="4346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#java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912DC69-7DE6-9A30-67FB-F21E92E41A4A}"/>
              </a:ext>
            </a:extLst>
          </p:cNvPr>
          <p:cNvSpPr txBox="1"/>
          <p:nvPr/>
        </p:nvSpPr>
        <p:spPr>
          <a:xfrm>
            <a:off x="1097763" y="3309880"/>
            <a:ext cx="535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작성자    </a:t>
            </a:r>
            <a:r>
              <a:rPr lang="ko-KR" altLang="en-US"/>
              <a:t>작성일   조회수   좋아요 수     싫어요 수   </a:t>
            </a:r>
            <a:endParaRPr lang="ko-KR" altLang="en-US" dirty="0"/>
          </a:p>
        </p:txBody>
      </p:sp>
      <p:pic>
        <p:nvPicPr>
          <p:cNvPr id="68" name="그래픽 67" descr="엄지척 기호">
            <a:extLst>
              <a:ext uri="{FF2B5EF4-FFF2-40B4-BE49-F238E27FC236}">
                <a16:creationId xmlns:a16="http://schemas.microsoft.com/office/drawing/2014/main" id="{B8C6A5BB-95A9-AB61-3E51-A5A76FB8A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4726" y="6584253"/>
            <a:ext cx="435428" cy="435428"/>
          </a:xfrm>
          <a:prstGeom prst="rect">
            <a:avLst/>
          </a:prstGeom>
        </p:spPr>
      </p:pic>
      <p:pic>
        <p:nvPicPr>
          <p:cNvPr id="69" name="그래픽 68" descr="엄지척 기호">
            <a:extLst>
              <a:ext uri="{FF2B5EF4-FFF2-40B4-BE49-F238E27FC236}">
                <a16:creationId xmlns:a16="http://schemas.microsoft.com/office/drawing/2014/main" id="{253EB056-1B7A-FF07-4CF7-64C3368C8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597880" y="6615762"/>
            <a:ext cx="435428" cy="435428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AE18848-ABED-6411-FDA9-48CC3114E6B3}"/>
              </a:ext>
            </a:extLst>
          </p:cNvPr>
          <p:cNvSpPr txBox="1"/>
          <p:nvPr/>
        </p:nvSpPr>
        <p:spPr>
          <a:xfrm>
            <a:off x="5614945" y="8146534"/>
            <a:ext cx="229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답변 내용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E4232D-DDF5-EE90-EB12-E37044EEBF75}"/>
              </a:ext>
            </a:extLst>
          </p:cNvPr>
          <p:cNvSpPr txBox="1"/>
          <p:nvPr/>
        </p:nvSpPr>
        <p:spPr>
          <a:xfrm>
            <a:off x="1170334" y="7382852"/>
            <a:ext cx="3280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답변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622639B-DDB1-F70F-7199-391D87EF004B}"/>
              </a:ext>
            </a:extLst>
          </p:cNvPr>
          <p:cNvSpPr txBox="1"/>
          <p:nvPr/>
        </p:nvSpPr>
        <p:spPr>
          <a:xfrm>
            <a:off x="5858875" y="4082296"/>
            <a:ext cx="229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질문 내용</a:t>
            </a:r>
          </a:p>
        </p:txBody>
      </p:sp>
      <p:sp>
        <p:nvSpPr>
          <p:cNvPr id="73" name="CustomShape 24">
            <a:extLst>
              <a:ext uri="{FF2B5EF4-FFF2-40B4-BE49-F238E27FC236}">
                <a16:creationId xmlns:a16="http://schemas.microsoft.com/office/drawing/2014/main" id="{5E21BC68-9EAE-5071-A077-5BD388ED264F}"/>
              </a:ext>
            </a:extLst>
          </p:cNvPr>
          <p:cNvSpPr/>
          <p:nvPr/>
        </p:nvSpPr>
        <p:spPr>
          <a:xfrm>
            <a:off x="10775217" y="9039795"/>
            <a:ext cx="516182" cy="460306"/>
          </a:xfrm>
          <a:prstGeom prst="rect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그래픽 73" descr="사용자">
            <a:extLst>
              <a:ext uri="{FF2B5EF4-FFF2-40B4-BE49-F238E27FC236}">
                <a16:creationId xmlns:a16="http://schemas.microsoft.com/office/drawing/2014/main" id="{FDF3540A-B041-B84C-C0F9-0965ABDF2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217" y="9039795"/>
            <a:ext cx="516182" cy="51618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757E550-5AD2-BB24-555E-29295B66E589}"/>
              </a:ext>
            </a:extLst>
          </p:cNvPr>
          <p:cNvSpPr txBox="1"/>
          <p:nvPr/>
        </p:nvSpPr>
        <p:spPr>
          <a:xfrm>
            <a:off x="9772674" y="9153778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작성자</a:t>
            </a:r>
          </a:p>
        </p:txBody>
      </p:sp>
      <p:pic>
        <p:nvPicPr>
          <p:cNvPr id="77" name="그래픽 76" descr="엄지척 기호">
            <a:extLst>
              <a:ext uri="{FF2B5EF4-FFF2-40B4-BE49-F238E27FC236}">
                <a16:creationId xmlns:a16="http://schemas.microsoft.com/office/drawing/2014/main" id="{AD61A06C-8ECE-EAF7-17B5-B68E4BFB7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4726" y="9583080"/>
            <a:ext cx="435428" cy="435428"/>
          </a:xfrm>
          <a:prstGeom prst="rect">
            <a:avLst/>
          </a:prstGeom>
        </p:spPr>
      </p:pic>
      <p:pic>
        <p:nvPicPr>
          <p:cNvPr id="78" name="그래픽 77" descr="엄지척 기호">
            <a:extLst>
              <a:ext uri="{FF2B5EF4-FFF2-40B4-BE49-F238E27FC236}">
                <a16:creationId xmlns:a16="http://schemas.microsoft.com/office/drawing/2014/main" id="{A7B5C0B7-3884-544B-1659-2B551FD56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775217" y="9599842"/>
            <a:ext cx="435428" cy="435428"/>
          </a:xfrm>
          <a:prstGeom prst="rect">
            <a:avLst/>
          </a:prstGeom>
        </p:spPr>
      </p:pic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39AB6F07-7414-7D16-DAA6-62840165D820}"/>
              </a:ext>
            </a:extLst>
          </p:cNvPr>
          <p:cNvSpPr/>
          <p:nvPr/>
        </p:nvSpPr>
        <p:spPr>
          <a:xfrm>
            <a:off x="9294503" y="2761552"/>
            <a:ext cx="993080" cy="37033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메시지 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F341373D-84B2-42EC-0141-AFFF9BB9ABBB}"/>
              </a:ext>
            </a:extLst>
          </p:cNvPr>
          <p:cNvSpPr/>
          <p:nvPr/>
        </p:nvSpPr>
        <p:spPr>
          <a:xfrm>
            <a:off x="9374679" y="7301562"/>
            <a:ext cx="993080" cy="36728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메시지 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3EEC4247-FEF3-ACF2-A3CA-0AF60DE7CFEE}"/>
              </a:ext>
            </a:extLst>
          </p:cNvPr>
          <p:cNvSpPr/>
          <p:nvPr/>
        </p:nvSpPr>
        <p:spPr>
          <a:xfrm>
            <a:off x="10490759" y="2754018"/>
            <a:ext cx="993080" cy="37787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 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BE6436EE-A945-6A22-6811-2DB4AFAA1AE6}"/>
              </a:ext>
            </a:extLst>
          </p:cNvPr>
          <p:cNvSpPr/>
          <p:nvPr/>
        </p:nvSpPr>
        <p:spPr>
          <a:xfrm>
            <a:off x="10527096" y="7301562"/>
            <a:ext cx="993080" cy="35621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 </a:t>
            </a:r>
          </a:p>
        </p:txBody>
      </p:sp>
      <p:sp>
        <p:nvSpPr>
          <p:cNvPr id="107" name="CustomShape 47">
            <a:extLst>
              <a:ext uri="{FF2B5EF4-FFF2-40B4-BE49-F238E27FC236}">
                <a16:creationId xmlns:a16="http://schemas.microsoft.com/office/drawing/2014/main" id="{6F810507-4531-59BD-C34A-7536199E9C0F}"/>
              </a:ext>
            </a:extLst>
          </p:cNvPr>
          <p:cNvSpPr/>
          <p:nvPr/>
        </p:nvSpPr>
        <p:spPr>
          <a:xfrm>
            <a:off x="8924193" y="6977491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➌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108" name="CustomShape 48">
            <a:extLst>
              <a:ext uri="{FF2B5EF4-FFF2-40B4-BE49-F238E27FC236}">
                <a16:creationId xmlns:a16="http://schemas.microsoft.com/office/drawing/2014/main" id="{D97C2388-2295-ABE9-0B4C-32E5203DAD2C}"/>
              </a:ext>
            </a:extLst>
          </p:cNvPr>
          <p:cNvSpPr/>
          <p:nvPr/>
        </p:nvSpPr>
        <p:spPr>
          <a:xfrm>
            <a:off x="10257168" y="6963977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➍</a:t>
            </a:r>
            <a:endParaRPr lang="en-US" sz="2200" b="0" strike="noStrike" spc="-1">
              <a:latin typeface="굴림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3" name="Table 1"/>
          <p:cNvGraphicFramePr/>
          <p:nvPr>
            <p:extLst>
              <p:ext uri="{D42A27DB-BD31-4B8C-83A1-F6EECF244321}">
                <p14:modId xmlns:p14="http://schemas.microsoft.com/office/powerpoint/2010/main" val="1886081141"/>
              </p:ext>
            </p:extLst>
          </p:nvPr>
        </p:nvGraphicFramePr>
        <p:xfrm>
          <a:off x="0" y="0"/>
          <a:ext cx="12801240" cy="2400120"/>
        </p:xfrm>
        <a:graphic>
          <a:graphicData uri="http://schemas.openxmlformats.org/drawingml/2006/table">
            <a:tbl>
              <a:tblPr/>
              <a:tblGrid>
                <a:gridCol w="213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9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6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Page Title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회원 관리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ID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S-PLS-003-004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Date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220806</a:t>
                      </a:r>
                      <a:endParaRPr lang="en-US" altLang="ko-KR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Author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장혜연</a:t>
                      </a:r>
                      <a:endParaRPr lang="ko-KR" altLang="ko-KR" dirty="0"/>
                    </a:p>
                    <a:p>
                      <a:endParaRPr lang="ko-KR" dirty="0"/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Path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회원 관리 화면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Description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관리자</a:t>
                      </a: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회원</a:t>
                      </a: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관리</a:t>
                      </a: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화면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4" name="Table 2"/>
          <p:cNvGraphicFramePr/>
          <p:nvPr>
            <p:extLst>
              <p:ext uri="{D42A27DB-BD31-4B8C-83A1-F6EECF244321}">
                <p14:modId xmlns:p14="http://schemas.microsoft.com/office/powerpoint/2010/main" val="587586629"/>
              </p:ext>
            </p:extLst>
          </p:nvPr>
        </p:nvGraphicFramePr>
        <p:xfrm>
          <a:off x="12801600" y="0"/>
          <a:ext cx="5486040" cy="10287000"/>
        </p:xfrm>
        <a:graphic>
          <a:graphicData uri="http://schemas.openxmlformats.org/drawingml/2006/table">
            <a:tbl>
              <a:tblPr/>
              <a:tblGrid>
                <a:gridCol w="9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683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Detail Description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4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1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회원 목록 조회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4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2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회원 검색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4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3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메인화면 돌아가기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48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4</a:t>
                      </a:r>
                      <a:endParaRPr lang="en-US" altLang="ko-KR" sz="2000" b="0" strike="noStrike" spc="-1" dirty="0">
                        <a:latin typeface="굴림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회원 탈퇴 하기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270444"/>
                  </a:ext>
                </a:extLst>
              </a:tr>
              <a:tr h="1183188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화면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설명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766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관리자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회원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관리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화면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,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회원 조회</a:t>
                      </a:r>
                      <a:r>
                        <a:rPr lang="en-US" altLang="ko-KR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/</a:t>
                      </a: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검색</a:t>
                      </a:r>
                      <a:r>
                        <a:rPr lang="en-US" altLang="ko-KR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/</a:t>
                      </a: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탈퇴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5" name="CustomShape 3"/>
          <p:cNvSpPr/>
          <p:nvPr/>
        </p:nvSpPr>
        <p:spPr>
          <a:xfrm>
            <a:off x="990720" y="2781360"/>
            <a:ext cx="3566766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spc="-1">
                <a:solidFill>
                  <a:srgbClr val="000000"/>
                </a:solidFill>
                <a:latin typeface="Calibri"/>
              </a:rPr>
              <a:t>스택 </a:t>
            </a:r>
            <a:r>
              <a:rPr lang="ko-KR" altLang="en-US" sz="2200" spc="-1" dirty="0" err="1">
                <a:solidFill>
                  <a:srgbClr val="000000"/>
                </a:solidFill>
                <a:latin typeface="Calibri"/>
              </a:rPr>
              <a:t>언더플로우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Calibri"/>
              </a:rPr>
              <a:t>회원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Calibri"/>
              </a:rPr>
              <a:t>관리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626" name="CustomShape 4"/>
          <p:cNvSpPr/>
          <p:nvPr/>
        </p:nvSpPr>
        <p:spPr>
          <a:xfrm>
            <a:off x="304800" y="3467160"/>
            <a:ext cx="12132120" cy="6248160"/>
          </a:xfrm>
          <a:prstGeom prst="flowChartAlternateProcess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CustomShape 5"/>
          <p:cNvSpPr/>
          <p:nvPr/>
        </p:nvSpPr>
        <p:spPr>
          <a:xfrm>
            <a:off x="1000800" y="3785400"/>
            <a:ext cx="115734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>
                <a:solidFill>
                  <a:srgbClr val="000000"/>
                </a:solidFill>
                <a:latin typeface="Calibri"/>
              </a:rPr>
              <a:t>회원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ko-KR" altLang="en-US" spc="-1" dirty="0">
                <a:solidFill>
                  <a:srgbClr val="000000"/>
                </a:solidFill>
                <a:latin typeface="Calibri"/>
              </a:rPr>
              <a:t>목록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628" name="CustomShape 6"/>
          <p:cNvSpPr/>
          <p:nvPr/>
        </p:nvSpPr>
        <p:spPr>
          <a:xfrm>
            <a:off x="11342880" y="2649960"/>
            <a:ext cx="1094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메인화면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631" name="CustomShape 9"/>
          <p:cNvSpPr/>
          <p:nvPr/>
        </p:nvSpPr>
        <p:spPr>
          <a:xfrm>
            <a:off x="875880" y="3510471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➊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633" name="CustomShape 11"/>
          <p:cNvSpPr/>
          <p:nvPr/>
        </p:nvSpPr>
        <p:spPr>
          <a:xfrm>
            <a:off x="10970280" y="2499186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➌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86CCD19-60DB-E59F-2132-CEFFA294A4C9}"/>
              </a:ext>
            </a:extLst>
          </p:cNvPr>
          <p:cNvSpPr/>
          <p:nvPr/>
        </p:nvSpPr>
        <p:spPr>
          <a:xfrm>
            <a:off x="8505371" y="3741798"/>
            <a:ext cx="3091543" cy="411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0F22B-F912-AA42-B294-94C476C1822F}"/>
              </a:ext>
            </a:extLst>
          </p:cNvPr>
          <p:cNvSpPr txBox="1"/>
          <p:nvPr/>
        </p:nvSpPr>
        <p:spPr>
          <a:xfrm>
            <a:off x="7224965" y="3785400"/>
            <a:ext cx="12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 검색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0559622-192E-1784-C419-F10E91E6195C}"/>
              </a:ext>
            </a:extLst>
          </p:cNvPr>
          <p:cNvGrpSpPr/>
          <p:nvPr/>
        </p:nvGrpSpPr>
        <p:grpSpPr>
          <a:xfrm>
            <a:off x="1171440" y="4381560"/>
            <a:ext cx="10105560" cy="468194"/>
            <a:chOff x="1171440" y="4381560"/>
            <a:chExt cx="10105560" cy="468194"/>
          </a:xfrm>
        </p:grpSpPr>
        <p:sp>
          <p:nvSpPr>
            <p:cNvPr id="634" name="CustomShape 12"/>
            <p:cNvSpPr/>
            <p:nvPr/>
          </p:nvSpPr>
          <p:spPr>
            <a:xfrm>
              <a:off x="1171440" y="4381560"/>
              <a:ext cx="1495440" cy="456840"/>
            </a:xfrm>
            <a:prstGeom prst="flowChartAlternateProcess">
              <a:avLst/>
            </a:prstGeom>
            <a:noFill/>
            <a:ln>
              <a:solidFill>
                <a:schemeClr val="dk1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pc="-1" dirty="0">
                  <a:solidFill>
                    <a:srgbClr val="000000"/>
                  </a:solidFill>
                  <a:latin typeface="Calibri"/>
                </a:rPr>
                <a:t>회원 닉네임</a:t>
              </a:r>
              <a:endParaRPr lang="en-US" sz="1800" b="0" strike="noStrike" spc="-1" dirty="0">
                <a:latin typeface="굴림"/>
              </a:endParaRPr>
            </a:p>
          </p:txBody>
        </p:sp>
        <p:sp>
          <p:nvSpPr>
            <p:cNvPr id="635" name="CustomShape 13"/>
            <p:cNvSpPr/>
            <p:nvPr/>
          </p:nvSpPr>
          <p:spPr>
            <a:xfrm>
              <a:off x="2819520" y="4381560"/>
              <a:ext cx="3200040" cy="456840"/>
            </a:xfrm>
            <a:prstGeom prst="flowChartAlternateProcess">
              <a:avLst/>
            </a:prstGeom>
            <a:noFill/>
            <a:ln>
              <a:solidFill>
                <a:schemeClr val="dk1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pc="-1" dirty="0">
                  <a:solidFill>
                    <a:srgbClr val="000000"/>
                  </a:solidFill>
                  <a:latin typeface="Calibri"/>
                </a:rPr>
                <a:t>회원</a:t>
              </a:r>
              <a:r>
                <a:rPr lang="en-US" altLang="ko-KR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ko-KR" altLang="en-US" spc="-1" dirty="0">
                  <a:solidFill>
                    <a:srgbClr val="000000"/>
                  </a:solidFill>
                  <a:latin typeface="Calibri"/>
                </a:rPr>
                <a:t>아이디</a:t>
              </a:r>
              <a:endParaRPr lang="en-US" sz="1800" b="0" strike="noStrike" spc="-1" dirty="0">
                <a:latin typeface="굴림"/>
              </a:endParaRPr>
            </a:p>
          </p:txBody>
        </p:sp>
        <p:sp>
          <p:nvSpPr>
            <p:cNvPr id="41" name="CustomShape 17">
              <a:extLst>
                <a:ext uri="{FF2B5EF4-FFF2-40B4-BE49-F238E27FC236}">
                  <a16:creationId xmlns:a16="http://schemas.microsoft.com/office/drawing/2014/main" id="{DD0A6A1A-3340-8E1B-E237-988C37374EF4}"/>
                </a:ext>
              </a:extLst>
            </p:cNvPr>
            <p:cNvSpPr/>
            <p:nvPr/>
          </p:nvSpPr>
          <p:spPr>
            <a:xfrm>
              <a:off x="6272405" y="4392914"/>
              <a:ext cx="3200040" cy="456840"/>
            </a:xfrm>
            <a:prstGeom prst="flowChartAlternateProcess">
              <a:avLst/>
            </a:prstGeom>
            <a:noFill/>
            <a:ln>
              <a:solidFill>
                <a:schemeClr val="dk1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pc="-1" dirty="0">
                  <a:solidFill>
                    <a:srgbClr val="000000"/>
                  </a:solidFill>
                  <a:latin typeface="Calibri"/>
                </a:rPr>
                <a:t>회원 마이페이지</a:t>
              </a:r>
              <a:endParaRPr lang="en-US" sz="1800" b="0" strike="noStrike" spc="-1" dirty="0">
                <a:latin typeface="굴림"/>
              </a:endParaRPr>
            </a:p>
          </p:txBody>
        </p:sp>
        <p:sp>
          <p:nvSpPr>
            <p:cNvPr id="42" name="CustomShape 44">
              <a:extLst>
                <a:ext uri="{FF2B5EF4-FFF2-40B4-BE49-F238E27FC236}">
                  <a16:creationId xmlns:a16="http://schemas.microsoft.com/office/drawing/2014/main" id="{202DD791-0994-4153-AED2-3008CDE57648}"/>
                </a:ext>
              </a:extLst>
            </p:cNvPr>
            <p:cNvSpPr/>
            <p:nvPr/>
          </p:nvSpPr>
          <p:spPr>
            <a:xfrm>
              <a:off x="9781560" y="4388940"/>
              <a:ext cx="1495440" cy="456840"/>
            </a:xfrm>
            <a:prstGeom prst="flowChartAlternateProcess">
              <a:avLst/>
            </a:prstGeom>
            <a:solidFill>
              <a:schemeClr val="dk1"/>
            </a:solidFill>
            <a:ln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1800" b="0" strike="noStrike" spc="-1">
                  <a:solidFill>
                    <a:schemeClr val="bg1"/>
                  </a:solidFill>
                  <a:latin typeface="굴림"/>
                </a:rPr>
                <a:t>회원 탈퇴</a:t>
              </a:r>
              <a:endParaRPr lang="en-US" sz="1800" b="0" strike="noStrike" spc="-1" dirty="0">
                <a:solidFill>
                  <a:schemeClr val="bg1"/>
                </a:solidFill>
                <a:latin typeface="굴림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18C045A-9971-5B49-16C0-218237CF7F57}"/>
              </a:ext>
            </a:extLst>
          </p:cNvPr>
          <p:cNvGrpSpPr/>
          <p:nvPr/>
        </p:nvGrpSpPr>
        <p:grpSpPr>
          <a:xfrm>
            <a:off x="1171440" y="5975498"/>
            <a:ext cx="10105560" cy="468194"/>
            <a:chOff x="1171440" y="4381560"/>
            <a:chExt cx="10105560" cy="468194"/>
          </a:xfrm>
        </p:grpSpPr>
        <p:sp>
          <p:nvSpPr>
            <p:cNvPr id="45" name="CustomShape 12">
              <a:extLst>
                <a:ext uri="{FF2B5EF4-FFF2-40B4-BE49-F238E27FC236}">
                  <a16:creationId xmlns:a16="http://schemas.microsoft.com/office/drawing/2014/main" id="{29464555-9CFE-189F-D364-E9D006BC6106}"/>
                </a:ext>
              </a:extLst>
            </p:cNvPr>
            <p:cNvSpPr/>
            <p:nvPr/>
          </p:nvSpPr>
          <p:spPr>
            <a:xfrm>
              <a:off x="1171440" y="4381560"/>
              <a:ext cx="1495440" cy="456840"/>
            </a:xfrm>
            <a:prstGeom prst="flowChartAlternateProcess">
              <a:avLst/>
            </a:prstGeom>
            <a:noFill/>
            <a:ln>
              <a:solidFill>
                <a:schemeClr val="dk1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pc="-1" dirty="0">
                  <a:solidFill>
                    <a:srgbClr val="000000"/>
                  </a:solidFill>
                  <a:latin typeface="Calibri"/>
                </a:rPr>
                <a:t>회원 닉네임</a:t>
              </a:r>
              <a:endParaRPr lang="en-US" sz="1800" b="0" strike="noStrike" spc="-1" dirty="0">
                <a:latin typeface="굴림"/>
              </a:endParaRPr>
            </a:p>
          </p:txBody>
        </p:sp>
        <p:sp>
          <p:nvSpPr>
            <p:cNvPr id="46" name="CustomShape 13">
              <a:extLst>
                <a:ext uri="{FF2B5EF4-FFF2-40B4-BE49-F238E27FC236}">
                  <a16:creationId xmlns:a16="http://schemas.microsoft.com/office/drawing/2014/main" id="{07EDFEA2-8716-B9AE-DA47-A432219F435A}"/>
                </a:ext>
              </a:extLst>
            </p:cNvPr>
            <p:cNvSpPr/>
            <p:nvPr/>
          </p:nvSpPr>
          <p:spPr>
            <a:xfrm>
              <a:off x="2819520" y="4381560"/>
              <a:ext cx="3200040" cy="456840"/>
            </a:xfrm>
            <a:prstGeom prst="flowChartAlternateProcess">
              <a:avLst/>
            </a:prstGeom>
            <a:noFill/>
            <a:ln>
              <a:solidFill>
                <a:schemeClr val="dk1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pc="-1" dirty="0">
                  <a:solidFill>
                    <a:srgbClr val="000000"/>
                  </a:solidFill>
                  <a:latin typeface="Calibri"/>
                </a:rPr>
                <a:t>회원</a:t>
              </a:r>
              <a:r>
                <a:rPr lang="en-US" altLang="ko-KR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ko-KR" altLang="en-US" spc="-1" dirty="0">
                  <a:solidFill>
                    <a:srgbClr val="000000"/>
                  </a:solidFill>
                  <a:latin typeface="Calibri"/>
                </a:rPr>
                <a:t>아이디</a:t>
              </a:r>
              <a:endParaRPr lang="en-US" sz="1800" b="0" strike="noStrike" spc="-1" dirty="0">
                <a:latin typeface="굴림"/>
              </a:endParaRPr>
            </a:p>
          </p:txBody>
        </p:sp>
        <p:sp>
          <p:nvSpPr>
            <p:cNvPr id="47" name="CustomShape 17">
              <a:extLst>
                <a:ext uri="{FF2B5EF4-FFF2-40B4-BE49-F238E27FC236}">
                  <a16:creationId xmlns:a16="http://schemas.microsoft.com/office/drawing/2014/main" id="{58732629-8DC3-FD1F-BF98-CC636D6E49E0}"/>
                </a:ext>
              </a:extLst>
            </p:cNvPr>
            <p:cNvSpPr/>
            <p:nvPr/>
          </p:nvSpPr>
          <p:spPr>
            <a:xfrm>
              <a:off x="6272405" y="4392914"/>
              <a:ext cx="3200040" cy="456840"/>
            </a:xfrm>
            <a:prstGeom prst="flowChartAlternateProcess">
              <a:avLst/>
            </a:prstGeom>
            <a:noFill/>
            <a:ln>
              <a:solidFill>
                <a:schemeClr val="dk1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pc="-1" dirty="0">
                  <a:solidFill>
                    <a:srgbClr val="000000"/>
                  </a:solidFill>
                  <a:latin typeface="Calibri"/>
                </a:rPr>
                <a:t>회원 마이페이지</a:t>
              </a:r>
              <a:endParaRPr lang="en-US" sz="1800" b="0" strike="noStrike" spc="-1" dirty="0">
                <a:latin typeface="굴림"/>
              </a:endParaRPr>
            </a:p>
          </p:txBody>
        </p:sp>
        <p:sp>
          <p:nvSpPr>
            <p:cNvPr id="48" name="CustomShape 44">
              <a:extLst>
                <a:ext uri="{FF2B5EF4-FFF2-40B4-BE49-F238E27FC236}">
                  <a16:creationId xmlns:a16="http://schemas.microsoft.com/office/drawing/2014/main" id="{FF2D9932-3EB2-A74E-B2DC-22D83547A1B9}"/>
                </a:ext>
              </a:extLst>
            </p:cNvPr>
            <p:cNvSpPr/>
            <p:nvPr/>
          </p:nvSpPr>
          <p:spPr>
            <a:xfrm>
              <a:off x="9781560" y="4388940"/>
              <a:ext cx="1495440" cy="456840"/>
            </a:xfrm>
            <a:prstGeom prst="flowChartAlternateProcess">
              <a:avLst/>
            </a:prstGeom>
            <a:solidFill>
              <a:schemeClr val="dk1"/>
            </a:solidFill>
            <a:ln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1800" b="0" strike="noStrike" spc="-1">
                  <a:solidFill>
                    <a:schemeClr val="bg1"/>
                  </a:solidFill>
                  <a:latin typeface="굴림"/>
                </a:rPr>
                <a:t>회원 탈퇴</a:t>
              </a:r>
              <a:endParaRPr lang="en-US" sz="1800" b="0" strike="noStrike" spc="-1" dirty="0">
                <a:solidFill>
                  <a:schemeClr val="bg1"/>
                </a:solidFill>
                <a:latin typeface="굴림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AF8DE03-C545-F4C1-C94E-0630DEF2260E}"/>
              </a:ext>
            </a:extLst>
          </p:cNvPr>
          <p:cNvGrpSpPr/>
          <p:nvPr/>
        </p:nvGrpSpPr>
        <p:grpSpPr>
          <a:xfrm>
            <a:off x="1171440" y="5160152"/>
            <a:ext cx="10105560" cy="468194"/>
            <a:chOff x="1171440" y="4381560"/>
            <a:chExt cx="10105560" cy="468194"/>
          </a:xfrm>
        </p:grpSpPr>
        <p:sp>
          <p:nvSpPr>
            <p:cNvPr id="50" name="CustomShape 12">
              <a:extLst>
                <a:ext uri="{FF2B5EF4-FFF2-40B4-BE49-F238E27FC236}">
                  <a16:creationId xmlns:a16="http://schemas.microsoft.com/office/drawing/2014/main" id="{1575B47A-9752-1DC8-CD5E-01186B08E344}"/>
                </a:ext>
              </a:extLst>
            </p:cNvPr>
            <p:cNvSpPr/>
            <p:nvPr/>
          </p:nvSpPr>
          <p:spPr>
            <a:xfrm>
              <a:off x="1171440" y="4381560"/>
              <a:ext cx="1495440" cy="456840"/>
            </a:xfrm>
            <a:prstGeom prst="flowChartAlternateProcess">
              <a:avLst/>
            </a:prstGeom>
            <a:noFill/>
            <a:ln>
              <a:solidFill>
                <a:schemeClr val="dk1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pc="-1" dirty="0">
                  <a:solidFill>
                    <a:srgbClr val="000000"/>
                  </a:solidFill>
                  <a:latin typeface="Calibri"/>
                </a:rPr>
                <a:t>회원 닉네임</a:t>
              </a:r>
              <a:endParaRPr lang="en-US" sz="1800" b="0" strike="noStrike" spc="-1" dirty="0">
                <a:latin typeface="굴림"/>
              </a:endParaRPr>
            </a:p>
          </p:txBody>
        </p:sp>
        <p:sp>
          <p:nvSpPr>
            <p:cNvPr id="51" name="CustomShape 13">
              <a:extLst>
                <a:ext uri="{FF2B5EF4-FFF2-40B4-BE49-F238E27FC236}">
                  <a16:creationId xmlns:a16="http://schemas.microsoft.com/office/drawing/2014/main" id="{26F7174E-BB97-8E4E-6E29-9CD0CB7089F5}"/>
                </a:ext>
              </a:extLst>
            </p:cNvPr>
            <p:cNvSpPr/>
            <p:nvPr/>
          </p:nvSpPr>
          <p:spPr>
            <a:xfrm>
              <a:off x="2819520" y="4381560"/>
              <a:ext cx="3200040" cy="456840"/>
            </a:xfrm>
            <a:prstGeom prst="flowChartAlternateProcess">
              <a:avLst/>
            </a:prstGeom>
            <a:noFill/>
            <a:ln>
              <a:solidFill>
                <a:schemeClr val="dk1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pc="-1" dirty="0">
                  <a:solidFill>
                    <a:srgbClr val="000000"/>
                  </a:solidFill>
                  <a:latin typeface="Calibri"/>
                </a:rPr>
                <a:t>회원</a:t>
              </a:r>
              <a:r>
                <a:rPr lang="en-US" altLang="ko-KR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ko-KR" altLang="en-US" spc="-1" dirty="0">
                  <a:solidFill>
                    <a:srgbClr val="000000"/>
                  </a:solidFill>
                  <a:latin typeface="Calibri"/>
                </a:rPr>
                <a:t>아이디</a:t>
              </a:r>
              <a:endParaRPr lang="en-US" sz="1800" b="0" strike="noStrike" spc="-1" dirty="0">
                <a:latin typeface="굴림"/>
              </a:endParaRPr>
            </a:p>
          </p:txBody>
        </p:sp>
        <p:sp>
          <p:nvSpPr>
            <p:cNvPr id="52" name="CustomShape 17">
              <a:extLst>
                <a:ext uri="{FF2B5EF4-FFF2-40B4-BE49-F238E27FC236}">
                  <a16:creationId xmlns:a16="http://schemas.microsoft.com/office/drawing/2014/main" id="{92A39688-D475-004E-2B19-8211520F697E}"/>
                </a:ext>
              </a:extLst>
            </p:cNvPr>
            <p:cNvSpPr/>
            <p:nvPr/>
          </p:nvSpPr>
          <p:spPr>
            <a:xfrm>
              <a:off x="6272405" y="4392914"/>
              <a:ext cx="3200040" cy="456840"/>
            </a:xfrm>
            <a:prstGeom prst="flowChartAlternateProcess">
              <a:avLst/>
            </a:prstGeom>
            <a:noFill/>
            <a:ln>
              <a:solidFill>
                <a:schemeClr val="dk1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pc="-1" dirty="0">
                  <a:solidFill>
                    <a:srgbClr val="000000"/>
                  </a:solidFill>
                  <a:latin typeface="Calibri"/>
                </a:rPr>
                <a:t>회원 마이페이지</a:t>
              </a:r>
              <a:endParaRPr lang="en-US" sz="1800" b="0" strike="noStrike" spc="-1" dirty="0">
                <a:latin typeface="굴림"/>
              </a:endParaRPr>
            </a:p>
          </p:txBody>
        </p:sp>
        <p:sp>
          <p:nvSpPr>
            <p:cNvPr id="53" name="CustomShape 44">
              <a:extLst>
                <a:ext uri="{FF2B5EF4-FFF2-40B4-BE49-F238E27FC236}">
                  <a16:creationId xmlns:a16="http://schemas.microsoft.com/office/drawing/2014/main" id="{4C6D6623-E6C4-DC10-171B-DE69BBCCE9AB}"/>
                </a:ext>
              </a:extLst>
            </p:cNvPr>
            <p:cNvSpPr/>
            <p:nvPr/>
          </p:nvSpPr>
          <p:spPr>
            <a:xfrm>
              <a:off x="9781560" y="4388940"/>
              <a:ext cx="1495440" cy="456840"/>
            </a:xfrm>
            <a:prstGeom prst="flowChartAlternateProcess">
              <a:avLst/>
            </a:prstGeom>
            <a:solidFill>
              <a:schemeClr val="dk1"/>
            </a:solidFill>
            <a:ln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1800" b="0" strike="noStrike" spc="-1">
                  <a:solidFill>
                    <a:schemeClr val="bg1"/>
                  </a:solidFill>
                  <a:latin typeface="굴림"/>
                </a:rPr>
                <a:t>회원 탈퇴</a:t>
              </a:r>
              <a:endParaRPr lang="en-US" sz="1800" b="0" strike="noStrike" spc="-1" dirty="0">
                <a:solidFill>
                  <a:schemeClr val="bg1"/>
                </a:solidFill>
                <a:latin typeface="굴림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A55AB52-CA4D-17FD-05F2-962715A671A2}"/>
              </a:ext>
            </a:extLst>
          </p:cNvPr>
          <p:cNvGrpSpPr/>
          <p:nvPr/>
        </p:nvGrpSpPr>
        <p:grpSpPr>
          <a:xfrm>
            <a:off x="1171440" y="6743804"/>
            <a:ext cx="10105560" cy="468194"/>
            <a:chOff x="1171440" y="4381560"/>
            <a:chExt cx="10105560" cy="468194"/>
          </a:xfrm>
        </p:grpSpPr>
        <p:sp>
          <p:nvSpPr>
            <p:cNvPr id="55" name="CustomShape 12">
              <a:extLst>
                <a:ext uri="{FF2B5EF4-FFF2-40B4-BE49-F238E27FC236}">
                  <a16:creationId xmlns:a16="http://schemas.microsoft.com/office/drawing/2014/main" id="{CA9630FD-80D2-96D1-72F3-A1636652932C}"/>
                </a:ext>
              </a:extLst>
            </p:cNvPr>
            <p:cNvSpPr/>
            <p:nvPr/>
          </p:nvSpPr>
          <p:spPr>
            <a:xfrm>
              <a:off x="1171440" y="4381560"/>
              <a:ext cx="1495440" cy="456840"/>
            </a:xfrm>
            <a:prstGeom prst="flowChartAlternateProcess">
              <a:avLst/>
            </a:prstGeom>
            <a:noFill/>
            <a:ln>
              <a:solidFill>
                <a:schemeClr val="dk1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pc="-1" dirty="0">
                  <a:solidFill>
                    <a:srgbClr val="000000"/>
                  </a:solidFill>
                  <a:latin typeface="Calibri"/>
                </a:rPr>
                <a:t>회원 닉네임</a:t>
              </a:r>
              <a:endParaRPr lang="en-US" sz="1800" b="0" strike="noStrike" spc="-1" dirty="0">
                <a:latin typeface="굴림"/>
              </a:endParaRPr>
            </a:p>
          </p:txBody>
        </p:sp>
        <p:sp>
          <p:nvSpPr>
            <p:cNvPr id="56" name="CustomShape 13">
              <a:extLst>
                <a:ext uri="{FF2B5EF4-FFF2-40B4-BE49-F238E27FC236}">
                  <a16:creationId xmlns:a16="http://schemas.microsoft.com/office/drawing/2014/main" id="{147A2DB5-825E-A19E-B583-3BBEDAF497CF}"/>
                </a:ext>
              </a:extLst>
            </p:cNvPr>
            <p:cNvSpPr/>
            <p:nvPr/>
          </p:nvSpPr>
          <p:spPr>
            <a:xfrm>
              <a:off x="2819520" y="4381560"/>
              <a:ext cx="3200040" cy="456840"/>
            </a:xfrm>
            <a:prstGeom prst="flowChartAlternateProcess">
              <a:avLst/>
            </a:prstGeom>
            <a:noFill/>
            <a:ln>
              <a:solidFill>
                <a:schemeClr val="dk1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pc="-1" dirty="0">
                  <a:solidFill>
                    <a:srgbClr val="000000"/>
                  </a:solidFill>
                  <a:latin typeface="Calibri"/>
                </a:rPr>
                <a:t>회원</a:t>
              </a:r>
              <a:r>
                <a:rPr lang="en-US" altLang="ko-KR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ko-KR" altLang="en-US" spc="-1" dirty="0">
                  <a:solidFill>
                    <a:srgbClr val="000000"/>
                  </a:solidFill>
                  <a:latin typeface="Calibri"/>
                </a:rPr>
                <a:t>아이디</a:t>
              </a:r>
              <a:endParaRPr lang="en-US" sz="1800" b="0" strike="noStrike" spc="-1" dirty="0">
                <a:latin typeface="굴림"/>
              </a:endParaRPr>
            </a:p>
          </p:txBody>
        </p:sp>
        <p:sp>
          <p:nvSpPr>
            <p:cNvPr id="57" name="CustomShape 17">
              <a:extLst>
                <a:ext uri="{FF2B5EF4-FFF2-40B4-BE49-F238E27FC236}">
                  <a16:creationId xmlns:a16="http://schemas.microsoft.com/office/drawing/2014/main" id="{8E7E8C03-50E8-97C3-8D7F-C23627AB06AB}"/>
                </a:ext>
              </a:extLst>
            </p:cNvPr>
            <p:cNvSpPr/>
            <p:nvPr/>
          </p:nvSpPr>
          <p:spPr>
            <a:xfrm>
              <a:off x="6272405" y="4392914"/>
              <a:ext cx="3200040" cy="456840"/>
            </a:xfrm>
            <a:prstGeom prst="flowChartAlternateProcess">
              <a:avLst/>
            </a:prstGeom>
            <a:noFill/>
            <a:ln>
              <a:solidFill>
                <a:schemeClr val="dk1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pc="-1" dirty="0">
                  <a:solidFill>
                    <a:srgbClr val="000000"/>
                  </a:solidFill>
                  <a:latin typeface="Calibri"/>
                </a:rPr>
                <a:t>회원 마이페이지</a:t>
              </a:r>
              <a:endParaRPr lang="en-US" sz="1800" b="0" strike="noStrike" spc="-1" dirty="0">
                <a:latin typeface="굴림"/>
              </a:endParaRPr>
            </a:p>
          </p:txBody>
        </p:sp>
        <p:sp>
          <p:nvSpPr>
            <p:cNvPr id="58" name="CustomShape 44">
              <a:extLst>
                <a:ext uri="{FF2B5EF4-FFF2-40B4-BE49-F238E27FC236}">
                  <a16:creationId xmlns:a16="http://schemas.microsoft.com/office/drawing/2014/main" id="{A4660AB9-351F-BBAF-31B8-58336BA19702}"/>
                </a:ext>
              </a:extLst>
            </p:cNvPr>
            <p:cNvSpPr/>
            <p:nvPr/>
          </p:nvSpPr>
          <p:spPr>
            <a:xfrm>
              <a:off x="9781560" y="4388940"/>
              <a:ext cx="1495440" cy="456840"/>
            </a:xfrm>
            <a:prstGeom prst="flowChartAlternateProcess">
              <a:avLst/>
            </a:prstGeom>
            <a:solidFill>
              <a:schemeClr val="dk1"/>
            </a:solidFill>
            <a:ln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1800" b="0" strike="noStrike" spc="-1">
                  <a:solidFill>
                    <a:schemeClr val="bg1"/>
                  </a:solidFill>
                  <a:latin typeface="굴림"/>
                </a:rPr>
                <a:t>회원 탈퇴</a:t>
              </a:r>
              <a:endParaRPr lang="en-US" sz="1800" b="0" strike="noStrike" spc="-1" dirty="0">
                <a:solidFill>
                  <a:schemeClr val="bg1"/>
                </a:solidFill>
                <a:latin typeface="굴림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2F9CA67-A432-CEA5-37B2-37564F22AFA5}"/>
              </a:ext>
            </a:extLst>
          </p:cNvPr>
          <p:cNvGrpSpPr/>
          <p:nvPr/>
        </p:nvGrpSpPr>
        <p:grpSpPr>
          <a:xfrm>
            <a:off x="1171440" y="7521745"/>
            <a:ext cx="10105560" cy="468194"/>
            <a:chOff x="1171440" y="4381560"/>
            <a:chExt cx="10105560" cy="468194"/>
          </a:xfrm>
        </p:grpSpPr>
        <p:sp>
          <p:nvSpPr>
            <p:cNvPr id="60" name="CustomShape 12">
              <a:extLst>
                <a:ext uri="{FF2B5EF4-FFF2-40B4-BE49-F238E27FC236}">
                  <a16:creationId xmlns:a16="http://schemas.microsoft.com/office/drawing/2014/main" id="{169950AB-15BA-9E1B-36E8-64517D5B7A47}"/>
                </a:ext>
              </a:extLst>
            </p:cNvPr>
            <p:cNvSpPr/>
            <p:nvPr/>
          </p:nvSpPr>
          <p:spPr>
            <a:xfrm>
              <a:off x="1171440" y="4381560"/>
              <a:ext cx="1495440" cy="456840"/>
            </a:xfrm>
            <a:prstGeom prst="flowChartAlternateProcess">
              <a:avLst/>
            </a:prstGeom>
            <a:noFill/>
            <a:ln>
              <a:solidFill>
                <a:schemeClr val="dk1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pc="-1" dirty="0">
                  <a:solidFill>
                    <a:srgbClr val="000000"/>
                  </a:solidFill>
                  <a:latin typeface="Calibri"/>
                </a:rPr>
                <a:t>회원 닉네임</a:t>
              </a:r>
              <a:endParaRPr lang="en-US" sz="1800" b="0" strike="noStrike" spc="-1" dirty="0">
                <a:latin typeface="굴림"/>
              </a:endParaRPr>
            </a:p>
          </p:txBody>
        </p:sp>
        <p:sp>
          <p:nvSpPr>
            <p:cNvPr id="61" name="CustomShape 13">
              <a:extLst>
                <a:ext uri="{FF2B5EF4-FFF2-40B4-BE49-F238E27FC236}">
                  <a16:creationId xmlns:a16="http://schemas.microsoft.com/office/drawing/2014/main" id="{8D0C545B-6F1B-A9F5-1651-6CCA7433CCFF}"/>
                </a:ext>
              </a:extLst>
            </p:cNvPr>
            <p:cNvSpPr/>
            <p:nvPr/>
          </p:nvSpPr>
          <p:spPr>
            <a:xfrm>
              <a:off x="2819520" y="4381560"/>
              <a:ext cx="3200040" cy="456840"/>
            </a:xfrm>
            <a:prstGeom prst="flowChartAlternateProcess">
              <a:avLst/>
            </a:prstGeom>
            <a:noFill/>
            <a:ln>
              <a:solidFill>
                <a:schemeClr val="dk1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pc="-1" dirty="0">
                  <a:solidFill>
                    <a:srgbClr val="000000"/>
                  </a:solidFill>
                  <a:latin typeface="Calibri"/>
                </a:rPr>
                <a:t>회원</a:t>
              </a:r>
              <a:r>
                <a:rPr lang="en-US" altLang="ko-KR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ko-KR" altLang="en-US" spc="-1" dirty="0">
                  <a:solidFill>
                    <a:srgbClr val="000000"/>
                  </a:solidFill>
                  <a:latin typeface="Calibri"/>
                </a:rPr>
                <a:t>아이디</a:t>
              </a:r>
              <a:endParaRPr lang="en-US" sz="1800" b="0" strike="noStrike" spc="-1" dirty="0">
                <a:latin typeface="굴림"/>
              </a:endParaRPr>
            </a:p>
          </p:txBody>
        </p:sp>
        <p:sp>
          <p:nvSpPr>
            <p:cNvPr id="62" name="CustomShape 17">
              <a:extLst>
                <a:ext uri="{FF2B5EF4-FFF2-40B4-BE49-F238E27FC236}">
                  <a16:creationId xmlns:a16="http://schemas.microsoft.com/office/drawing/2014/main" id="{FBEB7468-9869-270F-FE6D-6F22FC4BEFD1}"/>
                </a:ext>
              </a:extLst>
            </p:cNvPr>
            <p:cNvSpPr/>
            <p:nvPr/>
          </p:nvSpPr>
          <p:spPr>
            <a:xfrm>
              <a:off x="6272405" y="4392914"/>
              <a:ext cx="3200040" cy="456840"/>
            </a:xfrm>
            <a:prstGeom prst="flowChartAlternateProcess">
              <a:avLst/>
            </a:prstGeom>
            <a:noFill/>
            <a:ln>
              <a:solidFill>
                <a:schemeClr val="dk1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pc="-1" dirty="0">
                  <a:solidFill>
                    <a:srgbClr val="000000"/>
                  </a:solidFill>
                  <a:latin typeface="Calibri"/>
                </a:rPr>
                <a:t>회원 마이페이지</a:t>
              </a:r>
              <a:endParaRPr lang="en-US" sz="1800" b="0" strike="noStrike" spc="-1" dirty="0">
                <a:latin typeface="굴림"/>
              </a:endParaRPr>
            </a:p>
          </p:txBody>
        </p:sp>
        <p:sp>
          <p:nvSpPr>
            <p:cNvPr id="63" name="CustomShape 44">
              <a:extLst>
                <a:ext uri="{FF2B5EF4-FFF2-40B4-BE49-F238E27FC236}">
                  <a16:creationId xmlns:a16="http://schemas.microsoft.com/office/drawing/2014/main" id="{225FF441-2AFF-F067-B31B-A85631B70E09}"/>
                </a:ext>
              </a:extLst>
            </p:cNvPr>
            <p:cNvSpPr/>
            <p:nvPr/>
          </p:nvSpPr>
          <p:spPr>
            <a:xfrm>
              <a:off x="9781560" y="4388940"/>
              <a:ext cx="1495440" cy="456840"/>
            </a:xfrm>
            <a:prstGeom prst="flowChartAlternateProcess">
              <a:avLst/>
            </a:prstGeom>
            <a:solidFill>
              <a:schemeClr val="dk1"/>
            </a:solidFill>
            <a:ln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1800" b="0" strike="noStrike" spc="-1">
                  <a:solidFill>
                    <a:schemeClr val="bg1"/>
                  </a:solidFill>
                  <a:latin typeface="굴림"/>
                </a:rPr>
                <a:t>회원 탈퇴</a:t>
              </a:r>
              <a:endParaRPr lang="en-US" sz="1800" b="0" strike="noStrike" spc="-1" dirty="0">
                <a:solidFill>
                  <a:schemeClr val="bg1"/>
                </a:solidFill>
                <a:latin typeface="굴림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BEE4C6E-6477-0673-70E7-C39F2C89D7B1}"/>
              </a:ext>
            </a:extLst>
          </p:cNvPr>
          <p:cNvGrpSpPr/>
          <p:nvPr/>
        </p:nvGrpSpPr>
        <p:grpSpPr>
          <a:xfrm>
            <a:off x="1171440" y="8299686"/>
            <a:ext cx="10105560" cy="468194"/>
            <a:chOff x="1171440" y="4381560"/>
            <a:chExt cx="10105560" cy="468194"/>
          </a:xfrm>
        </p:grpSpPr>
        <p:sp>
          <p:nvSpPr>
            <p:cNvPr id="65" name="CustomShape 12">
              <a:extLst>
                <a:ext uri="{FF2B5EF4-FFF2-40B4-BE49-F238E27FC236}">
                  <a16:creationId xmlns:a16="http://schemas.microsoft.com/office/drawing/2014/main" id="{7C1ADA8D-927E-659E-8BEF-5077F80D4F7F}"/>
                </a:ext>
              </a:extLst>
            </p:cNvPr>
            <p:cNvSpPr/>
            <p:nvPr/>
          </p:nvSpPr>
          <p:spPr>
            <a:xfrm>
              <a:off x="1171440" y="4381560"/>
              <a:ext cx="1495440" cy="456840"/>
            </a:xfrm>
            <a:prstGeom prst="flowChartAlternateProcess">
              <a:avLst/>
            </a:prstGeom>
            <a:noFill/>
            <a:ln>
              <a:solidFill>
                <a:schemeClr val="dk1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pc="-1" dirty="0">
                  <a:solidFill>
                    <a:srgbClr val="000000"/>
                  </a:solidFill>
                  <a:latin typeface="Calibri"/>
                </a:rPr>
                <a:t>회원 닉네임</a:t>
              </a:r>
              <a:endParaRPr lang="en-US" sz="1800" b="0" strike="noStrike" spc="-1" dirty="0">
                <a:latin typeface="굴림"/>
              </a:endParaRPr>
            </a:p>
          </p:txBody>
        </p:sp>
        <p:sp>
          <p:nvSpPr>
            <p:cNvPr id="66" name="CustomShape 13">
              <a:extLst>
                <a:ext uri="{FF2B5EF4-FFF2-40B4-BE49-F238E27FC236}">
                  <a16:creationId xmlns:a16="http://schemas.microsoft.com/office/drawing/2014/main" id="{07684D4A-5CAD-ECEF-16A9-67890F7C18E0}"/>
                </a:ext>
              </a:extLst>
            </p:cNvPr>
            <p:cNvSpPr/>
            <p:nvPr/>
          </p:nvSpPr>
          <p:spPr>
            <a:xfrm>
              <a:off x="2819520" y="4381560"/>
              <a:ext cx="3200040" cy="456840"/>
            </a:xfrm>
            <a:prstGeom prst="flowChartAlternateProcess">
              <a:avLst/>
            </a:prstGeom>
            <a:noFill/>
            <a:ln>
              <a:solidFill>
                <a:schemeClr val="dk1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pc="-1" dirty="0">
                  <a:solidFill>
                    <a:srgbClr val="000000"/>
                  </a:solidFill>
                  <a:latin typeface="Calibri"/>
                </a:rPr>
                <a:t>회원</a:t>
              </a:r>
              <a:r>
                <a:rPr lang="en-US" altLang="ko-KR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ko-KR" altLang="en-US" spc="-1" dirty="0">
                  <a:solidFill>
                    <a:srgbClr val="000000"/>
                  </a:solidFill>
                  <a:latin typeface="Calibri"/>
                </a:rPr>
                <a:t>아이디</a:t>
              </a:r>
              <a:endParaRPr lang="en-US" sz="1800" b="0" strike="noStrike" spc="-1" dirty="0">
                <a:latin typeface="굴림"/>
              </a:endParaRPr>
            </a:p>
          </p:txBody>
        </p:sp>
        <p:sp>
          <p:nvSpPr>
            <p:cNvPr id="67" name="CustomShape 17">
              <a:extLst>
                <a:ext uri="{FF2B5EF4-FFF2-40B4-BE49-F238E27FC236}">
                  <a16:creationId xmlns:a16="http://schemas.microsoft.com/office/drawing/2014/main" id="{EA568DB3-AB45-BEF0-9D07-6513F7733A41}"/>
                </a:ext>
              </a:extLst>
            </p:cNvPr>
            <p:cNvSpPr/>
            <p:nvPr/>
          </p:nvSpPr>
          <p:spPr>
            <a:xfrm>
              <a:off x="6272405" y="4392914"/>
              <a:ext cx="3200040" cy="456840"/>
            </a:xfrm>
            <a:prstGeom prst="flowChartAlternateProcess">
              <a:avLst/>
            </a:prstGeom>
            <a:noFill/>
            <a:ln>
              <a:solidFill>
                <a:schemeClr val="dk1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pc="-1" dirty="0">
                  <a:solidFill>
                    <a:srgbClr val="000000"/>
                  </a:solidFill>
                  <a:latin typeface="Calibri"/>
                </a:rPr>
                <a:t>회원 마이페이지</a:t>
              </a:r>
              <a:endParaRPr lang="en-US" sz="1800" b="0" strike="noStrike" spc="-1" dirty="0">
                <a:latin typeface="굴림"/>
              </a:endParaRPr>
            </a:p>
          </p:txBody>
        </p:sp>
        <p:sp>
          <p:nvSpPr>
            <p:cNvPr id="68" name="CustomShape 44">
              <a:extLst>
                <a:ext uri="{FF2B5EF4-FFF2-40B4-BE49-F238E27FC236}">
                  <a16:creationId xmlns:a16="http://schemas.microsoft.com/office/drawing/2014/main" id="{55A655C5-FAA8-9102-2499-DA49E12F62B5}"/>
                </a:ext>
              </a:extLst>
            </p:cNvPr>
            <p:cNvSpPr/>
            <p:nvPr/>
          </p:nvSpPr>
          <p:spPr>
            <a:xfrm>
              <a:off x="9781560" y="4388940"/>
              <a:ext cx="1495440" cy="456840"/>
            </a:xfrm>
            <a:prstGeom prst="flowChartAlternateProcess">
              <a:avLst/>
            </a:prstGeom>
            <a:solidFill>
              <a:schemeClr val="dk1"/>
            </a:solidFill>
            <a:ln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1800" b="0" strike="noStrike" spc="-1">
                  <a:solidFill>
                    <a:schemeClr val="bg1"/>
                  </a:solidFill>
                  <a:latin typeface="굴림"/>
                </a:rPr>
                <a:t>회원 탈퇴</a:t>
              </a:r>
              <a:endParaRPr lang="en-US" sz="1800" b="0" strike="noStrike" spc="-1" dirty="0">
                <a:solidFill>
                  <a:schemeClr val="bg1"/>
                </a:solidFill>
                <a:latin typeface="굴림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092B830-391C-199E-3F60-5B80DEA32131}"/>
              </a:ext>
            </a:extLst>
          </p:cNvPr>
          <p:cNvGrpSpPr/>
          <p:nvPr/>
        </p:nvGrpSpPr>
        <p:grpSpPr>
          <a:xfrm>
            <a:off x="1175514" y="9017526"/>
            <a:ext cx="10105560" cy="468194"/>
            <a:chOff x="1171440" y="4381560"/>
            <a:chExt cx="10105560" cy="468194"/>
          </a:xfrm>
        </p:grpSpPr>
        <p:sp>
          <p:nvSpPr>
            <p:cNvPr id="70" name="CustomShape 12">
              <a:extLst>
                <a:ext uri="{FF2B5EF4-FFF2-40B4-BE49-F238E27FC236}">
                  <a16:creationId xmlns:a16="http://schemas.microsoft.com/office/drawing/2014/main" id="{997BD77E-2FC4-61C2-1C04-B7A6D470E332}"/>
                </a:ext>
              </a:extLst>
            </p:cNvPr>
            <p:cNvSpPr/>
            <p:nvPr/>
          </p:nvSpPr>
          <p:spPr>
            <a:xfrm>
              <a:off x="1171440" y="4381560"/>
              <a:ext cx="1495440" cy="456840"/>
            </a:xfrm>
            <a:prstGeom prst="flowChartAlternateProcess">
              <a:avLst/>
            </a:prstGeom>
            <a:noFill/>
            <a:ln>
              <a:solidFill>
                <a:schemeClr val="dk1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pc="-1" dirty="0">
                  <a:solidFill>
                    <a:srgbClr val="000000"/>
                  </a:solidFill>
                  <a:latin typeface="Calibri"/>
                </a:rPr>
                <a:t>회원 닉네임</a:t>
              </a:r>
              <a:endParaRPr lang="en-US" sz="1800" b="0" strike="noStrike" spc="-1" dirty="0">
                <a:latin typeface="굴림"/>
              </a:endParaRPr>
            </a:p>
          </p:txBody>
        </p:sp>
        <p:sp>
          <p:nvSpPr>
            <p:cNvPr id="71" name="CustomShape 13">
              <a:extLst>
                <a:ext uri="{FF2B5EF4-FFF2-40B4-BE49-F238E27FC236}">
                  <a16:creationId xmlns:a16="http://schemas.microsoft.com/office/drawing/2014/main" id="{828BC531-0DDE-21EE-B4AD-8FE5A209C14B}"/>
                </a:ext>
              </a:extLst>
            </p:cNvPr>
            <p:cNvSpPr/>
            <p:nvPr/>
          </p:nvSpPr>
          <p:spPr>
            <a:xfrm>
              <a:off x="2819520" y="4381560"/>
              <a:ext cx="3200040" cy="456840"/>
            </a:xfrm>
            <a:prstGeom prst="flowChartAlternateProcess">
              <a:avLst/>
            </a:prstGeom>
            <a:noFill/>
            <a:ln>
              <a:solidFill>
                <a:schemeClr val="dk1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pc="-1" dirty="0">
                  <a:solidFill>
                    <a:srgbClr val="000000"/>
                  </a:solidFill>
                  <a:latin typeface="Calibri"/>
                </a:rPr>
                <a:t>회원</a:t>
              </a:r>
              <a:r>
                <a:rPr lang="en-US" altLang="ko-KR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ko-KR" altLang="en-US" spc="-1" dirty="0">
                  <a:solidFill>
                    <a:srgbClr val="000000"/>
                  </a:solidFill>
                  <a:latin typeface="Calibri"/>
                </a:rPr>
                <a:t>아이디</a:t>
              </a:r>
              <a:endParaRPr lang="en-US" sz="1800" b="0" strike="noStrike" spc="-1" dirty="0">
                <a:latin typeface="굴림"/>
              </a:endParaRPr>
            </a:p>
          </p:txBody>
        </p:sp>
        <p:sp>
          <p:nvSpPr>
            <p:cNvPr id="72" name="CustomShape 17">
              <a:extLst>
                <a:ext uri="{FF2B5EF4-FFF2-40B4-BE49-F238E27FC236}">
                  <a16:creationId xmlns:a16="http://schemas.microsoft.com/office/drawing/2014/main" id="{66BF6E4B-66E8-74D7-15B5-362EF1944E3A}"/>
                </a:ext>
              </a:extLst>
            </p:cNvPr>
            <p:cNvSpPr/>
            <p:nvPr/>
          </p:nvSpPr>
          <p:spPr>
            <a:xfrm>
              <a:off x="6272405" y="4392914"/>
              <a:ext cx="3200040" cy="456840"/>
            </a:xfrm>
            <a:prstGeom prst="flowChartAlternateProcess">
              <a:avLst/>
            </a:prstGeom>
            <a:noFill/>
            <a:ln>
              <a:solidFill>
                <a:schemeClr val="dk1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pc="-1" dirty="0">
                  <a:solidFill>
                    <a:srgbClr val="000000"/>
                  </a:solidFill>
                  <a:latin typeface="Calibri"/>
                </a:rPr>
                <a:t>회원 마이페이지</a:t>
              </a:r>
              <a:endParaRPr lang="en-US" sz="1800" b="0" strike="noStrike" spc="-1" dirty="0">
                <a:latin typeface="굴림"/>
              </a:endParaRPr>
            </a:p>
          </p:txBody>
        </p:sp>
        <p:sp>
          <p:nvSpPr>
            <p:cNvPr id="73" name="CustomShape 44">
              <a:extLst>
                <a:ext uri="{FF2B5EF4-FFF2-40B4-BE49-F238E27FC236}">
                  <a16:creationId xmlns:a16="http://schemas.microsoft.com/office/drawing/2014/main" id="{D1F1E907-3EBE-5CD5-3857-8FB5471E6F40}"/>
                </a:ext>
              </a:extLst>
            </p:cNvPr>
            <p:cNvSpPr/>
            <p:nvPr/>
          </p:nvSpPr>
          <p:spPr>
            <a:xfrm>
              <a:off x="9781560" y="4388940"/>
              <a:ext cx="1495440" cy="456840"/>
            </a:xfrm>
            <a:prstGeom prst="flowChartAlternateProcess">
              <a:avLst/>
            </a:prstGeom>
            <a:solidFill>
              <a:schemeClr val="dk1"/>
            </a:solidFill>
            <a:ln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1800" b="0" strike="noStrike" spc="-1">
                  <a:solidFill>
                    <a:schemeClr val="bg1"/>
                  </a:solidFill>
                  <a:latin typeface="굴림"/>
                </a:rPr>
                <a:t>회원 탈퇴</a:t>
              </a:r>
              <a:endParaRPr lang="en-US" sz="1800" b="0" strike="noStrike" spc="-1" dirty="0">
                <a:solidFill>
                  <a:schemeClr val="bg1"/>
                </a:solidFill>
                <a:latin typeface="굴림"/>
              </a:endParaRPr>
            </a:p>
          </p:txBody>
        </p:sp>
      </p:grpSp>
      <p:sp>
        <p:nvSpPr>
          <p:cNvPr id="74" name="CustomShape 46">
            <a:extLst>
              <a:ext uri="{FF2B5EF4-FFF2-40B4-BE49-F238E27FC236}">
                <a16:creationId xmlns:a16="http://schemas.microsoft.com/office/drawing/2014/main" id="{A81296D2-2846-0EFD-78A1-B1CC508AA42F}"/>
              </a:ext>
            </a:extLst>
          </p:cNvPr>
          <p:cNvSpPr/>
          <p:nvPr/>
        </p:nvSpPr>
        <p:spPr>
          <a:xfrm>
            <a:off x="7034525" y="3487263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➋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75" name="CustomShape 48">
            <a:extLst>
              <a:ext uri="{FF2B5EF4-FFF2-40B4-BE49-F238E27FC236}">
                <a16:creationId xmlns:a16="http://schemas.microsoft.com/office/drawing/2014/main" id="{1FDD4948-3777-CDDA-B63D-5203EF28CC47}"/>
              </a:ext>
            </a:extLst>
          </p:cNvPr>
          <p:cNvSpPr/>
          <p:nvPr/>
        </p:nvSpPr>
        <p:spPr>
          <a:xfrm>
            <a:off x="9387597" y="4104957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➍</a:t>
            </a:r>
            <a:endParaRPr lang="en-US" sz="2200" b="0" strike="noStrike" spc="-1" dirty="0">
              <a:latin typeface="굴림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Table 1"/>
          <p:cNvGraphicFramePr/>
          <p:nvPr>
            <p:extLst>
              <p:ext uri="{D42A27DB-BD31-4B8C-83A1-F6EECF244321}">
                <p14:modId xmlns:p14="http://schemas.microsoft.com/office/powerpoint/2010/main" val="2767342258"/>
              </p:ext>
            </p:extLst>
          </p:nvPr>
        </p:nvGraphicFramePr>
        <p:xfrm>
          <a:off x="0" y="0"/>
          <a:ext cx="12801240" cy="2400120"/>
        </p:xfrm>
        <a:graphic>
          <a:graphicData uri="http://schemas.openxmlformats.org/drawingml/2006/table">
            <a:tbl>
              <a:tblPr/>
              <a:tblGrid>
                <a:gridCol w="213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9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6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Page Title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회원정보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ID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S-PLS-001-005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Date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220806</a:t>
                      </a:r>
                      <a:endParaRPr lang="en-US" altLang="ko-KR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Author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장혜연</a:t>
                      </a:r>
                      <a:endParaRPr lang="ko-KR" altLang="ko-KR" dirty="0"/>
                    </a:p>
                    <a:p>
                      <a:endParaRPr lang="ko-KR" dirty="0"/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Path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1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회원</a:t>
                      </a:r>
                      <a:r>
                        <a:rPr lang="en-US" sz="2400" b="1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페이지</a:t>
                      </a:r>
                      <a:r>
                        <a:rPr lang="en-US" sz="2400" b="1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1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화면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Description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회원 마이페이지 관리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0" name="Table 2"/>
          <p:cNvGraphicFramePr/>
          <p:nvPr>
            <p:extLst>
              <p:ext uri="{D42A27DB-BD31-4B8C-83A1-F6EECF244321}">
                <p14:modId xmlns:p14="http://schemas.microsoft.com/office/powerpoint/2010/main" val="1744105362"/>
              </p:ext>
            </p:extLst>
          </p:nvPr>
        </p:nvGraphicFramePr>
        <p:xfrm>
          <a:off x="12801600" y="-2"/>
          <a:ext cx="5486040" cy="10287001"/>
        </p:xfrm>
        <a:graphic>
          <a:graphicData uri="http://schemas.openxmlformats.org/drawingml/2006/table">
            <a:tbl>
              <a:tblPr/>
              <a:tblGrid>
                <a:gridCol w="9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655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Detail Description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1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회원 탈퇴하기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5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2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랭킹점수 부여</a:t>
                      </a:r>
                      <a:r>
                        <a:rPr lang="en-US" altLang="ko-KR" sz="2000" b="0" strike="noStrike" spc="-1" dirty="0">
                          <a:latin typeface="굴림"/>
                        </a:rPr>
                        <a:t>/</a:t>
                      </a:r>
                      <a:r>
                        <a:rPr lang="ko-KR" altLang="en-US" sz="2000" b="0" strike="noStrike" spc="-1" dirty="0">
                          <a:latin typeface="굴림"/>
                        </a:rPr>
                        <a:t>회수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5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3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회원에게 메시지 보내기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5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4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 err="1">
                          <a:latin typeface="굴림"/>
                        </a:rPr>
                        <a:t>메인화면으로</a:t>
                      </a:r>
                      <a:r>
                        <a:rPr lang="ko-KR" altLang="en-US" sz="2000" b="0" strike="noStrike" spc="-1" dirty="0">
                          <a:latin typeface="굴림"/>
                        </a:rPr>
                        <a:t> 돌아가기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302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화면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설명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718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회원 마이페이지에서 회원탈퇴</a:t>
                      </a:r>
                      <a:r>
                        <a:rPr lang="en-US" altLang="ko-KR" sz="2000" b="0" strike="noStrike" spc="-1" dirty="0">
                          <a:latin typeface="굴림"/>
                        </a:rPr>
                        <a:t>,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랭킹점수 부여</a:t>
                      </a:r>
                      <a:r>
                        <a:rPr lang="en-US" altLang="ko-KR" sz="2000" b="0" strike="noStrike" spc="-1" dirty="0">
                          <a:latin typeface="굴림"/>
                        </a:rPr>
                        <a:t>/</a:t>
                      </a:r>
                      <a:r>
                        <a:rPr lang="ko-KR" altLang="en-US" sz="2000" b="0" strike="noStrike" spc="-1" dirty="0">
                          <a:latin typeface="굴림"/>
                        </a:rPr>
                        <a:t>회수</a:t>
                      </a:r>
                      <a:r>
                        <a:rPr lang="en-US" altLang="ko-KR" sz="2000" b="0" strike="noStrike" spc="-1" dirty="0">
                          <a:latin typeface="굴림"/>
                        </a:rPr>
                        <a:t>,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회원에게 메시지 보내는 화면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5" name="CustomShape 7"/>
          <p:cNvSpPr/>
          <p:nvPr/>
        </p:nvSpPr>
        <p:spPr>
          <a:xfrm>
            <a:off x="3001518" y="3620403"/>
            <a:ext cx="8757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b="0" strike="noStrike" spc="-1" dirty="0">
                <a:solidFill>
                  <a:srgbClr val="000000"/>
                </a:solidFill>
                <a:latin typeface="Calibri"/>
              </a:rPr>
              <a:t>닉네임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36" name="Line 8"/>
          <p:cNvSpPr/>
          <p:nvPr/>
        </p:nvSpPr>
        <p:spPr>
          <a:xfrm>
            <a:off x="2375847" y="4003742"/>
            <a:ext cx="2515320" cy="0"/>
          </a:xfrm>
          <a:prstGeom prst="line">
            <a:avLst/>
          </a:prstGeom>
          <a:ln>
            <a:solidFill>
              <a:schemeClr val="dk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52" name="CustomShape 24"/>
          <p:cNvSpPr/>
          <p:nvPr/>
        </p:nvSpPr>
        <p:spPr>
          <a:xfrm>
            <a:off x="409859" y="2761481"/>
            <a:ext cx="1494539" cy="1324660"/>
          </a:xfrm>
          <a:prstGeom prst="rect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28"/>
          <p:cNvSpPr/>
          <p:nvPr/>
        </p:nvSpPr>
        <p:spPr>
          <a:xfrm>
            <a:off x="11342880" y="2649960"/>
            <a:ext cx="1094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메인화면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61" name="CustomShape 33"/>
          <p:cNvSpPr/>
          <p:nvPr/>
        </p:nvSpPr>
        <p:spPr>
          <a:xfrm>
            <a:off x="10962180" y="2621779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➍</a:t>
            </a:r>
            <a:endParaRPr lang="en-US" sz="2200" b="0" strike="noStrike" spc="-1" dirty="0">
              <a:latin typeface="굴림"/>
            </a:endParaRP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87A1B8E7-7B37-DC12-0A57-1194B5FC2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797" y="2961606"/>
            <a:ext cx="1324661" cy="1324661"/>
          </a:xfrm>
          <a:prstGeom prst="rect">
            <a:avLst/>
          </a:prstGeom>
        </p:spPr>
      </p:pic>
      <p:sp>
        <p:nvSpPr>
          <p:cNvPr id="23" name="CustomShape 15">
            <a:extLst>
              <a:ext uri="{FF2B5EF4-FFF2-40B4-BE49-F238E27FC236}">
                <a16:creationId xmlns:a16="http://schemas.microsoft.com/office/drawing/2014/main" id="{424044EC-7B8D-F6DD-E391-0760988B4027}"/>
              </a:ext>
            </a:extLst>
          </p:cNvPr>
          <p:cNvSpPr/>
          <p:nvPr/>
        </p:nvSpPr>
        <p:spPr>
          <a:xfrm>
            <a:off x="378779" y="4385698"/>
            <a:ext cx="1494540" cy="644229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Calibri"/>
              </a:rPr>
              <a:t>회원 정보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7F135D-430F-9C08-7DDE-0102041F9094}"/>
              </a:ext>
            </a:extLst>
          </p:cNvPr>
          <p:cNvSpPr/>
          <p:nvPr/>
        </p:nvSpPr>
        <p:spPr>
          <a:xfrm>
            <a:off x="1873499" y="4385697"/>
            <a:ext cx="10578662" cy="5767294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CustomShape 15">
            <a:extLst>
              <a:ext uri="{FF2B5EF4-FFF2-40B4-BE49-F238E27FC236}">
                <a16:creationId xmlns:a16="http://schemas.microsoft.com/office/drawing/2014/main" id="{FFC51466-F1A5-DD11-6F84-E621EB004E04}"/>
              </a:ext>
            </a:extLst>
          </p:cNvPr>
          <p:cNvSpPr/>
          <p:nvPr/>
        </p:nvSpPr>
        <p:spPr>
          <a:xfrm>
            <a:off x="378779" y="5079858"/>
            <a:ext cx="1494540" cy="644229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굴림"/>
              </a:rPr>
              <a:t>활동 목록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7" name="CustomShape 15">
            <a:extLst>
              <a:ext uri="{FF2B5EF4-FFF2-40B4-BE49-F238E27FC236}">
                <a16:creationId xmlns:a16="http://schemas.microsoft.com/office/drawing/2014/main" id="{2E7253B4-82AD-5EF8-43E2-5B75FF5C1CA1}"/>
              </a:ext>
            </a:extLst>
          </p:cNvPr>
          <p:cNvSpPr/>
          <p:nvPr/>
        </p:nvSpPr>
        <p:spPr>
          <a:xfrm>
            <a:off x="378779" y="6468178"/>
            <a:ext cx="1494540" cy="644229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굴림"/>
              </a:rPr>
              <a:t>채팅 목록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8" name="CustomShape 15">
            <a:extLst>
              <a:ext uri="{FF2B5EF4-FFF2-40B4-BE49-F238E27FC236}">
                <a16:creationId xmlns:a16="http://schemas.microsoft.com/office/drawing/2014/main" id="{46EFC3D4-4465-6522-122E-07F0FC484CD2}"/>
              </a:ext>
            </a:extLst>
          </p:cNvPr>
          <p:cNvSpPr/>
          <p:nvPr/>
        </p:nvSpPr>
        <p:spPr>
          <a:xfrm>
            <a:off x="378779" y="5774018"/>
            <a:ext cx="1494540" cy="644229"/>
          </a:xfrm>
          <a:prstGeom prst="flowChartAlternate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>
                <a:latin typeface="굴림"/>
              </a:rPr>
              <a:t>친구 목록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673722-F1D2-271C-A907-4B07A750D0E7}"/>
              </a:ext>
            </a:extLst>
          </p:cNvPr>
          <p:cNvSpPr txBox="1"/>
          <p:nvPr/>
        </p:nvSpPr>
        <p:spPr>
          <a:xfrm>
            <a:off x="2887654" y="4641104"/>
            <a:ext cx="1153192" cy="381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닉네임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A13147-119B-5F61-71A5-78BDF75AEBA0}"/>
              </a:ext>
            </a:extLst>
          </p:cNvPr>
          <p:cNvSpPr txBox="1"/>
          <p:nvPr/>
        </p:nvSpPr>
        <p:spPr>
          <a:xfrm>
            <a:off x="2853090" y="5714197"/>
            <a:ext cx="1348132" cy="381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프로필사진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61C8E-39A8-02B2-2406-231E76B809B9}"/>
              </a:ext>
            </a:extLst>
          </p:cNvPr>
          <p:cNvSpPr txBox="1"/>
          <p:nvPr/>
        </p:nvSpPr>
        <p:spPr>
          <a:xfrm>
            <a:off x="2842134" y="6900012"/>
            <a:ext cx="1348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비밀번호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F65910-94CA-72DE-D1E6-325F2AC22878}"/>
              </a:ext>
            </a:extLst>
          </p:cNvPr>
          <p:cNvSpPr txBox="1"/>
          <p:nvPr/>
        </p:nvSpPr>
        <p:spPr>
          <a:xfrm>
            <a:off x="2842134" y="9211238"/>
            <a:ext cx="806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주소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73D03B-7E99-A997-4C0D-386695C2CDCA}"/>
              </a:ext>
            </a:extLst>
          </p:cNvPr>
          <p:cNvSpPr txBox="1"/>
          <p:nvPr/>
        </p:nvSpPr>
        <p:spPr>
          <a:xfrm>
            <a:off x="2794610" y="8055625"/>
            <a:ext cx="1153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전화번호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D8D2C3E-7FA3-B59B-8930-B1F9116D978C}"/>
              </a:ext>
            </a:extLst>
          </p:cNvPr>
          <p:cNvCxnSpPr/>
          <p:nvPr/>
        </p:nvCxnSpPr>
        <p:spPr>
          <a:xfrm>
            <a:off x="4849400" y="5004557"/>
            <a:ext cx="5154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43777EE-D451-1A60-19C3-DECA27BCD3AC}"/>
              </a:ext>
            </a:extLst>
          </p:cNvPr>
          <p:cNvCxnSpPr/>
          <p:nvPr/>
        </p:nvCxnSpPr>
        <p:spPr>
          <a:xfrm>
            <a:off x="4849399" y="6059350"/>
            <a:ext cx="5154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CFA2D3D-ADC8-53EB-C955-6E4F08100EBF}"/>
              </a:ext>
            </a:extLst>
          </p:cNvPr>
          <p:cNvCxnSpPr/>
          <p:nvPr/>
        </p:nvCxnSpPr>
        <p:spPr>
          <a:xfrm>
            <a:off x="4849398" y="7237949"/>
            <a:ext cx="5154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0A4E182-EBE3-3A94-5DCD-E824608AD061}"/>
              </a:ext>
            </a:extLst>
          </p:cNvPr>
          <p:cNvCxnSpPr/>
          <p:nvPr/>
        </p:nvCxnSpPr>
        <p:spPr>
          <a:xfrm>
            <a:off x="4849397" y="8424957"/>
            <a:ext cx="5154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42DA62-5E80-5B4B-6555-0786C3B82037}"/>
              </a:ext>
            </a:extLst>
          </p:cNvPr>
          <p:cNvCxnSpPr/>
          <p:nvPr/>
        </p:nvCxnSpPr>
        <p:spPr>
          <a:xfrm>
            <a:off x="4802098" y="9580570"/>
            <a:ext cx="5154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ustomShape 24">
            <a:extLst>
              <a:ext uri="{FF2B5EF4-FFF2-40B4-BE49-F238E27FC236}">
                <a16:creationId xmlns:a16="http://schemas.microsoft.com/office/drawing/2014/main" id="{7BE6BD85-F515-C1AB-7CAF-BACE68F5E103}"/>
              </a:ext>
            </a:extLst>
          </p:cNvPr>
          <p:cNvSpPr/>
          <p:nvPr/>
        </p:nvSpPr>
        <p:spPr>
          <a:xfrm>
            <a:off x="10309051" y="4992118"/>
            <a:ext cx="1158643" cy="1077598"/>
          </a:xfrm>
          <a:prstGeom prst="rect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그래픽 50" descr="사용자">
            <a:extLst>
              <a:ext uri="{FF2B5EF4-FFF2-40B4-BE49-F238E27FC236}">
                <a16:creationId xmlns:a16="http://schemas.microsoft.com/office/drawing/2014/main" id="{BEC33801-A6A9-6BA0-5F6F-CD508A70D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8871" y="5130939"/>
            <a:ext cx="1077599" cy="1077599"/>
          </a:xfrm>
          <a:prstGeom prst="rect">
            <a:avLst/>
          </a:prstGeom>
        </p:spPr>
      </p:pic>
      <p:sp>
        <p:nvSpPr>
          <p:cNvPr id="56" name="CustomShape 10">
            <a:extLst>
              <a:ext uri="{FF2B5EF4-FFF2-40B4-BE49-F238E27FC236}">
                <a16:creationId xmlns:a16="http://schemas.microsoft.com/office/drawing/2014/main" id="{7A29AA69-EBC8-5B5D-1235-5BDA694467B4}"/>
              </a:ext>
            </a:extLst>
          </p:cNvPr>
          <p:cNvSpPr/>
          <p:nvPr/>
        </p:nvSpPr>
        <p:spPr>
          <a:xfrm>
            <a:off x="4754940" y="3239819"/>
            <a:ext cx="345106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➊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58" name="CustomShape 12">
            <a:extLst>
              <a:ext uri="{FF2B5EF4-FFF2-40B4-BE49-F238E27FC236}">
                <a16:creationId xmlns:a16="http://schemas.microsoft.com/office/drawing/2014/main" id="{E940C305-CAE9-AF1B-D177-F3271F2DEB84}"/>
              </a:ext>
            </a:extLst>
          </p:cNvPr>
          <p:cNvSpPr/>
          <p:nvPr/>
        </p:nvSpPr>
        <p:spPr>
          <a:xfrm>
            <a:off x="8605717" y="3153489"/>
            <a:ext cx="345106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➌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35" name="CustomShape 15">
            <a:extLst>
              <a:ext uri="{FF2B5EF4-FFF2-40B4-BE49-F238E27FC236}">
                <a16:creationId xmlns:a16="http://schemas.microsoft.com/office/drawing/2014/main" id="{1F178133-CE25-3108-84FF-840D5A16AC2C}"/>
              </a:ext>
            </a:extLst>
          </p:cNvPr>
          <p:cNvSpPr/>
          <p:nvPr/>
        </p:nvSpPr>
        <p:spPr>
          <a:xfrm>
            <a:off x="5255847" y="3578718"/>
            <a:ext cx="1479757" cy="424800"/>
          </a:xfrm>
          <a:prstGeom prst="flowChartAlternateProcess">
            <a:avLst/>
          </a:prstGeom>
          <a:solidFill>
            <a:schemeClr val="dk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>
                <a:solidFill>
                  <a:srgbClr val="FFFFFF"/>
                </a:solidFill>
                <a:latin typeface="Calibri"/>
              </a:rPr>
              <a:t>회원탈퇴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6" name="CustomShape 15">
            <a:extLst>
              <a:ext uri="{FF2B5EF4-FFF2-40B4-BE49-F238E27FC236}">
                <a16:creationId xmlns:a16="http://schemas.microsoft.com/office/drawing/2014/main" id="{EBC7FC60-9407-0EB4-238E-CA77A50E00E9}"/>
              </a:ext>
            </a:extLst>
          </p:cNvPr>
          <p:cNvSpPr/>
          <p:nvPr/>
        </p:nvSpPr>
        <p:spPr>
          <a:xfrm>
            <a:off x="6946761" y="3587127"/>
            <a:ext cx="1718268" cy="424800"/>
          </a:xfrm>
          <a:prstGeom prst="flowChartAlternateProcess">
            <a:avLst/>
          </a:prstGeom>
          <a:solidFill>
            <a:schemeClr val="dk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>
                <a:solidFill>
                  <a:schemeClr val="bg1"/>
                </a:solidFill>
                <a:latin typeface="굴림"/>
              </a:rPr>
              <a:t>랭킹점수 편집</a:t>
            </a:r>
            <a:endParaRPr lang="en-US" sz="1800" b="0" strike="noStrike" spc="-1" dirty="0">
              <a:solidFill>
                <a:schemeClr val="bg1"/>
              </a:solidFill>
              <a:latin typeface="굴림"/>
            </a:endParaRPr>
          </a:p>
        </p:txBody>
      </p:sp>
      <p:sp>
        <p:nvSpPr>
          <p:cNvPr id="37" name="CustomShape 15">
            <a:extLst>
              <a:ext uri="{FF2B5EF4-FFF2-40B4-BE49-F238E27FC236}">
                <a16:creationId xmlns:a16="http://schemas.microsoft.com/office/drawing/2014/main" id="{4E7F26A0-C926-6D55-0687-3414D012B9A3}"/>
              </a:ext>
            </a:extLst>
          </p:cNvPr>
          <p:cNvSpPr/>
          <p:nvPr/>
        </p:nvSpPr>
        <p:spPr>
          <a:xfrm>
            <a:off x="8876186" y="3578718"/>
            <a:ext cx="1479757" cy="424800"/>
          </a:xfrm>
          <a:prstGeom prst="flowChartAlternateProcess">
            <a:avLst/>
          </a:prstGeom>
          <a:solidFill>
            <a:schemeClr val="dk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>
                <a:solidFill>
                  <a:schemeClr val="bg1"/>
                </a:solidFill>
                <a:latin typeface="굴림"/>
              </a:rPr>
              <a:t>메시지</a:t>
            </a:r>
            <a:endParaRPr lang="en-US" sz="1800" b="0" strike="noStrike" spc="-1" dirty="0">
              <a:solidFill>
                <a:schemeClr val="bg1"/>
              </a:solidFill>
              <a:latin typeface="굴림"/>
            </a:endParaRPr>
          </a:p>
        </p:txBody>
      </p:sp>
      <p:sp>
        <p:nvSpPr>
          <p:cNvPr id="39" name="CustomShape 46">
            <a:extLst>
              <a:ext uri="{FF2B5EF4-FFF2-40B4-BE49-F238E27FC236}">
                <a16:creationId xmlns:a16="http://schemas.microsoft.com/office/drawing/2014/main" id="{0B8F3C5D-E77C-487D-42A5-56301D0D1949}"/>
              </a:ext>
            </a:extLst>
          </p:cNvPr>
          <p:cNvSpPr/>
          <p:nvPr/>
        </p:nvSpPr>
        <p:spPr>
          <a:xfrm>
            <a:off x="6652627" y="3140865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➋</a:t>
            </a:r>
            <a:endParaRPr lang="en-US" sz="2200" b="0" strike="noStrike" spc="-1" dirty="0">
              <a:latin typeface="굴림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Table 1"/>
          <p:cNvGraphicFramePr/>
          <p:nvPr>
            <p:extLst>
              <p:ext uri="{D42A27DB-BD31-4B8C-83A1-F6EECF244321}">
                <p14:modId xmlns:p14="http://schemas.microsoft.com/office/powerpoint/2010/main" val="377938130"/>
              </p:ext>
            </p:extLst>
          </p:nvPr>
        </p:nvGraphicFramePr>
        <p:xfrm>
          <a:off x="0" y="0"/>
          <a:ext cx="12801240" cy="2400120"/>
        </p:xfrm>
        <a:graphic>
          <a:graphicData uri="http://schemas.openxmlformats.org/drawingml/2006/table">
            <a:tbl>
              <a:tblPr/>
              <a:tblGrid>
                <a:gridCol w="213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9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6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Page Title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메인화면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ID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S-PLS-000-001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Date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220806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Author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장혜연</a:t>
                      </a:r>
                      <a:endParaRPr lang="ko-KR" dirty="0"/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Path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로그인</a:t>
                      </a:r>
                      <a:r>
                        <a:rPr lang="en-US" sz="2400" b="1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전 메인화면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Description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스택 </a:t>
                      </a:r>
                      <a:r>
                        <a:rPr lang="ko-KR" alt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언더플로우</a:t>
                      </a: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메인</a:t>
                      </a: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페이지</a:t>
                      </a: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및 </a:t>
                      </a:r>
                      <a:r>
                        <a:rPr 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메뉴</a:t>
                      </a: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설명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7" name="Table 5"/>
          <p:cNvGraphicFramePr/>
          <p:nvPr>
            <p:extLst>
              <p:ext uri="{D42A27DB-BD31-4B8C-83A1-F6EECF244321}">
                <p14:modId xmlns:p14="http://schemas.microsoft.com/office/powerpoint/2010/main" val="3693609379"/>
              </p:ext>
            </p:extLst>
          </p:nvPr>
        </p:nvGraphicFramePr>
        <p:xfrm>
          <a:off x="12801600" y="0"/>
          <a:ext cx="5486040" cy="10287002"/>
        </p:xfrm>
        <a:graphic>
          <a:graphicData uri="http://schemas.openxmlformats.org/drawingml/2006/table">
            <a:tbl>
              <a:tblPr/>
              <a:tblGrid>
                <a:gridCol w="9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646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Detail Description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1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스택 </a:t>
                      </a:r>
                      <a:r>
                        <a:rPr lang="ko-KR" altLang="en-US" sz="2000" b="0" strike="noStrike" spc="-1" dirty="0" err="1">
                          <a:latin typeface="굴림"/>
                        </a:rPr>
                        <a:t>언더플로우</a:t>
                      </a:r>
                      <a:r>
                        <a:rPr lang="ko-KR" altLang="en-US" sz="2000" b="0" strike="noStrike" spc="-1" dirty="0">
                          <a:latin typeface="굴림"/>
                        </a:rPr>
                        <a:t> 카테고리 선택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5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2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인기 게시글 확인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5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3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로그인하기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5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4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회원가입하기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289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화면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설명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746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대덕비앤비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메인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페이</a:t>
                      </a: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지</a:t>
                      </a:r>
                      <a:endParaRPr lang="en-US" sz="2000" b="0" strike="noStrike" spc="-1" dirty="0">
                        <a:latin typeface="굴림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로그인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,</a:t>
                      </a: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회원가입</a:t>
                      </a:r>
                      <a:r>
                        <a:rPr lang="en-US" altLang="ko-KR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,</a:t>
                      </a:r>
                      <a:r>
                        <a:rPr lang="ko-KR" alt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인기게시글</a:t>
                      </a: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화면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33612B3-1C1E-03EF-092C-91C430EBC13D}"/>
              </a:ext>
            </a:extLst>
          </p:cNvPr>
          <p:cNvGrpSpPr/>
          <p:nvPr/>
        </p:nvGrpSpPr>
        <p:grpSpPr>
          <a:xfrm>
            <a:off x="732791" y="2583811"/>
            <a:ext cx="11335658" cy="7561674"/>
            <a:chOff x="732791" y="2583811"/>
            <a:chExt cx="11335658" cy="7561674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B866F875-5604-D10B-47C6-363DEE03D9FB}"/>
                </a:ext>
              </a:extLst>
            </p:cNvPr>
            <p:cNvSpPr/>
            <p:nvPr/>
          </p:nvSpPr>
          <p:spPr>
            <a:xfrm>
              <a:off x="732791" y="3286127"/>
              <a:ext cx="11335658" cy="26264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ABBEFAF4-C313-88F5-44C5-864B767754F0}"/>
                </a:ext>
              </a:extLst>
            </p:cNvPr>
            <p:cNvSpPr/>
            <p:nvPr/>
          </p:nvSpPr>
          <p:spPr>
            <a:xfrm>
              <a:off x="732791" y="6705600"/>
              <a:ext cx="11335658" cy="34398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29E4AD-7F74-6A82-0DCF-F304448238A8}"/>
                </a:ext>
              </a:extLst>
            </p:cNvPr>
            <p:cNvSpPr txBox="1"/>
            <p:nvPr/>
          </p:nvSpPr>
          <p:spPr>
            <a:xfrm flipH="1">
              <a:off x="5929994" y="4413444"/>
              <a:ext cx="941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사진</a:t>
              </a:r>
              <a:endParaRPr lang="ko-KR" altLang="en-US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1D52723-4B89-D1A5-0D0A-DB00BB0CD924}"/>
                </a:ext>
              </a:extLst>
            </p:cNvPr>
            <p:cNvSpPr/>
            <p:nvPr/>
          </p:nvSpPr>
          <p:spPr>
            <a:xfrm>
              <a:off x="732792" y="2587409"/>
              <a:ext cx="1328238" cy="42564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8BC953-DD45-D23A-AB31-E8D1797B3EE7}"/>
                </a:ext>
              </a:extLst>
            </p:cNvPr>
            <p:cNvSpPr txBox="1"/>
            <p:nvPr/>
          </p:nvSpPr>
          <p:spPr>
            <a:xfrm>
              <a:off x="1095649" y="6305490"/>
              <a:ext cx="1749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u="sng" dirty="0"/>
                <a:t>인기 게시글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58FB010-60E1-40B2-00B0-5B7D4FBEA50C}"/>
                </a:ext>
              </a:extLst>
            </p:cNvPr>
            <p:cNvSpPr/>
            <p:nvPr/>
          </p:nvSpPr>
          <p:spPr>
            <a:xfrm>
              <a:off x="2180682" y="2587409"/>
              <a:ext cx="1328238" cy="42564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랭킹 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9A83C5F-4842-2096-AE30-A1F0B831A78E}"/>
                </a:ext>
              </a:extLst>
            </p:cNvPr>
            <p:cNvSpPr/>
            <p:nvPr/>
          </p:nvSpPr>
          <p:spPr>
            <a:xfrm>
              <a:off x="9136383" y="2583811"/>
              <a:ext cx="1328238" cy="42564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 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5AA5E4-4507-F0F6-DC56-F0122CDDCA99}"/>
                </a:ext>
              </a:extLst>
            </p:cNvPr>
            <p:cNvSpPr/>
            <p:nvPr/>
          </p:nvSpPr>
          <p:spPr>
            <a:xfrm>
              <a:off x="10584273" y="2583811"/>
              <a:ext cx="1328238" cy="42564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회원가입 </a:t>
              </a:r>
            </a:p>
          </p:txBody>
        </p:sp>
      </p:grpSp>
      <p:sp>
        <p:nvSpPr>
          <p:cNvPr id="36" name="CustomShape 12">
            <a:extLst>
              <a:ext uri="{FF2B5EF4-FFF2-40B4-BE49-F238E27FC236}">
                <a16:creationId xmlns:a16="http://schemas.microsoft.com/office/drawing/2014/main" id="{4BB523FF-B9AC-CE52-05B6-5433AF7217B9}"/>
              </a:ext>
            </a:extLst>
          </p:cNvPr>
          <p:cNvSpPr/>
          <p:nvPr/>
        </p:nvSpPr>
        <p:spPr>
          <a:xfrm>
            <a:off x="232620" y="2583811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➊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37" name="CustomShape 13">
            <a:extLst>
              <a:ext uri="{FF2B5EF4-FFF2-40B4-BE49-F238E27FC236}">
                <a16:creationId xmlns:a16="http://schemas.microsoft.com/office/drawing/2014/main" id="{1E9594BE-921E-F824-97AD-DE9512BB6555}"/>
              </a:ext>
            </a:extLst>
          </p:cNvPr>
          <p:cNvSpPr/>
          <p:nvPr/>
        </p:nvSpPr>
        <p:spPr>
          <a:xfrm>
            <a:off x="714949" y="6185654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➋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38" name="CustomShape 28">
            <a:extLst>
              <a:ext uri="{FF2B5EF4-FFF2-40B4-BE49-F238E27FC236}">
                <a16:creationId xmlns:a16="http://schemas.microsoft.com/office/drawing/2014/main" id="{E992F228-FF37-4BEE-4413-4B4BE0CF5F26}"/>
              </a:ext>
            </a:extLst>
          </p:cNvPr>
          <p:cNvSpPr/>
          <p:nvPr/>
        </p:nvSpPr>
        <p:spPr>
          <a:xfrm>
            <a:off x="8565423" y="2493104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➌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39" name="CustomShape 33">
            <a:extLst>
              <a:ext uri="{FF2B5EF4-FFF2-40B4-BE49-F238E27FC236}">
                <a16:creationId xmlns:a16="http://schemas.microsoft.com/office/drawing/2014/main" id="{4586A47D-C3BB-D14D-4B9E-861373ADE765}"/>
              </a:ext>
            </a:extLst>
          </p:cNvPr>
          <p:cNvSpPr/>
          <p:nvPr/>
        </p:nvSpPr>
        <p:spPr>
          <a:xfrm>
            <a:off x="11912511" y="2323838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➍</a:t>
            </a:r>
            <a:endParaRPr lang="en-US" sz="2200" b="0" strike="noStrike" spc="-1" dirty="0">
              <a:latin typeface="굴림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Table 1"/>
          <p:cNvGraphicFramePr/>
          <p:nvPr>
            <p:extLst>
              <p:ext uri="{D42A27DB-BD31-4B8C-83A1-F6EECF244321}">
                <p14:modId xmlns:p14="http://schemas.microsoft.com/office/powerpoint/2010/main" val="1797681801"/>
              </p:ext>
            </p:extLst>
          </p:nvPr>
        </p:nvGraphicFramePr>
        <p:xfrm>
          <a:off x="0" y="0"/>
          <a:ext cx="12801240" cy="2400120"/>
        </p:xfrm>
        <a:graphic>
          <a:graphicData uri="http://schemas.openxmlformats.org/drawingml/2006/table">
            <a:tbl>
              <a:tblPr/>
              <a:tblGrid>
                <a:gridCol w="213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9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6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Page Title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로그인화면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ID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S-PLS-000-002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Date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220806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Author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장혜연</a:t>
                      </a:r>
                      <a:endParaRPr lang="ko-KR" altLang="ko-KR" dirty="0"/>
                    </a:p>
                    <a:p>
                      <a:endParaRPr lang="ko-KR" dirty="0"/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Path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로그인화면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Description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스택 </a:t>
                      </a:r>
                      <a:r>
                        <a:rPr lang="ko-KR" alt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언더플로우</a:t>
                      </a: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ko-KR" alt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로그인 </a:t>
                      </a: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창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9" name="Table 2"/>
          <p:cNvGraphicFramePr/>
          <p:nvPr>
            <p:extLst>
              <p:ext uri="{D42A27DB-BD31-4B8C-83A1-F6EECF244321}">
                <p14:modId xmlns:p14="http://schemas.microsoft.com/office/powerpoint/2010/main" val="2877395957"/>
              </p:ext>
            </p:extLst>
          </p:nvPr>
        </p:nvGraphicFramePr>
        <p:xfrm>
          <a:off x="12801600" y="0"/>
          <a:ext cx="5486040" cy="10286998"/>
        </p:xfrm>
        <a:graphic>
          <a:graphicData uri="http://schemas.openxmlformats.org/drawingml/2006/table">
            <a:tbl>
              <a:tblPr/>
              <a:tblGrid>
                <a:gridCol w="9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005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Detail Description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1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1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스택 </a:t>
                      </a:r>
                      <a:r>
                        <a:rPr lang="ko-KR" alt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언더플로우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회원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로그인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1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2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회원가입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31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3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아이디</a:t>
                      </a:r>
                      <a:r>
                        <a:rPr lang="en-US" altLang="ko-KR" sz="2000" b="0" strike="noStrike" spc="-1" dirty="0">
                          <a:latin typeface="굴림"/>
                        </a:rPr>
                        <a:t>/</a:t>
                      </a:r>
                      <a:r>
                        <a:rPr lang="ko-KR" altLang="en-US" sz="2000" b="0" strike="noStrike" spc="-1" dirty="0">
                          <a:latin typeface="굴림"/>
                        </a:rPr>
                        <a:t>비밀번호 찾기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815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화면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설명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921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스택언더플로우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회원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로그인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페이지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0" name="CustomShape 3"/>
          <p:cNvSpPr/>
          <p:nvPr/>
        </p:nvSpPr>
        <p:spPr>
          <a:xfrm>
            <a:off x="762120" y="2857680"/>
            <a:ext cx="11353320" cy="6705360"/>
          </a:xfrm>
          <a:prstGeom prst="flowChartAlternateProcess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4"/>
          <p:cNvSpPr/>
          <p:nvPr/>
        </p:nvSpPr>
        <p:spPr>
          <a:xfrm>
            <a:off x="5233529" y="3910643"/>
            <a:ext cx="2028354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Stack underflow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4396083" y="5143320"/>
            <a:ext cx="3657240" cy="418680"/>
          </a:xfrm>
          <a:prstGeom prst="flowChartAlternateProcess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500" b="0" strike="noStrike" spc="-1" dirty="0" err="1">
                <a:solidFill>
                  <a:srgbClr val="000000"/>
                </a:solidFill>
                <a:latin typeface="Calibri"/>
              </a:rPr>
              <a:t>ID를</a:t>
            </a:r>
            <a:r>
              <a:rPr lang="en-US" sz="15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Calibri"/>
              </a:rPr>
              <a:t>입력하세요</a:t>
            </a:r>
            <a:endParaRPr lang="en-US" sz="1500" b="0" strike="noStrike" spc="-1" dirty="0">
              <a:latin typeface="굴림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4419086" y="6215426"/>
            <a:ext cx="3657240" cy="418680"/>
          </a:xfrm>
          <a:prstGeom prst="flowChartAlternateProcess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PASSWORD를 입력하세요</a:t>
            </a:r>
            <a:endParaRPr lang="en-US" sz="1500" b="0" strike="noStrike" spc="-1">
              <a:latin typeface="굴림"/>
            </a:endParaRPr>
          </a:p>
        </p:txBody>
      </p:sp>
      <p:sp>
        <p:nvSpPr>
          <p:cNvPr id="104" name="CustomShape 7"/>
          <p:cNvSpPr/>
          <p:nvPr/>
        </p:nvSpPr>
        <p:spPr>
          <a:xfrm>
            <a:off x="4396083" y="4659021"/>
            <a:ext cx="4021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ID</a:t>
            </a:r>
            <a:endParaRPr lang="en-US" sz="2000" b="0" strike="noStrike" spc="-1">
              <a:latin typeface="굴림"/>
            </a:endParaRPr>
          </a:p>
        </p:txBody>
      </p:sp>
      <p:sp>
        <p:nvSpPr>
          <p:cNvPr id="105" name="CustomShape 8"/>
          <p:cNvSpPr/>
          <p:nvPr/>
        </p:nvSpPr>
        <p:spPr>
          <a:xfrm>
            <a:off x="4396083" y="5795743"/>
            <a:ext cx="18284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PASSWORD</a:t>
            </a:r>
            <a:endParaRPr lang="en-US" sz="2000" b="0" strike="noStrike" spc="-1" dirty="0">
              <a:latin typeface="굴림"/>
            </a:endParaRPr>
          </a:p>
        </p:txBody>
      </p:sp>
      <p:sp>
        <p:nvSpPr>
          <p:cNvPr id="108" name="CustomShape 11"/>
          <p:cNvSpPr/>
          <p:nvPr/>
        </p:nvSpPr>
        <p:spPr>
          <a:xfrm>
            <a:off x="4396083" y="7036457"/>
            <a:ext cx="3657239" cy="552914"/>
          </a:xfrm>
          <a:prstGeom prst="flowChartAlternateProcess">
            <a:avLst/>
          </a:prstGeom>
          <a:solidFill>
            <a:schemeClr val="dk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LOGIN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09" name="CustomShape 12"/>
          <p:cNvSpPr/>
          <p:nvPr/>
        </p:nvSpPr>
        <p:spPr>
          <a:xfrm>
            <a:off x="3862743" y="4431861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➊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110" name="CustomShape 13"/>
          <p:cNvSpPr/>
          <p:nvPr/>
        </p:nvSpPr>
        <p:spPr>
          <a:xfrm>
            <a:off x="3937753" y="7792548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➋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111" name="CustomShape 14"/>
          <p:cNvSpPr/>
          <p:nvPr/>
        </p:nvSpPr>
        <p:spPr>
          <a:xfrm>
            <a:off x="5753340" y="7792548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➌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113" name="CustomShape 16"/>
          <p:cNvSpPr/>
          <p:nvPr/>
        </p:nvSpPr>
        <p:spPr>
          <a:xfrm>
            <a:off x="3481683" y="7821009"/>
            <a:ext cx="274284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굴림"/>
              </a:rPr>
              <a:t>회원가입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115" name="CustomShape 18"/>
          <p:cNvSpPr/>
          <p:nvPr/>
        </p:nvSpPr>
        <p:spPr>
          <a:xfrm>
            <a:off x="5753340" y="7824927"/>
            <a:ext cx="2742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ID/PASSWORD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찾기</a:t>
            </a:r>
            <a:endParaRPr lang="en-US" sz="1800" b="0" strike="noStrike" spc="-1" dirty="0">
              <a:latin typeface="굴림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Table 1"/>
          <p:cNvGraphicFramePr/>
          <p:nvPr>
            <p:extLst>
              <p:ext uri="{D42A27DB-BD31-4B8C-83A1-F6EECF244321}">
                <p14:modId xmlns:p14="http://schemas.microsoft.com/office/powerpoint/2010/main" val="1313866835"/>
              </p:ext>
            </p:extLst>
          </p:nvPr>
        </p:nvGraphicFramePr>
        <p:xfrm>
          <a:off x="0" y="-1"/>
          <a:ext cx="12801240" cy="1639713"/>
        </p:xfrm>
        <a:graphic>
          <a:graphicData uri="http://schemas.openxmlformats.org/drawingml/2006/table">
            <a:tbl>
              <a:tblPr/>
              <a:tblGrid>
                <a:gridCol w="213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9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77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Page Title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회원가입화면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ID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S-PLS-000-003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Date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220806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5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Author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장혜연</a:t>
                      </a:r>
                      <a:endParaRPr lang="ko-KR" altLang="ko-KR" dirty="0"/>
                    </a:p>
                    <a:p>
                      <a:endParaRPr lang="ko-KR" dirty="0"/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Path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회원가입 화면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Description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스택 </a:t>
                      </a:r>
                      <a:r>
                        <a:rPr lang="ko-KR" alt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언더플로우</a:t>
                      </a: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회원가입</a:t>
                      </a: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창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9" name="Table 2"/>
          <p:cNvGraphicFramePr/>
          <p:nvPr>
            <p:extLst>
              <p:ext uri="{D42A27DB-BD31-4B8C-83A1-F6EECF244321}">
                <p14:modId xmlns:p14="http://schemas.microsoft.com/office/powerpoint/2010/main" val="2938672151"/>
              </p:ext>
            </p:extLst>
          </p:nvPr>
        </p:nvGraphicFramePr>
        <p:xfrm>
          <a:off x="12801600" y="0"/>
          <a:ext cx="5486040" cy="10286999"/>
        </p:xfrm>
        <a:graphic>
          <a:graphicData uri="http://schemas.openxmlformats.org/drawingml/2006/table">
            <a:tbl>
              <a:tblPr/>
              <a:tblGrid>
                <a:gridCol w="9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004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Detail Description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2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1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회원가입 입력 창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2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2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아이디 중복 확인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32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3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회원가입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825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화면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설명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901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회원가입</a:t>
                      </a:r>
                      <a:endParaRPr lang="en-US" sz="2000" b="0" strike="noStrike" spc="-1" dirty="0">
                        <a:latin typeface="굴림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아이디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중복확인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, 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0" name="CustomShape 3"/>
          <p:cNvSpPr/>
          <p:nvPr/>
        </p:nvSpPr>
        <p:spPr>
          <a:xfrm>
            <a:off x="4738623" y="1532985"/>
            <a:ext cx="2028354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Stack underflow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3566948" y="2393045"/>
            <a:ext cx="3352320" cy="362588"/>
          </a:xfrm>
          <a:prstGeom prst="flowChartAlternateProcess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5"/>
          <p:cNvSpPr/>
          <p:nvPr/>
        </p:nvSpPr>
        <p:spPr>
          <a:xfrm>
            <a:off x="3482337" y="1998815"/>
            <a:ext cx="873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latin typeface="Calibri"/>
              </a:rPr>
              <a:t>아이디</a:t>
            </a:r>
            <a:endParaRPr lang="en-US" b="0" strike="noStrike" spc="-1" dirty="0">
              <a:latin typeface="굴림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7148228" y="2387494"/>
            <a:ext cx="965208" cy="362588"/>
          </a:xfrm>
          <a:prstGeom prst="flowChartAlternateProcess">
            <a:avLst/>
          </a:prstGeom>
          <a:solidFill>
            <a:schemeClr val="dk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FFFFFF"/>
                </a:solidFill>
                <a:latin typeface="Calibri"/>
              </a:rPr>
              <a:t>중복확인</a:t>
            </a:r>
            <a:endParaRPr lang="en-US" sz="1400" b="0" strike="noStrike" spc="-1" dirty="0">
              <a:latin typeface="굴림"/>
            </a:endParaRPr>
          </a:p>
        </p:txBody>
      </p:sp>
      <p:sp>
        <p:nvSpPr>
          <p:cNvPr id="124" name="CustomShape 7"/>
          <p:cNvSpPr/>
          <p:nvPr/>
        </p:nvSpPr>
        <p:spPr>
          <a:xfrm>
            <a:off x="3566948" y="3824204"/>
            <a:ext cx="3352320" cy="348988"/>
          </a:xfrm>
          <a:prstGeom prst="flowChartAlternateProcess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8"/>
          <p:cNvSpPr/>
          <p:nvPr/>
        </p:nvSpPr>
        <p:spPr>
          <a:xfrm>
            <a:off x="3482337" y="2766021"/>
            <a:ext cx="1104575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latin typeface="Calibri"/>
              </a:rPr>
              <a:t>비밀번호</a:t>
            </a:r>
            <a:endParaRPr lang="en-US" b="0" strike="noStrike" spc="-1" dirty="0">
              <a:latin typeface="굴림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3566948" y="4619986"/>
            <a:ext cx="3352320" cy="348988"/>
          </a:xfrm>
          <a:prstGeom prst="flowChartAlternateProcess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0"/>
          <p:cNvSpPr/>
          <p:nvPr/>
        </p:nvSpPr>
        <p:spPr>
          <a:xfrm>
            <a:off x="3447672" y="3519180"/>
            <a:ext cx="1618754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latin typeface="Calibri"/>
              </a:rPr>
              <a:t>비밀번호</a:t>
            </a: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Calibri"/>
              </a:rPr>
              <a:t>확인</a:t>
            </a:r>
            <a:endParaRPr lang="en-US" b="0" strike="noStrike" spc="-1" dirty="0">
              <a:latin typeface="굴림"/>
            </a:endParaRPr>
          </a:p>
        </p:txBody>
      </p:sp>
      <p:sp>
        <p:nvSpPr>
          <p:cNvPr id="128" name="CustomShape 11"/>
          <p:cNvSpPr/>
          <p:nvPr/>
        </p:nvSpPr>
        <p:spPr>
          <a:xfrm>
            <a:off x="3566948" y="5314491"/>
            <a:ext cx="3352320" cy="333288"/>
          </a:xfrm>
          <a:prstGeom prst="flowChartAlternateProcess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2"/>
          <p:cNvSpPr/>
          <p:nvPr/>
        </p:nvSpPr>
        <p:spPr>
          <a:xfrm>
            <a:off x="3447672" y="4978627"/>
            <a:ext cx="1104575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>
                <a:solidFill>
                  <a:srgbClr val="000000"/>
                </a:solidFill>
                <a:latin typeface="Calibri"/>
              </a:rPr>
              <a:t>주민번호</a:t>
            </a:r>
            <a:endParaRPr lang="en-US" b="0" strike="noStrike" spc="-1" dirty="0">
              <a:latin typeface="굴림"/>
            </a:endParaRPr>
          </a:p>
        </p:txBody>
      </p:sp>
      <p:sp>
        <p:nvSpPr>
          <p:cNvPr id="131" name="CustomShape 14"/>
          <p:cNvSpPr/>
          <p:nvPr/>
        </p:nvSpPr>
        <p:spPr>
          <a:xfrm>
            <a:off x="3484388" y="5682008"/>
            <a:ext cx="136072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>
                <a:solidFill>
                  <a:srgbClr val="000000"/>
                </a:solidFill>
                <a:latin typeface="Calibri"/>
              </a:rPr>
              <a:t>이메일</a:t>
            </a:r>
            <a:endParaRPr lang="en-US" b="0" strike="noStrike" spc="-1" dirty="0">
              <a:latin typeface="굴림"/>
            </a:endParaRPr>
          </a:p>
        </p:txBody>
      </p:sp>
      <p:sp>
        <p:nvSpPr>
          <p:cNvPr id="132" name="CustomShape 15"/>
          <p:cNvSpPr/>
          <p:nvPr/>
        </p:nvSpPr>
        <p:spPr>
          <a:xfrm>
            <a:off x="3566948" y="3136758"/>
            <a:ext cx="3352320" cy="355163"/>
          </a:xfrm>
          <a:prstGeom prst="flowChartAlternateProcess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6"/>
          <p:cNvSpPr/>
          <p:nvPr/>
        </p:nvSpPr>
        <p:spPr>
          <a:xfrm>
            <a:off x="3481064" y="4263932"/>
            <a:ext cx="9432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b="0" strike="noStrike" spc="-1" dirty="0">
                <a:solidFill>
                  <a:srgbClr val="000000"/>
                </a:solidFill>
                <a:latin typeface="Calibri"/>
              </a:rPr>
              <a:t>닉네임</a:t>
            </a:r>
            <a:endParaRPr lang="en-US" b="0" strike="noStrike" spc="-1" dirty="0">
              <a:latin typeface="굴림"/>
            </a:endParaRPr>
          </a:p>
        </p:txBody>
      </p:sp>
      <p:sp>
        <p:nvSpPr>
          <p:cNvPr id="135" name="CustomShape 18"/>
          <p:cNvSpPr/>
          <p:nvPr/>
        </p:nvSpPr>
        <p:spPr>
          <a:xfrm>
            <a:off x="3481064" y="6361699"/>
            <a:ext cx="14639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>
                <a:solidFill>
                  <a:srgbClr val="000000"/>
                </a:solidFill>
                <a:latin typeface="Calibri"/>
              </a:rPr>
              <a:t>주소</a:t>
            </a:r>
            <a:endParaRPr lang="en-US" b="0" strike="noStrike" spc="-1" dirty="0">
              <a:latin typeface="굴림"/>
            </a:endParaRPr>
          </a:p>
        </p:txBody>
      </p:sp>
      <p:sp>
        <p:nvSpPr>
          <p:cNvPr id="137" name="CustomShape 20"/>
          <p:cNvSpPr/>
          <p:nvPr/>
        </p:nvSpPr>
        <p:spPr>
          <a:xfrm>
            <a:off x="3481064" y="7084439"/>
            <a:ext cx="1973227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b="0" strike="noStrike" spc="-1" dirty="0">
                <a:latin typeface="굴림"/>
              </a:rPr>
              <a:t>전화번호</a:t>
            </a:r>
            <a:endParaRPr lang="en-US" b="0" strike="noStrike" spc="-1" dirty="0">
              <a:latin typeface="굴림"/>
            </a:endParaRPr>
          </a:p>
        </p:txBody>
      </p:sp>
      <p:sp>
        <p:nvSpPr>
          <p:cNvPr id="141" name="CustomShape 23"/>
          <p:cNvSpPr/>
          <p:nvPr/>
        </p:nvSpPr>
        <p:spPr>
          <a:xfrm>
            <a:off x="5624348" y="9520109"/>
            <a:ext cx="1294920" cy="456840"/>
          </a:xfrm>
          <a:prstGeom prst="flowChartAlternateProcess">
            <a:avLst/>
          </a:prstGeom>
          <a:solidFill>
            <a:schemeClr val="dk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회원가입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142" name="CustomShape 24"/>
          <p:cNvSpPr/>
          <p:nvPr/>
        </p:nvSpPr>
        <p:spPr>
          <a:xfrm>
            <a:off x="2285253" y="1850760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➊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143" name="CustomShape 25"/>
          <p:cNvSpPr/>
          <p:nvPr/>
        </p:nvSpPr>
        <p:spPr>
          <a:xfrm>
            <a:off x="2971800" y="1961484"/>
            <a:ext cx="5562000" cy="8198515"/>
          </a:xfrm>
          <a:prstGeom prst="rect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26"/>
          <p:cNvSpPr/>
          <p:nvPr/>
        </p:nvSpPr>
        <p:spPr>
          <a:xfrm>
            <a:off x="6870657" y="1940986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➋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146" name="CustomShape 28"/>
          <p:cNvSpPr/>
          <p:nvPr/>
        </p:nvSpPr>
        <p:spPr>
          <a:xfrm>
            <a:off x="5097359" y="9506586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➌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35" name="CustomShape 20">
            <a:extLst>
              <a:ext uri="{FF2B5EF4-FFF2-40B4-BE49-F238E27FC236}">
                <a16:creationId xmlns:a16="http://schemas.microsoft.com/office/drawing/2014/main" id="{7FEC961D-1E93-A3D2-EDDD-0BC09DD686B1}"/>
              </a:ext>
            </a:extLst>
          </p:cNvPr>
          <p:cNvSpPr/>
          <p:nvPr/>
        </p:nvSpPr>
        <p:spPr>
          <a:xfrm>
            <a:off x="3490366" y="7800710"/>
            <a:ext cx="1973227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>
                <a:latin typeface="굴림"/>
              </a:rPr>
              <a:t>힌트 질문</a:t>
            </a:r>
            <a:endParaRPr lang="en-US" b="0" strike="noStrike" spc="-1" dirty="0">
              <a:latin typeface="굴림"/>
            </a:endParaRPr>
          </a:p>
        </p:txBody>
      </p:sp>
      <p:sp>
        <p:nvSpPr>
          <p:cNvPr id="38" name="CustomShape 20">
            <a:extLst>
              <a:ext uri="{FF2B5EF4-FFF2-40B4-BE49-F238E27FC236}">
                <a16:creationId xmlns:a16="http://schemas.microsoft.com/office/drawing/2014/main" id="{586A9C68-CE37-ED91-8779-5CA5C121FF9D}"/>
              </a:ext>
            </a:extLst>
          </p:cNvPr>
          <p:cNvSpPr/>
          <p:nvPr/>
        </p:nvSpPr>
        <p:spPr>
          <a:xfrm>
            <a:off x="3490366" y="8547135"/>
            <a:ext cx="1973227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b="0" strike="noStrike" spc="-1" dirty="0">
                <a:latin typeface="굴림"/>
              </a:rPr>
              <a:t>힌트 답</a:t>
            </a:r>
            <a:endParaRPr lang="en-US" b="0" strike="noStrike" spc="-1" dirty="0">
              <a:latin typeface="굴림"/>
            </a:endParaRPr>
          </a:p>
        </p:txBody>
      </p:sp>
      <p:sp>
        <p:nvSpPr>
          <p:cNvPr id="39" name="CustomShape 11">
            <a:extLst>
              <a:ext uri="{FF2B5EF4-FFF2-40B4-BE49-F238E27FC236}">
                <a16:creationId xmlns:a16="http://schemas.microsoft.com/office/drawing/2014/main" id="{70FB170A-58B3-495B-2917-5FDAC31B249A}"/>
              </a:ext>
            </a:extLst>
          </p:cNvPr>
          <p:cNvSpPr/>
          <p:nvPr/>
        </p:nvSpPr>
        <p:spPr>
          <a:xfrm>
            <a:off x="3566948" y="6030788"/>
            <a:ext cx="3352320" cy="333288"/>
          </a:xfrm>
          <a:prstGeom prst="flowChartAlternateProcess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11">
            <a:extLst>
              <a:ext uri="{FF2B5EF4-FFF2-40B4-BE49-F238E27FC236}">
                <a16:creationId xmlns:a16="http://schemas.microsoft.com/office/drawing/2014/main" id="{14741DF8-6CEC-DABA-B730-3AD2C3E7345C}"/>
              </a:ext>
            </a:extLst>
          </p:cNvPr>
          <p:cNvSpPr/>
          <p:nvPr/>
        </p:nvSpPr>
        <p:spPr>
          <a:xfrm>
            <a:off x="3566948" y="6694092"/>
            <a:ext cx="3352320" cy="333288"/>
          </a:xfrm>
          <a:prstGeom prst="flowChartAlternateProcess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11">
            <a:extLst>
              <a:ext uri="{FF2B5EF4-FFF2-40B4-BE49-F238E27FC236}">
                <a16:creationId xmlns:a16="http://schemas.microsoft.com/office/drawing/2014/main" id="{CAE7839B-9C3F-85D3-A0AA-DC6643D17A4B}"/>
              </a:ext>
            </a:extLst>
          </p:cNvPr>
          <p:cNvSpPr/>
          <p:nvPr/>
        </p:nvSpPr>
        <p:spPr>
          <a:xfrm>
            <a:off x="3566948" y="7429858"/>
            <a:ext cx="3352320" cy="333288"/>
          </a:xfrm>
          <a:prstGeom prst="flowChartAlternateProcess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11">
            <a:extLst>
              <a:ext uri="{FF2B5EF4-FFF2-40B4-BE49-F238E27FC236}">
                <a16:creationId xmlns:a16="http://schemas.microsoft.com/office/drawing/2014/main" id="{34611996-7916-D765-9390-F128E5448C33}"/>
              </a:ext>
            </a:extLst>
          </p:cNvPr>
          <p:cNvSpPr/>
          <p:nvPr/>
        </p:nvSpPr>
        <p:spPr>
          <a:xfrm>
            <a:off x="3566948" y="8162531"/>
            <a:ext cx="3352320" cy="333288"/>
          </a:xfrm>
          <a:prstGeom prst="flowChartAlternateProcess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11">
            <a:extLst>
              <a:ext uri="{FF2B5EF4-FFF2-40B4-BE49-F238E27FC236}">
                <a16:creationId xmlns:a16="http://schemas.microsoft.com/office/drawing/2014/main" id="{13B85A6F-B3AA-A086-3AB7-8841D3DB2828}"/>
              </a:ext>
            </a:extLst>
          </p:cNvPr>
          <p:cNvSpPr/>
          <p:nvPr/>
        </p:nvSpPr>
        <p:spPr>
          <a:xfrm>
            <a:off x="3566948" y="8901182"/>
            <a:ext cx="3352320" cy="333288"/>
          </a:xfrm>
          <a:prstGeom prst="flowChartAlternateProcess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Table 1"/>
          <p:cNvGraphicFramePr/>
          <p:nvPr>
            <p:extLst>
              <p:ext uri="{D42A27DB-BD31-4B8C-83A1-F6EECF244321}">
                <p14:modId xmlns:p14="http://schemas.microsoft.com/office/powerpoint/2010/main" val="912415314"/>
              </p:ext>
            </p:extLst>
          </p:nvPr>
        </p:nvGraphicFramePr>
        <p:xfrm>
          <a:off x="12801600" y="0"/>
          <a:ext cx="5486040" cy="10286640"/>
        </p:xfrm>
        <a:graphic>
          <a:graphicData uri="http://schemas.openxmlformats.org/drawingml/2006/table">
            <a:tbl>
              <a:tblPr/>
              <a:tblGrid>
                <a:gridCol w="9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04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Detail Description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2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1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ID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찾기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정보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입력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2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2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ID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찾기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2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3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ID찾기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취소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84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화면 설명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92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스택 </a:t>
                      </a:r>
                      <a:r>
                        <a:rPr lang="ko-KR" alt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언더플로우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로그인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아이디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찾기</a:t>
                      </a:r>
                      <a:endParaRPr lang="en-US" sz="2000" b="0" strike="noStrike" spc="-1" dirty="0">
                        <a:solidFill>
                          <a:srgbClr val="0D0D0D"/>
                        </a:solidFill>
                        <a:latin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이메일 인증 </a:t>
                      </a:r>
                      <a:r>
                        <a:rPr lang="en-US" altLang="ko-KR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API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1" name="CustomShape 2"/>
          <p:cNvSpPr/>
          <p:nvPr/>
        </p:nvSpPr>
        <p:spPr>
          <a:xfrm>
            <a:off x="2774793" y="3170370"/>
            <a:ext cx="166716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latin typeface="Calibri"/>
              </a:rPr>
              <a:t>아이디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Calibri"/>
              </a:rPr>
              <a:t>찾기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3718173" y="5893523"/>
            <a:ext cx="1447560" cy="533160"/>
          </a:xfrm>
          <a:prstGeom prst="flowChartAlternateProcess">
            <a:avLst/>
          </a:prstGeom>
          <a:solidFill>
            <a:schemeClr val="dk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아이디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찾기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1801585" y="5187065"/>
            <a:ext cx="3352320" cy="418680"/>
          </a:xfrm>
          <a:prstGeom prst="flowChartAlternateProcess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5"/>
          <p:cNvSpPr/>
          <p:nvPr/>
        </p:nvSpPr>
        <p:spPr>
          <a:xfrm>
            <a:off x="1709838" y="4809434"/>
            <a:ext cx="162329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0" strike="noStrike" spc="-1" dirty="0">
                <a:latin typeface="굴림"/>
              </a:rPr>
              <a:t>생년월일</a:t>
            </a:r>
            <a:endParaRPr lang="en-US" sz="2000" b="0" strike="noStrike" spc="-1" dirty="0">
              <a:latin typeface="굴림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1801585" y="4183777"/>
            <a:ext cx="3352320" cy="418680"/>
          </a:xfrm>
          <a:prstGeom prst="flowChartAlternateProcess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7"/>
          <p:cNvSpPr/>
          <p:nvPr/>
        </p:nvSpPr>
        <p:spPr>
          <a:xfrm>
            <a:off x="1709838" y="3790069"/>
            <a:ext cx="9324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이름</a:t>
            </a:r>
            <a:endParaRPr lang="en-US" sz="2000" b="0" strike="noStrike" spc="-1" dirty="0">
              <a:latin typeface="굴림"/>
            </a:endParaRPr>
          </a:p>
        </p:txBody>
      </p:sp>
      <p:graphicFrame>
        <p:nvGraphicFramePr>
          <p:cNvPr id="157" name="Table 8"/>
          <p:cNvGraphicFramePr/>
          <p:nvPr>
            <p:extLst>
              <p:ext uri="{D42A27DB-BD31-4B8C-83A1-F6EECF244321}">
                <p14:modId xmlns:p14="http://schemas.microsoft.com/office/powerpoint/2010/main" val="2345073940"/>
              </p:ext>
            </p:extLst>
          </p:nvPr>
        </p:nvGraphicFramePr>
        <p:xfrm>
          <a:off x="0" y="0"/>
          <a:ext cx="12803040" cy="2400120"/>
        </p:xfrm>
        <a:graphic>
          <a:graphicData uri="http://schemas.openxmlformats.org/drawingml/2006/table">
            <a:tbl>
              <a:tblPr/>
              <a:tblGrid>
                <a:gridCol w="1904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9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6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Page Title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아이디 찾기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ID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S-PLS-000-004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Date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220806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Author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장혜연</a:t>
                      </a:r>
                      <a:endParaRPr lang="ko-KR" altLang="ko-KR" dirty="0"/>
                    </a:p>
                    <a:p>
                      <a:endParaRPr lang="ko-KR" dirty="0"/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Path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아이디 찾기 화면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Description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스택 </a:t>
                      </a:r>
                      <a:r>
                        <a:rPr lang="ko-KR" alt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언더플로우</a:t>
                      </a: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아이디</a:t>
                      </a: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찾기</a:t>
                      </a: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모달창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9" name="CustomShape 9"/>
          <p:cNvSpPr/>
          <p:nvPr/>
        </p:nvSpPr>
        <p:spPr>
          <a:xfrm>
            <a:off x="885371" y="2873828"/>
            <a:ext cx="5486040" cy="3734814"/>
          </a:xfrm>
          <a:prstGeom prst="flowChartAlternateProcess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10"/>
          <p:cNvSpPr/>
          <p:nvPr/>
        </p:nvSpPr>
        <p:spPr>
          <a:xfrm>
            <a:off x="1329318" y="3249824"/>
            <a:ext cx="38052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➊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161" name="CustomShape 11"/>
          <p:cNvSpPr/>
          <p:nvPr/>
        </p:nvSpPr>
        <p:spPr>
          <a:xfrm>
            <a:off x="3142876" y="5768659"/>
            <a:ext cx="38052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➋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162" name="CustomShape 12"/>
          <p:cNvSpPr/>
          <p:nvPr/>
        </p:nvSpPr>
        <p:spPr>
          <a:xfrm>
            <a:off x="5283017" y="2869664"/>
            <a:ext cx="38052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➌</a:t>
            </a:r>
            <a:endParaRPr lang="en-US" sz="2200" b="0" strike="noStrike" spc="-1" dirty="0">
              <a:latin typeface="굴림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2716158-8B30-E24D-4152-6EDB653E1FE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693783" y="3084381"/>
            <a:ext cx="380160" cy="380160"/>
          </a:xfrm>
          <a:prstGeom prst="rect">
            <a:avLst/>
          </a:prstGeom>
          <a:ln>
            <a:noFill/>
          </a:ln>
        </p:spPr>
      </p:pic>
      <p:sp>
        <p:nvSpPr>
          <p:cNvPr id="36" name="CustomShape 2">
            <a:extLst>
              <a:ext uri="{FF2B5EF4-FFF2-40B4-BE49-F238E27FC236}">
                <a16:creationId xmlns:a16="http://schemas.microsoft.com/office/drawing/2014/main" id="{531E0ADC-A4B6-1BA8-59AC-8F95D0DBAE33}"/>
              </a:ext>
            </a:extLst>
          </p:cNvPr>
          <p:cNvSpPr/>
          <p:nvPr/>
        </p:nvSpPr>
        <p:spPr>
          <a:xfrm>
            <a:off x="8487173" y="6529916"/>
            <a:ext cx="166716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latin typeface="Calibri"/>
              </a:rPr>
              <a:t>아이디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Calibri"/>
              </a:rPr>
              <a:t>찾기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37" name="CustomShape 3">
            <a:extLst>
              <a:ext uri="{FF2B5EF4-FFF2-40B4-BE49-F238E27FC236}">
                <a16:creationId xmlns:a16="http://schemas.microsoft.com/office/drawing/2014/main" id="{7D20FA43-0329-0BD0-D9BF-1EFEEF5C44A7}"/>
              </a:ext>
            </a:extLst>
          </p:cNvPr>
          <p:cNvSpPr/>
          <p:nvPr/>
        </p:nvSpPr>
        <p:spPr>
          <a:xfrm>
            <a:off x="9516636" y="9351564"/>
            <a:ext cx="1447560" cy="533160"/>
          </a:xfrm>
          <a:prstGeom prst="flowChartAlternateProcess">
            <a:avLst/>
          </a:prstGeom>
          <a:solidFill>
            <a:schemeClr val="dk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아이디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찾기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8" name="CustomShape 4">
            <a:extLst>
              <a:ext uri="{FF2B5EF4-FFF2-40B4-BE49-F238E27FC236}">
                <a16:creationId xmlns:a16="http://schemas.microsoft.com/office/drawing/2014/main" id="{6688E5FA-EA81-DA9A-078B-839A6C9040A2}"/>
              </a:ext>
            </a:extLst>
          </p:cNvPr>
          <p:cNvSpPr/>
          <p:nvPr/>
        </p:nvSpPr>
        <p:spPr>
          <a:xfrm>
            <a:off x="7611876" y="8182968"/>
            <a:ext cx="3352320" cy="418680"/>
          </a:xfrm>
          <a:prstGeom prst="flowChartAlternateProcess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5">
            <a:extLst>
              <a:ext uri="{FF2B5EF4-FFF2-40B4-BE49-F238E27FC236}">
                <a16:creationId xmlns:a16="http://schemas.microsoft.com/office/drawing/2014/main" id="{B869E4E9-9D18-52C1-2011-08405D1B3000}"/>
              </a:ext>
            </a:extLst>
          </p:cNvPr>
          <p:cNvSpPr/>
          <p:nvPr/>
        </p:nvSpPr>
        <p:spPr>
          <a:xfrm>
            <a:off x="7533875" y="7845943"/>
            <a:ext cx="162329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pc="-1" dirty="0">
                <a:latin typeface="굴림"/>
              </a:rPr>
              <a:t>이메일</a:t>
            </a:r>
            <a:endParaRPr lang="en-US" sz="2000" b="0" strike="noStrike" spc="-1" dirty="0">
              <a:latin typeface="굴림"/>
            </a:endParaRPr>
          </a:p>
        </p:txBody>
      </p:sp>
      <p:sp>
        <p:nvSpPr>
          <p:cNvPr id="40" name="CustomShape 6">
            <a:extLst>
              <a:ext uri="{FF2B5EF4-FFF2-40B4-BE49-F238E27FC236}">
                <a16:creationId xmlns:a16="http://schemas.microsoft.com/office/drawing/2014/main" id="{A8245BAD-AAAA-0755-4C70-4CF9751498AC}"/>
              </a:ext>
            </a:extLst>
          </p:cNvPr>
          <p:cNvSpPr/>
          <p:nvPr/>
        </p:nvSpPr>
        <p:spPr>
          <a:xfrm>
            <a:off x="7611876" y="7309713"/>
            <a:ext cx="3352320" cy="418680"/>
          </a:xfrm>
          <a:prstGeom prst="flowChartAlternateProcess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7">
            <a:extLst>
              <a:ext uri="{FF2B5EF4-FFF2-40B4-BE49-F238E27FC236}">
                <a16:creationId xmlns:a16="http://schemas.microsoft.com/office/drawing/2014/main" id="{A7DEA846-E6A5-4625-DD8E-FAE28864E065}"/>
              </a:ext>
            </a:extLst>
          </p:cNvPr>
          <p:cNvSpPr/>
          <p:nvPr/>
        </p:nvSpPr>
        <p:spPr>
          <a:xfrm>
            <a:off x="7533875" y="6933445"/>
            <a:ext cx="9324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이름</a:t>
            </a:r>
            <a:endParaRPr lang="en-US" sz="2000" b="0" strike="noStrike" spc="-1" dirty="0">
              <a:latin typeface="굴림"/>
            </a:endParaRPr>
          </a:p>
        </p:txBody>
      </p:sp>
      <p:sp>
        <p:nvSpPr>
          <p:cNvPr id="42" name="CustomShape 9">
            <a:extLst>
              <a:ext uri="{FF2B5EF4-FFF2-40B4-BE49-F238E27FC236}">
                <a16:creationId xmlns:a16="http://schemas.microsoft.com/office/drawing/2014/main" id="{0E5087D6-7887-08C9-71ED-0CCD9B0FDD53}"/>
              </a:ext>
            </a:extLst>
          </p:cNvPr>
          <p:cNvSpPr/>
          <p:nvPr/>
        </p:nvSpPr>
        <p:spPr>
          <a:xfrm>
            <a:off x="6356198" y="6302293"/>
            <a:ext cx="5871734" cy="3738978"/>
          </a:xfrm>
          <a:prstGeom prst="flowChartAlternateProcess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10">
            <a:extLst>
              <a:ext uri="{FF2B5EF4-FFF2-40B4-BE49-F238E27FC236}">
                <a16:creationId xmlns:a16="http://schemas.microsoft.com/office/drawing/2014/main" id="{5A41B1CD-8900-B1BE-27C2-48B922D4D718}"/>
              </a:ext>
            </a:extLst>
          </p:cNvPr>
          <p:cNvSpPr/>
          <p:nvPr/>
        </p:nvSpPr>
        <p:spPr>
          <a:xfrm>
            <a:off x="6999727" y="6472343"/>
            <a:ext cx="38052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➊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44" name="CustomShape 11">
            <a:extLst>
              <a:ext uri="{FF2B5EF4-FFF2-40B4-BE49-F238E27FC236}">
                <a16:creationId xmlns:a16="http://schemas.microsoft.com/office/drawing/2014/main" id="{E78B5C1F-86C7-712C-AE62-444E59DB7B84}"/>
              </a:ext>
            </a:extLst>
          </p:cNvPr>
          <p:cNvSpPr/>
          <p:nvPr/>
        </p:nvSpPr>
        <p:spPr>
          <a:xfrm>
            <a:off x="8992595" y="9348889"/>
            <a:ext cx="250557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➋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45" name="CustomShape 12">
            <a:extLst>
              <a:ext uri="{FF2B5EF4-FFF2-40B4-BE49-F238E27FC236}">
                <a16:creationId xmlns:a16="http://schemas.microsoft.com/office/drawing/2014/main" id="{272B0B7F-9391-DD7F-DF63-EAF29A636C80}"/>
              </a:ext>
            </a:extLst>
          </p:cNvPr>
          <p:cNvSpPr/>
          <p:nvPr/>
        </p:nvSpPr>
        <p:spPr>
          <a:xfrm>
            <a:off x="11139538" y="6302293"/>
            <a:ext cx="38052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➌</a:t>
            </a:r>
            <a:endParaRPr lang="en-US" sz="2200" b="0" strike="noStrike" spc="-1" dirty="0">
              <a:latin typeface="굴림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372BB345-7BA4-C84B-90A5-6F3EA98B993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1550304" y="6517010"/>
            <a:ext cx="380160" cy="380160"/>
          </a:xfrm>
          <a:prstGeom prst="rect">
            <a:avLst/>
          </a:prstGeom>
          <a:ln>
            <a:noFill/>
          </a:ln>
        </p:spPr>
      </p:pic>
      <p:sp>
        <p:nvSpPr>
          <p:cNvPr id="47" name="CustomShape 4">
            <a:extLst>
              <a:ext uri="{FF2B5EF4-FFF2-40B4-BE49-F238E27FC236}">
                <a16:creationId xmlns:a16="http://schemas.microsoft.com/office/drawing/2014/main" id="{0C50462B-B5F9-9A03-C0B0-7A33F7F18AFE}"/>
              </a:ext>
            </a:extLst>
          </p:cNvPr>
          <p:cNvSpPr/>
          <p:nvPr/>
        </p:nvSpPr>
        <p:spPr>
          <a:xfrm>
            <a:off x="8708571" y="8710143"/>
            <a:ext cx="2255625" cy="418680"/>
          </a:xfrm>
          <a:prstGeom prst="flowChartAlternateProcess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7A04B7DC-FD08-D6C1-9B7E-4FDD7342148F}"/>
              </a:ext>
            </a:extLst>
          </p:cNvPr>
          <p:cNvSpPr/>
          <p:nvPr/>
        </p:nvSpPr>
        <p:spPr>
          <a:xfrm>
            <a:off x="7494575" y="8757145"/>
            <a:ext cx="162329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0" strike="noStrike" spc="-1" dirty="0">
                <a:latin typeface="굴림"/>
              </a:rPr>
              <a:t>인증번호</a:t>
            </a:r>
            <a:endParaRPr lang="en-US" sz="2000" b="0" strike="noStrike" spc="-1" dirty="0">
              <a:latin typeface="굴림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0DEF39-960B-F19E-99DE-3E1BCC9E3C79}"/>
              </a:ext>
            </a:extLst>
          </p:cNvPr>
          <p:cNvSpPr txBox="1"/>
          <p:nvPr/>
        </p:nvSpPr>
        <p:spPr>
          <a:xfrm>
            <a:off x="1247786" y="2484915"/>
            <a:ext cx="93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방법</a:t>
            </a:r>
            <a:r>
              <a:rPr lang="en-US" altLang="ko-KR" sz="2000" dirty="0"/>
              <a:t>1 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0B7955-58AC-D690-9A7F-ECDF2BC4AB58}"/>
              </a:ext>
            </a:extLst>
          </p:cNvPr>
          <p:cNvSpPr txBox="1"/>
          <p:nvPr/>
        </p:nvSpPr>
        <p:spPr>
          <a:xfrm>
            <a:off x="6854668" y="5916116"/>
            <a:ext cx="912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방법</a:t>
            </a:r>
            <a:r>
              <a:rPr lang="en-US" altLang="ko-KR" sz="2000" dirty="0"/>
              <a:t>2 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Table 1"/>
          <p:cNvGraphicFramePr/>
          <p:nvPr>
            <p:extLst>
              <p:ext uri="{D42A27DB-BD31-4B8C-83A1-F6EECF244321}">
                <p14:modId xmlns:p14="http://schemas.microsoft.com/office/powerpoint/2010/main" val="3560454308"/>
              </p:ext>
            </p:extLst>
          </p:nvPr>
        </p:nvGraphicFramePr>
        <p:xfrm>
          <a:off x="12801600" y="0"/>
          <a:ext cx="5486040" cy="11549520"/>
        </p:xfrm>
        <a:graphic>
          <a:graphicData uri="http://schemas.openxmlformats.org/drawingml/2006/table">
            <a:tbl>
              <a:tblPr/>
              <a:tblGrid>
                <a:gridCol w="9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04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Detail Description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2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1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비밀번호 찾기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정보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입력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2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2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비밀번호 재설정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2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latin typeface="굴림"/>
                        </a:rPr>
                        <a:t>3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비밀번호 전송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78025"/>
                  </a:ext>
                </a:extLst>
              </a:tr>
              <a:tr h="1262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4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비밀번호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찾기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취소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84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화면 설명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92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스택 </a:t>
                      </a:r>
                      <a:r>
                        <a:rPr lang="ko-KR" alt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언더플로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로그인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비밀번호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찾기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,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비밀번호 이메일 전송 </a:t>
                      </a:r>
                      <a:r>
                        <a:rPr lang="en-US" altLang="ko-KR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API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4" name="CustomShape 2"/>
          <p:cNvSpPr/>
          <p:nvPr/>
        </p:nvSpPr>
        <p:spPr>
          <a:xfrm>
            <a:off x="2478044" y="4042069"/>
            <a:ext cx="2002641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latin typeface="Calibri"/>
              </a:rPr>
              <a:t>비밀번호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Calibri"/>
              </a:rPr>
              <a:t>찾기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2913712" y="7277636"/>
            <a:ext cx="2024565" cy="407464"/>
          </a:xfrm>
          <a:prstGeom prst="flowChartAlternateProcess">
            <a:avLst/>
          </a:prstGeom>
          <a:solidFill>
            <a:schemeClr val="dk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err="1">
                <a:solidFill>
                  <a:srgbClr val="FFFFFF"/>
                </a:solidFill>
                <a:latin typeface="Calibri"/>
              </a:rPr>
              <a:t>비밀번호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ko-KR" altLang="en-US" spc="-1" dirty="0">
                <a:solidFill>
                  <a:srgbClr val="FFFFFF"/>
                </a:solidFill>
                <a:latin typeface="Calibri"/>
              </a:rPr>
              <a:t>재설정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1897955" y="5840298"/>
            <a:ext cx="3040322" cy="319974"/>
          </a:xfrm>
          <a:prstGeom prst="flowChartAlternateProcess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5"/>
          <p:cNvSpPr/>
          <p:nvPr/>
        </p:nvSpPr>
        <p:spPr>
          <a:xfrm>
            <a:off x="1794448" y="5424817"/>
            <a:ext cx="1058824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pc="-1" dirty="0">
                <a:solidFill>
                  <a:srgbClr val="000000"/>
                </a:solidFill>
                <a:latin typeface="Calibri"/>
              </a:rPr>
              <a:t>질문</a:t>
            </a:r>
            <a:endParaRPr lang="en-US" sz="2000" b="0" strike="noStrike" spc="-1" dirty="0">
              <a:latin typeface="굴림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1897955" y="4975251"/>
            <a:ext cx="3040322" cy="319974"/>
          </a:xfrm>
          <a:prstGeom prst="flowChartAlternateProcess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7"/>
          <p:cNvSpPr/>
          <p:nvPr/>
        </p:nvSpPr>
        <p:spPr>
          <a:xfrm>
            <a:off x="1796590" y="4623999"/>
            <a:ext cx="1058824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0" strike="noStrike" spc="-1" dirty="0">
                <a:solidFill>
                  <a:srgbClr val="000000"/>
                </a:solidFill>
                <a:latin typeface="Calibri"/>
              </a:rPr>
              <a:t>아이디</a:t>
            </a:r>
            <a:endParaRPr lang="en-US" sz="2000" b="0" strike="noStrike" spc="-1" dirty="0">
              <a:latin typeface="굴림"/>
            </a:endParaRPr>
          </a:p>
        </p:txBody>
      </p:sp>
      <p:graphicFrame>
        <p:nvGraphicFramePr>
          <p:cNvPr id="170" name="Table 8"/>
          <p:cNvGraphicFramePr/>
          <p:nvPr>
            <p:extLst>
              <p:ext uri="{D42A27DB-BD31-4B8C-83A1-F6EECF244321}">
                <p14:modId xmlns:p14="http://schemas.microsoft.com/office/powerpoint/2010/main" val="3054382220"/>
              </p:ext>
            </p:extLst>
          </p:nvPr>
        </p:nvGraphicFramePr>
        <p:xfrm>
          <a:off x="0" y="0"/>
          <a:ext cx="12803040" cy="2400120"/>
        </p:xfrm>
        <a:graphic>
          <a:graphicData uri="http://schemas.openxmlformats.org/drawingml/2006/table">
            <a:tbl>
              <a:tblPr/>
              <a:tblGrid>
                <a:gridCol w="1904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9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6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Page Title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비밀번호 찾기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ID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S-PLS-000-005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Date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220806</a:t>
                      </a:r>
                      <a:endParaRPr lang="en-US" altLang="ko-KR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Author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장혜연</a:t>
                      </a:r>
                      <a:endParaRPr lang="ko-KR" altLang="ko-KR" dirty="0"/>
                    </a:p>
                    <a:p>
                      <a:endParaRPr lang="ko-KR" dirty="0"/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Path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비밀번호 찾기 화면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Description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스택 </a:t>
                      </a:r>
                      <a:r>
                        <a:rPr lang="ko-KR" alt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언더플로우</a:t>
                      </a:r>
                      <a:r>
                        <a:rPr lang="ko-KR" alt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로그인</a:t>
                      </a: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비밀번호</a:t>
                      </a: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찾기</a:t>
                      </a: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모달창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1" name="그림 170"/>
          <p:cNvPicPr/>
          <p:nvPr/>
        </p:nvPicPr>
        <p:blipFill>
          <a:blip r:embed="rId3"/>
          <a:stretch/>
        </p:blipFill>
        <p:spPr>
          <a:xfrm>
            <a:off x="5327006" y="4252495"/>
            <a:ext cx="345106" cy="398655"/>
          </a:xfrm>
          <a:prstGeom prst="rect">
            <a:avLst/>
          </a:prstGeom>
          <a:ln>
            <a:noFill/>
          </a:ln>
        </p:spPr>
      </p:pic>
      <p:sp>
        <p:nvSpPr>
          <p:cNvPr id="172" name="CustomShape 9"/>
          <p:cNvSpPr/>
          <p:nvPr/>
        </p:nvSpPr>
        <p:spPr>
          <a:xfrm>
            <a:off x="563864" y="3962142"/>
            <a:ext cx="5546607" cy="4076286"/>
          </a:xfrm>
          <a:prstGeom prst="flowChartAlternateProcess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0"/>
          <p:cNvSpPr/>
          <p:nvPr/>
        </p:nvSpPr>
        <p:spPr>
          <a:xfrm>
            <a:off x="1213650" y="4176168"/>
            <a:ext cx="345106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➊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174" name="CustomShape 11"/>
          <p:cNvSpPr/>
          <p:nvPr/>
        </p:nvSpPr>
        <p:spPr>
          <a:xfrm>
            <a:off x="2323860" y="7223464"/>
            <a:ext cx="345106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➋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175" name="CustomShape 12"/>
          <p:cNvSpPr/>
          <p:nvPr/>
        </p:nvSpPr>
        <p:spPr>
          <a:xfrm>
            <a:off x="8656895" y="7071059"/>
            <a:ext cx="345106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➌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176" name="CustomShape 13"/>
          <p:cNvSpPr/>
          <p:nvPr/>
        </p:nvSpPr>
        <p:spPr>
          <a:xfrm>
            <a:off x="1897955" y="6680184"/>
            <a:ext cx="3040322" cy="319974"/>
          </a:xfrm>
          <a:prstGeom prst="flowChartAlternateProcess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4"/>
          <p:cNvSpPr/>
          <p:nvPr/>
        </p:nvSpPr>
        <p:spPr>
          <a:xfrm>
            <a:off x="1825618" y="6266727"/>
            <a:ext cx="1949176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0" strike="noStrike" spc="-1" dirty="0">
                <a:latin typeface="굴림"/>
              </a:rPr>
              <a:t>답변</a:t>
            </a:r>
            <a:endParaRPr lang="en-US" sz="2000" b="0" strike="noStrike" spc="-1" dirty="0">
              <a:latin typeface="굴림"/>
            </a:endParaRPr>
          </a:p>
        </p:txBody>
      </p:sp>
      <p:sp>
        <p:nvSpPr>
          <p:cNvPr id="17" name="CustomShape 2">
            <a:extLst>
              <a:ext uri="{FF2B5EF4-FFF2-40B4-BE49-F238E27FC236}">
                <a16:creationId xmlns:a16="http://schemas.microsoft.com/office/drawing/2014/main" id="{492C5923-90D0-8101-88EC-E2FC35CAC80C}"/>
              </a:ext>
            </a:extLst>
          </p:cNvPr>
          <p:cNvSpPr/>
          <p:nvPr/>
        </p:nvSpPr>
        <p:spPr>
          <a:xfrm>
            <a:off x="8781310" y="4221717"/>
            <a:ext cx="2002641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latin typeface="Calibri"/>
              </a:rPr>
              <a:t>비밀번호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Calibri"/>
              </a:rPr>
              <a:t>찾기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14555663-A429-A7D6-675F-B7009D4B93DC}"/>
              </a:ext>
            </a:extLst>
          </p:cNvPr>
          <p:cNvSpPr/>
          <p:nvPr/>
        </p:nvSpPr>
        <p:spPr>
          <a:xfrm>
            <a:off x="9249199" y="7093028"/>
            <a:ext cx="2024565" cy="407464"/>
          </a:xfrm>
          <a:prstGeom prst="flowChartAlternateProcess">
            <a:avLst/>
          </a:prstGeom>
          <a:solidFill>
            <a:schemeClr val="dk1"/>
          </a:solidFill>
          <a:ln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비밀번호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ko-KR" altLang="en-US" sz="1800" b="0" strike="noStrike" spc="-1" dirty="0">
                <a:solidFill>
                  <a:srgbClr val="FFFFFF"/>
                </a:solidFill>
                <a:latin typeface="Calibri"/>
              </a:rPr>
              <a:t>전송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0" name="CustomShape 6">
            <a:extLst>
              <a:ext uri="{FF2B5EF4-FFF2-40B4-BE49-F238E27FC236}">
                <a16:creationId xmlns:a16="http://schemas.microsoft.com/office/drawing/2014/main" id="{E2B31A14-FFC8-8CFE-9B15-C1598F773D2A}"/>
              </a:ext>
            </a:extLst>
          </p:cNvPr>
          <p:cNvSpPr/>
          <p:nvPr/>
        </p:nvSpPr>
        <p:spPr>
          <a:xfrm>
            <a:off x="8233442" y="5461501"/>
            <a:ext cx="3040322" cy="319974"/>
          </a:xfrm>
          <a:prstGeom prst="flowChartAlternateProcess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7">
            <a:extLst>
              <a:ext uri="{FF2B5EF4-FFF2-40B4-BE49-F238E27FC236}">
                <a16:creationId xmlns:a16="http://schemas.microsoft.com/office/drawing/2014/main" id="{99771C71-BB5C-F460-63C9-9CABB65BF567}"/>
              </a:ext>
            </a:extLst>
          </p:cNvPr>
          <p:cNvSpPr/>
          <p:nvPr/>
        </p:nvSpPr>
        <p:spPr>
          <a:xfrm>
            <a:off x="8117562" y="5095712"/>
            <a:ext cx="1058824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0" strike="noStrike" spc="-1" dirty="0">
                <a:solidFill>
                  <a:srgbClr val="000000"/>
                </a:solidFill>
                <a:latin typeface="Calibri"/>
              </a:rPr>
              <a:t>아이디</a:t>
            </a:r>
            <a:endParaRPr lang="en-US" sz="2000" b="0" strike="noStrike" spc="-1" dirty="0">
              <a:latin typeface="굴림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0DD705D-E019-DE7A-32D8-FE7E062003B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1721289" y="4288552"/>
            <a:ext cx="345106" cy="362598"/>
          </a:xfrm>
          <a:prstGeom prst="rect">
            <a:avLst/>
          </a:prstGeom>
          <a:ln>
            <a:noFill/>
          </a:ln>
        </p:spPr>
      </p:pic>
      <p:sp>
        <p:nvSpPr>
          <p:cNvPr id="23" name="CustomShape 9">
            <a:extLst>
              <a:ext uri="{FF2B5EF4-FFF2-40B4-BE49-F238E27FC236}">
                <a16:creationId xmlns:a16="http://schemas.microsoft.com/office/drawing/2014/main" id="{403BA8BC-330B-B188-1208-A70BEE101AB6}"/>
              </a:ext>
            </a:extLst>
          </p:cNvPr>
          <p:cNvSpPr/>
          <p:nvPr/>
        </p:nvSpPr>
        <p:spPr>
          <a:xfrm>
            <a:off x="6884836" y="3998423"/>
            <a:ext cx="5546607" cy="4076286"/>
          </a:xfrm>
          <a:prstGeom prst="flowChartAlternateProcess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CustomShape 10">
            <a:extLst>
              <a:ext uri="{FF2B5EF4-FFF2-40B4-BE49-F238E27FC236}">
                <a16:creationId xmlns:a16="http://schemas.microsoft.com/office/drawing/2014/main" id="{A3575355-C88C-7479-5B1C-6AA90D428647}"/>
              </a:ext>
            </a:extLst>
          </p:cNvPr>
          <p:cNvSpPr/>
          <p:nvPr/>
        </p:nvSpPr>
        <p:spPr>
          <a:xfrm>
            <a:off x="7565446" y="4545818"/>
            <a:ext cx="345106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➊</a:t>
            </a:r>
            <a:endParaRPr lang="en-US" sz="2200" b="0" strike="noStrike" spc="-1">
              <a:latin typeface="굴림"/>
            </a:endParaRPr>
          </a:p>
        </p:txBody>
      </p:sp>
      <p:sp>
        <p:nvSpPr>
          <p:cNvPr id="27" name="CustomShape 13">
            <a:extLst>
              <a:ext uri="{FF2B5EF4-FFF2-40B4-BE49-F238E27FC236}">
                <a16:creationId xmlns:a16="http://schemas.microsoft.com/office/drawing/2014/main" id="{4DA3D09B-77E8-B0FA-5FF3-334853C52EF4}"/>
              </a:ext>
            </a:extLst>
          </p:cNvPr>
          <p:cNvSpPr/>
          <p:nvPr/>
        </p:nvSpPr>
        <p:spPr>
          <a:xfrm>
            <a:off x="8262638" y="6396863"/>
            <a:ext cx="3040322" cy="319974"/>
          </a:xfrm>
          <a:prstGeom prst="flowChartAlternateProcess">
            <a:avLst/>
          </a:prstGeom>
          <a:noFill/>
          <a:ln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CustomShape 14">
            <a:extLst>
              <a:ext uri="{FF2B5EF4-FFF2-40B4-BE49-F238E27FC236}">
                <a16:creationId xmlns:a16="http://schemas.microsoft.com/office/drawing/2014/main" id="{17C2D554-7DC1-8A60-6FFE-E8BCDF05ADC2}"/>
              </a:ext>
            </a:extLst>
          </p:cNvPr>
          <p:cNvSpPr/>
          <p:nvPr/>
        </p:nvSpPr>
        <p:spPr>
          <a:xfrm>
            <a:off x="8117562" y="5998208"/>
            <a:ext cx="1949176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pc="-1" dirty="0">
                <a:latin typeface="굴림"/>
              </a:rPr>
              <a:t>이메일</a:t>
            </a:r>
            <a:endParaRPr lang="en-US" sz="2000" b="0" strike="noStrike" spc="-1" dirty="0">
              <a:latin typeface="굴림"/>
            </a:endParaRPr>
          </a:p>
        </p:txBody>
      </p:sp>
      <p:sp>
        <p:nvSpPr>
          <p:cNvPr id="32" name="CustomShape 33">
            <a:extLst>
              <a:ext uri="{FF2B5EF4-FFF2-40B4-BE49-F238E27FC236}">
                <a16:creationId xmlns:a16="http://schemas.microsoft.com/office/drawing/2014/main" id="{9BE9FC3C-4287-3BB4-4284-6EBC95A58662}"/>
              </a:ext>
            </a:extLst>
          </p:cNvPr>
          <p:cNvSpPr/>
          <p:nvPr/>
        </p:nvSpPr>
        <p:spPr>
          <a:xfrm>
            <a:off x="4938277" y="4030539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➍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33" name="CustomShape 33">
            <a:extLst>
              <a:ext uri="{FF2B5EF4-FFF2-40B4-BE49-F238E27FC236}">
                <a16:creationId xmlns:a16="http://schemas.microsoft.com/office/drawing/2014/main" id="{FBF6E512-B2E4-AF55-6112-F0D525D642C4}"/>
              </a:ext>
            </a:extLst>
          </p:cNvPr>
          <p:cNvSpPr/>
          <p:nvPr/>
        </p:nvSpPr>
        <p:spPr>
          <a:xfrm>
            <a:off x="11302960" y="4025906"/>
            <a:ext cx="384269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➍</a:t>
            </a:r>
            <a:endParaRPr lang="en-US" sz="2200" b="0" strike="noStrike" spc="-1" dirty="0">
              <a:latin typeface="굴림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8E49B80A-8DE0-006C-B7A5-2613B4074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15000" contras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0" name="CustomShape 1">
            <a:extLst>
              <a:ext uri="{FF2B5EF4-FFF2-40B4-BE49-F238E27FC236}">
                <a16:creationId xmlns:a16="http://schemas.microsoft.com/office/drawing/2014/main" id="{553E8890-6A0B-33F4-D20D-2FC4433FEF52}"/>
              </a:ext>
            </a:extLst>
          </p:cNvPr>
          <p:cNvSpPr/>
          <p:nvPr/>
        </p:nvSpPr>
        <p:spPr>
          <a:xfrm>
            <a:off x="1201680" y="1954394"/>
            <a:ext cx="4817880" cy="8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5000" b="0" strike="noStrike" spc="-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 underflow</a:t>
            </a:r>
          </a:p>
        </p:txBody>
      </p:sp>
      <p:sp>
        <p:nvSpPr>
          <p:cNvPr id="21" name="CustomShape 2">
            <a:extLst>
              <a:ext uri="{FF2B5EF4-FFF2-40B4-BE49-F238E27FC236}">
                <a16:creationId xmlns:a16="http://schemas.microsoft.com/office/drawing/2014/main" id="{C99C3816-A5EA-0630-60A9-7CF409E3AEB9}"/>
              </a:ext>
            </a:extLst>
          </p:cNvPr>
          <p:cNvSpPr/>
          <p:nvPr/>
        </p:nvSpPr>
        <p:spPr>
          <a:xfrm>
            <a:off x="1201680" y="2956264"/>
            <a:ext cx="2790977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4000" b="1" spc="-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r>
              <a:rPr lang="en-US" sz="4000" b="1" strike="noStrike" spc="-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4000" b="1" strike="noStrike" spc="-1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en-US" sz="4000" b="0" strike="noStrike" spc="-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육각형 21">
            <a:extLst>
              <a:ext uri="{FF2B5EF4-FFF2-40B4-BE49-F238E27FC236}">
                <a16:creationId xmlns:a16="http://schemas.microsoft.com/office/drawing/2014/main" id="{DD4F3286-0C26-E147-F4B7-1937534D848D}"/>
              </a:ext>
            </a:extLst>
          </p:cNvPr>
          <p:cNvSpPr/>
          <p:nvPr/>
        </p:nvSpPr>
        <p:spPr>
          <a:xfrm>
            <a:off x="8908739" y="1775113"/>
            <a:ext cx="4258492" cy="3775165"/>
          </a:xfrm>
          <a:prstGeom prst="hexagon">
            <a:avLst/>
          </a:prstGeom>
          <a:solidFill>
            <a:srgbClr val="193667"/>
          </a:solidFill>
          <a:effectLst>
            <a:glow rad="228600">
              <a:schemeClr val="accent1">
                <a:satMod val="175000"/>
                <a:alpha val="40000"/>
              </a:schemeClr>
            </a:glow>
            <a:softEdge rad="635000"/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bg1">
                    <a:alpha val="5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23" name="육각형 22">
            <a:extLst>
              <a:ext uri="{FF2B5EF4-FFF2-40B4-BE49-F238E27FC236}">
                <a16:creationId xmlns:a16="http://schemas.microsoft.com/office/drawing/2014/main" id="{AE39E22E-1C6A-DC73-AA8E-C16301722DE4}"/>
              </a:ext>
            </a:extLst>
          </p:cNvPr>
          <p:cNvSpPr/>
          <p:nvPr/>
        </p:nvSpPr>
        <p:spPr>
          <a:xfrm>
            <a:off x="5257998" y="3819500"/>
            <a:ext cx="4258492" cy="3775165"/>
          </a:xfrm>
          <a:prstGeom prst="hexagon">
            <a:avLst/>
          </a:prstGeom>
          <a:solidFill>
            <a:srgbClr val="0465B0"/>
          </a:solidFill>
          <a:effectLst>
            <a:glow rad="228600">
              <a:srgbClr val="0365A5"/>
            </a:glow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matte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405F7-0A57-4483-A601-3714D330C02B}"/>
              </a:ext>
            </a:extLst>
          </p:cNvPr>
          <p:cNvSpPr txBox="1"/>
          <p:nvPr/>
        </p:nvSpPr>
        <p:spPr>
          <a:xfrm>
            <a:off x="6497775" y="5749629"/>
            <a:ext cx="195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9F75E8-2071-CEA1-9041-72F665BB43DB}"/>
              </a:ext>
            </a:extLst>
          </p:cNvPr>
          <p:cNvSpPr txBox="1"/>
          <p:nvPr/>
        </p:nvSpPr>
        <p:spPr>
          <a:xfrm>
            <a:off x="10350146" y="3958047"/>
            <a:ext cx="1569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  <a:alpha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3600" dirty="0">
              <a:solidFill>
                <a:schemeClr val="bg1">
                  <a:lumMod val="95000"/>
                  <a:alpha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Table 1"/>
          <p:cNvGraphicFramePr/>
          <p:nvPr>
            <p:extLst>
              <p:ext uri="{D42A27DB-BD31-4B8C-83A1-F6EECF244321}">
                <p14:modId xmlns:p14="http://schemas.microsoft.com/office/powerpoint/2010/main" val="829077165"/>
              </p:ext>
            </p:extLst>
          </p:nvPr>
        </p:nvGraphicFramePr>
        <p:xfrm>
          <a:off x="0" y="0"/>
          <a:ext cx="12801240" cy="2400120"/>
        </p:xfrm>
        <a:graphic>
          <a:graphicData uri="http://schemas.openxmlformats.org/drawingml/2006/table">
            <a:tbl>
              <a:tblPr/>
              <a:tblGrid>
                <a:gridCol w="213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9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6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Page Title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메인화면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ID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S-PLS-001-000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Date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220806</a:t>
                      </a:r>
                      <a:endParaRPr lang="en-US" altLang="ko-KR" sz="24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Author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장혜연</a:t>
                      </a:r>
                      <a:endParaRPr lang="ko-KR" altLang="ko-KR" dirty="0"/>
                    </a:p>
                    <a:p>
                      <a:endParaRPr lang="ko-KR" dirty="0"/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Screen Path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로그인</a:t>
                      </a:r>
                      <a:r>
                        <a:rPr lang="en-US" sz="2400" b="1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후 메인화면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Description</a:t>
                      </a:r>
                      <a:endParaRPr lang="en-US" sz="2400" b="0" strike="noStrike" spc="-1">
                        <a:latin typeface="굴림"/>
                      </a:endParaRPr>
                    </a:p>
                  </a:txBody>
                  <a:tcPr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스택 </a:t>
                      </a:r>
                      <a:r>
                        <a:rPr lang="ko-KR" alt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언더플로우</a:t>
                      </a:r>
                      <a:r>
                        <a:rPr lang="ko-KR" alt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메인</a:t>
                      </a: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페이지</a:t>
                      </a: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및 </a:t>
                      </a:r>
                      <a:r>
                        <a:rPr 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메뉴</a:t>
                      </a:r>
                      <a:r>
                        <a:rPr lang="en-US" sz="24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설명</a:t>
                      </a:r>
                      <a:endParaRPr lang="en-US" sz="2400" b="0" strike="noStrike" spc="-1" dirty="0">
                        <a:latin typeface="굴림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8" name="Table 4"/>
          <p:cNvGraphicFramePr/>
          <p:nvPr>
            <p:extLst>
              <p:ext uri="{D42A27DB-BD31-4B8C-83A1-F6EECF244321}">
                <p14:modId xmlns:p14="http://schemas.microsoft.com/office/powerpoint/2010/main" val="638645012"/>
              </p:ext>
            </p:extLst>
          </p:nvPr>
        </p:nvGraphicFramePr>
        <p:xfrm>
          <a:off x="12801600" y="0"/>
          <a:ext cx="5486040" cy="10286640"/>
        </p:xfrm>
        <a:graphic>
          <a:graphicData uri="http://schemas.openxmlformats.org/drawingml/2006/table">
            <a:tbl>
              <a:tblPr/>
              <a:tblGrid>
                <a:gridCol w="9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8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Detail Description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1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latin typeface="굴림"/>
                        </a:rPr>
                        <a:t>스택 </a:t>
                      </a:r>
                      <a:r>
                        <a:rPr lang="ko-KR" altLang="en-US" sz="2000" b="0" strike="noStrike" spc="-1" dirty="0" err="1">
                          <a:latin typeface="굴림"/>
                        </a:rPr>
                        <a:t>언더플로우</a:t>
                      </a:r>
                      <a:r>
                        <a:rPr lang="ko-KR" altLang="en-US" sz="2000" b="0" strike="noStrike" spc="-1" dirty="0">
                          <a:latin typeface="굴림"/>
                        </a:rPr>
                        <a:t> 카테고리 선택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2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 err="1">
                          <a:latin typeface="굴림"/>
                        </a:rPr>
                        <a:t>인기게시글</a:t>
                      </a:r>
                      <a:r>
                        <a:rPr lang="ko-KR" altLang="en-US" sz="2000" b="0" strike="noStrike" spc="-1" dirty="0">
                          <a:latin typeface="굴림"/>
                        </a:rPr>
                        <a:t> 확인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3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로그아웃 하기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4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마이페이지 가기</a:t>
                      </a: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5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고객센터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6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로그아웃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056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화면 설명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스택 </a:t>
                      </a:r>
                      <a:r>
                        <a:rPr lang="ko-KR" alt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언더플로우</a:t>
                      </a:r>
                      <a:r>
                        <a:rPr lang="ko-KR" alt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로그인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후</a:t>
                      </a:r>
                      <a:endParaRPr lang="en-US" sz="2000" b="0" strike="noStrike" spc="-1" dirty="0">
                        <a:latin typeface="굴림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메인</a:t>
                      </a:r>
                      <a:r>
                        <a:rPr lang="en-US" sz="20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D0D0D"/>
                          </a:solidFill>
                          <a:latin typeface="Calibri"/>
                        </a:rPr>
                        <a:t>페이지</a:t>
                      </a:r>
                      <a:endParaRPr lang="en-US" sz="2000" b="0" strike="noStrike" spc="-1" dirty="0">
                        <a:latin typeface="굴림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0" strike="noStrike" spc="-1" dirty="0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BC9BFF8-6C69-9DA9-A683-B2A856FA51FC}"/>
              </a:ext>
            </a:extLst>
          </p:cNvPr>
          <p:cNvSpPr/>
          <p:nvPr/>
        </p:nvSpPr>
        <p:spPr>
          <a:xfrm>
            <a:off x="732791" y="3286127"/>
            <a:ext cx="11335658" cy="26264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CC45543-D9AE-B4A1-D881-6D677FC54028}"/>
              </a:ext>
            </a:extLst>
          </p:cNvPr>
          <p:cNvSpPr/>
          <p:nvPr/>
        </p:nvSpPr>
        <p:spPr>
          <a:xfrm>
            <a:off x="732791" y="6705600"/>
            <a:ext cx="11335658" cy="34398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FE6711-EAF1-5716-EE20-BF924B11D013}"/>
              </a:ext>
            </a:extLst>
          </p:cNvPr>
          <p:cNvSpPr txBox="1"/>
          <p:nvPr/>
        </p:nvSpPr>
        <p:spPr>
          <a:xfrm flipH="1">
            <a:off x="5929994" y="4413444"/>
            <a:ext cx="94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사진</a:t>
            </a:r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D21625E-5CDF-0414-6466-3F82D5FD4BBD}"/>
              </a:ext>
            </a:extLst>
          </p:cNvPr>
          <p:cNvSpPr/>
          <p:nvPr/>
        </p:nvSpPr>
        <p:spPr>
          <a:xfrm>
            <a:off x="732792" y="2587409"/>
            <a:ext cx="1328238" cy="42564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34FB79-4996-487F-56CC-21752DB0C215}"/>
              </a:ext>
            </a:extLst>
          </p:cNvPr>
          <p:cNvSpPr txBox="1"/>
          <p:nvPr/>
        </p:nvSpPr>
        <p:spPr>
          <a:xfrm>
            <a:off x="1095649" y="6305490"/>
            <a:ext cx="1749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u="sng" dirty="0"/>
              <a:t>인기 게시글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19AB232-283C-17AA-A920-94F7DCA55DA9}"/>
              </a:ext>
            </a:extLst>
          </p:cNvPr>
          <p:cNvSpPr/>
          <p:nvPr/>
        </p:nvSpPr>
        <p:spPr>
          <a:xfrm>
            <a:off x="2180682" y="2587409"/>
            <a:ext cx="1328238" cy="42564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랭킹 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F00A330-86B0-0DE1-624E-4CC5C5F07AF4}"/>
              </a:ext>
            </a:extLst>
          </p:cNvPr>
          <p:cNvGrpSpPr/>
          <p:nvPr/>
        </p:nvGrpSpPr>
        <p:grpSpPr>
          <a:xfrm>
            <a:off x="8697314" y="2544451"/>
            <a:ext cx="3145599" cy="504360"/>
            <a:chOff x="9379486" y="2605500"/>
            <a:chExt cx="3145599" cy="504360"/>
          </a:xfrm>
        </p:grpSpPr>
        <p:sp>
          <p:nvSpPr>
            <p:cNvPr id="45" name="CustomShape 5">
              <a:extLst>
                <a:ext uri="{FF2B5EF4-FFF2-40B4-BE49-F238E27FC236}">
                  <a16:creationId xmlns:a16="http://schemas.microsoft.com/office/drawing/2014/main" id="{959C2133-99C6-272B-BAD7-9DAF6E7B9F71}"/>
                </a:ext>
              </a:extLst>
            </p:cNvPr>
            <p:cNvSpPr/>
            <p:nvPr/>
          </p:nvSpPr>
          <p:spPr>
            <a:xfrm>
              <a:off x="10664171" y="2696400"/>
              <a:ext cx="13226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u="sng" strike="noStrike" spc="-1" dirty="0" err="1">
                  <a:solidFill>
                    <a:srgbClr val="000000"/>
                  </a:solidFill>
                  <a:latin typeface="Calibri"/>
                </a:rPr>
                <a:t>마이페이지</a:t>
              </a:r>
              <a:endParaRPr lang="en-US" sz="1800" b="0" u="sng" strike="noStrike" spc="-1" dirty="0">
                <a:latin typeface="굴림"/>
              </a:endParaRPr>
            </a:p>
          </p:txBody>
        </p:sp>
        <p:pic>
          <p:nvPicPr>
            <p:cNvPr id="46" name="그래픽 45" descr="사용자">
              <a:extLst>
                <a:ext uri="{FF2B5EF4-FFF2-40B4-BE49-F238E27FC236}">
                  <a16:creationId xmlns:a16="http://schemas.microsoft.com/office/drawing/2014/main" id="{228A15E3-9780-1FC9-1458-0147A0881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053060" y="2605500"/>
              <a:ext cx="443260" cy="443260"/>
            </a:xfrm>
            <a:prstGeom prst="rect">
              <a:avLst/>
            </a:prstGeom>
          </p:spPr>
        </p:pic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29905E7-C5FF-65D0-4353-CCA49EB8AF91}"/>
                </a:ext>
              </a:extLst>
            </p:cNvPr>
            <p:cNvSpPr/>
            <p:nvPr/>
          </p:nvSpPr>
          <p:spPr>
            <a:xfrm>
              <a:off x="12010714" y="2605500"/>
              <a:ext cx="514371" cy="5043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CustomShape 5">
              <a:extLst>
                <a:ext uri="{FF2B5EF4-FFF2-40B4-BE49-F238E27FC236}">
                  <a16:creationId xmlns:a16="http://schemas.microsoft.com/office/drawing/2014/main" id="{A6791CB8-861C-42C0-3CD0-92BC6500A828}"/>
                </a:ext>
              </a:extLst>
            </p:cNvPr>
            <p:cNvSpPr/>
            <p:nvPr/>
          </p:nvSpPr>
          <p:spPr>
            <a:xfrm>
              <a:off x="9379486" y="2693202"/>
              <a:ext cx="1104575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ko-KR" altLang="en-US" u="sng" spc="-1" dirty="0">
                  <a:solidFill>
                    <a:srgbClr val="000000"/>
                  </a:solidFill>
                  <a:latin typeface="Calibri"/>
                </a:rPr>
                <a:t>로그아웃</a:t>
              </a:r>
              <a:endParaRPr lang="en-US" sz="1800" b="0" u="sng" strike="noStrike" spc="-1" dirty="0">
                <a:latin typeface="굴림"/>
              </a:endParaRPr>
            </a:p>
          </p:txBody>
        </p:sp>
      </p:grpSp>
      <p:sp>
        <p:nvSpPr>
          <p:cNvPr id="49" name="CustomShape 12">
            <a:extLst>
              <a:ext uri="{FF2B5EF4-FFF2-40B4-BE49-F238E27FC236}">
                <a16:creationId xmlns:a16="http://schemas.microsoft.com/office/drawing/2014/main" id="{957B6962-4666-516A-6318-F2441CB2837B}"/>
              </a:ext>
            </a:extLst>
          </p:cNvPr>
          <p:cNvSpPr/>
          <p:nvPr/>
        </p:nvSpPr>
        <p:spPr>
          <a:xfrm>
            <a:off x="247735" y="2624011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➊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50" name="CustomShape 13">
            <a:extLst>
              <a:ext uri="{FF2B5EF4-FFF2-40B4-BE49-F238E27FC236}">
                <a16:creationId xmlns:a16="http://schemas.microsoft.com/office/drawing/2014/main" id="{69FCC761-B7EF-4A45-838C-5E20DBF5229B}"/>
              </a:ext>
            </a:extLst>
          </p:cNvPr>
          <p:cNvSpPr/>
          <p:nvPr/>
        </p:nvSpPr>
        <p:spPr>
          <a:xfrm>
            <a:off x="714949" y="6185654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➋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51" name="CustomShape 28">
            <a:extLst>
              <a:ext uri="{FF2B5EF4-FFF2-40B4-BE49-F238E27FC236}">
                <a16:creationId xmlns:a16="http://schemas.microsoft.com/office/drawing/2014/main" id="{9DCDD3F1-F4AC-7007-FDF9-2DA76C8A3C9D}"/>
              </a:ext>
            </a:extLst>
          </p:cNvPr>
          <p:cNvSpPr/>
          <p:nvPr/>
        </p:nvSpPr>
        <p:spPr>
          <a:xfrm>
            <a:off x="8376713" y="2473816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➌</a:t>
            </a:r>
            <a:endParaRPr lang="en-US" sz="2200" b="0" strike="noStrike" spc="-1" dirty="0">
              <a:latin typeface="굴림"/>
            </a:endParaRPr>
          </a:p>
        </p:txBody>
      </p:sp>
      <p:sp>
        <p:nvSpPr>
          <p:cNvPr id="52" name="CustomShape 33">
            <a:extLst>
              <a:ext uri="{FF2B5EF4-FFF2-40B4-BE49-F238E27FC236}">
                <a16:creationId xmlns:a16="http://schemas.microsoft.com/office/drawing/2014/main" id="{9E6527C6-D876-D2CC-8401-219C7859A34E}"/>
              </a:ext>
            </a:extLst>
          </p:cNvPr>
          <p:cNvSpPr/>
          <p:nvPr/>
        </p:nvSpPr>
        <p:spPr>
          <a:xfrm>
            <a:off x="9705507" y="2397402"/>
            <a:ext cx="380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➍</a:t>
            </a:r>
            <a:endParaRPr lang="en-US" sz="2200" b="0" strike="noStrike" spc="-1" dirty="0">
              <a:latin typeface="굴림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</TotalTime>
  <Words>1777</Words>
  <Application>Microsoft Office PowerPoint</Application>
  <PresentationFormat>사용자 지정</PresentationFormat>
  <Paragraphs>980</Paragraphs>
  <Slides>26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Noto Sans KR</vt:lpstr>
      <vt:lpstr>굴림</vt:lpstr>
      <vt:lpstr>맑은 고딕</vt:lpstr>
      <vt:lpstr>바탕</vt:lpstr>
      <vt:lpstr>Arial</vt:lpstr>
      <vt:lpstr>Calibri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officegen</dc:creator>
  <dc:description/>
  <cp:lastModifiedBy>장 혜연</cp:lastModifiedBy>
  <cp:revision>443</cp:revision>
  <dcterms:created xsi:type="dcterms:W3CDTF">2022-04-11T11:52:58Z</dcterms:created>
  <dcterms:modified xsi:type="dcterms:W3CDTF">2022-08-09T00:06:18Z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officegen</vt:lpwstr>
  </property>
  <property fmtid="{D5CDD505-2E9C-101B-9397-08002B2CF9AE}" pid="4" name="HiddenSlides">
    <vt:i4>0</vt:i4>
  </property>
  <property fmtid="{D5CDD505-2E9C-101B-9397-08002B2CF9AE}" pid="5" name="MMClips">
    <vt:i4>0</vt:i4>
  </property>
  <property fmtid="{D5CDD505-2E9C-101B-9397-08002B2CF9AE}" pid="6" name="Notes">
    <vt:i4>8</vt:i4>
  </property>
  <property fmtid="{D5CDD505-2E9C-101B-9397-08002B2CF9AE}" pid="7" name="PresentationFormat">
    <vt:lpwstr>On-screen Show (4:3)</vt:lpwstr>
  </property>
  <property fmtid="{D5CDD505-2E9C-101B-9397-08002B2CF9AE}" pid="8" name="Slides">
    <vt:i4>27</vt:i4>
  </property>
  <property fmtid="{D5CDD505-2E9C-101B-9397-08002B2CF9AE}" pid="9" name="version">
    <vt:lpwstr>1000.0000.01</vt:lpwstr>
  </property>
</Properties>
</file>