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07EA9-636B-4DF1-BC0C-3479FAB433EA}" v="1284" dt="2022-08-04T11:24:29.840"/>
    <p1510:client id="{46B5A2D0-C443-416E-8501-1DC0FE47F634}" v="97" dt="2022-08-04T10:15:23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호겸" userId="dc474e730662a66f" providerId="Windows Live" clId="Web-{04107EA9-636B-4DF1-BC0C-3479FAB433EA}"/>
    <pc:docChg chg="addSld delSld modSld sldOrd">
      <pc:chgData name="김 호겸" userId="dc474e730662a66f" providerId="Windows Live" clId="Web-{04107EA9-636B-4DF1-BC0C-3479FAB433EA}" dt="2022-08-04T11:24:29.840" v="1174" actId="1076"/>
      <pc:docMkLst>
        <pc:docMk/>
      </pc:docMkLst>
      <pc:sldChg chg="addSp delSp modSp">
        <pc:chgData name="김 호겸" userId="dc474e730662a66f" providerId="Windows Live" clId="Web-{04107EA9-636B-4DF1-BC0C-3479FAB433EA}" dt="2022-08-04T10:27:56.840" v="104" actId="20577"/>
        <pc:sldMkLst>
          <pc:docMk/>
          <pc:sldMk cId="1233387177" sldId="257"/>
        </pc:sldMkLst>
        <pc:spChg chg="mod">
          <ac:chgData name="김 호겸" userId="dc474e730662a66f" providerId="Windows Live" clId="Web-{04107EA9-636B-4DF1-BC0C-3479FAB433EA}" dt="2022-08-04T10:27:56.840" v="104" actId="20577"/>
          <ac:spMkLst>
            <pc:docMk/>
            <pc:sldMk cId="1233387177" sldId="257"/>
            <ac:spMk id="2" creationId="{C50177BB-3A9A-352C-9E71-8B218279DE98}"/>
          </ac:spMkLst>
        </pc:spChg>
        <pc:spChg chg="del">
          <ac:chgData name="김 호겸" userId="dc474e730662a66f" providerId="Windows Live" clId="Web-{04107EA9-636B-4DF1-BC0C-3479FAB433EA}" dt="2022-08-04T10:18:38.479" v="11"/>
          <ac:spMkLst>
            <pc:docMk/>
            <pc:sldMk cId="1233387177" sldId="257"/>
            <ac:spMk id="3" creationId="{61A7F81C-F8C1-A76A-3456-D734C92D8FBD}"/>
          </ac:spMkLst>
        </pc:spChg>
        <pc:spChg chg="add mod">
          <ac:chgData name="김 호겸" userId="dc474e730662a66f" providerId="Windows Live" clId="Web-{04107EA9-636B-4DF1-BC0C-3479FAB433EA}" dt="2022-08-04T10:24:31.381" v="78" actId="1076"/>
          <ac:spMkLst>
            <pc:docMk/>
            <pc:sldMk cId="1233387177" sldId="257"/>
            <ac:spMk id="4" creationId="{F7A5DFFE-EB05-3A38-589C-7F0B02E6CEC5}"/>
          </ac:spMkLst>
        </pc:spChg>
        <pc:spChg chg="add del mod">
          <ac:chgData name="김 호겸" userId="dc474e730662a66f" providerId="Windows Live" clId="Web-{04107EA9-636B-4DF1-BC0C-3479FAB433EA}" dt="2022-08-04T10:19:50.231" v="23"/>
          <ac:spMkLst>
            <pc:docMk/>
            <pc:sldMk cId="1233387177" sldId="257"/>
            <ac:spMk id="5" creationId="{D20DC103-674C-9CCD-19B4-727E440A6884}"/>
          </ac:spMkLst>
        </pc:spChg>
        <pc:spChg chg="add mod">
          <ac:chgData name="김 호겸" userId="dc474e730662a66f" providerId="Windows Live" clId="Web-{04107EA9-636B-4DF1-BC0C-3479FAB433EA}" dt="2022-08-04T10:24:33.896" v="79" actId="1076"/>
          <ac:spMkLst>
            <pc:docMk/>
            <pc:sldMk cId="1233387177" sldId="257"/>
            <ac:spMk id="6" creationId="{7A4E5BF9-243A-C1DD-FB6C-8EC6BE9E46DA}"/>
          </ac:spMkLst>
        </pc:spChg>
        <pc:spChg chg="add mod">
          <ac:chgData name="김 호겸" userId="dc474e730662a66f" providerId="Windows Live" clId="Web-{04107EA9-636B-4DF1-BC0C-3479FAB433EA}" dt="2022-08-04T10:24:46.006" v="81" actId="1076"/>
          <ac:spMkLst>
            <pc:docMk/>
            <pc:sldMk cId="1233387177" sldId="257"/>
            <ac:spMk id="7" creationId="{FDD66B51-5785-F917-2C35-7241DCB0B794}"/>
          </ac:spMkLst>
        </pc:spChg>
        <pc:spChg chg="add del">
          <ac:chgData name="김 호겸" userId="dc474e730662a66f" providerId="Windows Live" clId="Web-{04107EA9-636B-4DF1-BC0C-3479FAB433EA}" dt="2022-08-04T10:21:19.625" v="36"/>
          <ac:spMkLst>
            <pc:docMk/>
            <pc:sldMk cId="1233387177" sldId="257"/>
            <ac:spMk id="8" creationId="{7A731353-3FF2-EAC7-9AF1-2C8AE52937CB}"/>
          </ac:spMkLst>
        </pc:spChg>
        <pc:spChg chg="add mod">
          <ac:chgData name="김 호겸" userId="dc474e730662a66f" providerId="Windows Live" clId="Web-{04107EA9-636B-4DF1-BC0C-3479FAB433EA}" dt="2022-08-04T10:24:48.912" v="82" actId="1076"/>
          <ac:spMkLst>
            <pc:docMk/>
            <pc:sldMk cId="1233387177" sldId="257"/>
            <ac:spMk id="9" creationId="{C6E500B8-C975-BBD1-203A-CC9DBAB543AF}"/>
          </ac:spMkLst>
        </pc:spChg>
        <pc:picChg chg="add mod">
          <ac:chgData name="김 호겸" userId="dc474e730662a66f" providerId="Windows Live" clId="Web-{04107EA9-636B-4DF1-BC0C-3479FAB433EA}" dt="2022-08-04T10:24:57.725" v="83" actId="14100"/>
          <ac:picMkLst>
            <pc:docMk/>
            <pc:sldMk cId="1233387177" sldId="257"/>
            <ac:picMk id="11" creationId="{EF328FCE-B6BA-4BB2-49C6-B48AAD6AEB2A}"/>
          </ac:picMkLst>
        </pc:picChg>
      </pc:sldChg>
      <pc:sldChg chg="addSp delSp modSp add">
        <pc:chgData name="김 호겸" userId="dc474e730662a66f" providerId="Windows Live" clId="Web-{04107EA9-636B-4DF1-BC0C-3479FAB433EA}" dt="2022-08-04T10:41:42.506" v="582"/>
        <pc:sldMkLst>
          <pc:docMk/>
          <pc:sldMk cId="3938129601" sldId="258"/>
        </pc:sldMkLst>
        <pc:spChg chg="mod">
          <ac:chgData name="김 호겸" userId="dc474e730662a66f" providerId="Windows Live" clId="Web-{04107EA9-636B-4DF1-BC0C-3479FAB433EA}" dt="2022-08-04T10:28:41.732" v="118" actId="14100"/>
          <ac:spMkLst>
            <pc:docMk/>
            <pc:sldMk cId="3938129601" sldId="258"/>
            <ac:spMk id="2" creationId="{C50177BB-3A9A-352C-9E71-8B218279DE98}"/>
          </ac:spMkLst>
        </pc:spChg>
        <pc:spChg chg="add del mod">
          <ac:chgData name="김 호겸" userId="dc474e730662a66f" providerId="Windows Live" clId="Web-{04107EA9-636B-4DF1-BC0C-3479FAB433EA}" dt="2022-08-04T10:26:22.321" v="88"/>
          <ac:spMkLst>
            <pc:docMk/>
            <pc:sldMk cId="3938129601" sldId="258"/>
            <ac:spMk id="3" creationId="{B804A7CB-2174-4931-BE27-C549ECC2C977}"/>
          </ac:spMkLst>
        </pc:spChg>
        <pc:spChg chg="del mod">
          <ac:chgData name="김 호겸" userId="dc474e730662a66f" providerId="Windows Live" clId="Web-{04107EA9-636B-4DF1-BC0C-3479FAB433EA}" dt="2022-08-04T10:27:43.433" v="101"/>
          <ac:spMkLst>
            <pc:docMk/>
            <pc:sldMk cId="3938129601" sldId="258"/>
            <ac:spMk id="4" creationId="{F7A5DFFE-EB05-3A38-589C-7F0B02E6CEC5}"/>
          </ac:spMkLst>
        </pc:spChg>
        <pc:spChg chg="del mod">
          <ac:chgData name="김 호겸" userId="dc474e730662a66f" providerId="Windows Live" clId="Web-{04107EA9-636B-4DF1-BC0C-3479FAB433EA}" dt="2022-08-04T10:27:42.808" v="100"/>
          <ac:spMkLst>
            <pc:docMk/>
            <pc:sldMk cId="3938129601" sldId="258"/>
            <ac:spMk id="6" creationId="{7A4E5BF9-243A-C1DD-FB6C-8EC6BE9E46DA}"/>
          </ac:spMkLst>
        </pc:spChg>
        <pc:spChg chg="del mod">
          <ac:chgData name="김 호겸" userId="dc474e730662a66f" providerId="Windows Live" clId="Web-{04107EA9-636B-4DF1-BC0C-3479FAB433EA}" dt="2022-08-04T10:27:41.418" v="99"/>
          <ac:spMkLst>
            <pc:docMk/>
            <pc:sldMk cId="3938129601" sldId="258"/>
            <ac:spMk id="7" creationId="{FDD66B51-5785-F917-2C35-7241DCB0B794}"/>
          </ac:spMkLst>
        </pc:spChg>
        <pc:spChg chg="del mod">
          <ac:chgData name="김 호겸" userId="dc474e730662a66f" providerId="Windows Live" clId="Web-{04107EA9-636B-4DF1-BC0C-3479FAB433EA}" dt="2022-08-04T10:27:44.230" v="102"/>
          <ac:spMkLst>
            <pc:docMk/>
            <pc:sldMk cId="3938129601" sldId="258"/>
            <ac:spMk id="9" creationId="{C6E500B8-C975-BBD1-203A-CC9DBAB543AF}"/>
          </ac:spMkLst>
        </pc:spChg>
        <pc:graphicFrameChg chg="add mod modGraphic">
          <ac:chgData name="김 호겸" userId="dc474e730662a66f" providerId="Windows Live" clId="Web-{04107EA9-636B-4DF1-BC0C-3479FAB433EA}" dt="2022-08-04T10:41:42.506" v="582"/>
          <ac:graphicFrameMkLst>
            <pc:docMk/>
            <pc:sldMk cId="3938129601" sldId="258"/>
            <ac:graphicFrameMk id="8" creationId="{396A736F-4FD4-E167-3F0E-72E4C81A092B}"/>
          </ac:graphicFrameMkLst>
        </pc:graphicFrameChg>
        <pc:picChg chg="add del mod">
          <ac:chgData name="김 호겸" userId="dc474e730662a66f" providerId="Windows Live" clId="Web-{04107EA9-636B-4DF1-BC0C-3479FAB433EA}" dt="2022-08-04T10:28:19.388" v="114"/>
          <ac:picMkLst>
            <pc:docMk/>
            <pc:sldMk cId="3938129601" sldId="258"/>
            <ac:picMk id="5" creationId="{3FE2B4F4-1F2B-6A1C-32D4-268F4F8ADA7F}"/>
          </ac:picMkLst>
        </pc:picChg>
        <pc:picChg chg="mod">
          <ac:chgData name="김 호겸" userId="dc474e730662a66f" providerId="Windows Live" clId="Web-{04107EA9-636B-4DF1-BC0C-3479FAB433EA}" dt="2022-08-04T10:30:25.626" v="123" actId="14100"/>
          <ac:picMkLst>
            <pc:docMk/>
            <pc:sldMk cId="3938129601" sldId="258"/>
            <ac:picMk id="11" creationId="{EF328FCE-B6BA-4BB2-49C6-B48AAD6AEB2A}"/>
          </ac:picMkLst>
        </pc:picChg>
      </pc:sldChg>
      <pc:sldChg chg="addSp delSp modSp add">
        <pc:chgData name="김 호겸" userId="dc474e730662a66f" providerId="Windows Live" clId="Web-{04107EA9-636B-4DF1-BC0C-3479FAB433EA}" dt="2022-08-04T11:24:29.840" v="1174" actId="1076"/>
        <pc:sldMkLst>
          <pc:docMk/>
          <pc:sldMk cId="2093737123" sldId="259"/>
        </pc:sldMkLst>
        <pc:spChg chg="mod">
          <ac:chgData name="김 호겸" userId="dc474e730662a66f" providerId="Windows Live" clId="Web-{04107EA9-636B-4DF1-BC0C-3479FAB433EA}" dt="2022-08-04T10:59:44.167" v="621" actId="14100"/>
          <ac:spMkLst>
            <pc:docMk/>
            <pc:sldMk cId="2093737123" sldId="259"/>
            <ac:spMk id="2" creationId="{C50177BB-3A9A-352C-9E71-8B218279DE98}"/>
          </ac:spMkLst>
        </pc:spChg>
        <pc:spChg chg="add del">
          <ac:chgData name="김 호겸" userId="dc474e730662a66f" providerId="Windows Live" clId="Web-{04107EA9-636B-4DF1-BC0C-3479FAB433EA}" dt="2022-08-04T11:01:47.436" v="667"/>
          <ac:spMkLst>
            <pc:docMk/>
            <pc:sldMk cId="2093737123" sldId="259"/>
            <ac:spMk id="4" creationId="{980F651E-BF2A-864D-A25E-C753788287B2}"/>
          </ac:spMkLst>
        </pc:spChg>
        <pc:spChg chg="add mod">
          <ac:chgData name="김 호겸" userId="dc474e730662a66f" providerId="Windows Live" clId="Web-{04107EA9-636B-4DF1-BC0C-3479FAB433EA}" dt="2022-08-04T11:23:57.026" v="1143" actId="1076"/>
          <ac:spMkLst>
            <pc:docMk/>
            <pc:sldMk cId="2093737123" sldId="259"/>
            <ac:spMk id="5" creationId="{7B072E44-79DB-EEA6-560C-342251CA80D6}"/>
          </ac:spMkLst>
        </pc:spChg>
        <pc:spChg chg="add mod">
          <ac:chgData name="김 호겸" userId="dc474e730662a66f" providerId="Windows Live" clId="Web-{04107EA9-636B-4DF1-BC0C-3479FAB433EA}" dt="2022-08-04T11:23:57.042" v="1144" actId="1076"/>
          <ac:spMkLst>
            <pc:docMk/>
            <pc:sldMk cId="2093737123" sldId="259"/>
            <ac:spMk id="8" creationId="{7CCD9C9E-BDD0-4F90-3ED3-0FDAC276BE05}"/>
          </ac:spMkLst>
        </pc:spChg>
        <pc:spChg chg="add del mod">
          <ac:chgData name="김 호겸" userId="dc474e730662a66f" providerId="Windows Live" clId="Web-{04107EA9-636B-4DF1-BC0C-3479FAB433EA}" dt="2022-08-04T11:03:36.125" v="708"/>
          <ac:spMkLst>
            <pc:docMk/>
            <pc:sldMk cId="2093737123" sldId="259"/>
            <ac:spMk id="9" creationId="{60B5E24D-E512-1832-CB8C-55368D4221B4}"/>
          </ac:spMkLst>
        </pc:spChg>
        <pc:spChg chg="add mod">
          <ac:chgData name="김 호겸" userId="dc474e730662a66f" providerId="Windows Live" clId="Web-{04107EA9-636B-4DF1-BC0C-3479FAB433EA}" dt="2022-08-04T11:24:08.214" v="1170" actId="1076"/>
          <ac:spMkLst>
            <pc:docMk/>
            <pc:sldMk cId="2093737123" sldId="259"/>
            <ac:spMk id="10" creationId="{35B06B54-CF42-25C6-7DB8-59C6FEB4499E}"/>
          </ac:spMkLst>
        </pc:spChg>
        <pc:spChg chg="add mod">
          <ac:chgData name="김 호겸" userId="dc474e730662a66f" providerId="Windows Live" clId="Web-{04107EA9-636B-4DF1-BC0C-3479FAB433EA}" dt="2022-08-04T11:23:57.073" v="1146" actId="1076"/>
          <ac:spMkLst>
            <pc:docMk/>
            <pc:sldMk cId="2093737123" sldId="259"/>
            <ac:spMk id="13" creationId="{BF8082EC-1909-4D15-F98F-E49DCACC7BC5}"/>
          </ac:spMkLst>
        </pc:spChg>
        <pc:spChg chg="add mod">
          <ac:chgData name="김 호겸" userId="dc474e730662a66f" providerId="Windows Live" clId="Web-{04107EA9-636B-4DF1-BC0C-3479FAB433EA}" dt="2022-08-04T11:23:57.104" v="1148" actId="1076"/>
          <ac:spMkLst>
            <pc:docMk/>
            <pc:sldMk cId="2093737123" sldId="259"/>
            <ac:spMk id="15" creationId="{97B35266-89DF-3317-3D6A-A1E461C3D2CA}"/>
          </ac:spMkLst>
        </pc:spChg>
        <pc:spChg chg="add mod">
          <ac:chgData name="김 호겸" userId="dc474e730662a66f" providerId="Windows Live" clId="Web-{04107EA9-636B-4DF1-BC0C-3479FAB433EA}" dt="2022-08-04T11:23:57.120" v="1149" actId="1076"/>
          <ac:spMkLst>
            <pc:docMk/>
            <pc:sldMk cId="2093737123" sldId="259"/>
            <ac:spMk id="17" creationId="{A958E32B-7204-08A9-54D2-15CB940717E0}"/>
          </ac:spMkLst>
        </pc:spChg>
        <pc:spChg chg="add del mod">
          <ac:chgData name="김 호겸" userId="dc474e730662a66f" providerId="Windows Live" clId="Web-{04107EA9-636B-4DF1-BC0C-3479FAB433EA}" dt="2022-08-04T11:12:21.465" v="870"/>
          <ac:spMkLst>
            <pc:docMk/>
            <pc:sldMk cId="2093737123" sldId="259"/>
            <ac:spMk id="18" creationId="{42C6947D-02D5-959C-1502-CBFCFA00647F}"/>
          </ac:spMkLst>
        </pc:spChg>
        <pc:spChg chg="add mod">
          <ac:chgData name="김 호겸" userId="dc474e730662a66f" providerId="Windows Live" clId="Web-{04107EA9-636B-4DF1-BC0C-3479FAB433EA}" dt="2022-08-04T11:23:57.183" v="1153" actId="1076"/>
          <ac:spMkLst>
            <pc:docMk/>
            <pc:sldMk cId="2093737123" sldId="259"/>
            <ac:spMk id="24" creationId="{7055A9E5-DC4D-7D0C-90C7-D71A5F31BC09}"/>
          </ac:spMkLst>
        </pc:spChg>
        <pc:spChg chg="add del mod">
          <ac:chgData name="김 호겸" userId="dc474e730662a66f" providerId="Windows Live" clId="Web-{04107EA9-636B-4DF1-BC0C-3479FAB433EA}" dt="2022-08-04T11:12:19.793" v="869"/>
          <ac:spMkLst>
            <pc:docMk/>
            <pc:sldMk cId="2093737123" sldId="259"/>
            <ac:spMk id="25" creationId="{591DC499-3527-0D79-A81F-5513838C6C37}"/>
          </ac:spMkLst>
        </pc:spChg>
        <pc:spChg chg="add mod">
          <ac:chgData name="김 호겸" userId="dc474e730662a66f" providerId="Windows Live" clId="Web-{04107EA9-636B-4DF1-BC0C-3479FAB433EA}" dt="2022-08-04T11:23:57.198" v="1154" actId="1076"/>
          <ac:spMkLst>
            <pc:docMk/>
            <pc:sldMk cId="2093737123" sldId="259"/>
            <ac:spMk id="26" creationId="{09AFF2F8-EECD-7AD5-0830-DB5428446353}"/>
          </ac:spMkLst>
        </pc:spChg>
        <pc:spChg chg="add mod">
          <ac:chgData name="김 호겸" userId="dc474e730662a66f" providerId="Windows Live" clId="Web-{04107EA9-636B-4DF1-BC0C-3479FAB433EA}" dt="2022-08-04T11:23:57.229" v="1155" actId="1076"/>
          <ac:spMkLst>
            <pc:docMk/>
            <pc:sldMk cId="2093737123" sldId="259"/>
            <ac:spMk id="27" creationId="{2F8FAD69-3BB9-F40D-FE1F-857DCD02AA37}"/>
          </ac:spMkLst>
        </pc:spChg>
        <pc:spChg chg="add mod">
          <ac:chgData name="김 호겸" userId="dc474e730662a66f" providerId="Windows Live" clId="Web-{04107EA9-636B-4DF1-BC0C-3479FAB433EA}" dt="2022-08-04T11:23:57.245" v="1156" actId="1076"/>
          <ac:spMkLst>
            <pc:docMk/>
            <pc:sldMk cId="2093737123" sldId="259"/>
            <ac:spMk id="28" creationId="{4F2D2136-C6C6-8793-148A-5B4A4CFD7C18}"/>
          </ac:spMkLst>
        </pc:spChg>
        <pc:spChg chg="add mod">
          <ac:chgData name="김 호겸" userId="dc474e730662a66f" providerId="Windows Live" clId="Web-{04107EA9-636B-4DF1-BC0C-3479FAB433EA}" dt="2022-08-04T11:23:57.261" v="1157" actId="1076"/>
          <ac:spMkLst>
            <pc:docMk/>
            <pc:sldMk cId="2093737123" sldId="259"/>
            <ac:spMk id="29" creationId="{8DF3E9B1-11F1-8F0C-ADCE-89113A9A1112}"/>
          </ac:spMkLst>
        </pc:spChg>
        <pc:spChg chg="add mod">
          <ac:chgData name="김 호겸" userId="dc474e730662a66f" providerId="Windows Live" clId="Web-{04107EA9-636B-4DF1-BC0C-3479FAB433EA}" dt="2022-08-04T11:23:57.276" v="1158" actId="1076"/>
          <ac:spMkLst>
            <pc:docMk/>
            <pc:sldMk cId="2093737123" sldId="259"/>
            <ac:spMk id="30" creationId="{9FBAE9D0-D736-9FC5-2716-47320FC01FBD}"/>
          </ac:spMkLst>
        </pc:spChg>
        <pc:spChg chg="add mod">
          <ac:chgData name="김 호겸" userId="dc474e730662a66f" providerId="Windows Live" clId="Web-{04107EA9-636B-4DF1-BC0C-3479FAB433EA}" dt="2022-08-04T11:23:57.292" v="1159" actId="1076"/>
          <ac:spMkLst>
            <pc:docMk/>
            <pc:sldMk cId="2093737123" sldId="259"/>
            <ac:spMk id="31" creationId="{324D33FE-297E-47A1-7568-5B5FC6AA0CE2}"/>
          </ac:spMkLst>
        </pc:spChg>
        <pc:spChg chg="add mod">
          <ac:chgData name="김 호겸" userId="dc474e730662a66f" providerId="Windows Live" clId="Web-{04107EA9-636B-4DF1-BC0C-3479FAB433EA}" dt="2022-08-04T11:23:57.308" v="1160" actId="1076"/>
          <ac:spMkLst>
            <pc:docMk/>
            <pc:sldMk cId="2093737123" sldId="259"/>
            <ac:spMk id="32" creationId="{5E03722F-CCCB-608C-9FFC-49332DDBE22E}"/>
          </ac:spMkLst>
        </pc:spChg>
        <pc:spChg chg="add del mod">
          <ac:chgData name="김 호겸" userId="dc474e730662a66f" providerId="Windows Live" clId="Web-{04107EA9-636B-4DF1-BC0C-3479FAB433EA}" dt="2022-08-04T11:15:52.063" v="933"/>
          <ac:spMkLst>
            <pc:docMk/>
            <pc:sldMk cId="2093737123" sldId="259"/>
            <ac:spMk id="34" creationId="{4FFD48B4-E1D9-4597-1F27-EB3C5103A498}"/>
          </ac:spMkLst>
        </pc:spChg>
        <pc:spChg chg="add del mod">
          <ac:chgData name="김 호겸" userId="dc474e730662a66f" providerId="Windows Live" clId="Web-{04107EA9-636B-4DF1-BC0C-3479FAB433EA}" dt="2022-08-04T11:16:33.704" v="940"/>
          <ac:spMkLst>
            <pc:docMk/>
            <pc:sldMk cId="2093737123" sldId="259"/>
            <ac:spMk id="35" creationId="{7B4F3FBB-FEE9-A7DD-AB64-102C8C85B962}"/>
          </ac:spMkLst>
        </pc:spChg>
        <pc:spChg chg="add mod">
          <ac:chgData name="김 호겸" userId="dc474e730662a66f" providerId="Windows Live" clId="Web-{04107EA9-636B-4DF1-BC0C-3479FAB433EA}" dt="2022-08-04T11:23:57.339" v="1162" actId="1076"/>
          <ac:spMkLst>
            <pc:docMk/>
            <pc:sldMk cId="2093737123" sldId="259"/>
            <ac:spMk id="36" creationId="{A97B4E1C-8A2E-4D17-7840-AF6BC6FB96F1}"/>
          </ac:spMkLst>
        </pc:spChg>
        <pc:spChg chg="add del mod">
          <ac:chgData name="김 호겸" userId="dc474e730662a66f" providerId="Windows Live" clId="Web-{04107EA9-636B-4DF1-BC0C-3479FAB433EA}" dt="2022-08-04T11:18:49.285" v="956"/>
          <ac:spMkLst>
            <pc:docMk/>
            <pc:sldMk cId="2093737123" sldId="259"/>
            <ac:spMk id="39" creationId="{9F05DB10-1356-45C4-2411-5C5CBAA6B014}"/>
          </ac:spMkLst>
        </pc:spChg>
        <pc:spChg chg="add mod">
          <ac:chgData name="김 호겸" userId="dc474e730662a66f" providerId="Windows Live" clId="Web-{04107EA9-636B-4DF1-BC0C-3479FAB433EA}" dt="2022-08-04T11:23:57.386" v="1165" actId="1076"/>
          <ac:spMkLst>
            <pc:docMk/>
            <pc:sldMk cId="2093737123" sldId="259"/>
            <ac:spMk id="40" creationId="{C0138624-A714-6F09-400B-1A886EF60946}"/>
          </ac:spMkLst>
        </pc:spChg>
        <pc:spChg chg="add mod">
          <ac:chgData name="김 호겸" userId="dc474e730662a66f" providerId="Windows Live" clId="Web-{04107EA9-636B-4DF1-BC0C-3479FAB433EA}" dt="2022-08-04T11:23:57.417" v="1167" actId="1076"/>
          <ac:spMkLst>
            <pc:docMk/>
            <pc:sldMk cId="2093737123" sldId="259"/>
            <ac:spMk id="42" creationId="{9BEBC693-225C-840E-9F2A-10D4710AE56E}"/>
          </ac:spMkLst>
        </pc:spChg>
        <pc:spChg chg="add mod">
          <ac:chgData name="김 호겸" userId="dc474e730662a66f" providerId="Windows Live" clId="Web-{04107EA9-636B-4DF1-BC0C-3479FAB433EA}" dt="2022-08-04T11:23:57.433" v="1168" actId="1076"/>
          <ac:spMkLst>
            <pc:docMk/>
            <pc:sldMk cId="2093737123" sldId="259"/>
            <ac:spMk id="43" creationId="{1B1F1ED0-FB8E-A06D-60E3-B3D0EA3D7149}"/>
          </ac:spMkLst>
        </pc:spChg>
        <pc:graphicFrameChg chg="add mod modGraphic">
          <ac:chgData name="김 호겸" userId="dc474e730662a66f" providerId="Windows Live" clId="Web-{04107EA9-636B-4DF1-BC0C-3479FAB433EA}" dt="2022-08-04T11:00:31.887" v="665"/>
          <ac:graphicFrameMkLst>
            <pc:docMk/>
            <pc:sldMk cId="2093737123" sldId="259"/>
            <ac:graphicFrameMk id="3" creationId="{C80670CB-C5C6-096F-4121-4401E742F5B1}"/>
          </ac:graphicFrameMkLst>
        </pc:graphicFrameChg>
        <pc:graphicFrameChg chg="del mod modGraphic">
          <ac:chgData name="김 호겸" userId="dc474e730662a66f" providerId="Windows Live" clId="Web-{04107EA9-636B-4DF1-BC0C-3479FAB433EA}" dt="2022-08-04T10:38:00.030" v="411"/>
          <ac:graphicFrameMkLst>
            <pc:docMk/>
            <pc:sldMk cId="2093737123" sldId="259"/>
            <ac:graphicFrameMk id="8" creationId="{396A736F-4FD4-E167-3F0E-72E4C81A092B}"/>
          </ac:graphicFrameMkLst>
        </pc:graphicFrameChg>
        <pc:picChg chg="add del mod">
          <ac:chgData name="김 호겸" userId="dc474e730662a66f" providerId="Windows Live" clId="Web-{04107EA9-636B-4DF1-BC0C-3479FAB433EA}" dt="2022-08-04T11:02:47.484" v="686"/>
          <ac:picMkLst>
            <pc:docMk/>
            <pc:sldMk cId="2093737123" sldId="259"/>
            <ac:picMk id="6" creationId="{12A90E33-928C-2408-AB06-FCB3BE267C8D}"/>
          </ac:picMkLst>
        </pc:picChg>
        <pc:picChg chg="add del mod">
          <ac:chgData name="김 호겸" userId="dc474e730662a66f" providerId="Windows Live" clId="Web-{04107EA9-636B-4DF1-BC0C-3479FAB433EA}" dt="2022-08-04T11:02:55.594" v="688"/>
          <ac:picMkLst>
            <pc:docMk/>
            <pc:sldMk cId="2093737123" sldId="259"/>
            <ac:picMk id="7" creationId="{28FA0CF3-DFF0-E2C8-76B5-D422CBAFE63A}"/>
          </ac:picMkLst>
        </pc:picChg>
        <pc:picChg chg="add del">
          <ac:chgData name="김 호겸" userId="dc474e730662a66f" providerId="Windows Live" clId="Web-{04107EA9-636B-4DF1-BC0C-3479FAB433EA}" dt="2022-08-04T11:23:11.900" v="1036"/>
          <ac:picMkLst>
            <pc:docMk/>
            <pc:sldMk cId="2093737123" sldId="259"/>
            <ac:picMk id="11" creationId="{EF328FCE-B6BA-4BB2-49C6-B48AAD6AEB2A}"/>
          </ac:picMkLst>
        </pc:picChg>
        <pc:cxnChg chg="add mod">
          <ac:chgData name="김 호겸" userId="dc474e730662a66f" providerId="Windows Live" clId="Web-{04107EA9-636B-4DF1-BC0C-3479FAB433EA}" dt="2022-08-04T11:23:57.058" v="1145" actId="1076"/>
          <ac:cxnSpMkLst>
            <pc:docMk/>
            <pc:sldMk cId="2093737123" sldId="259"/>
            <ac:cxnSpMk id="12" creationId="{2930B410-7856-B2DF-69D4-75680B6FF850}"/>
          </ac:cxnSpMkLst>
        </pc:cxnChg>
        <pc:cxnChg chg="add mod">
          <ac:chgData name="김 호겸" userId="dc474e730662a66f" providerId="Windows Live" clId="Web-{04107EA9-636B-4DF1-BC0C-3479FAB433EA}" dt="2022-08-04T11:23:57.089" v="1147" actId="1076"/>
          <ac:cxnSpMkLst>
            <pc:docMk/>
            <pc:sldMk cId="2093737123" sldId="259"/>
            <ac:cxnSpMk id="14" creationId="{61CA8FB4-8F33-7834-7F58-D94F713E0C5B}"/>
          </ac:cxnSpMkLst>
        </pc:cxnChg>
        <pc:cxnChg chg="add del mod">
          <ac:chgData name="김 호겸" userId="dc474e730662a66f" providerId="Windows Live" clId="Web-{04107EA9-636B-4DF1-BC0C-3479FAB433EA}" dt="2022-08-04T11:08:02.694" v="788"/>
          <ac:cxnSpMkLst>
            <pc:docMk/>
            <pc:sldMk cId="2093737123" sldId="259"/>
            <ac:cxnSpMk id="16" creationId="{0B5A788A-33FC-E673-5E7D-5EC4109BAE83}"/>
          </ac:cxnSpMkLst>
        </pc:cxnChg>
        <pc:cxnChg chg="add del mod">
          <ac:chgData name="김 호겸" userId="dc474e730662a66f" providerId="Windows Live" clId="Web-{04107EA9-636B-4DF1-BC0C-3479FAB433EA}" dt="2022-08-04T11:09:36.352" v="822"/>
          <ac:cxnSpMkLst>
            <pc:docMk/>
            <pc:sldMk cId="2093737123" sldId="259"/>
            <ac:cxnSpMk id="19" creationId="{F8C7C350-356D-0424-9C15-8B03E99F8CCA}"/>
          </ac:cxnSpMkLst>
        </pc:cxnChg>
        <pc:cxnChg chg="add del mod">
          <ac:chgData name="김 호겸" userId="dc474e730662a66f" providerId="Windows Live" clId="Web-{04107EA9-636B-4DF1-BC0C-3479FAB433EA}" dt="2022-08-04T11:09:31.649" v="819"/>
          <ac:cxnSpMkLst>
            <pc:docMk/>
            <pc:sldMk cId="2093737123" sldId="259"/>
            <ac:cxnSpMk id="20" creationId="{25A2BC34-6392-B6F7-A22A-64D9270F3049}"/>
          </ac:cxnSpMkLst>
        </pc:cxnChg>
        <pc:cxnChg chg="add mod">
          <ac:chgData name="김 호겸" userId="dc474e730662a66f" providerId="Windows Live" clId="Web-{04107EA9-636B-4DF1-BC0C-3479FAB433EA}" dt="2022-08-04T11:23:57.136" v="1150" actId="1076"/>
          <ac:cxnSpMkLst>
            <pc:docMk/>
            <pc:sldMk cId="2093737123" sldId="259"/>
            <ac:cxnSpMk id="21" creationId="{01CD909D-7688-FE71-8595-63206A68BB5D}"/>
          </ac:cxnSpMkLst>
        </pc:cxnChg>
        <pc:cxnChg chg="add mod">
          <ac:chgData name="김 호겸" userId="dc474e730662a66f" providerId="Windows Live" clId="Web-{04107EA9-636B-4DF1-BC0C-3479FAB433EA}" dt="2022-08-04T11:23:57.151" v="1151" actId="1076"/>
          <ac:cxnSpMkLst>
            <pc:docMk/>
            <pc:sldMk cId="2093737123" sldId="259"/>
            <ac:cxnSpMk id="22" creationId="{1B7CCA4A-F822-6FEA-EAF4-9039323D64DD}"/>
          </ac:cxnSpMkLst>
        </pc:cxnChg>
        <pc:cxnChg chg="add mod">
          <ac:chgData name="김 호겸" userId="dc474e730662a66f" providerId="Windows Live" clId="Web-{04107EA9-636B-4DF1-BC0C-3479FAB433EA}" dt="2022-08-04T11:23:57.167" v="1152" actId="1076"/>
          <ac:cxnSpMkLst>
            <pc:docMk/>
            <pc:sldMk cId="2093737123" sldId="259"/>
            <ac:cxnSpMk id="23" creationId="{C9ABE739-CF85-764E-B22A-FD59917BB54D}"/>
          </ac:cxnSpMkLst>
        </pc:cxnChg>
        <pc:cxnChg chg="add mod">
          <ac:chgData name="김 호겸" userId="dc474e730662a66f" providerId="Windows Live" clId="Web-{04107EA9-636B-4DF1-BC0C-3479FAB433EA}" dt="2022-08-04T11:23:57.323" v="1161" actId="1076"/>
          <ac:cxnSpMkLst>
            <pc:docMk/>
            <pc:sldMk cId="2093737123" sldId="259"/>
            <ac:cxnSpMk id="33" creationId="{E5E0E9C2-F670-E188-6918-95C70CD505F3}"/>
          </ac:cxnSpMkLst>
        </pc:cxnChg>
        <pc:cxnChg chg="add mod">
          <ac:chgData name="김 호겸" userId="dc474e730662a66f" providerId="Windows Live" clId="Web-{04107EA9-636B-4DF1-BC0C-3479FAB433EA}" dt="2022-08-04T11:23:57.355" v="1163" actId="1076"/>
          <ac:cxnSpMkLst>
            <pc:docMk/>
            <pc:sldMk cId="2093737123" sldId="259"/>
            <ac:cxnSpMk id="37" creationId="{BF83FD06-41EA-6AF2-9F9A-A41EAD3E1D93}"/>
          </ac:cxnSpMkLst>
        </pc:cxnChg>
        <pc:cxnChg chg="add mod">
          <ac:chgData name="김 호겸" userId="dc474e730662a66f" providerId="Windows Live" clId="Web-{04107EA9-636B-4DF1-BC0C-3479FAB433EA}" dt="2022-08-04T11:23:57.370" v="1164" actId="1076"/>
          <ac:cxnSpMkLst>
            <pc:docMk/>
            <pc:sldMk cId="2093737123" sldId="259"/>
            <ac:cxnSpMk id="38" creationId="{A2D64F13-BB6A-0F0D-9384-3D31D474B0DE}"/>
          </ac:cxnSpMkLst>
        </pc:cxnChg>
        <pc:cxnChg chg="add mod">
          <ac:chgData name="김 호겸" userId="dc474e730662a66f" providerId="Windows Live" clId="Web-{04107EA9-636B-4DF1-BC0C-3479FAB433EA}" dt="2022-08-04T11:23:57.401" v="1166" actId="1076"/>
          <ac:cxnSpMkLst>
            <pc:docMk/>
            <pc:sldMk cId="2093737123" sldId="259"/>
            <ac:cxnSpMk id="41" creationId="{75F24F16-5415-2BF6-347D-818BA2B56E00}"/>
          </ac:cxnSpMkLst>
        </pc:cxnChg>
        <pc:cxnChg chg="add mod">
          <ac:chgData name="김 호겸" userId="dc474e730662a66f" providerId="Windows Live" clId="Web-{04107EA9-636B-4DF1-BC0C-3479FAB433EA}" dt="2022-08-04T11:24:29.824" v="1173" actId="1076"/>
          <ac:cxnSpMkLst>
            <pc:docMk/>
            <pc:sldMk cId="2093737123" sldId="259"/>
            <ac:cxnSpMk id="44" creationId="{C22ED6D0-42D3-3CE1-E648-33C61B0A649A}"/>
          </ac:cxnSpMkLst>
        </pc:cxnChg>
        <pc:cxnChg chg="add mod">
          <ac:chgData name="김 호겸" userId="dc474e730662a66f" providerId="Windows Live" clId="Web-{04107EA9-636B-4DF1-BC0C-3479FAB433EA}" dt="2022-08-04T11:24:29.840" v="1174" actId="1076"/>
          <ac:cxnSpMkLst>
            <pc:docMk/>
            <pc:sldMk cId="2093737123" sldId="259"/>
            <ac:cxnSpMk id="45" creationId="{ADC9C8BB-44B9-ED9C-72F3-6082010A9A96}"/>
          </ac:cxnSpMkLst>
        </pc:cxnChg>
      </pc:sldChg>
      <pc:sldChg chg="add del ord">
        <pc:chgData name="김 호겸" userId="dc474e730662a66f" providerId="Windows Live" clId="Web-{04107EA9-636B-4DF1-BC0C-3479FAB433EA}" dt="2022-08-04T10:36:10.293" v="396"/>
        <pc:sldMkLst>
          <pc:docMk/>
          <pc:sldMk cId="339111934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4DA44-A01B-4754-BB47-D3651FDE6E3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FE826-B890-4BB7-B5BE-47B98A1A1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62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9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9B45BA4C-9B54-4496-821F-9E0985CA9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09135" y="5258297"/>
            <a:ext cx="3567569" cy="1441003"/>
          </a:xfrm>
        </p:spPr>
        <p:txBody>
          <a:bodyPr lIns="109728" tIns="109728" rIns="109728" bIns="91440" anchor="t">
            <a:normAutofit fontScale="77500" lnSpcReduction="20000"/>
          </a:bodyPr>
          <a:lstStyle/>
          <a:p>
            <a:pPr algn="l"/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404 </a:t>
            </a:r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Page</a:t>
            </a:r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 </a:t>
            </a:r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Not</a:t>
            </a:r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 </a:t>
            </a:r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Found</a:t>
            </a:r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 </a:t>
            </a:r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Team</a:t>
            </a:r>
            <a:endParaRPr lang="ko-KR" altLang="en-US" b="1">
              <a:latin typeface="Century Schoolbook"/>
              <a:ea typeface="Malgun Gothic"/>
              <a:cs typeface="Microsoft GothicNeo Light"/>
            </a:endParaRPr>
          </a:p>
          <a:p>
            <a:pPr algn="l"/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StackUnderflow</a:t>
            </a:r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 Project</a:t>
            </a:r>
          </a:p>
          <a:p>
            <a:pPr algn="l"/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Process</a:t>
            </a:r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 </a:t>
            </a:r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Flow</a:t>
            </a:r>
            <a:r>
              <a:rPr lang="ko-KR" altLang="en-US" b="1" dirty="0">
                <a:latin typeface="Century Schoolbook"/>
                <a:ea typeface="Malgun Gothic"/>
                <a:cs typeface="Microsoft GothicNeo Light"/>
              </a:rPr>
              <a:t> </a:t>
            </a:r>
            <a:r>
              <a:rPr lang="ko-KR" altLang="en-US" b="1" dirty="0" err="1">
                <a:latin typeface="Century Schoolbook"/>
                <a:ea typeface="Malgun Gothic"/>
                <a:cs typeface="Microsoft GothicNeo Light"/>
              </a:rPr>
              <a:t>Diagram</a:t>
            </a:r>
            <a:endParaRPr lang="ko-KR" altLang="en-US" b="1">
              <a:latin typeface="Century Schoolbook"/>
              <a:ea typeface="Malgun Gothic"/>
              <a:cs typeface="Microsoft GothicNeo Light"/>
            </a:endParaRPr>
          </a:p>
        </p:txBody>
      </p:sp>
      <p:pic>
        <p:nvPicPr>
          <p:cNvPr id="4" name="Picture 3" descr="파란색과 분홍색의 추상적인 폭발">
            <a:extLst>
              <a:ext uri="{FF2B5EF4-FFF2-40B4-BE49-F238E27FC236}">
                <a16:creationId xmlns="" xmlns:a16="http://schemas.microsoft.com/office/drawing/2014/main" id="{F7197A41-317D-7B51-1731-767E37F41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4" r="26947" b="-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A688F778-D7BC-34E5-6562-C91B1081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510" y="2293165"/>
            <a:ext cx="3823647" cy="22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8" y="1278438"/>
            <a:ext cx="4267201" cy="711417"/>
          </a:xfrm>
        </p:spPr>
        <p:txBody>
          <a:bodyPr/>
          <a:lstStyle/>
          <a:p>
            <a:pPr algn="ctr"/>
            <a:r>
              <a:rPr lang="en-US" altLang="ko-KR" sz="4000" dirty="0" smtClean="0">
                <a:latin typeface="Malgun Gothic"/>
                <a:ea typeface="Malgun Gothic"/>
                <a:cs typeface="Microsoft GothicNeo"/>
              </a:rPr>
              <a:t>THANK YOU</a:t>
            </a:r>
            <a:endParaRPr lang="ko-KR" altLang="en-US" sz="4000" dirty="0">
              <a:latin typeface="Malgun Gothic"/>
              <a:ea typeface="Malgun Gothic"/>
              <a:cs typeface="Microsoft GothicNeo"/>
            </a:endParaRPr>
          </a:p>
        </p:txBody>
      </p:sp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7" y="2726484"/>
            <a:ext cx="4267201" cy="28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31217"/>
            <a:ext cx="2831368" cy="786885"/>
          </a:xfrm>
        </p:spPr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CONTENT</a:t>
            </a:r>
            <a:endParaRPr lang="ko-KR" dirty="0"/>
          </a:p>
        </p:txBody>
      </p:sp>
      <p:sp>
        <p:nvSpPr>
          <p:cNvPr id="4" name="별: 꼭짓점 5개 3">
            <a:extLst>
              <a:ext uri="{FF2B5EF4-FFF2-40B4-BE49-F238E27FC236}">
                <a16:creationId xmlns="" xmlns:a16="http://schemas.microsoft.com/office/drawing/2014/main" id="{F7A5DFFE-EB05-3A38-589C-7F0B02E6CEC5}"/>
              </a:ext>
            </a:extLst>
          </p:cNvPr>
          <p:cNvSpPr/>
          <p:nvPr/>
        </p:nvSpPr>
        <p:spPr>
          <a:xfrm>
            <a:off x="3421039" y="2152935"/>
            <a:ext cx="955342" cy="90985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1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="" xmlns:a16="http://schemas.microsoft.com/office/drawing/2014/main" id="{7A4E5BF9-243A-C1DD-FB6C-8EC6BE9E46DA}"/>
              </a:ext>
            </a:extLst>
          </p:cNvPr>
          <p:cNvSpPr/>
          <p:nvPr/>
        </p:nvSpPr>
        <p:spPr>
          <a:xfrm>
            <a:off x="3421038" y="3597322"/>
            <a:ext cx="955342" cy="90985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2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FDD66B51-5785-F917-2C35-7241DCB0B794}"/>
              </a:ext>
            </a:extLst>
          </p:cNvPr>
          <p:cNvSpPr/>
          <p:nvPr/>
        </p:nvSpPr>
        <p:spPr>
          <a:xfrm>
            <a:off x="5042421" y="2147959"/>
            <a:ext cx="3377820" cy="909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문서 개정 </a:t>
            </a:r>
            <a:r>
              <a:rPr lang="ko-KR" altLang="en-US" b="1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이력표</a:t>
            </a:r>
            <a:endParaRPr lang="ko-KR" altLang="en-US" b="1" dirty="0">
              <a:solidFill>
                <a:schemeClr val="tx1"/>
              </a:solidFill>
              <a:ea typeface="Microsoft GothicNeo Light"/>
              <a:cs typeface="Microsoft GothicNeo Ligh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C6E500B8-C975-BBD1-203A-CC9DBAB543AF}"/>
              </a:ext>
            </a:extLst>
          </p:cNvPr>
          <p:cNvSpPr/>
          <p:nvPr/>
        </p:nvSpPr>
        <p:spPr>
          <a:xfrm>
            <a:off x="5042421" y="3694704"/>
            <a:ext cx="3377820" cy="909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Microsoft GothicNeo Light"/>
                <a:cs typeface="Microsoft GothicNeo Light"/>
              </a:rPr>
              <a:t>기능별 프로세스 흐름도</a:t>
            </a:r>
          </a:p>
        </p:txBody>
      </p:sp>
      <p:pic>
        <p:nvPicPr>
          <p:cNvPr id="11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286" y="4727016"/>
            <a:ext cx="2151796" cy="12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31217"/>
            <a:ext cx="3457433" cy="661493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문서 개정 </a:t>
            </a:r>
            <a:r>
              <a:rPr lang="ko-KR" altLang="en-US" sz="3200" dirty="0" err="1">
                <a:latin typeface="Malgun Gothic"/>
                <a:ea typeface="Malgun Gothic"/>
                <a:cs typeface="Microsoft GothicNeo"/>
              </a:rPr>
              <a:t>이력표</a:t>
            </a:r>
            <a:endParaRPr lang="ko-KR" altLang="en-US" sz="3200" dirty="0">
              <a:latin typeface="Malgun Gothic"/>
              <a:ea typeface="Malgun Gothic"/>
              <a:cs typeface="Microsoft GothicNeo"/>
            </a:endParaRPr>
          </a:p>
        </p:txBody>
      </p:sp>
      <p:pic>
        <p:nvPicPr>
          <p:cNvPr id="11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134" y="5305749"/>
            <a:ext cx="1148657" cy="678603"/>
          </a:xfrm>
          <a:prstGeom prst="rect">
            <a:avLst/>
          </a:prstGeom>
        </p:spPr>
      </p:pic>
      <p:graphicFrame>
        <p:nvGraphicFramePr>
          <p:cNvPr id="8" name="표 9">
            <a:extLst>
              <a:ext uri="{FF2B5EF4-FFF2-40B4-BE49-F238E27FC236}">
                <a16:creationId xmlns="" xmlns:a16="http://schemas.microsoft.com/office/drawing/2014/main" id="{396A736F-4FD4-E167-3F0E-72E4C81A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95509"/>
              </p:ext>
            </p:extLst>
          </p:nvPr>
        </p:nvGraphicFramePr>
        <p:xfrm>
          <a:off x="2035215" y="1977341"/>
          <a:ext cx="8168640" cy="315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="" xmlns:a16="http://schemas.microsoft.com/office/drawing/2014/main" val="3509173982"/>
                    </a:ext>
                  </a:extLst>
                </a:gridCol>
                <a:gridCol w="1633728">
                  <a:extLst>
                    <a:ext uri="{9D8B030D-6E8A-4147-A177-3AD203B41FA5}">
                      <a16:colId xmlns="" xmlns:a16="http://schemas.microsoft.com/office/drawing/2014/main" val="4063334468"/>
                    </a:ext>
                  </a:extLst>
                </a:gridCol>
                <a:gridCol w="1633728">
                  <a:extLst>
                    <a:ext uri="{9D8B030D-6E8A-4147-A177-3AD203B41FA5}">
                      <a16:colId xmlns="" xmlns:a16="http://schemas.microsoft.com/office/drawing/2014/main" val="1048557425"/>
                    </a:ext>
                  </a:extLst>
                </a:gridCol>
                <a:gridCol w="1633728">
                  <a:extLst>
                    <a:ext uri="{9D8B030D-6E8A-4147-A177-3AD203B41FA5}">
                      <a16:colId xmlns="" xmlns:a16="http://schemas.microsoft.com/office/drawing/2014/main" val="909647017"/>
                    </a:ext>
                  </a:extLst>
                </a:gridCol>
                <a:gridCol w="1633728">
                  <a:extLst>
                    <a:ext uri="{9D8B030D-6E8A-4147-A177-3AD203B41FA5}">
                      <a16:colId xmlns="" xmlns:a16="http://schemas.microsoft.com/office/drawing/2014/main" val="1195872877"/>
                    </a:ext>
                  </a:extLst>
                </a:gridCol>
              </a:tblGrid>
              <a:tr h="598265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이력</a:t>
                      </a:r>
                      <a:endParaRPr lang="ko-KR" altLang="en-US" dirty="0" err="1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3187437"/>
                  </a:ext>
                </a:extLst>
              </a:tr>
              <a:tr h="42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승인자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0025268"/>
                  </a:ext>
                </a:extLst>
              </a:tr>
              <a:tr h="4260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최초 제정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최현우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37109420"/>
                  </a:ext>
                </a:extLst>
              </a:tr>
              <a:tr h="4260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9581664"/>
                  </a:ext>
                </a:extLst>
              </a:tr>
              <a:tr h="4260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462047"/>
                  </a:ext>
                </a:extLst>
              </a:tr>
              <a:tr h="4260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3744328"/>
                  </a:ext>
                </a:extLst>
              </a:tr>
              <a:tr h="4260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2264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1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52" y="880432"/>
            <a:ext cx="3881837" cy="661493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altLang="en-US" sz="2400" dirty="0">
                <a:latin typeface="Malgun Gothic"/>
                <a:ea typeface="Malgun Gothic"/>
                <a:cs typeface="Microsoft GothicNeo"/>
              </a:rPr>
              <a:t>기능별 프로세스 흐름도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C80670CB-C5C6-096F-4121-4401E74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01177"/>
              </p:ext>
            </p:extLst>
          </p:nvPr>
        </p:nvGraphicFramePr>
        <p:xfrm>
          <a:off x="1977341" y="1562947"/>
          <a:ext cx="81686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98319247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916086796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867576660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171416633"/>
                    </a:ext>
                  </a:extLst>
                </a:gridCol>
              </a:tblGrid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2248874"/>
                  </a:ext>
                </a:extLst>
              </a:tr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RM-A01-001~004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로그인 &amp; 로그아웃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9985493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="" xmlns:a16="http://schemas.microsoft.com/office/drawing/2014/main" id="{7B072E44-79DB-EEA6-560C-342251CA80D6}"/>
              </a:ext>
            </a:extLst>
          </p:cNvPr>
          <p:cNvSpPr/>
          <p:nvPr/>
        </p:nvSpPr>
        <p:spPr>
          <a:xfrm>
            <a:off x="1325421" y="2851911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로그인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="" xmlns:a16="http://schemas.microsoft.com/office/drawing/2014/main" id="{7CCD9C9E-BDD0-4F90-3ED3-0FDAC276BE05}"/>
              </a:ext>
            </a:extLst>
          </p:cNvPr>
          <p:cNvSpPr/>
          <p:nvPr/>
        </p:nvSpPr>
        <p:spPr>
          <a:xfrm>
            <a:off x="1325420" y="4250518"/>
            <a:ext cx="916329" cy="501567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아이디 찾기</a:t>
            </a: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="" xmlns:a16="http://schemas.microsoft.com/office/drawing/2014/main" id="{35B06B54-CF42-25C6-7DB8-59C6FEB4499E}"/>
              </a:ext>
            </a:extLst>
          </p:cNvPr>
          <p:cNvSpPr/>
          <p:nvPr/>
        </p:nvSpPr>
        <p:spPr>
          <a:xfrm>
            <a:off x="1267545" y="5399178"/>
            <a:ext cx="1032075" cy="501567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비밀번호 찾기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30B410-7856-B2DF-69D4-75680B6FF850}"/>
              </a:ext>
            </a:extLst>
          </p:cNvPr>
          <p:cNvCxnSpPr/>
          <p:nvPr/>
        </p:nvCxnSpPr>
        <p:spPr>
          <a:xfrm flipV="1">
            <a:off x="2471437" y="2532206"/>
            <a:ext cx="2071867" cy="46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6659421" y="2331050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홈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61CA8FB4-8F33-7834-7F58-D94F713E0C5B}"/>
              </a:ext>
            </a:extLst>
          </p:cNvPr>
          <p:cNvCxnSpPr>
            <a:cxnSpLocks/>
          </p:cNvCxnSpPr>
          <p:nvPr/>
        </p:nvCxnSpPr>
        <p:spPr>
          <a:xfrm>
            <a:off x="2471437" y="3016409"/>
            <a:ext cx="2071867" cy="37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2681470" y="2459618"/>
            <a:ext cx="1157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로그인 성공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58E32B-7204-08A9-54D2-15CB940717E0}"/>
              </a:ext>
            </a:extLst>
          </p:cNvPr>
          <p:cNvSpPr txBox="1"/>
          <p:nvPr/>
        </p:nvSpPr>
        <p:spPr>
          <a:xfrm>
            <a:off x="2681469" y="3202326"/>
            <a:ext cx="1157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로그인 실패</a:t>
            </a:r>
            <a:endParaRPr lang="ko-KR" altLang="en-US" dirty="0">
              <a:latin typeface="Malgun Gothic"/>
              <a:ea typeface="Malgun Gothic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01CD909D-7688-FE71-8595-63206A68BB5D}"/>
              </a:ext>
            </a:extLst>
          </p:cNvPr>
          <p:cNvCxnSpPr>
            <a:cxnSpLocks/>
          </p:cNvCxnSpPr>
          <p:nvPr/>
        </p:nvCxnSpPr>
        <p:spPr>
          <a:xfrm>
            <a:off x="4506652" y="3402232"/>
            <a:ext cx="2071867" cy="37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1B7CCA4A-F822-6FEA-EAF4-9039323D64DD}"/>
              </a:ext>
            </a:extLst>
          </p:cNvPr>
          <p:cNvCxnSpPr>
            <a:cxnSpLocks/>
          </p:cNvCxnSpPr>
          <p:nvPr/>
        </p:nvCxnSpPr>
        <p:spPr>
          <a:xfrm flipV="1">
            <a:off x="4477715" y="2918028"/>
            <a:ext cx="2071867" cy="46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497007" y="2503268"/>
            <a:ext cx="2033285" cy="30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물결 23">
            <a:extLst>
              <a:ext uri="{FF2B5EF4-FFF2-40B4-BE49-F238E27FC236}">
                <a16:creationId xmlns="" xmlns:a16="http://schemas.microsoft.com/office/drawing/2014/main" id="{7055A9E5-DC4D-7D0C-90C7-D71A5F31BC09}"/>
              </a:ext>
            </a:extLst>
          </p:cNvPr>
          <p:cNvSpPr/>
          <p:nvPr/>
        </p:nvSpPr>
        <p:spPr>
          <a:xfrm>
            <a:off x="5034987" y="2308665"/>
            <a:ext cx="885945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sp>
        <p:nvSpPr>
          <p:cNvPr id="26" name="물결 25">
            <a:extLst>
              <a:ext uri="{FF2B5EF4-FFF2-40B4-BE49-F238E27FC236}">
                <a16:creationId xmlns="" xmlns:a16="http://schemas.microsoft.com/office/drawing/2014/main" id="{09AFF2F8-EECD-7AD5-0830-DB5428446353}"/>
              </a:ext>
            </a:extLst>
          </p:cNvPr>
          <p:cNvSpPr/>
          <p:nvPr/>
        </p:nvSpPr>
        <p:spPr>
          <a:xfrm>
            <a:off x="5034987" y="2877754"/>
            <a:ext cx="885945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sp>
        <p:nvSpPr>
          <p:cNvPr id="27" name="물결 26">
            <a:extLst>
              <a:ext uri="{FF2B5EF4-FFF2-40B4-BE49-F238E27FC236}">
                <a16:creationId xmlns="" xmlns:a16="http://schemas.microsoft.com/office/drawing/2014/main" id="{2F8FAD69-3BB9-F40D-FE1F-857DCD02AA37}"/>
              </a:ext>
            </a:extLst>
          </p:cNvPr>
          <p:cNvSpPr/>
          <p:nvPr/>
        </p:nvSpPr>
        <p:spPr>
          <a:xfrm>
            <a:off x="5034988" y="3417905"/>
            <a:ext cx="885944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="" xmlns:a16="http://schemas.microsoft.com/office/drawing/2014/main" id="{4F2D2136-C6C6-8793-148A-5B4A4CFD7C18}"/>
              </a:ext>
            </a:extLst>
          </p:cNvPr>
          <p:cNvSpPr/>
          <p:nvPr/>
        </p:nvSpPr>
        <p:spPr>
          <a:xfrm>
            <a:off x="6659420" y="3623556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로그인</a:t>
            </a: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="" xmlns:a16="http://schemas.microsoft.com/office/drawing/2014/main" id="{8DF3E9B1-11F1-8F0C-ADCE-89113A9A1112}"/>
              </a:ext>
            </a:extLst>
          </p:cNvPr>
          <p:cNvSpPr/>
          <p:nvPr/>
        </p:nvSpPr>
        <p:spPr>
          <a:xfrm>
            <a:off x="6659421" y="2822974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FBAE9D0-D736-9FC5-2716-47320FC01FBD}"/>
              </a:ext>
            </a:extLst>
          </p:cNvPr>
          <p:cNvSpPr txBox="1"/>
          <p:nvPr/>
        </p:nvSpPr>
        <p:spPr>
          <a:xfrm>
            <a:off x="3954685" y="2932250"/>
            <a:ext cx="1157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아이디 오류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24D33FE-297E-47A1-7568-5B5FC6AA0CE2}"/>
              </a:ext>
            </a:extLst>
          </p:cNvPr>
          <p:cNvSpPr txBox="1"/>
          <p:nvPr/>
        </p:nvSpPr>
        <p:spPr>
          <a:xfrm>
            <a:off x="3636382" y="3510983"/>
            <a:ext cx="13986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비밀번호 오류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="" xmlns:a16="http://schemas.microsoft.com/office/drawing/2014/main" id="{5E03722F-CCCB-608C-9FFC-49332DDBE22E}"/>
              </a:ext>
            </a:extLst>
          </p:cNvPr>
          <p:cNvSpPr/>
          <p:nvPr/>
        </p:nvSpPr>
        <p:spPr>
          <a:xfrm>
            <a:off x="8337749" y="2311758"/>
            <a:ext cx="1041721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로그아웃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5E0E9C2-F670-E188-6918-95C70CD505F3}"/>
              </a:ext>
            </a:extLst>
          </p:cNvPr>
          <p:cNvCxnSpPr>
            <a:cxnSpLocks/>
          </p:cNvCxnSpPr>
          <p:nvPr/>
        </p:nvCxnSpPr>
        <p:spPr>
          <a:xfrm flipV="1">
            <a:off x="7766855" y="2483976"/>
            <a:ext cx="393539" cy="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929268" y="2302112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로그인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BF83FD06-41EA-6AF2-9F9A-A41EAD3E1D93}"/>
              </a:ext>
            </a:extLst>
          </p:cNvPr>
          <p:cNvCxnSpPr>
            <a:cxnSpLocks/>
          </p:cNvCxnSpPr>
          <p:nvPr/>
        </p:nvCxnSpPr>
        <p:spPr>
          <a:xfrm flipV="1">
            <a:off x="9445184" y="2435748"/>
            <a:ext cx="393539" cy="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A2D64F13-BB6A-0F0D-9384-3D31D474B0DE}"/>
              </a:ext>
            </a:extLst>
          </p:cNvPr>
          <p:cNvCxnSpPr>
            <a:cxnSpLocks/>
          </p:cNvCxnSpPr>
          <p:nvPr/>
        </p:nvCxnSpPr>
        <p:spPr>
          <a:xfrm flipV="1">
            <a:off x="2500374" y="4499900"/>
            <a:ext cx="1927185" cy="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4759849" y="4156999"/>
            <a:ext cx="1528984" cy="694481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입력</a:t>
            </a:r>
          </a:p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(이름, 생년월일)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5F24F16-5415-2BF6-347D-818BA2B56E00}"/>
              </a:ext>
            </a:extLst>
          </p:cNvPr>
          <p:cNvCxnSpPr>
            <a:cxnSpLocks/>
          </p:cNvCxnSpPr>
          <p:nvPr/>
        </p:nvCxnSpPr>
        <p:spPr>
          <a:xfrm flipV="1">
            <a:off x="6503285" y="4499899"/>
            <a:ext cx="1927185" cy="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BEBC693-225C-840E-9F2A-10D4710AE56E}"/>
              </a:ext>
            </a:extLst>
          </p:cNvPr>
          <p:cNvSpPr txBox="1"/>
          <p:nvPr/>
        </p:nvSpPr>
        <p:spPr>
          <a:xfrm>
            <a:off x="2681470" y="5751223"/>
            <a:ext cx="1157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이메일 전송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B1F1ED0-FB8E-A06D-60E3-B3D0EA3D7149}"/>
              </a:ext>
            </a:extLst>
          </p:cNvPr>
          <p:cNvSpPr/>
          <p:nvPr/>
        </p:nvSpPr>
        <p:spPr>
          <a:xfrm>
            <a:off x="8683786" y="4029798"/>
            <a:ext cx="1458589" cy="8216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Microsoft GothicNeo Light"/>
                <a:cs typeface="Microsoft GothicNeo Light"/>
              </a:rPr>
              <a:t>아이디 확인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22ED6D0-42D3-3CE1-E648-33C61B0A649A}"/>
              </a:ext>
            </a:extLst>
          </p:cNvPr>
          <p:cNvCxnSpPr>
            <a:cxnSpLocks/>
          </p:cNvCxnSpPr>
          <p:nvPr/>
        </p:nvCxnSpPr>
        <p:spPr>
          <a:xfrm flipV="1">
            <a:off x="2425140" y="5305749"/>
            <a:ext cx="2071867" cy="32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ADC9C8BB-44B9-ED9C-72F3-6082010A9A96}"/>
              </a:ext>
            </a:extLst>
          </p:cNvPr>
          <p:cNvCxnSpPr>
            <a:cxnSpLocks/>
          </p:cNvCxnSpPr>
          <p:nvPr/>
        </p:nvCxnSpPr>
        <p:spPr>
          <a:xfrm>
            <a:off x="2432854" y="5631510"/>
            <a:ext cx="2073798" cy="269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포인트가 8개인 별 6"/>
          <p:cNvSpPr/>
          <p:nvPr/>
        </p:nvSpPr>
        <p:spPr>
          <a:xfrm>
            <a:off x="3819335" y="5184253"/>
            <a:ext cx="411962" cy="429850"/>
          </a:xfrm>
          <a:prstGeom prst="star8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포인트가 8개인 별 38"/>
          <p:cNvSpPr/>
          <p:nvPr/>
        </p:nvSpPr>
        <p:spPr>
          <a:xfrm>
            <a:off x="3819335" y="5605267"/>
            <a:ext cx="411962" cy="429850"/>
          </a:xfrm>
          <a:prstGeom prst="star8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4746512" y="4919622"/>
            <a:ext cx="1528984" cy="694481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입력</a:t>
            </a:r>
          </a:p>
          <a:p>
            <a:pPr algn="ctr"/>
            <a:r>
              <a:rPr lang="ko-KR" altLang="en-US" sz="1400" dirty="0" smtClean="0">
                <a:ea typeface="Microsoft GothicNeo Light"/>
                <a:cs typeface="Microsoft GothicNeo Light"/>
              </a:rPr>
              <a:t>(질</a:t>
            </a:r>
            <a:r>
              <a:rPr lang="ko-KR" altLang="en-US" sz="1400" dirty="0">
                <a:ea typeface="Microsoft GothicNeo Light"/>
                <a:cs typeface="Microsoft GothicNeo Light"/>
              </a:rPr>
              <a:t>문</a:t>
            </a:r>
            <a:r>
              <a:rPr lang="ko-KR" altLang="en-US" sz="1400" dirty="0" smtClean="0">
                <a:ea typeface="Microsoft GothicNeo Light"/>
                <a:cs typeface="Microsoft GothicNeo Light"/>
              </a:rPr>
              <a:t>, 답변)</a:t>
            </a:r>
            <a:endParaRPr lang="ko-KR" altLang="en-US" sz="1400" dirty="0">
              <a:ea typeface="Microsoft GothicNeo Light"/>
              <a:cs typeface="Microsoft GothicNeo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BEBC693-225C-840E-9F2A-10D4710AE56E}"/>
              </a:ext>
            </a:extLst>
          </p:cNvPr>
          <p:cNvSpPr txBox="1"/>
          <p:nvPr/>
        </p:nvSpPr>
        <p:spPr>
          <a:xfrm>
            <a:off x="6848356" y="4099364"/>
            <a:ext cx="11574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이메일 전송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48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4746512" y="5666519"/>
            <a:ext cx="1528984" cy="694481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a typeface="Microsoft GothicNeo Light"/>
                <a:cs typeface="Microsoft GothicNeo Light"/>
              </a:rPr>
              <a:t>인증 버튼 클릭</a:t>
            </a:r>
            <a:endParaRPr lang="ko-KR" altLang="en-US" sz="1400" dirty="0">
              <a:ea typeface="Microsoft GothicNeo Light"/>
              <a:cs typeface="Microsoft GothicNeo Light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75F24F16-5415-2BF6-347D-818BA2B56E00}"/>
              </a:ext>
            </a:extLst>
          </p:cNvPr>
          <p:cNvCxnSpPr>
            <a:cxnSpLocks/>
          </p:cNvCxnSpPr>
          <p:nvPr/>
        </p:nvCxnSpPr>
        <p:spPr>
          <a:xfrm flipV="1">
            <a:off x="6532679" y="5263185"/>
            <a:ext cx="1927185" cy="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75F24F16-5415-2BF6-347D-818BA2B56E00}"/>
              </a:ext>
            </a:extLst>
          </p:cNvPr>
          <p:cNvCxnSpPr>
            <a:cxnSpLocks/>
          </p:cNvCxnSpPr>
          <p:nvPr/>
        </p:nvCxnSpPr>
        <p:spPr>
          <a:xfrm flipV="1">
            <a:off x="6530292" y="5982426"/>
            <a:ext cx="1927185" cy="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1B1F1ED0-FB8E-A06D-60E3-B3D0EA3D7149}"/>
              </a:ext>
            </a:extLst>
          </p:cNvPr>
          <p:cNvSpPr/>
          <p:nvPr/>
        </p:nvSpPr>
        <p:spPr>
          <a:xfrm>
            <a:off x="8683787" y="4993641"/>
            <a:ext cx="1850474" cy="539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ea typeface="Microsoft GothicNeo Light"/>
                <a:cs typeface="Microsoft GothicNeo Light"/>
              </a:rPr>
              <a:t>비밀번호 변경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B1F1ED0-FB8E-A06D-60E3-B3D0EA3D7149}"/>
              </a:ext>
            </a:extLst>
          </p:cNvPr>
          <p:cNvSpPr/>
          <p:nvPr/>
        </p:nvSpPr>
        <p:spPr>
          <a:xfrm>
            <a:off x="8716716" y="5712882"/>
            <a:ext cx="1850474" cy="539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ea typeface="Microsoft GothicNeo Light"/>
                <a:cs typeface="Microsoft GothicNeo Light"/>
              </a:rPr>
              <a:t>비밀번호 변경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68" y="799062"/>
            <a:ext cx="1148657" cy="678603"/>
          </a:xfrm>
          <a:prstGeom prst="rect">
            <a:avLst/>
          </a:prstGeom>
        </p:spPr>
      </p:pic>
      <p:sp>
        <p:nvSpPr>
          <p:cNvPr id="4" name="양쪽 대괄호 3"/>
          <p:cNvSpPr/>
          <p:nvPr/>
        </p:nvSpPr>
        <p:spPr>
          <a:xfrm>
            <a:off x="1162887" y="2577025"/>
            <a:ext cx="1241390" cy="350098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1142" y="2259563"/>
            <a:ext cx="58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로그인 페이지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937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52" y="880432"/>
            <a:ext cx="3881837" cy="661493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altLang="en-US" sz="2400" dirty="0">
                <a:latin typeface="Malgun Gothic"/>
                <a:ea typeface="Malgun Gothic"/>
                <a:cs typeface="Microsoft GothicNeo"/>
              </a:rPr>
              <a:t>기능별 프로세스 흐름도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C80670CB-C5C6-096F-4121-4401E74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50914"/>
              </p:ext>
            </p:extLst>
          </p:nvPr>
        </p:nvGraphicFramePr>
        <p:xfrm>
          <a:off x="1977341" y="1562947"/>
          <a:ext cx="81686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98319247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916086796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867576660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171416633"/>
                    </a:ext>
                  </a:extLst>
                </a:gridCol>
              </a:tblGrid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2248874"/>
                  </a:ext>
                </a:extLst>
              </a:tr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RM-A01-00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~00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9985493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1102473" y="3730126"/>
            <a:ext cx="1024872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Malgun Gothic"/>
                <a:ea typeface="Malgun Gothic"/>
                <a:cs typeface="Microsoft GothicNeo Light"/>
              </a:rPr>
              <a:t>회원가입</a:t>
            </a:r>
            <a:endParaRPr lang="en-US" altLang="ko-KR" sz="1400" dirty="0" smtClean="0">
              <a:latin typeface="Malgun Gothic"/>
              <a:ea typeface="Malgun Gothic"/>
              <a:cs typeface="Microsoft GothicNeo Light"/>
            </a:endParaRPr>
          </a:p>
        </p:txBody>
      </p:sp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68" y="799062"/>
            <a:ext cx="1148657" cy="67860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2229978" y="3879632"/>
            <a:ext cx="830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3220260" y="3532392"/>
            <a:ext cx="1528984" cy="694481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a typeface="Microsoft GothicNeo Light"/>
                <a:cs typeface="Microsoft GothicNeo Light"/>
              </a:rPr>
              <a:t>회원정보 입력</a:t>
            </a:r>
            <a:endParaRPr lang="ko-KR" altLang="en-US" sz="1400" dirty="0">
              <a:ea typeface="Microsoft GothicNeo Light"/>
              <a:cs typeface="Microsoft GothicNeo Light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994950" y="3051110"/>
            <a:ext cx="920620" cy="82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993569" y="3879632"/>
            <a:ext cx="1015307" cy="81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994950" y="3879632"/>
            <a:ext cx="2049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4304485" y="3051110"/>
            <a:ext cx="13809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smtClean="0">
                <a:latin typeface="Malgun Gothic"/>
                <a:ea typeface="Malgun Gothic"/>
              </a:rPr>
              <a:t>필수항목 미 입력</a:t>
            </a:r>
            <a:endParaRPr lang="ko-KR" altLang="en-US" sz="1200" dirty="0">
              <a:latin typeface="Malgun Gothic"/>
              <a:ea typeface="Malgun Gothic"/>
            </a:endParaRPr>
          </a:p>
        </p:txBody>
      </p:sp>
      <p:sp>
        <p:nvSpPr>
          <p:cNvPr id="62" name="물결 61">
            <a:extLst>
              <a:ext uri="{FF2B5EF4-FFF2-40B4-BE49-F238E27FC236}">
                <a16:creationId xmlns="" xmlns:a16="http://schemas.microsoft.com/office/drawing/2014/main" id="{7055A9E5-DC4D-7D0C-90C7-D71A5F31BC09}"/>
              </a:ext>
            </a:extLst>
          </p:cNvPr>
          <p:cNvSpPr/>
          <p:nvPr/>
        </p:nvSpPr>
        <p:spPr>
          <a:xfrm>
            <a:off x="6285684" y="4413575"/>
            <a:ext cx="885945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5567507" y="3951910"/>
            <a:ext cx="11563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smtClean="0">
                <a:latin typeface="Malgun Gothic"/>
                <a:ea typeface="Malgun Gothic"/>
              </a:rPr>
              <a:t>아이디</a:t>
            </a:r>
            <a:r>
              <a:rPr lang="en-US" altLang="ko-KR" sz="1200" dirty="0" smtClean="0">
                <a:latin typeface="Malgun Gothic"/>
                <a:ea typeface="Malgun Gothic"/>
              </a:rPr>
              <a:t>, </a:t>
            </a:r>
            <a:r>
              <a:rPr lang="ko-KR" altLang="en-US" sz="1200" dirty="0" smtClean="0">
                <a:latin typeface="Malgun Gothic"/>
                <a:ea typeface="Malgun Gothic"/>
              </a:rPr>
              <a:t>닉네임 중복 발생</a:t>
            </a:r>
            <a:endParaRPr lang="ko-KR" altLang="en-US" sz="1200" dirty="0">
              <a:latin typeface="Malgun Gothic"/>
              <a:ea typeface="Malgun Gothic"/>
            </a:endParaRPr>
          </a:p>
        </p:txBody>
      </p:sp>
      <p:sp>
        <p:nvSpPr>
          <p:cNvPr id="65" name="물결 64">
            <a:extLst>
              <a:ext uri="{FF2B5EF4-FFF2-40B4-BE49-F238E27FC236}">
                <a16:creationId xmlns="" xmlns:a16="http://schemas.microsoft.com/office/drawing/2014/main" id="{7055A9E5-DC4D-7D0C-90C7-D71A5F31BC09}"/>
              </a:ext>
            </a:extLst>
          </p:cNvPr>
          <p:cNvSpPr/>
          <p:nvPr/>
        </p:nvSpPr>
        <p:spPr>
          <a:xfrm>
            <a:off x="6285684" y="2921064"/>
            <a:ext cx="885945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994950" y="3879633"/>
            <a:ext cx="0" cy="1747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5337708" y="3591626"/>
            <a:ext cx="16159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smtClean="0">
                <a:latin typeface="Malgun Gothic"/>
                <a:ea typeface="Malgun Gothic"/>
              </a:rPr>
              <a:t>비밀번호 규칙 위반</a:t>
            </a:r>
            <a:endParaRPr lang="ko-KR" altLang="en-US" sz="1200" dirty="0">
              <a:latin typeface="Malgun Gothic"/>
              <a:ea typeface="Malgun Gothic"/>
            </a:endParaRPr>
          </a:p>
        </p:txBody>
      </p:sp>
      <p:sp>
        <p:nvSpPr>
          <p:cNvPr id="73" name="물결 72">
            <a:extLst>
              <a:ext uri="{FF2B5EF4-FFF2-40B4-BE49-F238E27FC236}">
                <a16:creationId xmlns="" xmlns:a16="http://schemas.microsoft.com/office/drawing/2014/main" id="{7055A9E5-DC4D-7D0C-90C7-D71A5F31BC09}"/>
              </a:ext>
            </a:extLst>
          </p:cNvPr>
          <p:cNvSpPr/>
          <p:nvPr/>
        </p:nvSpPr>
        <p:spPr>
          <a:xfrm>
            <a:off x="7376414" y="3599910"/>
            <a:ext cx="885945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993569" y="5600783"/>
            <a:ext cx="155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8621473" y="5361675"/>
            <a:ext cx="1791478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7302882" y="3189609"/>
            <a:ext cx="2214330" cy="67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8372631" y="3879633"/>
            <a:ext cx="1144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7302882" y="3868625"/>
            <a:ext cx="2214330" cy="824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9423905" y="3470379"/>
            <a:ext cx="1612960" cy="694481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a typeface="Microsoft GothicNeo Light"/>
                <a:cs typeface="Microsoft GothicNeo Light"/>
              </a:rPr>
              <a:t>회원정보 재입력</a:t>
            </a:r>
            <a:endParaRPr lang="ko-KR" altLang="en-US" sz="1400" dirty="0">
              <a:ea typeface="Microsoft GothicNeo Light"/>
              <a:cs typeface="Microsoft GothicNeo Light"/>
            </a:endParaRPr>
          </a:p>
        </p:txBody>
      </p:sp>
      <p:sp>
        <p:nvSpPr>
          <p:cNvPr id="24" name="양쪽 대괄호 23"/>
          <p:cNvSpPr/>
          <p:nvPr/>
        </p:nvSpPr>
        <p:spPr>
          <a:xfrm>
            <a:off x="1045530" y="3465370"/>
            <a:ext cx="1138757" cy="82109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6842" y="3265315"/>
            <a:ext cx="58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로그인 페이지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5069825" y="5233683"/>
            <a:ext cx="12158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 smtClean="0">
                <a:latin typeface="Malgun Gothic"/>
                <a:ea typeface="Malgun Gothic"/>
              </a:rPr>
              <a:t>회원가입 성공</a:t>
            </a:r>
            <a:endParaRPr lang="ko-KR" altLang="en-US" sz="1200" dirty="0">
              <a:latin typeface="Malgun Gothic"/>
              <a:ea typeface="Malgun Gothic"/>
            </a:endParaRPr>
          </a:p>
        </p:txBody>
      </p:sp>
      <p:sp>
        <p:nvSpPr>
          <p:cNvPr id="29" name="물결 28">
            <a:extLst>
              <a:ext uri="{FF2B5EF4-FFF2-40B4-BE49-F238E27FC236}">
                <a16:creationId xmlns="" xmlns:a16="http://schemas.microsoft.com/office/drawing/2014/main" id="{7055A9E5-DC4D-7D0C-90C7-D71A5F31BC09}"/>
              </a:ext>
            </a:extLst>
          </p:cNvPr>
          <p:cNvSpPr/>
          <p:nvPr/>
        </p:nvSpPr>
        <p:spPr>
          <a:xfrm>
            <a:off x="6695651" y="5321060"/>
            <a:ext cx="885945" cy="55944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Microsoft GothicNeo Light"/>
                <a:cs typeface="Microsoft GothicNeo Light"/>
              </a:rPr>
              <a:t>"메시지"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7698194" y="5600782"/>
            <a:ext cx="777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52" y="880432"/>
            <a:ext cx="3881837" cy="661493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altLang="en-US" sz="2400" dirty="0">
                <a:latin typeface="Malgun Gothic"/>
                <a:ea typeface="Malgun Gothic"/>
                <a:cs typeface="Microsoft GothicNeo"/>
              </a:rPr>
              <a:t>기능별 프로세스 흐름도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C80670CB-C5C6-096F-4121-4401E74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943"/>
              </p:ext>
            </p:extLst>
          </p:nvPr>
        </p:nvGraphicFramePr>
        <p:xfrm>
          <a:off x="1977341" y="1562947"/>
          <a:ext cx="81686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98319247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916086796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867576660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171416633"/>
                    </a:ext>
                  </a:extLst>
                </a:gridCol>
              </a:tblGrid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2248874"/>
                  </a:ext>
                </a:extLst>
              </a:tr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RM-A01-00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9985493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1017037" y="3650276"/>
            <a:ext cx="1231602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Malgun Gothic"/>
                <a:ea typeface="Malgun Gothic"/>
                <a:cs typeface="Microsoft GothicNeo Light"/>
              </a:rPr>
              <a:t>마이페이</a:t>
            </a:r>
            <a:r>
              <a:rPr lang="ko-KR" altLang="en-US" sz="1400" dirty="0" err="1">
                <a:latin typeface="Malgun Gothic"/>
                <a:ea typeface="Malgun Gothic"/>
                <a:cs typeface="Microsoft GothicNeo Light"/>
              </a:rPr>
              <a:t>지</a:t>
            </a:r>
            <a:endParaRPr lang="en-US" altLang="ko-KR" sz="1400" dirty="0" smtClean="0">
              <a:latin typeface="Malgun Gothic"/>
              <a:ea typeface="Malgun Gothic"/>
              <a:cs typeface="Microsoft GothicNeo Light"/>
            </a:endParaRPr>
          </a:p>
        </p:txBody>
      </p:sp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68" y="799062"/>
            <a:ext cx="1148657" cy="67860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2332614" y="2775317"/>
            <a:ext cx="1026406" cy="102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순서도: 수행의 시작/종료 6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514493" y="2523605"/>
            <a:ext cx="950415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 정보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2332614" y="3285539"/>
            <a:ext cx="1122823" cy="510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순서도: 수행의 시작/종료 12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514490" y="3080157"/>
            <a:ext cx="950418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활동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2337201" y="3795760"/>
            <a:ext cx="111823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514492" y="3650316"/>
            <a:ext cx="950416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친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구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1857406" y="5219629"/>
            <a:ext cx="950416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602262" y="2728986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602262" y="3285536"/>
            <a:ext cx="5591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602262" y="3855695"/>
            <a:ext cx="5591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2870408" y="5420701"/>
            <a:ext cx="559118" cy="3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255738" y="2514155"/>
            <a:ext cx="1663998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 정보 수정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284945" y="3129887"/>
            <a:ext cx="2243382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나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의 </a:t>
            </a:r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게시글과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</a:t>
            </a:r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댓글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확인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335429" y="3659478"/>
            <a:ext cx="1337219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친구 목록 확인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498355" y="5219487"/>
            <a:ext cx="1337219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목록 확인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31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495068" y="2521911"/>
            <a:ext cx="924002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수정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284945" y="2514162"/>
            <a:ext cx="1387703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 정보 확인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6818724" y="2719537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8527090" y="2708240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495068" y="3540649"/>
            <a:ext cx="924002" cy="62028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삭제 버튼</a:t>
            </a:r>
            <a:endParaRPr lang="en-US" altLang="ko-KR" sz="1200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차단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6818724" y="3870602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순서도: 수행의 시작/종료 36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255738" y="3670773"/>
            <a:ext cx="1663998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친구 목록 수정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8535201" y="3863935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5550832" y="5149492"/>
            <a:ext cx="1319760" cy="580651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개별 채팅 클릭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923917" y="5439813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569210" y="5221256"/>
            <a:ext cx="1121813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나가</a:t>
            </a:r>
            <a:r>
              <a:rPr lang="ko-KR" altLang="en-US" sz="1200" dirty="0">
                <a:ea typeface="Microsoft GothicNeo Light"/>
                <a:cs typeface="Microsoft GothicNeo Light"/>
              </a:rPr>
              <a:t>기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8737386" y="5418883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329880" y="5205589"/>
            <a:ext cx="1663998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Malgun Gothic"/>
                <a:ea typeface="Malgun Gothic"/>
                <a:cs typeface="Microsoft GothicNeo Light"/>
              </a:rPr>
              <a:t>채팅 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목록 수정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1174673" y="2579485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홈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1611611" y="3034106"/>
            <a:ext cx="0" cy="45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2332614" y="3808100"/>
            <a:ext cx="8076" cy="1287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6937236" y="5420696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599045" y="3856521"/>
            <a:ext cx="436115" cy="59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5161381" y="4160932"/>
            <a:ext cx="1305322" cy="62028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친구 추천 버튼</a:t>
            </a:r>
            <a:endParaRPr lang="en-US" altLang="ko-KR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6591033" y="4471068"/>
            <a:ext cx="5591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순서도: 수행의 시작/종료 5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7216795" y="4265686"/>
            <a:ext cx="1337219" cy="4107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추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천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목록 확인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57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9329880" y="4499846"/>
            <a:ext cx="924002" cy="420758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추가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8691023" y="4499846"/>
            <a:ext cx="559118" cy="22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9803238" y="4160932"/>
            <a:ext cx="181021" cy="245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BEBC693-225C-840E-9F2A-10D4710AE56E}"/>
              </a:ext>
            </a:extLst>
          </p:cNvPr>
          <p:cNvSpPr txBox="1"/>
          <p:nvPr/>
        </p:nvSpPr>
        <p:spPr>
          <a:xfrm>
            <a:off x="10000843" y="4154239"/>
            <a:ext cx="10259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 smtClean="0">
                <a:latin typeface="Malgun Gothic"/>
                <a:ea typeface="Malgun Gothic"/>
              </a:rPr>
              <a:t>상대방의 수락</a:t>
            </a:r>
            <a:endParaRPr lang="ko-KR" altLang="en-US" sz="10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72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04" y="659028"/>
            <a:ext cx="3009095" cy="584886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altLang="en-US" sz="1800" dirty="0">
                <a:latin typeface="Malgun Gothic"/>
                <a:ea typeface="Malgun Gothic"/>
                <a:cs typeface="Microsoft GothicNeo"/>
              </a:rPr>
              <a:t>기능별 프로세스 흐름도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C80670CB-C5C6-096F-4121-4401E74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98097"/>
              </p:ext>
            </p:extLst>
          </p:nvPr>
        </p:nvGraphicFramePr>
        <p:xfrm>
          <a:off x="1922836" y="1318053"/>
          <a:ext cx="816864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98319247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916086796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867576660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171416633"/>
                    </a:ext>
                  </a:extLst>
                </a:gridCol>
              </a:tblGrid>
              <a:tr h="242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2248874"/>
                  </a:ext>
                </a:extLst>
              </a:tr>
              <a:tr h="195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-00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-00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04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-00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03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질문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자유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문의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9985493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95810" y="3646254"/>
            <a:ext cx="1231602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게시판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68" y="799062"/>
            <a:ext cx="1148657" cy="67860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2301552" y="3785649"/>
            <a:ext cx="482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수행의 시작/종료 1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2873352" y="3646258"/>
            <a:ext cx="1156364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45" name="순서도: 수행의 시작/종료 44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1174673" y="2485854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홈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1596880" y="2916195"/>
            <a:ext cx="0" cy="632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3451534" y="2945027"/>
            <a:ext cx="6825" cy="574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3451534" y="4094779"/>
            <a:ext cx="1" cy="52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순서도: 수행의 시작/종료 48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4840782" y="2485854"/>
            <a:ext cx="1156364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작성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50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2845772" y="2443337"/>
            <a:ext cx="12115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ea typeface="Microsoft GothicNeo Light"/>
                <a:cs typeface="Microsoft GothicNeo Light"/>
              </a:rPr>
              <a:t>게시글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작성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135155" y="2635375"/>
            <a:ext cx="607826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2873352" y="4740204"/>
            <a:ext cx="1112995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ea typeface="Microsoft GothicNeo Light"/>
                <a:cs typeface="Microsoft GothicNeo Light"/>
              </a:rPr>
              <a:t>게시글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검색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sp>
        <p:nvSpPr>
          <p:cNvPr id="60" name="순서도: 수행의 시작/종료 59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2542970" y="5595732"/>
            <a:ext cx="1747290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검색 </a:t>
            </a:r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3458359" y="5244319"/>
            <a:ext cx="0" cy="263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155869" y="3805342"/>
            <a:ext cx="1182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155870" y="3805342"/>
            <a:ext cx="1065386" cy="666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3577523" y="2864610"/>
            <a:ext cx="1546412" cy="655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순서도: 수행의 시작/종료 7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505341" y="3655835"/>
            <a:ext cx="1282638" cy="43894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본인 </a:t>
            </a:r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클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릭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505341" y="4288496"/>
            <a:ext cx="1282638" cy="45170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타인 </a:t>
            </a:r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클릭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4155869" y="3795765"/>
            <a:ext cx="1" cy="1711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6861997" y="2980545"/>
            <a:ext cx="815667" cy="84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861997" y="3829037"/>
            <a:ext cx="1182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752175" y="2787759"/>
            <a:ext cx="924002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삭제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sp>
        <p:nvSpPr>
          <p:cNvPr id="100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8118759" y="3607710"/>
            <a:ext cx="924002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수</a:t>
            </a:r>
            <a:r>
              <a:rPr lang="ko-KR" altLang="en-US" sz="1200" dirty="0">
                <a:ea typeface="Microsoft GothicNeo Light"/>
                <a:cs typeface="Microsoft GothicNeo Light"/>
              </a:rPr>
              <a:t>정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8752581" y="2964064"/>
            <a:ext cx="7126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9108928" y="3805342"/>
            <a:ext cx="7126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순서도: 수행의 시작/종료 104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598133" y="2814558"/>
            <a:ext cx="1156364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삭제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106" name="순서도: 수행의 시작/종료 10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915290" y="3636143"/>
            <a:ext cx="1156364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수정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901064" y="4514350"/>
            <a:ext cx="990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146660" y="4834694"/>
            <a:ext cx="0" cy="409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5505342" y="5310011"/>
            <a:ext cx="1282638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좋아요</a:t>
            </a:r>
            <a:r>
              <a:rPr lang="en-US" altLang="ko-KR" sz="1200" dirty="0" smtClean="0">
                <a:ea typeface="Microsoft GothicNeo Light"/>
                <a:cs typeface="Microsoft GothicNeo Light"/>
              </a:rPr>
              <a:t>/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싫어요 버튼</a:t>
            </a:r>
            <a:endParaRPr lang="en-US" altLang="ko-KR" sz="1200" dirty="0" smtClean="0">
              <a:ea typeface="Microsoft GothicNeo Light"/>
              <a:cs typeface="Microsoft GothicNeo Light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901063" y="5501965"/>
            <a:ext cx="1064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순서도: 수행의 시작/종료 114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8044243" y="5301228"/>
            <a:ext cx="1157421" cy="41282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타인의 회원 점수에 반영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121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8043921" y="4316718"/>
            <a:ext cx="1264511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ea typeface="Microsoft GothicNeo Light"/>
                <a:cs typeface="Microsoft GothicNeo Light"/>
              </a:rPr>
              <a:t>댓글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작성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9411729" y="4514349"/>
            <a:ext cx="7126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순서도: 수행의 시작/종료 122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10176315" y="4364844"/>
            <a:ext cx="1002431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댓글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작성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9308432" y="5507642"/>
            <a:ext cx="5324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순서도: 수행의 시작/종료 12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915290" y="5301228"/>
            <a:ext cx="1156364" cy="41282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타인의 회원 랭크에 반영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6200726" y="2838600"/>
            <a:ext cx="636939" cy="71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순서도: 수행의 시작/종료 136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6458809" y="2475643"/>
            <a:ext cx="994311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 smtClean="0">
                <a:latin typeface="Malgun Gothic"/>
                <a:ea typeface="Malgun Gothic"/>
                <a:cs typeface="Microsoft GothicNeo Light"/>
              </a:rPr>
              <a:t>댓글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확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인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6813333" y="2838600"/>
            <a:ext cx="48664" cy="240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52" y="880432"/>
            <a:ext cx="3881837" cy="661493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altLang="en-US" sz="2400" dirty="0">
                <a:latin typeface="Malgun Gothic"/>
                <a:ea typeface="Malgun Gothic"/>
                <a:cs typeface="Microsoft GothicNeo"/>
              </a:rPr>
              <a:t>기능별 프로세스 흐름도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C80670CB-C5C6-096F-4121-4401E74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16723"/>
              </p:ext>
            </p:extLst>
          </p:nvPr>
        </p:nvGraphicFramePr>
        <p:xfrm>
          <a:off x="1977341" y="1562947"/>
          <a:ext cx="81686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98319247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916086796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867576660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171416633"/>
                    </a:ext>
                  </a:extLst>
                </a:gridCol>
              </a:tblGrid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2248874"/>
                  </a:ext>
                </a:extLst>
              </a:tr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-00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004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채팅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9985493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1124128" y="2888375"/>
            <a:ext cx="1231602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Malgun Gothic"/>
                <a:ea typeface="Malgun Gothic"/>
                <a:cs typeface="Microsoft GothicNeo Light"/>
              </a:rPr>
              <a:t>마이페이</a:t>
            </a:r>
            <a:r>
              <a:rPr lang="ko-KR" altLang="en-US" sz="1400" dirty="0" err="1">
                <a:latin typeface="Malgun Gothic"/>
                <a:ea typeface="Malgun Gothic"/>
                <a:cs typeface="Microsoft GothicNeo Light"/>
              </a:rPr>
              <a:t>지</a:t>
            </a:r>
            <a:endParaRPr lang="en-US" altLang="ko-KR" sz="1400" dirty="0" smtClean="0">
              <a:latin typeface="Malgun Gothic"/>
              <a:ea typeface="Malgun Gothic"/>
              <a:cs typeface="Microsoft GothicNeo Light"/>
            </a:endParaRPr>
          </a:p>
        </p:txBody>
      </p:sp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68" y="799062"/>
            <a:ext cx="1148657" cy="67860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2452111" y="2783399"/>
            <a:ext cx="943290" cy="273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수행의 시작/종료 20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579640" y="2633893"/>
            <a:ext cx="950416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2452111" y="3045089"/>
            <a:ext cx="943290" cy="213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순서도: 수행의 시작/종료 44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1281765" y="3794537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홈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1739929" y="3281231"/>
            <a:ext cx="0" cy="457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646140" y="2791443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1739929" y="4149425"/>
            <a:ext cx="0" cy="483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순서도: 수행의 시작/종료 60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1124128" y="4733652"/>
            <a:ext cx="1231602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게시판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579640" y="3108605"/>
            <a:ext cx="950416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친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구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544365" y="2633893"/>
            <a:ext cx="950416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23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459390" y="2585767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나가기 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635605" y="2782215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8740308" y="2775922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순서도: 수행의 시작/종료 2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572188" y="2632709"/>
            <a:ext cx="950416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삭제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646140" y="3281231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635605" y="3251817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459390" y="3108605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대화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신청 </a:t>
            </a:r>
            <a:endParaRPr lang="en-US" altLang="ko-KR" sz="1200" dirty="0" smtClean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8740307" y="3258110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순서도: 수행의 시작/종료 34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572188" y="3037882"/>
            <a:ext cx="950416" cy="3928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상대방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수락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4588288" y="2534772"/>
            <a:ext cx="88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smtClean="0">
                <a:latin typeface="Malgun Gothic"/>
                <a:ea typeface="Malgun Gothic"/>
              </a:rPr>
              <a:t>채팅 클릭</a:t>
            </a:r>
            <a:endParaRPr lang="ko-KR" altLang="en-US" sz="1000" dirty="0">
              <a:latin typeface="Malgun Gothic"/>
              <a:ea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4596637" y="3007233"/>
            <a:ext cx="8650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smtClean="0">
                <a:latin typeface="Malgun Gothic"/>
                <a:ea typeface="Malgun Gothic"/>
              </a:rPr>
              <a:t>친구 클릭</a:t>
            </a:r>
            <a:endParaRPr lang="ko-KR" altLang="en-US" sz="1000" dirty="0">
              <a:latin typeface="Malgun Gothic"/>
              <a:ea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8493210" y="3010208"/>
            <a:ext cx="11697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smtClean="0">
                <a:latin typeface="Malgun Gothic"/>
                <a:ea typeface="Malgun Gothic"/>
              </a:rPr>
              <a:t>수락</a:t>
            </a:r>
            <a:r>
              <a:rPr lang="en-US" altLang="ko-KR" sz="1000" dirty="0" smtClean="0">
                <a:latin typeface="Malgun Gothic"/>
                <a:ea typeface="Malgun Gothic"/>
              </a:rPr>
              <a:t>/</a:t>
            </a:r>
            <a:r>
              <a:rPr lang="ko-KR" altLang="en-US" sz="1000" dirty="0" smtClean="0">
                <a:latin typeface="Malgun Gothic"/>
                <a:ea typeface="Malgun Gothic"/>
              </a:rPr>
              <a:t>거절 메시지</a:t>
            </a:r>
            <a:endParaRPr lang="ko-KR" altLang="en-US" sz="1000" dirty="0">
              <a:latin typeface="Malgun Gothic"/>
              <a:ea typeface="Malgun Gothic"/>
            </a:endParaRP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3248532" y="4733652"/>
            <a:ext cx="1156364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415810" y="3935934"/>
            <a:ext cx="950416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9891019" y="3497045"/>
            <a:ext cx="148129" cy="38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2452111" y="4883158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530055" y="4883158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4421372" y="4636937"/>
            <a:ext cx="8816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 smtClean="0">
                <a:latin typeface="Malgun Gothic"/>
                <a:ea typeface="Malgun Gothic"/>
              </a:rPr>
              <a:t>게시글</a:t>
            </a:r>
            <a:r>
              <a:rPr lang="ko-KR" altLang="en-US" sz="1000" dirty="0" smtClean="0">
                <a:latin typeface="Malgun Gothic"/>
                <a:ea typeface="Malgun Gothic"/>
              </a:rPr>
              <a:t> 클릭</a:t>
            </a:r>
            <a:endParaRPr lang="ko-KR" altLang="en-US" sz="1000" dirty="0">
              <a:latin typeface="Malgun Gothic"/>
              <a:ea typeface="Malgun Gothic"/>
            </a:endParaRPr>
          </a:p>
        </p:txBody>
      </p:sp>
      <p:sp>
        <p:nvSpPr>
          <p:cNvPr id="53" name="순서도: 수행의 시작/종료 52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321643" y="4723991"/>
            <a:ext cx="858720" cy="30867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xmlns:lc="http://schemas.openxmlformats.org/drawingml/2006/lockedCanvas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313574" y="4878327"/>
            <a:ext cx="67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5835454" y="4236827"/>
            <a:ext cx="17444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 smtClean="0">
                <a:latin typeface="Malgun Gothic"/>
                <a:ea typeface="Malgun Gothic"/>
              </a:rPr>
              <a:t>게시글</a:t>
            </a:r>
            <a:r>
              <a:rPr lang="ko-KR" altLang="en-US" sz="1000" dirty="0" smtClean="0">
                <a:latin typeface="Malgun Gothic"/>
                <a:ea typeface="Malgun Gothic"/>
              </a:rPr>
              <a:t> 작성자 또는</a:t>
            </a:r>
            <a:r>
              <a:rPr lang="en-US" altLang="ko-KR" sz="1000" dirty="0">
                <a:latin typeface="Malgun Gothic"/>
                <a:ea typeface="Malgun Gothic"/>
              </a:rPr>
              <a:t> </a:t>
            </a:r>
            <a:r>
              <a:rPr lang="ko-KR" altLang="en-US" sz="1000" dirty="0" err="1" smtClean="0">
                <a:latin typeface="Malgun Gothic"/>
                <a:ea typeface="Malgun Gothic"/>
              </a:rPr>
              <a:t>댓글</a:t>
            </a:r>
            <a:r>
              <a:rPr lang="ko-KR" altLang="en-US" sz="1000" dirty="0" smtClean="0">
                <a:latin typeface="Malgun Gothic"/>
                <a:ea typeface="Malgun Gothic"/>
              </a:rPr>
              <a:t> 작성자의 닉네임 클릭</a:t>
            </a:r>
            <a:endParaRPr lang="ko-KR" altLang="en-US" sz="1000" dirty="0">
              <a:latin typeface="Malgun Gothic"/>
              <a:ea typeface="Malgun Gothic"/>
            </a:endParaRP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7150532" y="4636937"/>
            <a:ext cx="858720" cy="395727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상대방 프로필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7573754" y="5081611"/>
            <a:ext cx="0" cy="50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030030" y="5649978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대화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신청 </a:t>
            </a:r>
            <a:endParaRPr lang="en-US" altLang="ko-KR" sz="1200" dirty="0" smtClean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xmlns:lc="http://schemas.openxmlformats.org/drawingml/2006/lockedCanvas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7703975" y="5081611"/>
            <a:ext cx="706857" cy="49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7974227" y="5306212"/>
            <a:ext cx="116977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smtClean="0">
                <a:latin typeface="Malgun Gothic"/>
                <a:ea typeface="Malgun Gothic"/>
              </a:rPr>
              <a:t>수락</a:t>
            </a:r>
            <a:r>
              <a:rPr lang="en-US" altLang="ko-KR" sz="1000" dirty="0" smtClean="0">
                <a:latin typeface="Malgun Gothic"/>
                <a:ea typeface="Malgun Gothic"/>
              </a:rPr>
              <a:t>/</a:t>
            </a:r>
            <a:r>
              <a:rPr lang="ko-KR" altLang="en-US" sz="1000" dirty="0" smtClean="0">
                <a:latin typeface="Malgun Gothic"/>
                <a:ea typeface="Malgun Gothic"/>
              </a:rPr>
              <a:t>거절 메시지</a:t>
            </a:r>
            <a:endParaRPr lang="ko-KR" altLang="en-US" sz="1000" dirty="0">
              <a:latin typeface="Malgun Gothic"/>
              <a:ea typeface="Malgun Gothic"/>
            </a:endParaRPr>
          </a:p>
        </p:txBody>
      </p:sp>
      <p:sp>
        <p:nvSpPr>
          <p:cNvPr id="64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9333470" y="4760047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나가기 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9896708" y="4325512"/>
            <a:ext cx="1" cy="38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9421501" y="5698103"/>
            <a:ext cx="950416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채팅 삭제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9883331" y="5237835"/>
            <a:ext cx="1" cy="38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 flipV="1">
            <a:off x="4646140" y="2791443"/>
            <a:ext cx="4687330" cy="1302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5544365" y="3061683"/>
            <a:ext cx="950416" cy="39285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친구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프로필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8149056" y="4632657"/>
            <a:ext cx="950416" cy="3928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상대방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수락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xmlns:lc="http://schemas.openxmlformats.org/drawingml/2006/lockedCanvas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8664797" y="4093550"/>
            <a:ext cx="668673" cy="4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0177BB-3A9A-352C-9E71-8B218279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52" y="880432"/>
            <a:ext cx="3881837" cy="661493"/>
          </a:xfrm>
        </p:spPr>
        <p:txBody>
          <a:bodyPr/>
          <a:lstStyle/>
          <a:p>
            <a:r>
              <a:rPr lang="ko-KR" altLang="en-US" sz="3200" dirty="0">
                <a:latin typeface="Malgun Gothic"/>
                <a:ea typeface="Malgun Gothic"/>
                <a:cs typeface="Microsoft GothicNeo"/>
              </a:rPr>
              <a:t> </a:t>
            </a:r>
            <a:r>
              <a:rPr lang="ko-KR" altLang="en-US" sz="2400" dirty="0">
                <a:latin typeface="Malgun Gothic"/>
                <a:ea typeface="Malgun Gothic"/>
                <a:cs typeface="Microsoft GothicNeo"/>
              </a:rPr>
              <a:t>기능별 프로세스 흐름도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C80670CB-C5C6-096F-4121-4401E742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1473"/>
              </p:ext>
            </p:extLst>
          </p:nvPr>
        </p:nvGraphicFramePr>
        <p:xfrm>
          <a:off x="1977341" y="1562947"/>
          <a:ext cx="81686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="" xmlns:a16="http://schemas.microsoft.com/office/drawing/2014/main" val="198319247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916086796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3867576660"/>
                    </a:ext>
                  </a:extLst>
                </a:gridCol>
                <a:gridCol w="2042160">
                  <a:extLst>
                    <a:ext uri="{9D8B030D-6E8A-4147-A177-3AD203B41FA5}">
                      <a16:colId xmlns="" xmlns:a16="http://schemas.microsoft.com/office/drawing/2014/main" val="2171416633"/>
                    </a:ext>
                  </a:extLst>
                </a:gridCol>
              </a:tblGrid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프로세스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62248874"/>
                  </a:ext>
                </a:extLst>
              </a:tr>
              <a:tr h="2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RM-A0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-00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006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관리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2022. 08.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김호겸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9985493"/>
                  </a:ext>
                </a:extLst>
              </a:tr>
            </a:tbl>
          </a:graphicData>
        </a:graphic>
      </p:graphicFrame>
      <p:pic>
        <p:nvPicPr>
          <p:cNvPr id="54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F328FCE-B6BA-4BB2-49C6-B48AAD6A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68" y="799062"/>
            <a:ext cx="1148657" cy="678603"/>
          </a:xfrm>
          <a:prstGeom prst="rect">
            <a:avLst/>
          </a:prstGeom>
        </p:spPr>
      </p:pic>
      <p:sp>
        <p:nvSpPr>
          <p:cNvPr id="60" name="순서도: 수행의 시작/종료 59">
            <a:extLst>
              <a:ext uri="{FF2B5EF4-FFF2-40B4-BE49-F238E27FC236}">
                <a16:creationId xmlns="" xmlns:a16="http://schemas.microsoft.com/office/drawing/2014/main" id="{7B072E44-79DB-EEA6-560C-342251CA80D6}"/>
              </a:ext>
            </a:extLst>
          </p:cNvPr>
          <p:cNvSpPr/>
          <p:nvPr/>
        </p:nvSpPr>
        <p:spPr>
          <a:xfrm>
            <a:off x="1037094" y="2454874"/>
            <a:ext cx="916329" cy="42419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Malgun Gothic"/>
                <a:ea typeface="Malgun Gothic"/>
                <a:cs typeface="Microsoft GothicNeo Light"/>
              </a:rPr>
              <a:t>관리자로그인</a:t>
            </a:r>
            <a:endParaRPr lang="ko-KR" altLang="en-US" sz="1400" dirty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2023743" y="2666973"/>
            <a:ext cx="439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순서도: 수행의 시작/종료 71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2525679" y="2517467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latin typeface="Malgun Gothic"/>
                <a:ea typeface="Malgun Gothic"/>
                <a:cs typeface="Microsoft GothicNeo Light"/>
              </a:rPr>
              <a:t>홈</a:t>
            </a:r>
          </a:p>
        </p:txBody>
      </p:sp>
      <p:sp>
        <p:nvSpPr>
          <p:cNvPr id="73" name="순서도: 수행의 시작/종료 72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2525677" y="3224242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게시판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2983837" y="2879072"/>
            <a:ext cx="4" cy="26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3547743" y="2666973"/>
            <a:ext cx="406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순서도: 수행의 시작/종료 75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4062036" y="2517467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회원관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리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2422522" y="3956011"/>
            <a:ext cx="1122631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목록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2983838" y="3576067"/>
            <a:ext cx="4" cy="3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5100575" y="2666973"/>
            <a:ext cx="406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순서도: 수행의 시작/종료 80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5647820" y="2517467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회원목록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6686358" y="2666973"/>
            <a:ext cx="52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6686357" y="2266863"/>
            <a:ext cx="4408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smtClean="0">
                <a:latin typeface="Malgun Gothic"/>
                <a:ea typeface="Malgun Gothic"/>
              </a:rPr>
              <a:t>검색</a:t>
            </a:r>
            <a:endParaRPr lang="en-US" altLang="ko-KR" sz="1000" dirty="0">
              <a:latin typeface="Malgun Gothic"/>
              <a:ea typeface="Malgun Gothic"/>
            </a:endParaRPr>
          </a:p>
          <a:p>
            <a:r>
              <a:rPr lang="ko-KR" altLang="en-US" sz="1000" dirty="0" smtClean="0">
                <a:latin typeface="Malgun Gothic"/>
                <a:ea typeface="Malgun Gothic"/>
              </a:rPr>
              <a:t>클릭</a:t>
            </a:r>
            <a:endParaRPr lang="en-US" altLang="ko-KR" sz="1000" dirty="0" smtClean="0">
              <a:latin typeface="Malgun Gothic"/>
              <a:ea typeface="Malgun Gothic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7299507" y="2454873"/>
            <a:ext cx="916329" cy="424197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프로필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8325689" y="2372497"/>
            <a:ext cx="497035" cy="294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8325689" y="2685480"/>
            <a:ext cx="497035" cy="27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순서도: 수행의 시작/종료 87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8922360" y="2222991"/>
            <a:ext cx="1348641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강제 탈퇴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89" name="순서도: 수행의 시작/종료 88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8922360" y="2720128"/>
            <a:ext cx="1348908" cy="42672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회원 점수 회수 회원 점수 부여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90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2378081" y="4749932"/>
            <a:ext cx="12115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공지사항</a:t>
            </a:r>
            <a:endParaRPr lang="en-US" altLang="ko-KR" sz="1200" dirty="0" smtClean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작성 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2981459" y="4362781"/>
            <a:ext cx="4" cy="3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2981459" y="5248349"/>
            <a:ext cx="2384" cy="24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순서도: 수행의 시작/종료 92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2403277" y="5568778"/>
            <a:ext cx="1156364" cy="51074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공지사</a:t>
            </a:r>
            <a:r>
              <a:rPr lang="ko-KR" altLang="en-US" sz="1200" dirty="0">
                <a:latin typeface="Malgun Gothic"/>
                <a:ea typeface="Malgun Gothic"/>
                <a:cs typeface="Microsoft GothicNeo Light"/>
              </a:rPr>
              <a:t>항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작성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3655617" y="4105517"/>
            <a:ext cx="75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97B35266-89DF-3317-3D6A-A1E461C3D2CA}"/>
              </a:ext>
            </a:extLst>
          </p:cNvPr>
          <p:cNvSpPr txBox="1"/>
          <p:nvPr/>
        </p:nvSpPr>
        <p:spPr>
          <a:xfrm>
            <a:off x="3588933" y="3859296"/>
            <a:ext cx="9257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 smtClean="0">
                <a:latin typeface="Malgun Gothic"/>
                <a:ea typeface="Malgun Gothic"/>
              </a:rPr>
              <a:t>게시글</a:t>
            </a:r>
            <a:r>
              <a:rPr lang="en-US" altLang="ko-KR" sz="1000" dirty="0">
                <a:latin typeface="Malgun Gothic"/>
                <a:ea typeface="Malgun Gothic"/>
              </a:rPr>
              <a:t> </a:t>
            </a:r>
            <a:r>
              <a:rPr lang="ko-KR" altLang="en-US" sz="1000" dirty="0" smtClean="0">
                <a:latin typeface="Malgun Gothic"/>
                <a:ea typeface="Malgun Gothic"/>
              </a:rPr>
              <a:t>클릭</a:t>
            </a:r>
            <a:endParaRPr lang="en-US" altLang="ko-KR" sz="1000" dirty="0" smtClean="0">
              <a:latin typeface="Malgun Gothic"/>
              <a:ea typeface="Malgun Gothic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7746668" y="2968879"/>
            <a:ext cx="0" cy="25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7196806" y="3314918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대화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8370996" y="3498105"/>
            <a:ext cx="4517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순서도: 수행의 시작/종료 107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8922360" y="3300474"/>
            <a:ext cx="916329" cy="39526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경고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111" name="순서도: 수행의 시작/종료 110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4520200" y="3955139"/>
            <a:ext cx="916329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4683600" y="5194819"/>
            <a:ext cx="287492" cy="3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5506994" y="4104645"/>
            <a:ext cx="75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순서도: 수행의 시작/종료 115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3957316" y="5581970"/>
            <a:ext cx="916329" cy="498417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게시글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내리기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118" name="순서도: 수행의 시작/종료 117">
            <a:extLst>
              <a:ext uri="{FF2B5EF4-FFF2-40B4-BE49-F238E27FC236}">
                <a16:creationId xmlns="" xmlns:a16="http://schemas.microsoft.com/office/drawing/2014/main" id="{BF8082EC-1909-4D15-F98F-E49DCACC7BC5}"/>
              </a:ext>
            </a:extLst>
          </p:cNvPr>
          <p:cNvSpPr/>
          <p:nvPr/>
        </p:nvSpPr>
        <p:spPr>
          <a:xfrm>
            <a:off x="5048829" y="5581969"/>
            <a:ext cx="916329" cy="498417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 smtClean="0">
                <a:latin typeface="Malgun Gothic"/>
                <a:ea typeface="Malgun Gothic"/>
                <a:cs typeface="Microsoft GothicNeo Light"/>
              </a:rPr>
              <a:t>댓글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  <a:p>
            <a:pPr algn="ctr"/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내리기</a:t>
            </a:r>
            <a:endParaRPr lang="ko-KR" altLang="en-US" sz="1200" dirty="0">
              <a:latin typeface="Malgun Gothic"/>
              <a:ea typeface="Malgun Gothic"/>
              <a:cs typeface="Microsoft GothicNeo Light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>
            <a:off x="4971092" y="5194819"/>
            <a:ext cx="332692" cy="3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순서도: 수행의 시작/종료 128">
            <a:extLst>
              <a:ext uri="{FF2B5EF4-FFF2-40B4-BE49-F238E27FC236}">
                <a16:creationId xmlns="" xmlns:a16="http://schemas.microsoft.com/office/drawing/2014/main" id="{A97B4E1C-8A2E-4D17-7840-AF6BC6FB96F1}"/>
              </a:ext>
            </a:extLst>
          </p:cNvPr>
          <p:cNvSpPr/>
          <p:nvPr/>
        </p:nvSpPr>
        <p:spPr>
          <a:xfrm>
            <a:off x="8207598" y="3915968"/>
            <a:ext cx="1068207" cy="29901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Malgun Gothic"/>
                <a:ea typeface="Malgun Gothic"/>
                <a:cs typeface="Microsoft GothicNeo Light"/>
              </a:rPr>
              <a:t>댓글</a:t>
            </a:r>
            <a:r>
              <a:rPr lang="ko-KR" altLang="en-US" sz="1200" dirty="0" smtClean="0">
                <a:latin typeface="Malgun Gothic"/>
                <a:ea typeface="Malgun Gothic"/>
                <a:cs typeface="Microsoft GothicNeo Light"/>
              </a:rPr>
              <a:t> 작성</a:t>
            </a:r>
            <a:endParaRPr lang="en-US" altLang="ko-KR" sz="1200" dirty="0" smtClean="0">
              <a:latin typeface="Malgun Gothic"/>
              <a:ea typeface="Malgun Gothic"/>
              <a:cs typeface="Microsoft GothicNeo Light"/>
            </a:endParaRPr>
          </a:p>
        </p:txBody>
      </p:sp>
      <p:sp>
        <p:nvSpPr>
          <p:cNvPr id="130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6401490" y="3867843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ea typeface="Microsoft GothicNeo Light"/>
                <a:cs typeface="Microsoft GothicNeo Light"/>
              </a:rPr>
              <a:t>댓글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 작성 </a:t>
            </a:r>
            <a:endParaRPr lang="en-US" altLang="ko-KR" sz="1200" dirty="0" smtClean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V="1">
            <a:off x="7608996" y="4065473"/>
            <a:ext cx="4517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사각형: 둥근 대각선 방향 모서리 39">
            <a:extLst>
              <a:ext uri="{FF2B5EF4-FFF2-40B4-BE49-F238E27FC236}">
                <a16:creationId xmlns="" xmlns:a16="http://schemas.microsoft.com/office/drawing/2014/main" id="{C0138624-A714-6F09-400B-1A886EF60946}"/>
              </a:ext>
            </a:extLst>
          </p:cNvPr>
          <p:cNvSpPr/>
          <p:nvPr/>
        </p:nvSpPr>
        <p:spPr>
          <a:xfrm>
            <a:off x="4407269" y="4749932"/>
            <a:ext cx="1099724" cy="395263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a typeface="Microsoft GothicNeo Light"/>
                <a:cs typeface="Microsoft GothicNeo Light"/>
              </a:rPr>
              <a:t>삭제 </a:t>
            </a:r>
            <a:r>
              <a:rPr lang="ko-KR" altLang="en-US" sz="1200" dirty="0" smtClean="0">
                <a:ea typeface="Microsoft GothicNeo Light"/>
                <a:cs typeface="Microsoft GothicNeo Light"/>
              </a:rPr>
              <a:t>버튼</a:t>
            </a:r>
            <a:endParaRPr lang="ko-KR" altLang="en-US" sz="1200" dirty="0">
              <a:ea typeface="Microsoft GothicNeo Light"/>
              <a:cs typeface="Microsoft GothicNeo Light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C9ABE739-CF85-764E-B22A-FD59917BB54D}"/>
              </a:ext>
            </a:extLst>
          </p:cNvPr>
          <p:cNvCxnSpPr>
            <a:cxnSpLocks/>
          </p:cNvCxnSpPr>
          <p:nvPr/>
        </p:nvCxnSpPr>
        <p:spPr>
          <a:xfrm flipH="1">
            <a:off x="4957127" y="4362781"/>
            <a:ext cx="4" cy="3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455</Words>
  <Application>Microsoft Office PowerPoint</Application>
  <PresentationFormat>사용자 지정</PresentationFormat>
  <Paragraphs>220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PrismaticVTI</vt:lpstr>
      <vt:lpstr>PowerPoint 프레젠테이션</vt:lpstr>
      <vt:lpstr>CONTENT</vt:lpstr>
      <vt:lpstr>문서 개정 이력표</vt:lpstr>
      <vt:lpstr> 기능별 프로세스 흐름도</vt:lpstr>
      <vt:lpstr> 기능별 프로세스 흐름도</vt:lpstr>
      <vt:lpstr> 기능별 프로세스 흐름도</vt:lpstr>
      <vt:lpstr> 기능별 프로세스 흐름도</vt:lpstr>
      <vt:lpstr> 기능별 프로세스 흐름도</vt:lpstr>
      <vt:lpstr> 기능별 프로세스 흐름도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김호겸</cp:lastModifiedBy>
  <cp:revision>366</cp:revision>
  <dcterms:created xsi:type="dcterms:W3CDTF">2022-08-04T10:02:21Z</dcterms:created>
  <dcterms:modified xsi:type="dcterms:W3CDTF">2022-08-07T05:54:02Z</dcterms:modified>
</cp:coreProperties>
</file>