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2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13E6BE6-B879-4D92-AE32-99899D2C4F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DA559EB-17F3-4D5A-BFCB-259D94AFC7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52C27-C56D-4881-B585-6921D87327EA}" type="datetimeFigureOut">
              <a:rPr lang="nl-NL" smtClean="0"/>
              <a:t>9-6-2025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ADE07C-3120-4025-9F63-C220E93707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3666533-510B-44FB-A269-E20A4315C2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30F89-DC2C-4AC0-AB05-2EBFD583E71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9039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36D7F-AE0A-4E7F-8371-562F729EBA85}" type="datetimeFigureOut">
              <a:rPr lang="nl-NL" noProof="0" smtClean="0"/>
              <a:t>9-6-2025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Tekststijl van het model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EC8EA-B694-4905-8D30-242D4AF1848F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722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943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EC8EA-B694-4905-8D30-242D4AF1848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845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4394EA0-90D4-44D6-BF19-333922797F51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2E243B-9328-47C1-9E11-81FCBBF40202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DDE1B9B-7FFA-4CE9-B357-58F1ECB8B213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867D1F-6FDD-4053-8266-A6C040063AFA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1E78C4C-D1B6-4DEC-89DC-0DD8B9A287CA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360924-0240-47B2-9E12-53F871587725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1A3F27-424F-4F5A-936B-200BDCB909BC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1F91C7-65EF-4B41-832D-90C5CFA3BC5F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7" name="Rechthoe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7CA0CB-F9A5-4CE5-A1E5-73274C4A7FA5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4905B6-9A17-4367-B4A6-4892FDD8B08F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B55222-4AC2-40DC-A1FB-C107AF6C0E5A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9E1BA8E-ACA1-4BD9-92B3-6F553C7D0F4B}" type="datetime1">
              <a:rPr lang="nl-NL" noProof="0" smtClean="0"/>
              <a:t>9-6-2025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‹nr.›</a:t>
            </a:fld>
            <a:endParaRPr lang="nl-NL" noProof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</p:grpSp>
      <p:sp>
        <p:nvSpPr>
          <p:cNvPr id="22" name="Rechthoe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nl-NL" sz="5000" dirty="0">
                <a:solidFill>
                  <a:schemeClr val="bg1"/>
                </a:solidFill>
              </a:rPr>
              <a:t>Graduaatsproef : Time2Bill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nl-NL" dirty="0">
                <a:solidFill>
                  <a:srgbClr val="7CEBFF"/>
                </a:solidFill>
              </a:rPr>
              <a:t>Stan Verbruggen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A45478-5530-E699-F1B7-83F7B39A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nl-BE" dirty="0"/>
              <a:t>Wat is Time2Bill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E6ACEB-88A1-0258-87A2-6F140D86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Freelancers en kleine bedrijven verliezen veel tijd aan administratie</a:t>
            </a:r>
          </a:p>
          <a:p>
            <a:r>
              <a:rPr lang="nl-BE" dirty="0">
                <a:solidFill>
                  <a:schemeClr val="bg1"/>
                </a:solidFill>
              </a:rPr>
              <a:t>Handig uren bijhouden</a:t>
            </a:r>
          </a:p>
          <a:p>
            <a:r>
              <a:rPr lang="nl-BE" dirty="0">
                <a:solidFill>
                  <a:schemeClr val="bg1"/>
                </a:solidFill>
              </a:rPr>
              <a:t>Facturatie proces is tijdrovend</a:t>
            </a:r>
          </a:p>
          <a:p>
            <a:r>
              <a:rPr lang="nl-BE" dirty="0">
                <a:solidFill>
                  <a:schemeClr val="bg1"/>
                </a:solidFill>
              </a:rPr>
              <a:t>All-in-one platform</a:t>
            </a:r>
          </a:p>
          <a:p>
            <a:endParaRPr lang="nl-BE" dirty="0">
              <a:solidFill>
                <a:schemeClr val="bg1"/>
              </a:solidFill>
            </a:endParaRPr>
          </a:p>
        </p:txBody>
      </p:sp>
      <p:pic>
        <p:nvPicPr>
          <p:cNvPr id="5" name="Afbeelding 4" descr="Afbeelding met klok, logo, symbool, Lettertype&#10;&#10;Door AI gegenereerde inhoud is mogelijk onjuist.">
            <a:extLst>
              <a:ext uri="{FF2B5EF4-FFF2-40B4-BE49-F238E27FC236}">
                <a16:creationId xmlns:a16="http://schemas.microsoft.com/office/drawing/2014/main" id="{3B40D106-06EA-5611-9E5C-C02CD036F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757" y="1111641"/>
            <a:ext cx="4655348" cy="46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2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0AF7FF-0BB3-4D42-87AF-2FAC46297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02C26E-7EB2-4808-9497-CB1627FED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614407"/>
            <a:ext cx="7507794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FD4A62-5439-B54A-E7BC-3645EDF4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>
            <a:normAutofit/>
          </a:bodyPr>
          <a:lstStyle/>
          <a:p>
            <a:r>
              <a:rPr lang="nl-BE" dirty="0"/>
              <a:t>Waarom flutter en </a:t>
            </a:r>
            <a:r>
              <a:rPr lang="nl-BE" dirty="0" err="1"/>
              <a:t>Firestore</a:t>
            </a:r>
            <a:endParaRPr lang="nl-BE" dirty="0"/>
          </a:p>
        </p:txBody>
      </p:sp>
      <p:pic>
        <p:nvPicPr>
          <p:cNvPr id="5" name="Afbeelding 4" descr="Afbeelding met Elektrisch blauw, blauw, lijn, Graphics&#10;&#10;Door AI gegenereerde inhoud is mogelijk onjuist.">
            <a:extLst>
              <a:ext uri="{FF2B5EF4-FFF2-40B4-BE49-F238E27FC236}">
                <a16:creationId xmlns:a16="http://schemas.microsoft.com/office/drawing/2014/main" id="{0352EA23-108C-B494-1DB5-DCD546B8D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63" y="974331"/>
            <a:ext cx="2520676" cy="216057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CD3A50-A981-447A-B92E-805F81472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1" y="641102"/>
            <a:ext cx="3695019" cy="28270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logo, Graphics, Lettertype, ontwerp&#10;&#10;Door AI gegenereerde inhoud is mogelijk onjuist.">
            <a:extLst>
              <a:ext uri="{FF2B5EF4-FFF2-40B4-BE49-F238E27FC236}">
                <a16:creationId xmlns:a16="http://schemas.microsoft.com/office/drawing/2014/main" id="{4C5D541D-1755-9F0B-6CE2-0B627BCA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60" y="3881184"/>
            <a:ext cx="2272282" cy="218638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FB5F11-83FD-42E2-BABD-CAD7B27DF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134" y="3557674"/>
            <a:ext cx="3695019" cy="282703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57EC22-9826-3FCD-36BC-615BA5F9C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849" y="2180496"/>
            <a:ext cx="7208957" cy="404568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Waarom Flutter?</a:t>
            </a:r>
          </a:p>
          <a:p>
            <a:pPr marL="0" indent="0">
              <a:buNone/>
            </a:pPr>
            <a:r>
              <a:rPr lang="nl-BE" dirty="0"/>
              <a:t>	- Crossplatform, native, Hot </a:t>
            </a:r>
            <a:r>
              <a:rPr lang="nl-BE" dirty="0" err="1"/>
              <a:t>reload</a:t>
            </a:r>
            <a:r>
              <a:rPr lang="nl-BE" dirty="0"/>
              <a:t> en rijke ui </a:t>
            </a:r>
            <a:r>
              <a:rPr lang="nl-BE" dirty="0" err="1"/>
              <a:t>components</a:t>
            </a: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Waarom </a:t>
            </a:r>
            <a:r>
              <a:rPr lang="nl-BE" dirty="0" err="1"/>
              <a:t>Firebase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	- complete backend oplossing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Architectuur voordelen</a:t>
            </a:r>
          </a:p>
          <a:p>
            <a:pPr marL="0" indent="0">
              <a:buNone/>
            </a:pPr>
            <a:r>
              <a:rPr lang="nl-BE" dirty="0"/>
              <a:t>	- kosten-</a:t>
            </a:r>
            <a:r>
              <a:rPr lang="nl-BE" dirty="0" err="1"/>
              <a:t>efficient</a:t>
            </a:r>
            <a:endParaRPr lang="nl-BE" dirty="0"/>
          </a:p>
          <a:p>
            <a:pPr marL="0" indent="0">
              <a:buNone/>
            </a:pPr>
            <a:r>
              <a:rPr lang="nl-BE" dirty="0"/>
              <a:t>	- snelle time-</a:t>
            </a:r>
            <a:r>
              <a:rPr lang="nl-BE" dirty="0" err="1"/>
              <a:t>to</a:t>
            </a:r>
            <a:r>
              <a:rPr lang="nl-BE" dirty="0"/>
              <a:t>-market</a:t>
            </a:r>
          </a:p>
          <a:p>
            <a:pPr marL="666900" lvl="1" indent="-342900">
              <a:buFont typeface="+mj-lt"/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2515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E2C1A00-20D5-0879-A21B-A6A225E7A8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61" r="3" b="3"/>
          <a:stretch>
            <a:fillRect/>
          </a:stretch>
        </p:blipFill>
        <p:spPr>
          <a:xfrm>
            <a:off x="20" y="10"/>
            <a:ext cx="4578252" cy="2608947"/>
          </a:xfrm>
          <a:prstGeom prst="rect">
            <a:avLst/>
          </a:prstGeom>
        </p:spPr>
      </p:pic>
      <p:sp>
        <p:nvSpPr>
          <p:cNvPr id="28" name="Rectangle 13">
            <a:extLst>
              <a:ext uri="{FF2B5EF4-FFF2-40B4-BE49-F238E27FC236}">
                <a16:creationId xmlns:a16="http://schemas.microsoft.com/office/drawing/2014/main" id="{DDC52341-BA95-4C2E-88A1-1ADDF325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1819"/>
            <a:ext cx="4576634" cy="4235946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A60685-17C8-D250-5726-5F325702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066617"/>
            <a:ext cx="3412067" cy="897047"/>
          </a:xfrm>
        </p:spPr>
        <p:txBody>
          <a:bodyPr anchor="ctr">
            <a:normAutofit/>
          </a:bodyPr>
          <a:lstStyle/>
          <a:p>
            <a:r>
              <a:rPr lang="nl-BE"/>
              <a:t>Demo</a:t>
            </a:r>
            <a:endParaRPr lang="nl-B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67F1E2-D67B-B46E-ABE2-A6E972253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102059"/>
            <a:ext cx="3415074" cy="2273340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92B90FF2-44DA-F4ED-C008-D4C21B46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93" r="23728" b="1"/>
          <a:stretch>
            <a:fillRect/>
          </a:stretch>
        </p:blipFill>
        <p:spPr>
          <a:xfrm>
            <a:off x="4578270" y="10"/>
            <a:ext cx="7613730" cy="6857990"/>
          </a:xfrm>
          <a:prstGeom prst="rect">
            <a:avLst/>
          </a:prstGeom>
        </p:spPr>
      </p:pic>
      <p:sp>
        <p:nvSpPr>
          <p:cNvPr id="29" name="Rectangle 15">
            <a:extLst>
              <a:ext uri="{FF2B5EF4-FFF2-40B4-BE49-F238E27FC236}">
                <a16:creationId xmlns:a16="http://schemas.microsoft.com/office/drawing/2014/main" id="{95594062-6023-48B9-B2FD-5E02DBB60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5B12D500-BEFE-4FDD-8860-6436D357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560620"/>
            <a:ext cx="4581144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85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hoe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/>
          </a:p>
        </p:txBody>
      </p:sp>
      <p:pic>
        <p:nvPicPr>
          <p:cNvPr id="5" name="Afbeelding 4" descr="Digitale cijf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nl-NL">
                <a:solidFill>
                  <a:srgbClr val="FFFFFF"/>
                </a:solidFill>
              </a:rPr>
              <a:t>Bedankt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6" y="3505095"/>
            <a:ext cx="3703320" cy="2629006"/>
          </a:xfrm>
        </p:spPr>
        <p:txBody>
          <a:bodyPr rtlCol="0">
            <a:normAutofit/>
          </a:bodyPr>
          <a:lstStyle/>
          <a:p>
            <a:pPr rtl="0"/>
            <a:r>
              <a:rPr lang="nl-NL" sz="1400" dirty="0">
                <a:solidFill>
                  <a:schemeClr val="bg2"/>
                </a:solidFill>
              </a:rPr>
              <a:t>StanVerbruggen@protonmail.com</a:t>
            </a:r>
          </a:p>
          <a:p>
            <a:r>
              <a:rPr lang="nl-BE" dirty="0"/>
              <a:t>www.linkedin.com/in/stan-verbruggen-67b928198</a:t>
            </a:r>
            <a:endParaRPr lang="nl-NL" dirty="0">
              <a:solidFill>
                <a:schemeClr val="bg2"/>
              </a:solidFill>
            </a:endParaRPr>
          </a:p>
          <a:p>
            <a:pPr rtl="0"/>
            <a:endParaRPr lang="nl-NL" dirty="0">
              <a:solidFill>
                <a:schemeClr val="bg2"/>
              </a:solidFill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16" name="Rechthoe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  <p:sp>
          <p:nvSpPr>
            <p:cNvPr id="17" name="Rechthoe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Ontwerp Technisch dividend</Template>
  <TotalTime>0</TotalTime>
  <Words>80</Words>
  <Application>Microsoft Office PowerPoint</Application>
  <PresentationFormat>Breedbeeld</PresentationFormat>
  <Paragraphs>21</Paragraphs>
  <Slides>5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Wingdings 2</vt:lpstr>
      <vt:lpstr>Dividend</vt:lpstr>
      <vt:lpstr>Graduaatsproef : Time2Bill</vt:lpstr>
      <vt:lpstr>Wat is Time2Bill </vt:lpstr>
      <vt:lpstr>Waarom flutter en Firestore</vt:lpstr>
      <vt:lpstr>Demo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 Verbruggen</dc:creator>
  <cp:lastModifiedBy>Stan Verbruggen</cp:lastModifiedBy>
  <cp:revision>1</cp:revision>
  <dcterms:created xsi:type="dcterms:W3CDTF">2025-06-09T13:26:44Z</dcterms:created>
  <dcterms:modified xsi:type="dcterms:W3CDTF">2025-06-09T14:35:31Z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