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4" y="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12004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49                               4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31A6D-C8C6-9E00-8579-491D325E4599}"/>
              </a:ext>
            </a:extLst>
          </p:cNvPr>
          <p:cNvSpPr txBox="1"/>
          <p:nvPr/>
        </p:nvSpPr>
        <p:spPr>
          <a:xfrm>
            <a:off x="3903994" y="3205580"/>
            <a:ext cx="31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AE50-8458-73BF-48BD-828A80DF1052}"/>
              </a:ext>
            </a:extLst>
          </p:cNvPr>
          <p:cNvSpPr txBox="1"/>
          <p:nvPr/>
        </p:nvSpPr>
        <p:spPr>
          <a:xfrm>
            <a:off x="3850958" y="3703785"/>
            <a:ext cx="31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FB262-927D-2D92-62DA-3F497BFD018D}"/>
              </a:ext>
            </a:extLst>
          </p:cNvPr>
          <p:cNvSpPr txBox="1"/>
          <p:nvPr/>
        </p:nvSpPr>
        <p:spPr>
          <a:xfrm>
            <a:off x="3826346" y="4701778"/>
            <a:ext cx="31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F5661-16EF-8FAA-0CBB-5AC36CA50F3A}"/>
              </a:ext>
            </a:extLst>
          </p:cNvPr>
          <p:cNvSpPr txBox="1"/>
          <p:nvPr/>
        </p:nvSpPr>
        <p:spPr>
          <a:xfrm>
            <a:off x="4786670" y="27592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EB223-3DE8-7D7A-CAE5-3886EB27911A}"/>
              </a:ext>
            </a:extLst>
          </p:cNvPr>
          <p:cNvSpPr txBox="1"/>
          <p:nvPr/>
        </p:nvSpPr>
        <p:spPr>
          <a:xfrm>
            <a:off x="5071646" y="31798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3B16E-16F4-10F0-281D-E7B08FC33B4C}"/>
              </a:ext>
            </a:extLst>
          </p:cNvPr>
          <p:cNvSpPr txBox="1"/>
          <p:nvPr/>
        </p:nvSpPr>
        <p:spPr>
          <a:xfrm>
            <a:off x="5197679" y="36553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F2EA8-121A-581A-19AD-689A35BEA0DC}"/>
              </a:ext>
            </a:extLst>
          </p:cNvPr>
          <p:cNvSpPr txBox="1"/>
          <p:nvPr/>
        </p:nvSpPr>
        <p:spPr>
          <a:xfrm>
            <a:off x="5197679" y="41798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66CE7-E2C7-3C54-E2FA-66529C5D6FD7}"/>
              </a:ext>
            </a:extLst>
          </p:cNvPr>
          <p:cNvSpPr txBox="1"/>
          <p:nvPr/>
        </p:nvSpPr>
        <p:spPr>
          <a:xfrm>
            <a:off x="5237952" y="46834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52F2B-FCDB-7954-75C0-ACACEF3536ED}"/>
              </a:ext>
            </a:extLst>
          </p:cNvPr>
          <p:cNvSpPr txBox="1"/>
          <p:nvPr/>
        </p:nvSpPr>
        <p:spPr>
          <a:xfrm>
            <a:off x="5156380" y="51880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256</Words>
  <Application>Microsoft Office PowerPoint</Application>
  <PresentationFormat>On-screen Show (4:3)</PresentationFormat>
  <Paragraphs>88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Jack Wiersma</cp:lastModifiedBy>
  <cp:revision>59</cp:revision>
  <cp:lastPrinted>2015-10-07T21:36:22Z</cp:lastPrinted>
  <dcterms:created xsi:type="dcterms:W3CDTF">2003-12-08T11:02:30Z</dcterms:created>
  <dcterms:modified xsi:type="dcterms:W3CDTF">2024-03-07T04:39:54Z</dcterms:modified>
</cp:coreProperties>
</file>