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DC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3FE207-11AC-4AF6-955E-CD0BF03EB446}" type="datetimeFigureOut">
              <a:rPr lang="en-IN" smtClean="0"/>
              <a:t>12-08-2025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B6E0F-BC89-4358-BFCF-93A05C90BC80}" type="slidenum">
              <a:rPr lang="en-IN" smtClean="0"/>
              <a:t>‹#›</a:t>
            </a:fld>
            <a:endParaRPr lang="en-IN"/>
          </a:p>
        </p:txBody>
      </p:sp>
    </p:spTree>
    <p:extLst>
      <p:ext uri="{BB962C8B-B14F-4D97-AF65-F5344CB8AC3E}">
        <p14:creationId xmlns:p14="http://schemas.microsoft.com/office/powerpoint/2010/main" val="2791294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9B6E0F-BC89-4358-BFCF-93A05C90BC80}" type="slidenum">
              <a:rPr lang="en-IN" smtClean="0"/>
              <a:t>1</a:t>
            </a:fld>
            <a:endParaRPr lang="en-IN"/>
          </a:p>
        </p:txBody>
      </p:sp>
    </p:spTree>
    <p:extLst>
      <p:ext uri="{BB962C8B-B14F-4D97-AF65-F5344CB8AC3E}">
        <p14:creationId xmlns:p14="http://schemas.microsoft.com/office/powerpoint/2010/main" val="1161005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BAE6D-C41C-44F7-5DA6-3F6DCB0513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AD09A-A994-1687-D651-F2B38B9CBA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4F5B8B-BB7C-82DB-3AFF-7BF7E2052B3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4A1DA42-F087-B1BF-842C-75C6511B3887}"/>
              </a:ext>
            </a:extLst>
          </p:cNvPr>
          <p:cNvSpPr>
            <a:spLocks noGrp="1"/>
          </p:cNvSpPr>
          <p:nvPr>
            <p:ph type="sldNum" sz="quarter" idx="5"/>
          </p:nvPr>
        </p:nvSpPr>
        <p:spPr/>
        <p:txBody>
          <a:bodyPr/>
          <a:lstStyle/>
          <a:p>
            <a:fld id="{D29B6E0F-BC89-4358-BFCF-93A05C90BC80}" type="slidenum">
              <a:rPr lang="en-IN" smtClean="0"/>
              <a:t>10</a:t>
            </a:fld>
            <a:endParaRPr lang="en-IN"/>
          </a:p>
        </p:txBody>
      </p:sp>
    </p:spTree>
    <p:extLst>
      <p:ext uri="{BB962C8B-B14F-4D97-AF65-F5344CB8AC3E}">
        <p14:creationId xmlns:p14="http://schemas.microsoft.com/office/powerpoint/2010/main" val="3858654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B67BC-6A9B-839F-7051-3F9B1B7300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0BFFCD-56C9-9FDE-5B30-1F3F44E4F3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6351C4-08F5-DAE1-E3EF-E2FDEDEC755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069FF93-93EB-4ECC-1FC7-C08D415A8C65}"/>
              </a:ext>
            </a:extLst>
          </p:cNvPr>
          <p:cNvSpPr>
            <a:spLocks noGrp="1"/>
          </p:cNvSpPr>
          <p:nvPr>
            <p:ph type="sldNum" sz="quarter" idx="5"/>
          </p:nvPr>
        </p:nvSpPr>
        <p:spPr/>
        <p:txBody>
          <a:bodyPr/>
          <a:lstStyle/>
          <a:p>
            <a:fld id="{D29B6E0F-BC89-4358-BFCF-93A05C90BC80}" type="slidenum">
              <a:rPr lang="en-IN" smtClean="0"/>
              <a:t>11</a:t>
            </a:fld>
            <a:endParaRPr lang="en-IN"/>
          </a:p>
        </p:txBody>
      </p:sp>
    </p:spTree>
    <p:extLst>
      <p:ext uri="{BB962C8B-B14F-4D97-AF65-F5344CB8AC3E}">
        <p14:creationId xmlns:p14="http://schemas.microsoft.com/office/powerpoint/2010/main" val="36990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2CBF3-F11D-8F5A-12A4-13DA193F7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77368B-584D-6222-ED12-5216F9E2CA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4F960A-FDD2-D01C-C33B-026E171B4C5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87C90BA-09DE-58C9-39C5-C771829AD838}"/>
              </a:ext>
            </a:extLst>
          </p:cNvPr>
          <p:cNvSpPr>
            <a:spLocks noGrp="1"/>
          </p:cNvSpPr>
          <p:nvPr>
            <p:ph type="sldNum" sz="quarter" idx="5"/>
          </p:nvPr>
        </p:nvSpPr>
        <p:spPr/>
        <p:txBody>
          <a:bodyPr/>
          <a:lstStyle/>
          <a:p>
            <a:fld id="{D29B6E0F-BC89-4358-BFCF-93A05C90BC80}" type="slidenum">
              <a:rPr lang="en-IN" smtClean="0"/>
              <a:t>12</a:t>
            </a:fld>
            <a:endParaRPr lang="en-IN"/>
          </a:p>
        </p:txBody>
      </p:sp>
    </p:spTree>
    <p:extLst>
      <p:ext uri="{BB962C8B-B14F-4D97-AF65-F5344CB8AC3E}">
        <p14:creationId xmlns:p14="http://schemas.microsoft.com/office/powerpoint/2010/main" val="653590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4BD09-DC25-14CE-9DB0-243795E4F4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C3708D-BD48-5B77-FB55-6E98555DB7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89CA69-3837-EC9E-7F00-7F8611B2B0A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5224CB2-44B3-06DA-2A54-217F8E15C8D1}"/>
              </a:ext>
            </a:extLst>
          </p:cNvPr>
          <p:cNvSpPr>
            <a:spLocks noGrp="1"/>
          </p:cNvSpPr>
          <p:nvPr>
            <p:ph type="sldNum" sz="quarter" idx="5"/>
          </p:nvPr>
        </p:nvSpPr>
        <p:spPr/>
        <p:txBody>
          <a:bodyPr/>
          <a:lstStyle/>
          <a:p>
            <a:fld id="{D29B6E0F-BC89-4358-BFCF-93A05C90BC80}" type="slidenum">
              <a:rPr lang="en-IN" smtClean="0"/>
              <a:t>13</a:t>
            </a:fld>
            <a:endParaRPr lang="en-IN"/>
          </a:p>
        </p:txBody>
      </p:sp>
    </p:spTree>
    <p:extLst>
      <p:ext uri="{BB962C8B-B14F-4D97-AF65-F5344CB8AC3E}">
        <p14:creationId xmlns:p14="http://schemas.microsoft.com/office/powerpoint/2010/main" val="1062535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E776C-397F-1487-4B13-F414ACB5B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C7B891-29F8-059A-FC64-F44CC3973F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85A8AB-C16E-8680-DCE2-7C3534D956D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C53AFF9-0161-6841-C36E-5EE2EE6DC9B2}"/>
              </a:ext>
            </a:extLst>
          </p:cNvPr>
          <p:cNvSpPr>
            <a:spLocks noGrp="1"/>
          </p:cNvSpPr>
          <p:nvPr>
            <p:ph type="sldNum" sz="quarter" idx="5"/>
          </p:nvPr>
        </p:nvSpPr>
        <p:spPr/>
        <p:txBody>
          <a:bodyPr/>
          <a:lstStyle/>
          <a:p>
            <a:fld id="{D29B6E0F-BC89-4358-BFCF-93A05C90BC80}" type="slidenum">
              <a:rPr lang="en-IN" smtClean="0"/>
              <a:t>14</a:t>
            </a:fld>
            <a:endParaRPr lang="en-IN"/>
          </a:p>
        </p:txBody>
      </p:sp>
    </p:spTree>
    <p:extLst>
      <p:ext uri="{BB962C8B-B14F-4D97-AF65-F5344CB8AC3E}">
        <p14:creationId xmlns:p14="http://schemas.microsoft.com/office/powerpoint/2010/main" val="3095836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0C73D-0DB5-00D7-BD75-DDF91605C2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04955B-CAF9-4806-49DA-452922EE78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80BF1B-209C-A27F-8C5B-E97AE722204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B0A1DDE-190F-91AA-7925-6C0DD958DC6B}"/>
              </a:ext>
            </a:extLst>
          </p:cNvPr>
          <p:cNvSpPr>
            <a:spLocks noGrp="1"/>
          </p:cNvSpPr>
          <p:nvPr>
            <p:ph type="sldNum" sz="quarter" idx="5"/>
          </p:nvPr>
        </p:nvSpPr>
        <p:spPr/>
        <p:txBody>
          <a:bodyPr/>
          <a:lstStyle/>
          <a:p>
            <a:fld id="{D29B6E0F-BC89-4358-BFCF-93A05C90BC80}" type="slidenum">
              <a:rPr lang="en-IN" smtClean="0"/>
              <a:t>2</a:t>
            </a:fld>
            <a:endParaRPr lang="en-IN"/>
          </a:p>
        </p:txBody>
      </p:sp>
    </p:spTree>
    <p:extLst>
      <p:ext uri="{BB962C8B-B14F-4D97-AF65-F5344CB8AC3E}">
        <p14:creationId xmlns:p14="http://schemas.microsoft.com/office/powerpoint/2010/main" val="3438163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95326-FCDC-CE02-AA78-8EF0C12C4D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094B95-2248-80BA-37F9-286007832A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596F68-B0A7-088C-74C7-39675D38492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04B32CF-F42A-BD20-AB4F-EF1031C39CCA}"/>
              </a:ext>
            </a:extLst>
          </p:cNvPr>
          <p:cNvSpPr>
            <a:spLocks noGrp="1"/>
          </p:cNvSpPr>
          <p:nvPr>
            <p:ph type="sldNum" sz="quarter" idx="5"/>
          </p:nvPr>
        </p:nvSpPr>
        <p:spPr/>
        <p:txBody>
          <a:bodyPr/>
          <a:lstStyle/>
          <a:p>
            <a:fld id="{D29B6E0F-BC89-4358-BFCF-93A05C90BC80}" type="slidenum">
              <a:rPr lang="en-IN" smtClean="0"/>
              <a:t>3</a:t>
            </a:fld>
            <a:endParaRPr lang="en-IN"/>
          </a:p>
        </p:txBody>
      </p:sp>
    </p:spTree>
    <p:extLst>
      <p:ext uri="{BB962C8B-B14F-4D97-AF65-F5344CB8AC3E}">
        <p14:creationId xmlns:p14="http://schemas.microsoft.com/office/powerpoint/2010/main" val="960390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1C710-5977-30BA-8A40-EB41587DF9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EB350C-BD03-9485-6A8F-08D63C9D45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CB7B92-9B3F-6C2B-0C89-AAFDF03BF21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FAC5455-8382-BA71-CCD7-D5B6057981DF}"/>
              </a:ext>
            </a:extLst>
          </p:cNvPr>
          <p:cNvSpPr>
            <a:spLocks noGrp="1"/>
          </p:cNvSpPr>
          <p:nvPr>
            <p:ph type="sldNum" sz="quarter" idx="5"/>
          </p:nvPr>
        </p:nvSpPr>
        <p:spPr/>
        <p:txBody>
          <a:bodyPr/>
          <a:lstStyle/>
          <a:p>
            <a:fld id="{D29B6E0F-BC89-4358-BFCF-93A05C90BC80}" type="slidenum">
              <a:rPr lang="en-IN" smtClean="0"/>
              <a:t>4</a:t>
            </a:fld>
            <a:endParaRPr lang="en-IN"/>
          </a:p>
        </p:txBody>
      </p:sp>
    </p:spTree>
    <p:extLst>
      <p:ext uri="{BB962C8B-B14F-4D97-AF65-F5344CB8AC3E}">
        <p14:creationId xmlns:p14="http://schemas.microsoft.com/office/powerpoint/2010/main" val="3420839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33226-FE4C-C394-6065-6D851C4EA8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C0224A-2FC3-CBE3-B09E-779C68B4C5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B07EE3-494C-8DE6-5CDA-3D13D0BC249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75C71E7-56AC-AB3F-7D9E-6FC2090D9F41}"/>
              </a:ext>
            </a:extLst>
          </p:cNvPr>
          <p:cNvSpPr>
            <a:spLocks noGrp="1"/>
          </p:cNvSpPr>
          <p:nvPr>
            <p:ph type="sldNum" sz="quarter" idx="5"/>
          </p:nvPr>
        </p:nvSpPr>
        <p:spPr/>
        <p:txBody>
          <a:bodyPr/>
          <a:lstStyle/>
          <a:p>
            <a:fld id="{D29B6E0F-BC89-4358-BFCF-93A05C90BC80}" type="slidenum">
              <a:rPr lang="en-IN" smtClean="0"/>
              <a:t>5</a:t>
            </a:fld>
            <a:endParaRPr lang="en-IN"/>
          </a:p>
        </p:txBody>
      </p:sp>
    </p:spTree>
    <p:extLst>
      <p:ext uri="{BB962C8B-B14F-4D97-AF65-F5344CB8AC3E}">
        <p14:creationId xmlns:p14="http://schemas.microsoft.com/office/powerpoint/2010/main" val="1652903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7523C-1349-25FC-F98F-8A30C6E668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0DA6FE-2F14-DBB5-0A87-91296CAB1D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CBDEC5-0927-1C85-39ED-C4274907CAD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53FA501-88D8-51AD-7FA9-CF503B3462B1}"/>
              </a:ext>
            </a:extLst>
          </p:cNvPr>
          <p:cNvSpPr>
            <a:spLocks noGrp="1"/>
          </p:cNvSpPr>
          <p:nvPr>
            <p:ph type="sldNum" sz="quarter" idx="5"/>
          </p:nvPr>
        </p:nvSpPr>
        <p:spPr/>
        <p:txBody>
          <a:bodyPr/>
          <a:lstStyle/>
          <a:p>
            <a:fld id="{D29B6E0F-BC89-4358-BFCF-93A05C90BC80}" type="slidenum">
              <a:rPr lang="en-IN" smtClean="0"/>
              <a:t>6</a:t>
            </a:fld>
            <a:endParaRPr lang="en-IN"/>
          </a:p>
        </p:txBody>
      </p:sp>
    </p:spTree>
    <p:extLst>
      <p:ext uri="{BB962C8B-B14F-4D97-AF65-F5344CB8AC3E}">
        <p14:creationId xmlns:p14="http://schemas.microsoft.com/office/powerpoint/2010/main" val="3488558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39B38-D422-5A9E-AF3C-ADC5EFA17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E41277-1C80-B9B6-839B-DA6C6E5AD1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F88706-0E32-77F1-62FB-6FD8A4F535D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18C891C-6AA6-EC42-0DF6-0794B2928319}"/>
              </a:ext>
            </a:extLst>
          </p:cNvPr>
          <p:cNvSpPr>
            <a:spLocks noGrp="1"/>
          </p:cNvSpPr>
          <p:nvPr>
            <p:ph type="sldNum" sz="quarter" idx="5"/>
          </p:nvPr>
        </p:nvSpPr>
        <p:spPr/>
        <p:txBody>
          <a:bodyPr/>
          <a:lstStyle/>
          <a:p>
            <a:fld id="{D29B6E0F-BC89-4358-BFCF-93A05C90BC80}" type="slidenum">
              <a:rPr lang="en-IN" smtClean="0"/>
              <a:t>7</a:t>
            </a:fld>
            <a:endParaRPr lang="en-IN"/>
          </a:p>
        </p:txBody>
      </p:sp>
    </p:spTree>
    <p:extLst>
      <p:ext uri="{BB962C8B-B14F-4D97-AF65-F5344CB8AC3E}">
        <p14:creationId xmlns:p14="http://schemas.microsoft.com/office/powerpoint/2010/main" val="225701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A7EC1-9F44-3D1B-BE60-50AE669B1A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40CCAA-1E36-4D67-66AA-F81339DB8C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5D6C67-E3BE-A665-40BA-0DDA15928AC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96B00AD-BAA1-6595-5DF0-6BB26F09AEED}"/>
              </a:ext>
            </a:extLst>
          </p:cNvPr>
          <p:cNvSpPr>
            <a:spLocks noGrp="1"/>
          </p:cNvSpPr>
          <p:nvPr>
            <p:ph type="sldNum" sz="quarter" idx="5"/>
          </p:nvPr>
        </p:nvSpPr>
        <p:spPr/>
        <p:txBody>
          <a:bodyPr/>
          <a:lstStyle/>
          <a:p>
            <a:fld id="{D29B6E0F-BC89-4358-BFCF-93A05C90BC80}" type="slidenum">
              <a:rPr lang="en-IN" smtClean="0"/>
              <a:t>8</a:t>
            </a:fld>
            <a:endParaRPr lang="en-IN"/>
          </a:p>
        </p:txBody>
      </p:sp>
    </p:spTree>
    <p:extLst>
      <p:ext uri="{BB962C8B-B14F-4D97-AF65-F5344CB8AC3E}">
        <p14:creationId xmlns:p14="http://schemas.microsoft.com/office/powerpoint/2010/main" val="1571540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82B70-4640-92AD-0436-7CED5E9E77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B0D014-F7A1-D012-95EA-D4EBC7028E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A7C8D1-4E7D-E05B-6F52-7D9D6F76E25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A3BA00D-5935-F121-785F-252D98C7315D}"/>
              </a:ext>
            </a:extLst>
          </p:cNvPr>
          <p:cNvSpPr>
            <a:spLocks noGrp="1"/>
          </p:cNvSpPr>
          <p:nvPr>
            <p:ph type="sldNum" sz="quarter" idx="5"/>
          </p:nvPr>
        </p:nvSpPr>
        <p:spPr/>
        <p:txBody>
          <a:bodyPr/>
          <a:lstStyle/>
          <a:p>
            <a:fld id="{D29B6E0F-BC89-4358-BFCF-93A05C90BC80}" type="slidenum">
              <a:rPr lang="en-IN" smtClean="0"/>
              <a:t>9</a:t>
            </a:fld>
            <a:endParaRPr lang="en-IN"/>
          </a:p>
        </p:txBody>
      </p:sp>
    </p:spTree>
    <p:extLst>
      <p:ext uri="{BB962C8B-B14F-4D97-AF65-F5344CB8AC3E}">
        <p14:creationId xmlns:p14="http://schemas.microsoft.com/office/powerpoint/2010/main" val="43498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5126-D0CA-C5BB-4237-7D8E15DB9C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B383BE-7C92-EBDD-EEB5-5E33CF288B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C83367-692C-FF82-8969-050BD95819C2}"/>
              </a:ext>
            </a:extLst>
          </p:cNvPr>
          <p:cNvSpPr>
            <a:spLocks noGrp="1"/>
          </p:cNvSpPr>
          <p:nvPr>
            <p:ph type="dt" sz="half" idx="10"/>
          </p:nvPr>
        </p:nvSpPr>
        <p:spPr/>
        <p:txBody>
          <a:bodyPr/>
          <a:lstStyle/>
          <a:p>
            <a:fld id="{413B19E7-CE33-4A3E-B280-E2050BD3A547}" type="datetimeFigureOut">
              <a:rPr lang="en-IN" smtClean="0"/>
              <a:t>12-08-2025</a:t>
            </a:fld>
            <a:endParaRPr lang="en-IN"/>
          </a:p>
        </p:txBody>
      </p:sp>
      <p:sp>
        <p:nvSpPr>
          <p:cNvPr id="5" name="Footer Placeholder 4">
            <a:extLst>
              <a:ext uri="{FF2B5EF4-FFF2-40B4-BE49-F238E27FC236}">
                <a16:creationId xmlns:a16="http://schemas.microsoft.com/office/drawing/2014/main" id="{A2EF112F-DE86-6C4D-5590-04444E48AD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18A05-447B-C4F3-1492-6CC4378E3C84}"/>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247987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C356-3521-8724-065F-0417575CA0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22D3EC-84A0-71CC-ADC4-A041C8581D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9D6739-FEE5-8C8B-15CD-A890D7C6CAF7}"/>
              </a:ext>
            </a:extLst>
          </p:cNvPr>
          <p:cNvSpPr>
            <a:spLocks noGrp="1"/>
          </p:cNvSpPr>
          <p:nvPr>
            <p:ph type="dt" sz="half" idx="10"/>
          </p:nvPr>
        </p:nvSpPr>
        <p:spPr/>
        <p:txBody>
          <a:bodyPr/>
          <a:lstStyle/>
          <a:p>
            <a:fld id="{413B19E7-CE33-4A3E-B280-E2050BD3A547}" type="datetimeFigureOut">
              <a:rPr lang="en-IN" smtClean="0"/>
              <a:t>12-08-2025</a:t>
            </a:fld>
            <a:endParaRPr lang="en-IN"/>
          </a:p>
        </p:txBody>
      </p:sp>
      <p:sp>
        <p:nvSpPr>
          <p:cNvPr id="5" name="Footer Placeholder 4">
            <a:extLst>
              <a:ext uri="{FF2B5EF4-FFF2-40B4-BE49-F238E27FC236}">
                <a16:creationId xmlns:a16="http://schemas.microsoft.com/office/drawing/2014/main" id="{33008770-7860-4280-7C67-513835536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80A266-1145-D21C-9842-202378CFD279}"/>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387964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DDA69-F8A6-4425-DFF8-D60C4244AD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C49E37-63BC-5E7F-7396-7EA7D07A17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B3335-6C89-56EF-2E49-A69AC33F67B8}"/>
              </a:ext>
            </a:extLst>
          </p:cNvPr>
          <p:cNvSpPr>
            <a:spLocks noGrp="1"/>
          </p:cNvSpPr>
          <p:nvPr>
            <p:ph type="dt" sz="half" idx="10"/>
          </p:nvPr>
        </p:nvSpPr>
        <p:spPr/>
        <p:txBody>
          <a:bodyPr/>
          <a:lstStyle/>
          <a:p>
            <a:fld id="{413B19E7-CE33-4A3E-B280-E2050BD3A547}" type="datetimeFigureOut">
              <a:rPr lang="en-IN" smtClean="0"/>
              <a:t>12-08-2025</a:t>
            </a:fld>
            <a:endParaRPr lang="en-IN"/>
          </a:p>
        </p:txBody>
      </p:sp>
      <p:sp>
        <p:nvSpPr>
          <p:cNvPr id="5" name="Footer Placeholder 4">
            <a:extLst>
              <a:ext uri="{FF2B5EF4-FFF2-40B4-BE49-F238E27FC236}">
                <a16:creationId xmlns:a16="http://schemas.microsoft.com/office/drawing/2014/main" id="{2070C4A4-C8EE-880F-7462-23BD8415C9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9E5CA4-808D-7B87-A649-5786079A018D}"/>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158738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905-0EAB-1D9D-F0EB-E02B365B6C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F322CF-6419-5661-E44A-4936AE383E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1782F-B7EB-198B-7988-041DBC9B2124}"/>
              </a:ext>
            </a:extLst>
          </p:cNvPr>
          <p:cNvSpPr>
            <a:spLocks noGrp="1"/>
          </p:cNvSpPr>
          <p:nvPr>
            <p:ph type="dt" sz="half" idx="10"/>
          </p:nvPr>
        </p:nvSpPr>
        <p:spPr/>
        <p:txBody>
          <a:bodyPr/>
          <a:lstStyle/>
          <a:p>
            <a:fld id="{413B19E7-CE33-4A3E-B280-E2050BD3A547}" type="datetimeFigureOut">
              <a:rPr lang="en-IN" smtClean="0"/>
              <a:t>12-08-2025</a:t>
            </a:fld>
            <a:endParaRPr lang="en-IN"/>
          </a:p>
        </p:txBody>
      </p:sp>
      <p:sp>
        <p:nvSpPr>
          <p:cNvPr id="5" name="Footer Placeholder 4">
            <a:extLst>
              <a:ext uri="{FF2B5EF4-FFF2-40B4-BE49-F238E27FC236}">
                <a16:creationId xmlns:a16="http://schemas.microsoft.com/office/drawing/2014/main" id="{CBB2696B-109F-C7C0-7B75-456F62D62C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A2515F-74C2-2B9A-B5A6-7CD217DDF065}"/>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2326625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FC79-ABDA-1BBE-49F1-BBA583B7F8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08DCEC-989E-C3D7-63D6-122296854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08C6FA-EB1A-D8EB-5DEE-36749092E572}"/>
              </a:ext>
            </a:extLst>
          </p:cNvPr>
          <p:cNvSpPr>
            <a:spLocks noGrp="1"/>
          </p:cNvSpPr>
          <p:nvPr>
            <p:ph type="dt" sz="half" idx="10"/>
          </p:nvPr>
        </p:nvSpPr>
        <p:spPr/>
        <p:txBody>
          <a:bodyPr/>
          <a:lstStyle/>
          <a:p>
            <a:fld id="{413B19E7-CE33-4A3E-B280-E2050BD3A547}" type="datetimeFigureOut">
              <a:rPr lang="en-IN" smtClean="0"/>
              <a:t>12-08-2025</a:t>
            </a:fld>
            <a:endParaRPr lang="en-IN"/>
          </a:p>
        </p:txBody>
      </p:sp>
      <p:sp>
        <p:nvSpPr>
          <p:cNvPr id="5" name="Footer Placeholder 4">
            <a:extLst>
              <a:ext uri="{FF2B5EF4-FFF2-40B4-BE49-F238E27FC236}">
                <a16:creationId xmlns:a16="http://schemas.microsoft.com/office/drawing/2014/main" id="{2964F6D9-96D6-E1C7-9F39-39E3A90C7E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EB733D-CA9B-21B6-41BE-93AD6E1912DB}"/>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179262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32E4-B7D7-A938-AF43-DC7E75D66D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943BC-C0FF-87E5-59BE-5331A11C6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951C0B-582B-E396-B3EE-547972109C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10C452-AC02-2691-62ED-52CA49A1FAB5}"/>
              </a:ext>
            </a:extLst>
          </p:cNvPr>
          <p:cNvSpPr>
            <a:spLocks noGrp="1"/>
          </p:cNvSpPr>
          <p:nvPr>
            <p:ph type="dt" sz="half" idx="10"/>
          </p:nvPr>
        </p:nvSpPr>
        <p:spPr/>
        <p:txBody>
          <a:bodyPr/>
          <a:lstStyle/>
          <a:p>
            <a:fld id="{413B19E7-CE33-4A3E-B280-E2050BD3A547}" type="datetimeFigureOut">
              <a:rPr lang="en-IN" smtClean="0"/>
              <a:t>12-08-2025</a:t>
            </a:fld>
            <a:endParaRPr lang="en-IN"/>
          </a:p>
        </p:txBody>
      </p:sp>
      <p:sp>
        <p:nvSpPr>
          <p:cNvPr id="6" name="Footer Placeholder 5">
            <a:extLst>
              <a:ext uri="{FF2B5EF4-FFF2-40B4-BE49-F238E27FC236}">
                <a16:creationId xmlns:a16="http://schemas.microsoft.com/office/drawing/2014/main" id="{1BA2DE4F-C46B-1395-33FF-771E2C29FF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9E1BED-0692-48B3-D4BE-DF922A3534CD}"/>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274751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ECB1-FFF2-B67F-36DE-EC7D1541D3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6501A6-967C-7406-609C-7D26BF1E60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592A79-0DA9-6F23-F71C-A653F04F96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0D4643-E975-CFED-3CDB-E8BFED1AA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3CBB08-F449-A2DE-BA94-5185B4EC9D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0F97C8-7487-F3D0-B152-6F83EBB3B146}"/>
              </a:ext>
            </a:extLst>
          </p:cNvPr>
          <p:cNvSpPr>
            <a:spLocks noGrp="1"/>
          </p:cNvSpPr>
          <p:nvPr>
            <p:ph type="dt" sz="half" idx="10"/>
          </p:nvPr>
        </p:nvSpPr>
        <p:spPr/>
        <p:txBody>
          <a:bodyPr/>
          <a:lstStyle/>
          <a:p>
            <a:fld id="{413B19E7-CE33-4A3E-B280-E2050BD3A547}" type="datetimeFigureOut">
              <a:rPr lang="en-IN" smtClean="0"/>
              <a:t>12-08-2025</a:t>
            </a:fld>
            <a:endParaRPr lang="en-IN"/>
          </a:p>
        </p:txBody>
      </p:sp>
      <p:sp>
        <p:nvSpPr>
          <p:cNvPr id="8" name="Footer Placeholder 7">
            <a:extLst>
              <a:ext uri="{FF2B5EF4-FFF2-40B4-BE49-F238E27FC236}">
                <a16:creationId xmlns:a16="http://schemas.microsoft.com/office/drawing/2014/main" id="{9B1EB102-1924-33A5-FF27-095984AB00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9692E5-F6B6-EFEF-630B-D3E977948D69}"/>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323926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9E97-1558-42E9-5BBD-F51F545BB3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D241FD-F370-ED9C-FC11-A3AE1F2BAAAE}"/>
              </a:ext>
            </a:extLst>
          </p:cNvPr>
          <p:cNvSpPr>
            <a:spLocks noGrp="1"/>
          </p:cNvSpPr>
          <p:nvPr>
            <p:ph type="dt" sz="half" idx="10"/>
          </p:nvPr>
        </p:nvSpPr>
        <p:spPr/>
        <p:txBody>
          <a:bodyPr/>
          <a:lstStyle/>
          <a:p>
            <a:fld id="{413B19E7-CE33-4A3E-B280-E2050BD3A547}" type="datetimeFigureOut">
              <a:rPr lang="en-IN" smtClean="0"/>
              <a:t>12-08-2025</a:t>
            </a:fld>
            <a:endParaRPr lang="en-IN"/>
          </a:p>
        </p:txBody>
      </p:sp>
      <p:sp>
        <p:nvSpPr>
          <p:cNvPr id="4" name="Footer Placeholder 3">
            <a:extLst>
              <a:ext uri="{FF2B5EF4-FFF2-40B4-BE49-F238E27FC236}">
                <a16:creationId xmlns:a16="http://schemas.microsoft.com/office/drawing/2014/main" id="{E75A5453-2A0C-7904-9E23-5399652345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73D8D6-5318-7690-8728-B40CF2366C1F}"/>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212131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5DA474-FF72-2219-F53E-85F765C155D1}"/>
              </a:ext>
            </a:extLst>
          </p:cNvPr>
          <p:cNvSpPr>
            <a:spLocks noGrp="1"/>
          </p:cNvSpPr>
          <p:nvPr>
            <p:ph type="dt" sz="half" idx="10"/>
          </p:nvPr>
        </p:nvSpPr>
        <p:spPr/>
        <p:txBody>
          <a:bodyPr/>
          <a:lstStyle/>
          <a:p>
            <a:fld id="{413B19E7-CE33-4A3E-B280-E2050BD3A547}" type="datetimeFigureOut">
              <a:rPr lang="en-IN" smtClean="0"/>
              <a:t>12-08-2025</a:t>
            </a:fld>
            <a:endParaRPr lang="en-IN"/>
          </a:p>
        </p:txBody>
      </p:sp>
      <p:sp>
        <p:nvSpPr>
          <p:cNvPr id="3" name="Footer Placeholder 2">
            <a:extLst>
              <a:ext uri="{FF2B5EF4-FFF2-40B4-BE49-F238E27FC236}">
                <a16:creationId xmlns:a16="http://schemas.microsoft.com/office/drawing/2014/main" id="{3BB57D90-D93E-2F62-C8E7-7B7CC56AD0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9A660E-21C5-D642-3C01-06E4122C05C7}"/>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1490716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6851-4F92-9A7B-48FE-17BE11DE6E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931CEB-7DE8-6ACC-E8F5-9269E53F99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9F3493-857F-42D7-89C6-A94D5DF44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275CB-C6C1-52CD-F818-2D4FF66516AE}"/>
              </a:ext>
            </a:extLst>
          </p:cNvPr>
          <p:cNvSpPr>
            <a:spLocks noGrp="1"/>
          </p:cNvSpPr>
          <p:nvPr>
            <p:ph type="dt" sz="half" idx="10"/>
          </p:nvPr>
        </p:nvSpPr>
        <p:spPr/>
        <p:txBody>
          <a:bodyPr/>
          <a:lstStyle/>
          <a:p>
            <a:fld id="{413B19E7-CE33-4A3E-B280-E2050BD3A547}" type="datetimeFigureOut">
              <a:rPr lang="en-IN" smtClean="0"/>
              <a:t>12-08-2025</a:t>
            </a:fld>
            <a:endParaRPr lang="en-IN"/>
          </a:p>
        </p:txBody>
      </p:sp>
      <p:sp>
        <p:nvSpPr>
          <p:cNvPr id="6" name="Footer Placeholder 5">
            <a:extLst>
              <a:ext uri="{FF2B5EF4-FFF2-40B4-BE49-F238E27FC236}">
                <a16:creationId xmlns:a16="http://schemas.microsoft.com/office/drawing/2014/main" id="{7517504D-3A4D-4C9C-4785-77068B4E44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B2D778-D8C0-1498-D9F1-AC3E6796E19D}"/>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292692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DCA0-5D35-CA76-F1C2-6226DFF14B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A1F030-106F-B789-DB6A-ECC9C04D57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7B8237-4FF0-5808-2B1C-35E95B74A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9F5E7-013A-604E-15F1-4CDDBDB518A5}"/>
              </a:ext>
            </a:extLst>
          </p:cNvPr>
          <p:cNvSpPr>
            <a:spLocks noGrp="1"/>
          </p:cNvSpPr>
          <p:nvPr>
            <p:ph type="dt" sz="half" idx="10"/>
          </p:nvPr>
        </p:nvSpPr>
        <p:spPr/>
        <p:txBody>
          <a:bodyPr/>
          <a:lstStyle/>
          <a:p>
            <a:fld id="{413B19E7-CE33-4A3E-B280-E2050BD3A547}" type="datetimeFigureOut">
              <a:rPr lang="en-IN" smtClean="0"/>
              <a:t>12-08-2025</a:t>
            </a:fld>
            <a:endParaRPr lang="en-IN"/>
          </a:p>
        </p:txBody>
      </p:sp>
      <p:sp>
        <p:nvSpPr>
          <p:cNvPr id="6" name="Footer Placeholder 5">
            <a:extLst>
              <a:ext uri="{FF2B5EF4-FFF2-40B4-BE49-F238E27FC236}">
                <a16:creationId xmlns:a16="http://schemas.microsoft.com/office/drawing/2014/main" id="{2D51790C-702D-1513-1B9B-68343168F7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0BC493-D4A6-EA50-C3BD-612FD050427D}"/>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381161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78C40C-6303-7E90-16AB-20CBACB4BE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10D2B0-F36B-4115-3125-F1BC9CFFA8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268B63-6FFF-182E-20AA-688ADC5D06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B19E7-CE33-4A3E-B280-E2050BD3A547}" type="datetimeFigureOut">
              <a:rPr lang="en-IN" smtClean="0"/>
              <a:t>12-08-2025</a:t>
            </a:fld>
            <a:endParaRPr lang="en-IN"/>
          </a:p>
        </p:txBody>
      </p:sp>
      <p:sp>
        <p:nvSpPr>
          <p:cNvPr id="5" name="Footer Placeholder 4">
            <a:extLst>
              <a:ext uri="{FF2B5EF4-FFF2-40B4-BE49-F238E27FC236}">
                <a16:creationId xmlns:a16="http://schemas.microsoft.com/office/drawing/2014/main" id="{2B99B521-166F-A22D-DCCC-801847F11D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44AEBE-22A0-3CFE-D832-A464E6360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6D9A1-1EDC-40C3-8DED-01E9965BC507}" type="slidenum">
              <a:rPr lang="en-IN" smtClean="0"/>
              <a:t>‹#›</a:t>
            </a:fld>
            <a:endParaRPr lang="en-IN"/>
          </a:p>
        </p:txBody>
      </p:sp>
    </p:spTree>
    <p:extLst>
      <p:ext uri="{BB962C8B-B14F-4D97-AF65-F5344CB8AC3E}">
        <p14:creationId xmlns:p14="http://schemas.microsoft.com/office/powerpoint/2010/main" val="155783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6AF4A-68D4-CBE2-143F-2785318E9656}"/>
              </a:ext>
            </a:extLst>
          </p:cNvPr>
          <p:cNvSpPr>
            <a:spLocks noGrp="1"/>
          </p:cNvSpPr>
          <p:nvPr>
            <p:ph type="ctrTitle"/>
          </p:nvPr>
        </p:nvSpPr>
        <p:spPr>
          <a:xfrm>
            <a:off x="1774614" y="2314765"/>
            <a:ext cx="8642770" cy="958787"/>
          </a:xfrm>
        </p:spPr>
        <p:txBody>
          <a:bodyPr>
            <a:noAutofit/>
          </a:bodyPr>
          <a:lstStyle/>
          <a:p>
            <a:r>
              <a:rPr lang="en-IN" sz="5400" dirty="0">
                <a:solidFill>
                  <a:schemeClr val="tx1">
                    <a:lumMod val="75000"/>
                    <a:lumOff val="25000"/>
                  </a:schemeClr>
                </a:solidFill>
                <a:latin typeface="Franklin Gothic Heavy" panose="020B0903020102020204" pitchFamily="34" charset="0"/>
              </a:rPr>
              <a:t>MINI-PROJECT</a:t>
            </a:r>
            <a:r>
              <a:rPr lang="en-IN" sz="5400" dirty="0">
                <a:solidFill>
                  <a:schemeClr val="accent1"/>
                </a:solidFill>
                <a:latin typeface="Franklin Gothic Heavy" panose="020B0903020102020204" pitchFamily="34" charset="0"/>
              </a:rPr>
              <a:t> </a:t>
            </a:r>
            <a:r>
              <a:rPr lang="en-IN" sz="5400" dirty="0">
                <a:solidFill>
                  <a:srgbClr val="3DDC84"/>
                </a:solidFill>
                <a:latin typeface="Franklin Gothic Heavy" panose="020B0903020102020204" pitchFamily="34" charset="0"/>
              </a:rPr>
              <a:t>REVIEW I</a:t>
            </a:r>
          </a:p>
        </p:txBody>
      </p:sp>
      <p:sp>
        <p:nvSpPr>
          <p:cNvPr id="4" name="TextBox 3">
            <a:extLst>
              <a:ext uri="{FF2B5EF4-FFF2-40B4-BE49-F238E27FC236}">
                <a16:creationId xmlns:a16="http://schemas.microsoft.com/office/drawing/2014/main" id="{1B0EFCDA-8A78-2E3B-EEE5-C8BD98E0D73B}"/>
              </a:ext>
            </a:extLst>
          </p:cNvPr>
          <p:cNvSpPr txBox="1"/>
          <p:nvPr/>
        </p:nvSpPr>
        <p:spPr>
          <a:xfrm>
            <a:off x="3264448" y="3273552"/>
            <a:ext cx="5663101" cy="523220"/>
          </a:xfrm>
          <a:prstGeom prst="rect">
            <a:avLst/>
          </a:prstGeom>
          <a:noFill/>
        </p:spPr>
        <p:txBody>
          <a:bodyPr wrap="square" rtlCol="0">
            <a:spAutoFit/>
          </a:bodyPr>
          <a:lstStyle/>
          <a:p>
            <a:r>
              <a:rPr lang="en-IN" sz="2800" b="1" dirty="0">
                <a:solidFill>
                  <a:schemeClr val="accent3">
                    <a:lumMod val="75000"/>
                  </a:schemeClr>
                </a:solidFill>
                <a:latin typeface="Tw Cen MT" panose="020B0602020104020603" pitchFamily="34" charset="0"/>
                <a:cs typeface="Latha" panose="020B0604020202020204" pitchFamily="34" charset="0"/>
              </a:rPr>
              <a:t>NOTE TAKING AND TO-DO LIST APP</a:t>
            </a:r>
          </a:p>
        </p:txBody>
      </p:sp>
      <p:sp>
        <p:nvSpPr>
          <p:cNvPr id="5" name="TextBox 4">
            <a:extLst>
              <a:ext uri="{FF2B5EF4-FFF2-40B4-BE49-F238E27FC236}">
                <a16:creationId xmlns:a16="http://schemas.microsoft.com/office/drawing/2014/main" id="{572B7F62-1B45-5ACA-EDB3-CEF9F06E8391}"/>
              </a:ext>
            </a:extLst>
          </p:cNvPr>
          <p:cNvSpPr txBox="1"/>
          <p:nvPr/>
        </p:nvSpPr>
        <p:spPr>
          <a:xfrm>
            <a:off x="8174141" y="5230368"/>
            <a:ext cx="2243243" cy="707886"/>
          </a:xfrm>
          <a:prstGeom prst="rect">
            <a:avLst/>
          </a:prstGeom>
          <a:noFill/>
        </p:spPr>
        <p:txBody>
          <a:bodyPr wrap="none" rtlCol="0">
            <a:spAutoFit/>
          </a:bodyPr>
          <a:lstStyle/>
          <a:p>
            <a:pPr algn="r"/>
            <a:r>
              <a:rPr lang="en-IN" sz="2000" b="1" dirty="0">
                <a:solidFill>
                  <a:schemeClr val="accent3">
                    <a:lumMod val="75000"/>
                  </a:schemeClr>
                </a:solidFill>
                <a:latin typeface="Tw Cen MT" panose="020B0602020104020603" pitchFamily="34" charset="0"/>
              </a:rPr>
              <a:t>VIGNESHVARAN A</a:t>
            </a:r>
          </a:p>
          <a:p>
            <a:pPr algn="r"/>
            <a:r>
              <a:rPr lang="en-IN" sz="2000" b="1" dirty="0">
                <a:solidFill>
                  <a:schemeClr val="accent3">
                    <a:lumMod val="75000"/>
                  </a:schemeClr>
                </a:solidFill>
                <a:latin typeface="Tw Cen MT" panose="020B0602020104020603" pitchFamily="34" charset="0"/>
              </a:rPr>
              <a:t>24PCA528</a:t>
            </a:r>
          </a:p>
        </p:txBody>
      </p:sp>
      <p:sp>
        <p:nvSpPr>
          <p:cNvPr id="6" name="TextBox 5">
            <a:extLst>
              <a:ext uri="{FF2B5EF4-FFF2-40B4-BE49-F238E27FC236}">
                <a16:creationId xmlns:a16="http://schemas.microsoft.com/office/drawing/2014/main" id="{7F94A132-E8D2-2AEB-E00E-5EA201674219}"/>
              </a:ext>
            </a:extLst>
          </p:cNvPr>
          <p:cNvSpPr txBox="1"/>
          <p:nvPr/>
        </p:nvSpPr>
        <p:spPr>
          <a:xfrm>
            <a:off x="1774614" y="5230368"/>
            <a:ext cx="1552092" cy="1015663"/>
          </a:xfrm>
          <a:prstGeom prst="rect">
            <a:avLst/>
          </a:prstGeom>
          <a:noFill/>
        </p:spPr>
        <p:txBody>
          <a:bodyPr wrap="none" rtlCol="0">
            <a:spAutoFit/>
          </a:bodyPr>
          <a:lstStyle/>
          <a:p>
            <a:r>
              <a:rPr lang="en-IN" sz="2000" b="1" dirty="0">
                <a:solidFill>
                  <a:schemeClr val="accent3">
                    <a:lumMod val="75000"/>
                  </a:schemeClr>
                </a:solidFill>
                <a:latin typeface="Tw Cen MT" panose="020B0602020104020603" pitchFamily="34" charset="0"/>
              </a:rPr>
              <a:t>13-08-2025</a:t>
            </a:r>
          </a:p>
          <a:p>
            <a:r>
              <a:rPr lang="en-IN" sz="2000" b="1" dirty="0">
                <a:solidFill>
                  <a:schemeClr val="accent3">
                    <a:lumMod val="75000"/>
                  </a:schemeClr>
                </a:solidFill>
                <a:latin typeface="Tw Cen MT" panose="020B0602020104020603" pitchFamily="34" charset="0"/>
              </a:rPr>
              <a:t>WEDNESDAY</a:t>
            </a:r>
          </a:p>
          <a:p>
            <a:endParaRPr lang="en-IN" sz="2000" b="1" dirty="0">
              <a:solidFill>
                <a:schemeClr val="accent3">
                  <a:lumMod val="75000"/>
                </a:schemeClr>
              </a:solidFill>
              <a:latin typeface="Tw Cen MT" panose="020B0602020104020603" pitchFamily="34" charset="0"/>
            </a:endParaRPr>
          </a:p>
        </p:txBody>
      </p:sp>
      <p:pic>
        <p:nvPicPr>
          <p:cNvPr id="7" name="Picture 6">
            <a:extLst>
              <a:ext uri="{FF2B5EF4-FFF2-40B4-BE49-F238E27FC236}">
                <a16:creationId xmlns:a16="http://schemas.microsoft.com/office/drawing/2014/main" id="{F0B1754C-0F9A-3D74-BC1B-3ECCB3831736}"/>
              </a:ext>
            </a:extLst>
          </p:cNvPr>
          <p:cNvPicPr>
            <a:picLocks noChangeAspect="1"/>
          </p:cNvPicPr>
          <p:nvPr/>
        </p:nvPicPr>
        <p:blipFill>
          <a:blip r:embed="rId3"/>
          <a:stretch>
            <a:fillRect/>
          </a:stretch>
        </p:blipFill>
        <p:spPr>
          <a:xfrm>
            <a:off x="5037711" y="5672716"/>
            <a:ext cx="2116578" cy="1185284"/>
          </a:xfrm>
          <a:prstGeom prst="rect">
            <a:avLst/>
          </a:prstGeom>
        </p:spPr>
      </p:pic>
    </p:spTree>
    <p:extLst>
      <p:ext uri="{BB962C8B-B14F-4D97-AF65-F5344CB8AC3E}">
        <p14:creationId xmlns:p14="http://schemas.microsoft.com/office/powerpoint/2010/main" val="2857462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063C2-45A0-260C-DBA3-4841DFC131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419B0-9F56-36BE-0FAA-0B5F0D850765}"/>
              </a:ext>
            </a:extLst>
          </p:cNvPr>
          <p:cNvSpPr>
            <a:spLocks noGrp="1"/>
          </p:cNvSpPr>
          <p:nvPr>
            <p:ph type="ctrTitle"/>
          </p:nvPr>
        </p:nvSpPr>
        <p:spPr>
          <a:xfrm>
            <a:off x="957410" y="687133"/>
            <a:ext cx="5050197" cy="958787"/>
          </a:xfrm>
        </p:spPr>
        <p:txBody>
          <a:bodyPr>
            <a:noAutofit/>
          </a:bodyPr>
          <a:lstStyle/>
          <a:p>
            <a:pPr algn="l"/>
            <a:r>
              <a:rPr lang="en-US" sz="4800" dirty="0">
                <a:solidFill>
                  <a:srgbClr val="3DDC84"/>
                </a:solidFill>
                <a:latin typeface="Franklin Gothic Heavy" panose="020B0903020102020204" pitchFamily="34" charset="0"/>
              </a:rPr>
              <a:t>System Design</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702C1D9E-78C7-60DB-3DA1-066A5AC1429D}"/>
              </a:ext>
            </a:extLst>
          </p:cNvPr>
          <p:cNvPicPr>
            <a:picLocks noChangeAspect="1"/>
          </p:cNvPicPr>
          <p:nvPr/>
        </p:nvPicPr>
        <p:blipFill>
          <a:blip r:embed="rId3"/>
          <a:stretch>
            <a:fillRect/>
          </a:stretch>
        </p:blipFill>
        <p:spPr>
          <a:xfrm rot="10800000">
            <a:off x="10101943" y="0"/>
            <a:ext cx="2090057" cy="1170432"/>
          </a:xfrm>
          <a:prstGeom prst="rect">
            <a:avLst/>
          </a:prstGeom>
        </p:spPr>
      </p:pic>
      <p:sp>
        <p:nvSpPr>
          <p:cNvPr id="5" name="TextBox 4">
            <a:extLst>
              <a:ext uri="{FF2B5EF4-FFF2-40B4-BE49-F238E27FC236}">
                <a16:creationId xmlns:a16="http://schemas.microsoft.com/office/drawing/2014/main" id="{BE2CD154-2D38-8996-4B16-A9CBE3ABC2A5}"/>
              </a:ext>
            </a:extLst>
          </p:cNvPr>
          <p:cNvSpPr txBox="1"/>
          <p:nvPr/>
        </p:nvSpPr>
        <p:spPr>
          <a:xfrm>
            <a:off x="957410" y="1924769"/>
            <a:ext cx="9963134" cy="2308324"/>
          </a:xfrm>
          <a:prstGeom prst="rect">
            <a:avLst/>
          </a:prstGeom>
          <a:noFill/>
        </p:spPr>
        <p:txBody>
          <a:bodyPr wrap="square">
            <a:spAutoFit/>
          </a:bodyPr>
          <a:lstStyle/>
          <a:p>
            <a:r>
              <a:rPr lang="en-US" sz="2400" b="1" dirty="0">
                <a:solidFill>
                  <a:schemeClr val="tx1">
                    <a:lumMod val="75000"/>
                    <a:lumOff val="25000"/>
                  </a:schemeClr>
                </a:solidFill>
                <a:latin typeface="Tw Cen MT" panose="020B0602020104020603" pitchFamily="34" charset="0"/>
              </a:rPr>
              <a:t>Data Flow Diagram</a:t>
            </a:r>
          </a:p>
          <a:p>
            <a:endParaRPr lang="en-US" sz="2400" dirty="0">
              <a:solidFill>
                <a:schemeClr val="tx1">
                  <a:lumMod val="75000"/>
                  <a:lumOff val="25000"/>
                </a:schemeClr>
              </a:solidFill>
              <a:latin typeface="Tw Cen MT" panose="020B0602020104020603" pitchFamily="34" charset="0"/>
            </a:endParaRPr>
          </a:p>
          <a:p>
            <a:r>
              <a:rPr lang="en-US" sz="2400" dirty="0">
                <a:solidFill>
                  <a:schemeClr val="tx1">
                    <a:lumMod val="75000"/>
                    <a:lumOff val="25000"/>
                  </a:schemeClr>
                </a:solidFill>
                <a:latin typeface="Tw Cen MT" panose="020B0602020104020603" pitchFamily="34" charset="0"/>
              </a:rPr>
              <a:t>DFD Level 1</a:t>
            </a:r>
          </a:p>
          <a:p>
            <a:endParaRPr lang="en-IN" sz="2400" dirty="0">
              <a:solidFill>
                <a:schemeClr val="tx1">
                  <a:lumMod val="75000"/>
                  <a:lumOff val="25000"/>
                </a:schemeClr>
              </a:solidFill>
            </a:endParaRPr>
          </a:p>
          <a:p>
            <a:pPr marL="914400" lvl="1" indent="-457200">
              <a:buFont typeface="Arial" panose="020B0604020202020204" pitchFamily="34" charset="0"/>
              <a:buChar char="•"/>
            </a:pPr>
            <a:endParaRPr lang="en-US" sz="2400" dirty="0">
              <a:solidFill>
                <a:schemeClr val="tx1">
                  <a:lumMod val="75000"/>
                  <a:lumOff val="25000"/>
                </a:schemeClr>
              </a:solidFill>
              <a:latin typeface="Tw Cen MT" panose="020B0602020104020603" pitchFamily="34" charset="0"/>
            </a:endParaRPr>
          </a:p>
          <a:p>
            <a:pPr marL="457200" indent="-457200">
              <a:buFont typeface="Courier New" panose="02070309020205020404" pitchFamily="49" charset="0"/>
              <a:buChar char="o"/>
            </a:pPr>
            <a:endParaRPr lang="en-US" sz="2400" dirty="0">
              <a:solidFill>
                <a:schemeClr val="tx1">
                  <a:lumMod val="75000"/>
                  <a:lumOff val="25000"/>
                </a:schemeClr>
              </a:solidFill>
              <a:latin typeface="Tw Cen MT" panose="020B0602020104020603" pitchFamily="34" charset="0"/>
            </a:endParaRPr>
          </a:p>
        </p:txBody>
      </p:sp>
      <p:pic>
        <p:nvPicPr>
          <p:cNvPr id="3" name="Picture 2">
            <a:extLst>
              <a:ext uri="{FF2B5EF4-FFF2-40B4-BE49-F238E27FC236}">
                <a16:creationId xmlns:a16="http://schemas.microsoft.com/office/drawing/2014/main" id="{4491847A-F33A-5FAF-D3A3-29B7F1DB4B2D}"/>
              </a:ext>
            </a:extLst>
          </p:cNvPr>
          <p:cNvPicPr>
            <a:picLocks noChangeAspect="1"/>
          </p:cNvPicPr>
          <p:nvPr/>
        </p:nvPicPr>
        <p:blipFill>
          <a:blip r:embed="rId4"/>
          <a:stretch>
            <a:fillRect/>
          </a:stretch>
        </p:blipFill>
        <p:spPr>
          <a:xfrm>
            <a:off x="4229587" y="1075086"/>
            <a:ext cx="5156565" cy="5188554"/>
          </a:xfrm>
          <a:prstGeom prst="rect">
            <a:avLst/>
          </a:prstGeom>
        </p:spPr>
      </p:pic>
    </p:spTree>
    <p:extLst>
      <p:ext uri="{BB962C8B-B14F-4D97-AF65-F5344CB8AC3E}">
        <p14:creationId xmlns:p14="http://schemas.microsoft.com/office/powerpoint/2010/main" val="354829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6A7AA-E943-DA5F-0BCE-7DDE0FA252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B49B4C-9087-1D54-E27B-79F5BE0FCF3A}"/>
              </a:ext>
            </a:extLst>
          </p:cNvPr>
          <p:cNvSpPr>
            <a:spLocks noGrp="1"/>
          </p:cNvSpPr>
          <p:nvPr>
            <p:ph type="ctrTitle"/>
          </p:nvPr>
        </p:nvSpPr>
        <p:spPr>
          <a:xfrm>
            <a:off x="957410" y="687133"/>
            <a:ext cx="6476662" cy="958787"/>
          </a:xfrm>
        </p:spPr>
        <p:txBody>
          <a:bodyPr>
            <a:noAutofit/>
          </a:bodyPr>
          <a:lstStyle/>
          <a:p>
            <a:pPr algn="l"/>
            <a:r>
              <a:rPr lang="en-US" sz="4800" dirty="0">
                <a:solidFill>
                  <a:srgbClr val="3DDC84"/>
                </a:solidFill>
                <a:latin typeface="Franklin Gothic Heavy" panose="020B0903020102020204" pitchFamily="34" charset="0"/>
              </a:rPr>
              <a:t>User Interface Design</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687C8D29-0B1C-DDCF-E5AD-CD28032FE86B}"/>
              </a:ext>
            </a:extLst>
          </p:cNvPr>
          <p:cNvPicPr>
            <a:picLocks noChangeAspect="1"/>
          </p:cNvPicPr>
          <p:nvPr/>
        </p:nvPicPr>
        <p:blipFill>
          <a:blip r:embed="rId3"/>
          <a:stretch>
            <a:fillRect/>
          </a:stretch>
        </p:blipFill>
        <p:spPr>
          <a:xfrm rot="5400000">
            <a:off x="-551359" y="3448609"/>
            <a:ext cx="2090057" cy="1170432"/>
          </a:xfrm>
          <a:prstGeom prst="rect">
            <a:avLst/>
          </a:prstGeom>
        </p:spPr>
      </p:pic>
      <p:pic>
        <p:nvPicPr>
          <p:cNvPr id="4" name="Picture 3">
            <a:extLst>
              <a:ext uri="{FF2B5EF4-FFF2-40B4-BE49-F238E27FC236}">
                <a16:creationId xmlns:a16="http://schemas.microsoft.com/office/drawing/2014/main" id="{BD76C206-4A0E-DCB8-2013-79525DEDC171}"/>
              </a:ext>
            </a:extLst>
          </p:cNvPr>
          <p:cNvPicPr>
            <a:picLocks noChangeAspect="1"/>
          </p:cNvPicPr>
          <p:nvPr/>
        </p:nvPicPr>
        <p:blipFill>
          <a:blip r:embed="rId4"/>
          <a:stretch>
            <a:fillRect/>
          </a:stretch>
        </p:blipFill>
        <p:spPr>
          <a:xfrm>
            <a:off x="1078886" y="2205106"/>
            <a:ext cx="2615289" cy="3890079"/>
          </a:xfrm>
          <a:prstGeom prst="rect">
            <a:avLst/>
          </a:prstGeom>
        </p:spPr>
      </p:pic>
      <p:pic>
        <p:nvPicPr>
          <p:cNvPr id="6" name="Picture 5">
            <a:extLst>
              <a:ext uri="{FF2B5EF4-FFF2-40B4-BE49-F238E27FC236}">
                <a16:creationId xmlns:a16="http://schemas.microsoft.com/office/drawing/2014/main" id="{A73C5D9C-5518-71F4-D1E2-56B8931060E6}"/>
              </a:ext>
            </a:extLst>
          </p:cNvPr>
          <p:cNvPicPr>
            <a:picLocks noChangeAspect="1"/>
          </p:cNvPicPr>
          <p:nvPr/>
        </p:nvPicPr>
        <p:blipFill>
          <a:blip r:embed="rId5"/>
          <a:stretch>
            <a:fillRect/>
          </a:stretch>
        </p:blipFill>
        <p:spPr>
          <a:xfrm>
            <a:off x="4629798" y="2205106"/>
            <a:ext cx="2737217" cy="3897488"/>
          </a:xfrm>
          <a:prstGeom prst="rect">
            <a:avLst/>
          </a:prstGeom>
        </p:spPr>
      </p:pic>
      <p:pic>
        <p:nvPicPr>
          <p:cNvPr id="8" name="Picture 7">
            <a:extLst>
              <a:ext uri="{FF2B5EF4-FFF2-40B4-BE49-F238E27FC236}">
                <a16:creationId xmlns:a16="http://schemas.microsoft.com/office/drawing/2014/main" id="{6AE7AF82-70D6-CA7C-AB74-B41B2FFA16A4}"/>
              </a:ext>
            </a:extLst>
          </p:cNvPr>
          <p:cNvPicPr>
            <a:picLocks noChangeAspect="1"/>
          </p:cNvPicPr>
          <p:nvPr/>
        </p:nvPicPr>
        <p:blipFill>
          <a:blip r:embed="rId6"/>
          <a:stretch>
            <a:fillRect/>
          </a:stretch>
        </p:blipFill>
        <p:spPr>
          <a:xfrm>
            <a:off x="8302638" y="2194519"/>
            <a:ext cx="2737217" cy="3911252"/>
          </a:xfrm>
          <a:prstGeom prst="rect">
            <a:avLst/>
          </a:prstGeom>
        </p:spPr>
      </p:pic>
      <p:sp>
        <p:nvSpPr>
          <p:cNvPr id="10" name="TextBox 9">
            <a:extLst>
              <a:ext uri="{FF2B5EF4-FFF2-40B4-BE49-F238E27FC236}">
                <a16:creationId xmlns:a16="http://schemas.microsoft.com/office/drawing/2014/main" id="{E02612CD-CED8-2A74-174F-BA488D1C7F95}"/>
              </a:ext>
            </a:extLst>
          </p:cNvPr>
          <p:cNvSpPr txBox="1"/>
          <p:nvPr/>
        </p:nvSpPr>
        <p:spPr>
          <a:xfrm>
            <a:off x="1765881" y="6152579"/>
            <a:ext cx="1241298" cy="369332"/>
          </a:xfrm>
          <a:prstGeom prst="rect">
            <a:avLst/>
          </a:prstGeom>
          <a:noFill/>
        </p:spPr>
        <p:txBody>
          <a:bodyPr wrap="square">
            <a:spAutoFit/>
          </a:bodyPr>
          <a:lstStyle/>
          <a:p>
            <a:r>
              <a:rPr lang="en-US" dirty="0">
                <a:solidFill>
                  <a:schemeClr val="tx1">
                    <a:lumMod val="75000"/>
                    <a:lumOff val="25000"/>
                  </a:schemeClr>
                </a:solidFill>
                <a:latin typeface="Tw Cen MT" panose="020B0602020104020603" pitchFamily="34" charset="0"/>
              </a:rPr>
              <a:t>Home Page</a:t>
            </a:r>
            <a:endParaRPr lang="en-IN" dirty="0">
              <a:solidFill>
                <a:schemeClr val="tx1">
                  <a:lumMod val="75000"/>
                  <a:lumOff val="25000"/>
                </a:schemeClr>
              </a:solidFill>
              <a:latin typeface="Tw Cen MT" panose="020B0602020104020603" pitchFamily="34" charset="0"/>
            </a:endParaRPr>
          </a:p>
        </p:txBody>
      </p:sp>
      <p:sp>
        <p:nvSpPr>
          <p:cNvPr id="11" name="TextBox 10">
            <a:extLst>
              <a:ext uri="{FF2B5EF4-FFF2-40B4-BE49-F238E27FC236}">
                <a16:creationId xmlns:a16="http://schemas.microsoft.com/office/drawing/2014/main" id="{061E268C-BC0C-E207-902F-A624C991DB75}"/>
              </a:ext>
            </a:extLst>
          </p:cNvPr>
          <p:cNvSpPr txBox="1"/>
          <p:nvPr/>
        </p:nvSpPr>
        <p:spPr>
          <a:xfrm>
            <a:off x="4985546" y="6152579"/>
            <a:ext cx="2220907" cy="369332"/>
          </a:xfrm>
          <a:prstGeom prst="rect">
            <a:avLst/>
          </a:prstGeom>
          <a:noFill/>
        </p:spPr>
        <p:txBody>
          <a:bodyPr wrap="square">
            <a:spAutoFit/>
          </a:bodyPr>
          <a:lstStyle/>
          <a:p>
            <a:r>
              <a:rPr lang="en-US" dirty="0">
                <a:solidFill>
                  <a:schemeClr val="tx1">
                    <a:lumMod val="75000"/>
                    <a:lumOff val="25000"/>
                  </a:schemeClr>
                </a:solidFill>
                <a:latin typeface="Tw Cen MT" panose="020B0602020104020603" pitchFamily="34" charset="0"/>
              </a:rPr>
              <a:t>Note Creation Page</a:t>
            </a:r>
            <a:endParaRPr lang="en-IN" dirty="0">
              <a:solidFill>
                <a:schemeClr val="tx1">
                  <a:lumMod val="75000"/>
                  <a:lumOff val="25000"/>
                </a:schemeClr>
              </a:solidFill>
              <a:latin typeface="Tw Cen MT" panose="020B0602020104020603" pitchFamily="34" charset="0"/>
            </a:endParaRPr>
          </a:p>
        </p:txBody>
      </p:sp>
      <p:sp>
        <p:nvSpPr>
          <p:cNvPr id="12" name="TextBox 11">
            <a:extLst>
              <a:ext uri="{FF2B5EF4-FFF2-40B4-BE49-F238E27FC236}">
                <a16:creationId xmlns:a16="http://schemas.microsoft.com/office/drawing/2014/main" id="{447A77E9-B4F2-ED03-E3EE-35FFF2BA38E8}"/>
              </a:ext>
            </a:extLst>
          </p:cNvPr>
          <p:cNvSpPr txBox="1"/>
          <p:nvPr/>
        </p:nvSpPr>
        <p:spPr>
          <a:xfrm>
            <a:off x="8878737" y="6152579"/>
            <a:ext cx="1585018" cy="369332"/>
          </a:xfrm>
          <a:prstGeom prst="rect">
            <a:avLst/>
          </a:prstGeom>
          <a:noFill/>
        </p:spPr>
        <p:txBody>
          <a:bodyPr wrap="square">
            <a:spAutoFit/>
          </a:bodyPr>
          <a:lstStyle/>
          <a:p>
            <a:r>
              <a:rPr lang="en-US" dirty="0">
                <a:solidFill>
                  <a:schemeClr val="tx1">
                    <a:lumMod val="75000"/>
                    <a:lumOff val="25000"/>
                  </a:schemeClr>
                </a:solidFill>
                <a:latin typeface="Tw Cen MT" panose="020B0602020104020603" pitchFamily="34" charset="0"/>
              </a:rPr>
              <a:t>Todo List Mode</a:t>
            </a:r>
            <a:endParaRPr lang="en-IN"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336102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874D9-7D93-65FB-0769-A4BC4173D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B46C59-2E78-4A52-1F6C-F6BD861E8EFD}"/>
              </a:ext>
            </a:extLst>
          </p:cNvPr>
          <p:cNvSpPr>
            <a:spLocks noGrp="1"/>
          </p:cNvSpPr>
          <p:nvPr>
            <p:ph type="ctrTitle"/>
          </p:nvPr>
        </p:nvSpPr>
        <p:spPr>
          <a:xfrm>
            <a:off x="957410" y="687133"/>
            <a:ext cx="6476662" cy="958787"/>
          </a:xfrm>
        </p:spPr>
        <p:txBody>
          <a:bodyPr>
            <a:noAutofit/>
          </a:bodyPr>
          <a:lstStyle/>
          <a:p>
            <a:pPr algn="l"/>
            <a:r>
              <a:rPr lang="en-US" sz="4800" dirty="0">
                <a:solidFill>
                  <a:srgbClr val="3DDC84"/>
                </a:solidFill>
                <a:latin typeface="Franklin Gothic Heavy" panose="020B0903020102020204" pitchFamily="34" charset="0"/>
              </a:rPr>
              <a:t>User Interface Design</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2C4AEF1E-DDAB-3B8D-8AD8-FB0A33F2ACBC}"/>
              </a:ext>
            </a:extLst>
          </p:cNvPr>
          <p:cNvPicPr>
            <a:picLocks noChangeAspect="1"/>
          </p:cNvPicPr>
          <p:nvPr/>
        </p:nvPicPr>
        <p:blipFill>
          <a:blip r:embed="rId3"/>
          <a:stretch>
            <a:fillRect/>
          </a:stretch>
        </p:blipFill>
        <p:spPr>
          <a:xfrm rot="16200000">
            <a:off x="10633525" y="3383280"/>
            <a:ext cx="2090057" cy="1170432"/>
          </a:xfrm>
          <a:prstGeom prst="rect">
            <a:avLst/>
          </a:prstGeom>
        </p:spPr>
      </p:pic>
      <p:sp>
        <p:nvSpPr>
          <p:cNvPr id="10" name="TextBox 9">
            <a:extLst>
              <a:ext uri="{FF2B5EF4-FFF2-40B4-BE49-F238E27FC236}">
                <a16:creationId xmlns:a16="http://schemas.microsoft.com/office/drawing/2014/main" id="{F808C6FD-7C29-8B66-9BB5-7520D2FD932B}"/>
              </a:ext>
            </a:extLst>
          </p:cNvPr>
          <p:cNvSpPr txBox="1"/>
          <p:nvPr/>
        </p:nvSpPr>
        <p:spPr>
          <a:xfrm>
            <a:off x="1765880" y="6152579"/>
            <a:ext cx="1653975" cy="369332"/>
          </a:xfrm>
          <a:prstGeom prst="rect">
            <a:avLst/>
          </a:prstGeom>
          <a:noFill/>
        </p:spPr>
        <p:txBody>
          <a:bodyPr wrap="square">
            <a:spAutoFit/>
          </a:bodyPr>
          <a:lstStyle/>
          <a:p>
            <a:r>
              <a:rPr lang="en-US" dirty="0">
                <a:solidFill>
                  <a:schemeClr val="tx1">
                    <a:lumMod val="75000"/>
                    <a:lumOff val="25000"/>
                  </a:schemeClr>
                </a:solidFill>
                <a:latin typeface="Tw Cen MT" panose="020B0602020104020603" pitchFamily="34" charset="0"/>
              </a:rPr>
              <a:t>Choose Color</a:t>
            </a:r>
            <a:endParaRPr lang="en-IN" dirty="0">
              <a:solidFill>
                <a:schemeClr val="tx1">
                  <a:lumMod val="75000"/>
                  <a:lumOff val="25000"/>
                </a:schemeClr>
              </a:solidFill>
              <a:latin typeface="Tw Cen MT" panose="020B0602020104020603" pitchFamily="34" charset="0"/>
            </a:endParaRPr>
          </a:p>
        </p:txBody>
      </p:sp>
      <p:sp>
        <p:nvSpPr>
          <p:cNvPr id="11" name="TextBox 10">
            <a:extLst>
              <a:ext uri="{FF2B5EF4-FFF2-40B4-BE49-F238E27FC236}">
                <a16:creationId xmlns:a16="http://schemas.microsoft.com/office/drawing/2014/main" id="{02DD7A74-05CF-5558-DC9E-8829FD294B16}"/>
              </a:ext>
            </a:extLst>
          </p:cNvPr>
          <p:cNvSpPr txBox="1"/>
          <p:nvPr/>
        </p:nvSpPr>
        <p:spPr>
          <a:xfrm>
            <a:off x="5575825" y="6152579"/>
            <a:ext cx="1040350" cy="369332"/>
          </a:xfrm>
          <a:prstGeom prst="rect">
            <a:avLst/>
          </a:prstGeom>
          <a:noFill/>
        </p:spPr>
        <p:txBody>
          <a:bodyPr wrap="square">
            <a:spAutoFit/>
          </a:bodyPr>
          <a:lstStyle/>
          <a:p>
            <a:r>
              <a:rPr lang="en-US" dirty="0">
                <a:solidFill>
                  <a:schemeClr val="tx1">
                    <a:lumMod val="75000"/>
                    <a:lumOff val="25000"/>
                  </a:schemeClr>
                </a:solidFill>
                <a:latin typeface="Tw Cen MT" panose="020B0602020104020603" pitchFamily="34" charset="0"/>
              </a:rPr>
              <a:t>Side Bar</a:t>
            </a:r>
            <a:endParaRPr lang="en-IN" dirty="0">
              <a:solidFill>
                <a:schemeClr val="tx1">
                  <a:lumMod val="75000"/>
                  <a:lumOff val="25000"/>
                </a:schemeClr>
              </a:solidFill>
              <a:latin typeface="Tw Cen MT" panose="020B0602020104020603" pitchFamily="34" charset="0"/>
            </a:endParaRPr>
          </a:p>
        </p:txBody>
      </p:sp>
      <p:sp>
        <p:nvSpPr>
          <p:cNvPr id="12" name="TextBox 11">
            <a:extLst>
              <a:ext uri="{FF2B5EF4-FFF2-40B4-BE49-F238E27FC236}">
                <a16:creationId xmlns:a16="http://schemas.microsoft.com/office/drawing/2014/main" id="{90285043-AB24-8C7B-B28C-F98E7D847960}"/>
              </a:ext>
            </a:extLst>
          </p:cNvPr>
          <p:cNvSpPr txBox="1"/>
          <p:nvPr/>
        </p:nvSpPr>
        <p:spPr>
          <a:xfrm>
            <a:off x="9309434" y="6152579"/>
            <a:ext cx="1585018" cy="369332"/>
          </a:xfrm>
          <a:prstGeom prst="rect">
            <a:avLst/>
          </a:prstGeom>
          <a:noFill/>
        </p:spPr>
        <p:txBody>
          <a:bodyPr wrap="square">
            <a:spAutoFit/>
          </a:bodyPr>
          <a:lstStyle/>
          <a:p>
            <a:r>
              <a:rPr lang="en-US" dirty="0">
                <a:solidFill>
                  <a:schemeClr val="tx1">
                    <a:lumMod val="75000"/>
                    <a:lumOff val="25000"/>
                  </a:schemeClr>
                </a:solidFill>
                <a:latin typeface="Tw Cen MT" panose="020B0602020104020603" pitchFamily="34" charset="0"/>
              </a:rPr>
              <a:t>Settings</a:t>
            </a:r>
            <a:endParaRPr lang="en-IN" dirty="0">
              <a:solidFill>
                <a:schemeClr val="tx1">
                  <a:lumMod val="75000"/>
                  <a:lumOff val="25000"/>
                </a:schemeClr>
              </a:solidFill>
              <a:latin typeface="Tw Cen MT" panose="020B0602020104020603" pitchFamily="34" charset="0"/>
            </a:endParaRPr>
          </a:p>
        </p:txBody>
      </p:sp>
      <p:pic>
        <p:nvPicPr>
          <p:cNvPr id="3" name="Picture 2">
            <a:extLst>
              <a:ext uri="{FF2B5EF4-FFF2-40B4-BE49-F238E27FC236}">
                <a16:creationId xmlns:a16="http://schemas.microsoft.com/office/drawing/2014/main" id="{53E0E09B-0603-0703-878C-166B8332DBC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7921" y="2194519"/>
            <a:ext cx="2737217" cy="3900669"/>
          </a:xfrm>
          <a:prstGeom prst="rect">
            <a:avLst/>
          </a:prstGeom>
          <a:noFill/>
          <a:ln>
            <a:noFill/>
          </a:ln>
        </p:spPr>
      </p:pic>
      <p:pic>
        <p:nvPicPr>
          <p:cNvPr id="5" name="Picture 4">
            <a:extLst>
              <a:ext uri="{FF2B5EF4-FFF2-40B4-BE49-F238E27FC236}">
                <a16:creationId xmlns:a16="http://schemas.microsoft.com/office/drawing/2014/main" id="{D4A47E6C-C043-F602-F105-CE2A31289C9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4366" y="2205102"/>
            <a:ext cx="2769043" cy="3900669"/>
          </a:xfrm>
          <a:prstGeom prst="rect">
            <a:avLst/>
          </a:prstGeom>
          <a:noFill/>
          <a:ln>
            <a:noFill/>
          </a:ln>
        </p:spPr>
      </p:pic>
      <p:pic>
        <p:nvPicPr>
          <p:cNvPr id="9" name="Picture 8">
            <a:extLst>
              <a:ext uri="{FF2B5EF4-FFF2-40B4-BE49-F238E27FC236}">
                <a16:creationId xmlns:a16="http://schemas.microsoft.com/office/drawing/2014/main" id="{ADA63E1B-9921-ACE1-F7F2-4C1FFBAF69F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02637" y="2215685"/>
            <a:ext cx="2790700" cy="3890086"/>
          </a:xfrm>
          <a:prstGeom prst="rect">
            <a:avLst/>
          </a:prstGeom>
          <a:noFill/>
          <a:ln>
            <a:noFill/>
          </a:ln>
        </p:spPr>
      </p:pic>
    </p:spTree>
    <p:extLst>
      <p:ext uri="{BB962C8B-B14F-4D97-AF65-F5344CB8AC3E}">
        <p14:creationId xmlns:p14="http://schemas.microsoft.com/office/powerpoint/2010/main" val="55992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0254E-24C9-078B-14E4-84DFF28DEC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B0F332-E7F1-F55F-986C-F700785E1DB3}"/>
              </a:ext>
            </a:extLst>
          </p:cNvPr>
          <p:cNvSpPr>
            <a:spLocks noGrp="1"/>
          </p:cNvSpPr>
          <p:nvPr>
            <p:ph type="ctrTitle"/>
          </p:nvPr>
        </p:nvSpPr>
        <p:spPr>
          <a:xfrm>
            <a:off x="957410" y="687133"/>
            <a:ext cx="6476662" cy="958787"/>
          </a:xfrm>
        </p:spPr>
        <p:txBody>
          <a:bodyPr>
            <a:noAutofit/>
          </a:bodyPr>
          <a:lstStyle/>
          <a:p>
            <a:pPr algn="l"/>
            <a:r>
              <a:rPr lang="en-US" sz="4800" dirty="0">
                <a:solidFill>
                  <a:srgbClr val="3DDC84"/>
                </a:solidFill>
                <a:latin typeface="Franklin Gothic Heavy" panose="020B0903020102020204" pitchFamily="34" charset="0"/>
              </a:rPr>
              <a:t>Normalization</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9B65289C-AB34-5FC0-BB88-61823BD5B034}"/>
              </a:ext>
            </a:extLst>
          </p:cNvPr>
          <p:cNvPicPr>
            <a:picLocks noChangeAspect="1"/>
          </p:cNvPicPr>
          <p:nvPr/>
        </p:nvPicPr>
        <p:blipFill>
          <a:blip r:embed="rId3"/>
          <a:stretch>
            <a:fillRect/>
          </a:stretch>
        </p:blipFill>
        <p:spPr>
          <a:xfrm rot="16200000">
            <a:off x="10561756" y="3383280"/>
            <a:ext cx="2090057" cy="1170432"/>
          </a:xfrm>
          <a:prstGeom prst="rect">
            <a:avLst/>
          </a:prstGeom>
        </p:spPr>
      </p:pic>
      <p:sp>
        <p:nvSpPr>
          <p:cNvPr id="6" name="TextBox 5">
            <a:extLst>
              <a:ext uri="{FF2B5EF4-FFF2-40B4-BE49-F238E27FC236}">
                <a16:creationId xmlns:a16="http://schemas.microsoft.com/office/drawing/2014/main" id="{94579065-0C3C-A714-E24C-156B8247089C}"/>
              </a:ext>
            </a:extLst>
          </p:cNvPr>
          <p:cNvSpPr txBox="1"/>
          <p:nvPr/>
        </p:nvSpPr>
        <p:spPr>
          <a:xfrm>
            <a:off x="1035558" y="1645920"/>
            <a:ext cx="10199032" cy="1420902"/>
          </a:xfrm>
          <a:prstGeom prst="rect">
            <a:avLst/>
          </a:prstGeom>
          <a:noFill/>
        </p:spPr>
        <p:txBody>
          <a:bodyPr wrap="square">
            <a:spAutoFit/>
          </a:bodyPr>
          <a:lstStyle/>
          <a:p>
            <a:pPr marL="0" marR="0" lvl="0" indent="0" defTabSz="914400" rtl="0" eaLnBrk="1" fontAlgn="auto" latinLnBrk="0" hangingPunct="1">
              <a:lnSpc>
                <a:spcPts val="4589"/>
              </a:lnSpc>
              <a:spcBef>
                <a:spcPts val="0"/>
              </a:spcBef>
              <a:spcAft>
                <a:spcPts val="0"/>
              </a:spcAft>
              <a:buClrTx/>
              <a:buSzTx/>
              <a:buFontTx/>
              <a:buNone/>
              <a:tabLst/>
              <a:defRPr/>
            </a:pPr>
            <a:r>
              <a:rPr kumimoji="0" lang="en-US" sz="2400" i="0" u="none" strike="noStrike" kern="1200" cap="none" spc="0" normalizeH="0" baseline="0" noProof="0" dirty="0">
                <a:ln>
                  <a:noFill/>
                </a:ln>
                <a:solidFill>
                  <a:schemeClr val="tx1">
                    <a:lumMod val="75000"/>
                    <a:lumOff val="25000"/>
                  </a:schemeClr>
                </a:solidFill>
                <a:effectLst/>
                <a:uLnTx/>
                <a:uFillTx/>
                <a:latin typeface="Tw Cen MT" panose="020B0602020104020603" pitchFamily="34" charset="0"/>
                <a:ea typeface="Quicksand"/>
                <a:cs typeface="Quicksand"/>
                <a:sym typeface="Quicksand"/>
              </a:rPr>
              <a:t>Normalization is the process of organizing the data in the database.</a:t>
            </a:r>
          </a:p>
          <a:p>
            <a:pPr marL="0" marR="0" lvl="0" indent="0" defTabSz="914400" rtl="0" eaLnBrk="1" fontAlgn="auto" latinLnBrk="0" hangingPunct="1">
              <a:spcBef>
                <a:spcPts val="0"/>
              </a:spcBef>
              <a:spcAft>
                <a:spcPts val="0"/>
              </a:spcAft>
              <a:buClrTx/>
              <a:buSzTx/>
              <a:buFontTx/>
              <a:buNone/>
              <a:tabLst/>
              <a:defRPr/>
            </a:pPr>
            <a:r>
              <a:rPr kumimoji="0" lang="en-US" sz="2400" i="0" u="none" strike="noStrike" kern="1200" cap="none" spc="0" normalizeH="0" baseline="0" noProof="0" dirty="0">
                <a:ln>
                  <a:noFill/>
                </a:ln>
                <a:solidFill>
                  <a:schemeClr val="tx1">
                    <a:lumMod val="75000"/>
                    <a:lumOff val="25000"/>
                  </a:schemeClr>
                </a:solidFill>
                <a:effectLst/>
                <a:uLnTx/>
                <a:uFillTx/>
                <a:latin typeface="Tw Cen MT" panose="020B0602020104020603" pitchFamily="34" charset="0"/>
                <a:ea typeface="Quicksand"/>
                <a:cs typeface="Quicksand"/>
                <a:sym typeface="Quicksand"/>
              </a:rPr>
              <a:t>Normalization is used to minimize the redundancy from a relation or set of relations.</a:t>
            </a:r>
          </a:p>
        </p:txBody>
      </p:sp>
    </p:spTree>
    <p:extLst>
      <p:ext uri="{BB962C8B-B14F-4D97-AF65-F5344CB8AC3E}">
        <p14:creationId xmlns:p14="http://schemas.microsoft.com/office/powerpoint/2010/main" val="3913522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8B760-CC32-C288-5F70-D60CBEA142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DCA5F6-9BB4-C45F-0FA5-AD3C0222CDD6}"/>
              </a:ext>
            </a:extLst>
          </p:cNvPr>
          <p:cNvSpPr>
            <a:spLocks noGrp="1"/>
          </p:cNvSpPr>
          <p:nvPr>
            <p:ph type="ctrTitle"/>
          </p:nvPr>
        </p:nvSpPr>
        <p:spPr>
          <a:xfrm>
            <a:off x="1774615" y="2662237"/>
            <a:ext cx="8642770" cy="958787"/>
          </a:xfrm>
        </p:spPr>
        <p:txBody>
          <a:bodyPr>
            <a:noAutofit/>
          </a:bodyPr>
          <a:lstStyle/>
          <a:p>
            <a:r>
              <a:rPr lang="en-IN" dirty="0">
                <a:solidFill>
                  <a:schemeClr val="tx1">
                    <a:lumMod val="75000"/>
                    <a:lumOff val="25000"/>
                  </a:schemeClr>
                </a:solidFill>
                <a:latin typeface="Franklin Gothic Heavy" panose="020B0903020102020204" pitchFamily="34" charset="0"/>
              </a:rPr>
              <a:t>THANK</a:t>
            </a:r>
            <a:r>
              <a:rPr lang="en-IN" dirty="0">
                <a:solidFill>
                  <a:schemeClr val="accent1"/>
                </a:solidFill>
                <a:latin typeface="Franklin Gothic Heavy" panose="020B0903020102020204" pitchFamily="34" charset="0"/>
              </a:rPr>
              <a:t> </a:t>
            </a:r>
            <a:r>
              <a:rPr lang="en-IN" dirty="0">
                <a:solidFill>
                  <a:srgbClr val="3DDC84"/>
                </a:solidFill>
                <a:latin typeface="Franklin Gothic Heavy" panose="020B0903020102020204" pitchFamily="34" charset="0"/>
              </a:rPr>
              <a:t>YOU</a:t>
            </a:r>
          </a:p>
        </p:txBody>
      </p:sp>
    </p:spTree>
    <p:extLst>
      <p:ext uri="{BB962C8B-B14F-4D97-AF65-F5344CB8AC3E}">
        <p14:creationId xmlns:p14="http://schemas.microsoft.com/office/powerpoint/2010/main" val="240885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55182-8534-3E7B-85DA-26D96C2A5D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9BB289-3CE6-E2FD-90EF-FA552328502C}"/>
              </a:ext>
            </a:extLst>
          </p:cNvPr>
          <p:cNvSpPr>
            <a:spLocks noGrp="1"/>
          </p:cNvSpPr>
          <p:nvPr>
            <p:ph type="ctrTitle"/>
          </p:nvPr>
        </p:nvSpPr>
        <p:spPr>
          <a:xfrm>
            <a:off x="957411" y="687133"/>
            <a:ext cx="4644474" cy="958787"/>
          </a:xfrm>
        </p:spPr>
        <p:txBody>
          <a:bodyPr>
            <a:noAutofit/>
          </a:bodyPr>
          <a:lstStyle/>
          <a:p>
            <a:pPr algn="l"/>
            <a:r>
              <a:rPr lang="en-IN" sz="4800" dirty="0">
                <a:solidFill>
                  <a:srgbClr val="3DDC84"/>
                </a:solidFill>
                <a:latin typeface="Franklin Gothic Heavy" panose="020B0903020102020204" pitchFamily="34" charset="0"/>
              </a:rPr>
              <a:t>Introduction</a:t>
            </a:r>
          </a:p>
        </p:txBody>
      </p:sp>
      <p:sp>
        <p:nvSpPr>
          <p:cNvPr id="4" name="TextBox 3">
            <a:extLst>
              <a:ext uri="{FF2B5EF4-FFF2-40B4-BE49-F238E27FC236}">
                <a16:creationId xmlns:a16="http://schemas.microsoft.com/office/drawing/2014/main" id="{1B115C81-3CB1-F9C6-59E7-695CBC9F10A4}"/>
              </a:ext>
            </a:extLst>
          </p:cNvPr>
          <p:cNvSpPr txBox="1"/>
          <p:nvPr/>
        </p:nvSpPr>
        <p:spPr>
          <a:xfrm>
            <a:off x="957411" y="2053126"/>
            <a:ext cx="10277178" cy="3477875"/>
          </a:xfrm>
          <a:prstGeom prst="rect">
            <a:avLst/>
          </a:prstGeom>
          <a:noFill/>
        </p:spPr>
        <p:txBody>
          <a:bodyPr wrap="square" rtlCol="0">
            <a:spAutoFit/>
          </a:bodyPr>
          <a:lstStyle/>
          <a:p>
            <a:pPr algn="just"/>
            <a:r>
              <a:rPr lang="en-US" sz="2800" dirty="0">
                <a:solidFill>
                  <a:schemeClr val="tx1">
                    <a:lumMod val="75000"/>
                    <a:lumOff val="25000"/>
                  </a:schemeClr>
                </a:solidFill>
                <a:latin typeface="Tw Cen MT" panose="020B0602020104020603" pitchFamily="34" charset="0"/>
                <a:cs typeface="Latha" panose="020B0604020202020204" pitchFamily="34" charset="0"/>
              </a:rPr>
              <a:t>	</a:t>
            </a:r>
            <a:r>
              <a:rPr lang="en-US" sz="2400" dirty="0">
                <a:solidFill>
                  <a:schemeClr val="tx1">
                    <a:lumMod val="75000"/>
                    <a:lumOff val="25000"/>
                  </a:schemeClr>
                </a:solidFill>
                <a:latin typeface="Tw Cen MT" panose="020B0602020104020603" pitchFamily="34" charset="0"/>
                <a:cs typeface="Latha" panose="020B0604020202020204" pitchFamily="34" charset="0"/>
              </a:rPr>
              <a:t>The Note Taking and To-Do List App is an Android mobile application designed to help users manage their personal and professional tasks efficiently. It enables users to create, edit, and delete notes and to-do lists, offering a simple way to stay organized in one place. Developed in Android Studio using Java for logic and XML for the user interface, the app utilizes the Room Database for local, structured data storage, ensuring reliable performance even without an internet connection. With its clean design and easy navigation, the application provides a quick and effective solution for improving productivity and keeping track of daily activities anytime, anywhere..</a:t>
            </a:r>
          </a:p>
        </p:txBody>
      </p:sp>
      <p:pic>
        <p:nvPicPr>
          <p:cNvPr id="7" name="Picture 6">
            <a:extLst>
              <a:ext uri="{FF2B5EF4-FFF2-40B4-BE49-F238E27FC236}">
                <a16:creationId xmlns:a16="http://schemas.microsoft.com/office/drawing/2014/main" id="{9988D792-B21F-88CC-828A-EEBCCA6472CC}"/>
              </a:ext>
            </a:extLst>
          </p:cNvPr>
          <p:cNvPicPr>
            <a:picLocks noChangeAspect="1"/>
          </p:cNvPicPr>
          <p:nvPr/>
        </p:nvPicPr>
        <p:blipFill>
          <a:blip r:embed="rId3"/>
          <a:stretch>
            <a:fillRect/>
          </a:stretch>
        </p:blipFill>
        <p:spPr>
          <a:xfrm>
            <a:off x="10101943" y="5687568"/>
            <a:ext cx="2090057" cy="1170432"/>
          </a:xfrm>
          <a:prstGeom prst="rect">
            <a:avLst/>
          </a:prstGeom>
        </p:spPr>
      </p:pic>
    </p:spTree>
    <p:extLst>
      <p:ext uri="{BB962C8B-B14F-4D97-AF65-F5344CB8AC3E}">
        <p14:creationId xmlns:p14="http://schemas.microsoft.com/office/powerpoint/2010/main" val="321931423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046AC-621C-D3E1-FEB8-45CF40C3B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48A882-9B34-3E97-B413-263F92EB50BA}"/>
              </a:ext>
            </a:extLst>
          </p:cNvPr>
          <p:cNvSpPr>
            <a:spLocks noGrp="1"/>
          </p:cNvSpPr>
          <p:nvPr>
            <p:ph type="ctrTitle"/>
          </p:nvPr>
        </p:nvSpPr>
        <p:spPr>
          <a:xfrm>
            <a:off x="957411" y="687133"/>
            <a:ext cx="4644474" cy="958787"/>
          </a:xfrm>
        </p:spPr>
        <p:txBody>
          <a:bodyPr>
            <a:noAutofit/>
          </a:bodyPr>
          <a:lstStyle/>
          <a:p>
            <a:pPr algn="l"/>
            <a:r>
              <a:rPr lang="en-US" sz="4800" dirty="0">
                <a:solidFill>
                  <a:srgbClr val="3DDC84"/>
                </a:solidFill>
                <a:latin typeface="Franklin Gothic Heavy" panose="020B0903020102020204" pitchFamily="34" charset="0"/>
              </a:rPr>
              <a:t>System Study</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84529C5F-AC32-7CE8-175D-144EE97D5A56}"/>
              </a:ext>
            </a:extLst>
          </p:cNvPr>
          <p:cNvPicPr>
            <a:picLocks noChangeAspect="1"/>
          </p:cNvPicPr>
          <p:nvPr/>
        </p:nvPicPr>
        <p:blipFill>
          <a:blip r:embed="rId3"/>
          <a:stretch>
            <a:fillRect/>
          </a:stretch>
        </p:blipFill>
        <p:spPr>
          <a:xfrm rot="10800000">
            <a:off x="10101943" y="-3906"/>
            <a:ext cx="2090057" cy="1170432"/>
          </a:xfrm>
          <a:prstGeom prst="rect">
            <a:avLst/>
          </a:prstGeom>
        </p:spPr>
      </p:pic>
      <p:sp>
        <p:nvSpPr>
          <p:cNvPr id="5" name="TextBox 4">
            <a:extLst>
              <a:ext uri="{FF2B5EF4-FFF2-40B4-BE49-F238E27FC236}">
                <a16:creationId xmlns:a16="http://schemas.microsoft.com/office/drawing/2014/main" id="{2573D525-6A6F-7008-8D62-36F0B4473718}"/>
              </a:ext>
            </a:extLst>
          </p:cNvPr>
          <p:cNvSpPr txBox="1"/>
          <p:nvPr/>
        </p:nvSpPr>
        <p:spPr>
          <a:xfrm>
            <a:off x="957411" y="2075896"/>
            <a:ext cx="9963134" cy="3108543"/>
          </a:xfrm>
          <a:prstGeom prst="rect">
            <a:avLst/>
          </a:prstGeom>
          <a:noFill/>
        </p:spPr>
        <p:txBody>
          <a:bodyPr wrap="square">
            <a:spAutoFit/>
          </a:bodyPr>
          <a:lstStyle/>
          <a:p>
            <a:pPr>
              <a:buNone/>
            </a:pPr>
            <a:r>
              <a:rPr lang="en-US" sz="2800" b="1" dirty="0">
                <a:solidFill>
                  <a:schemeClr val="tx1">
                    <a:lumMod val="75000"/>
                    <a:lumOff val="25000"/>
                  </a:schemeClr>
                </a:solidFill>
                <a:latin typeface="Tw Cen MT" panose="020B0602020104020603" pitchFamily="34" charset="0"/>
              </a:rPr>
              <a:t>Existing System</a:t>
            </a:r>
          </a:p>
          <a:p>
            <a:pPr>
              <a:buNone/>
            </a:pPr>
            <a:endParaRPr lang="en-US" sz="2400" dirty="0">
              <a:solidFill>
                <a:schemeClr val="tx1">
                  <a:lumMod val="75000"/>
                  <a:lumOff val="25000"/>
                </a:schemeClr>
              </a:solidFill>
              <a:latin typeface="Tw Cen MT" panose="020B0602020104020603" pitchFamily="34" charset="0"/>
            </a:endParaRPr>
          </a:p>
          <a:p>
            <a:pPr marL="342900" indent="-342900">
              <a:buFont typeface="Courier New" panose="02070309020205020404" pitchFamily="49" charset="0"/>
              <a:buChar char="o"/>
            </a:pPr>
            <a:r>
              <a:rPr lang="en-US" sz="2400" dirty="0">
                <a:solidFill>
                  <a:schemeClr val="tx1">
                    <a:lumMod val="75000"/>
                    <a:lumOff val="25000"/>
                  </a:schemeClr>
                </a:solidFill>
                <a:latin typeface="Tw Cen MT" panose="020B0602020104020603" pitchFamily="34" charset="0"/>
              </a:rPr>
              <a:t>Users rely on separate tools for notes and tasks.</a:t>
            </a:r>
          </a:p>
          <a:p>
            <a:pPr marL="342900" indent="-342900">
              <a:buFont typeface="Courier New" panose="02070309020205020404" pitchFamily="49" charset="0"/>
              <a:buChar char="o"/>
            </a:pPr>
            <a:r>
              <a:rPr lang="en-US" sz="2400" dirty="0">
                <a:solidFill>
                  <a:schemeClr val="tx1">
                    <a:lumMod val="75000"/>
                    <a:lumOff val="25000"/>
                  </a:schemeClr>
                </a:solidFill>
                <a:latin typeface="Tw Cen MT" panose="020B0602020104020603" pitchFamily="34" charset="0"/>
              </a:rPr>
              <a:t>Paper-based methods are prone to loss/damage.</a:t>
            </a:r>
          </a:p>
          <a:p>
            <a:pPr marL="342900" indent="-342900">
              <a:buFont typeface="Courier New" panose="02070309020205020404" pitchFamily="49" charset="0"/>
              <a:buChar char="o"/>
            </a:pPr>
            <a:r>
              <a:rPr lang="en-US" sz="2400" dirty="0">
                <a:solidFill>
                  <a:schemeClr val="tx1">
                    <a:lumMod val="75000"/>
                    <a:lumOff val="25000"/>
                  </a:schemeClr>
                </a:solidFill>
                <a:latin typeface="Tw Cen MT" panose="020B0602020104020603" pitchFamily="34" charset="0"/>
              </a:rPr>
              <a:t>Many digital tools require internet access, have unnecessary features, or charge fees.</a:t>
            </a:r>
          </a:p>
          <a:p>
            <a:pPr marL="342900" indent="-342900">
              <a:buFont typeface="Courier New" panose="02070309020205020404" pitchFamily="49" charset="0"/>
              <a:buChar char="o"/>
            </a:pPr>
            <a:r>
              <a:rPr lang="en-US" sz="2400" dirty="0">
                <a:solidFill>
                  <a:schemeClr val="tx1">
                    <a:lumMod val="75000"/>
                    <a:lumOff val="25000"/>
                  </a:schemeClr>
                </a:solidFill>
                <a:latin typeface="Tw Cen MT" panose="020B0602020104020603" pitchFamily="34" charset="0"/>
              </a:rPr>
              <a:t>Existing apps are either too basic (lack search/customization) or too complex.</a:t>
            </a:r>
          </a:p>
          <a:p>
            <a:pPr marL="342900" indent="-342900">
              <a:buFont typeface="Courier New" panose="02070309020205020404" pitchFamily="49" charset="0"/>
              <a:buChar char="o"/>
            </a:pPr>
            <a:r>
              <a:rPr lang="en-US" sz="2400" dirty="0">
                <a:solidFill>
                  <a:schemeClr val="tx1">
                    <a:lumMod val="75000"/>
                    <a:lumOff val="25000"/>
                  </a:schemeClr>
                </a:solidFill>
                <a:latin typeface="Tw Cen MT" panose="020B0602020104020603" pitchFamily="34" charset="0"/>
              </a:rPr>
              <a:t>Need for a balanced, simple, and functional solution.</a:t>
            </a:r>
          </a:p>
        </p:txBody>
      </p:sp>
    </p:spTree>
    <p:extLst>
      <p:ext uri="{BB962C8B-B14F-4D97-AF65-F5344CB8AC3E}">
        <p14:creationId xmlns:p14="http://schemas.microsoft.com/office/powerpoint/2010/main" val="91888515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66877-63D8-A5EF-BC7A-A7A282F2F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E95834-2725-5CCA-2403-A8B854627C3D}"/>
              </a:ext>
            </a:extLst>
          </p:cNvPr>
          <p:cNvSpPr>
            <a:spLocks noGrp="1"/>
          </p:cNvSpPr>
          <p:nvPr>
            <p:ph type="ctrTitle"/>
          </p:nvPr>
        </p:nvSpPr>
        <p:spPr>
          <a:xfrm>
            <a:off x="957411" y="687133"/>
            <a:ext cx="4644474" cy="958787"/>
          </a:xfrm>
        </p:spPr>
        <p:txBody>
          <a:bodyPr>
            <a:noAutofit/>
          </a:bodyPr>
          <a:lstStyle/>
          <a:p>
            <a:pPr algn="l"/>
            <a:r>
              <a:rPr lang="en-US" sz="4800" dirty="0">
                <a:solidFill>
                  <a:srgbClr val="3DDC84"/>
                </a:solidFill>
                <a:latin typeface="Franklin Gothic Heavy" panose="020B0903020102020204" pitchFamily="34" charset="0"/>
              </a:rPr>
              <a:t>System Study</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B79EFDE2-D8E8-7410-08DD-8D1FD6579C5F}"/>
              </a:ext>
            </a:extLst>
          </p:cNvPr>
          <p:cNvPicPr>
            <a:picLocks noChangeAspect="1"/>
          </p:cNvPicPr>
          <p:nvPr/>
        </p:nvPicPr>
        <p:blipFill>
          <a:blip r:embed="rId3"/>
          <a:stretch>
            <a:fillRect/>
          </a:stretch>
        </p:blipFill>
        <p:spPr>
          <a:xfrm rot="10800000">
            <a:off x="10101943" y="-168498"/>
            <a:ext cx="2090057" cy="1170432"/>
          </a:xfrm>
          <a:prstGeom prst="rect">
            <a:avLst/>
          </a:prstGeom>
        </p:spPr>
      </p:pic>
      <p:sp>
        <p:nvSpPr>
          <p:cNvPr id="5" name="TextBox 4">
            <a:extLst>
              <a:ext uri="{FF2B5EF4-FFF2-40B4-BE49-F238E27FC236}">
                <a16:creationId xmlns:a16="http://schemas.microsoft.com/office/drawing/2014/main" id="{7394A288-95E0-F1F8-FB73-E81859B78BED}"/>
              </a:ext>
            </a:extLst>
          </p:cNvPr>
          <p:cNvSpPr txBox="1"/>
          <p:nvPr/>
        </p:nvSpPr>
        <p:spPr>
          <a:xfrm>
            <a:off x="957411" y="2021032"/>
            <a:ext cx="9963134" cy="3908762"/>
          </a:xfrm>
          <a:prstGeom prst="rect">
            <a:avLst/>
          </a:prstGeom>
          <a:noFill/>
        </p:spPr>
        <p:txBody>
          <a:bodyPr wrap="square">
            <a:spAutoFit/>
          </a:bodyPr>
          <a:lstStyle/>
          <a:p>
            <a:r>
              <a:rPr lang="en-IN" sz="2800" b="1" dirty="0">
                <a:solidFill>
                  <a:schemeClr val="tx1">
                    <a:lumMod val="75000"/>
                    <a:lumOff val="25000"/>
                  </a:schemeClr>
                </a:solidFill>
                <a:latin typeface="Tw Cen MT" panose="020B0602020104020603" pitchFamily="34" charset="0"/>
              </a:rPr>
              <a:t>Proposed System</a:t>
            </a:r>
          </a:p>
          <a:p>
            <a:endParaRPr lang="en-IN" sz="2800" dirty="0">
              <a:latin typeface="Tw Cen MT" panose="020B0602020104020603" pitchFamily="34" charset="0"/>
            </a:endParaRPr>
          </a:p>
          <a:p>
            <a:pPr marL="457200" indent="-457200">
              <a:buFont typeface="Courier New" panose="02070309020205020404" pitchFamily="49" charset="0"/>
              <a:buChar char="o"/>
            </a:pPr>
            <a:r>
              <a:rPr lang="en-IN" sz="2400" b="1" dirty="0">
                <a:solidFill>
                  <a:schemeClr val="tx1">
                    <a:lumMod val="75000"/>
                    <a:lumOff val="25000"/>
                  </a:schemeClr>
                </a:solidFill>
                <a:latin typeface="Tw Cen MT" panose="020B0602020104020603" pitchFamily="34" charset="0"/>
              </a:rPr>
              <a:t>Unified Platform:</a:t>
            </a:r>
            <a:r>
              <a:rPr lang="en-IN" sz="2400" dirty="0">
                <a:solidFill>
                  <a:schemeClr val="tx1">
                    <a:lumMod val="75000"/>
                    <a:lumOff val="25000"/>
                  </a:schemeClr>
                </a:solidFill>
                <a:latin typeface="Tw Cen MT" panose="020B0602020104020603" pitchFamily="34" charset="0"/>
              </a:rPr>
              <a:t> Manage notes and tasks in one app.</a:t>
            </a:r>
          </a:p>
          <a:p>
            <a:pPr marL="457200" indent="-457200">
              <a:buFont typeface="Courier New" panose="02070309020205020404" pitchFamily="49" charset="0"/>
              <a:buChar char="o"/>
            </a:pPr>
            <a:r>
              <a:rPr lang="en-IN" sz="2400" b="1" dirty="0">
                <a:solidFill>
                  <a:schemeClr val="tx1">
                    <a:lumMod val="75000"/>
                    <a:lumOff val="25000"/>
                  </a:schemeClr>
                </a:solidFill>
                <a:latin typeface="Tw Cen MT" panose="020B0602020104020603" pitchFamily="34" charset="0"/>
              </a:rPr>
              <a:t>Offline Functionality:</a:t>
            </a:r>
            <a:r>
              <a:rPr lang="en-IN" sz="2400" dirty="0">
                <a:solidFill>
                  <a:schemeClr val="tx1">
                    <a:lumMod val="75000"/>
                    <a:lumOff val="25000"/>
                  </a:schemeClr>
                </a:solidFill>
                <a:latin typeface="Tw Cen MT" panose="020B0602020104020603" pitchFamily="34" charset="0"/>
              </a:rPr>
              <a:t> Access and store data without internet.</a:t>
            </a:r>
          </a:p>
          <a:p>
            <a:pPr marL="457200" indent="-457200">
              <a:buFont typeface="Courier New" panose="02070309020205020404" pitchFamily="49" charset="0"/>
              <a:buChar char="o"/>
            </a:pPr>
            <a:r>
              <a:rPr lang="en-IN" sz="2400" b="1" dirty="0">
                <a:solidFill>
                  <a:schemeClr val="tx1">
                    <a:lumMod val="75000"/>
                    <a:lumOff val="25000"/>
                  </a:schemeClr>
                </a:solidFill>
                <a:latin typeface="Tw Cen MT" panose="020B0602020104020603" pitchFamily="34" charset="0"/>
              </a:rPr>
              <a:t>Robust Data Management:</a:t>
            </a:r>
            <a:r>
              <a:rPr lang="en-IN" sz="2400" dirty="0">
                <a:solidFill>
                  <a:schemeClr val="tx1">
                    <a:lumMod val="75000"/>
                    <a:lumOff val="25000"/>
                  </a:schemeClr>
                </a:solidFill>
                <a:latin typeface="Tw Cen MT" panose="020B0602020104020603" pitchFamily="34" charset="0"/>
              </a:rPr>
              <a:t> Room Persistence Library with efficient CRUD operations and query validation.</a:t>
            </a:r>
          </a:p>
          <a:p>
            <a:pPr marL="457200" indent="-457200">
              <a:buFont typeface="Courier New" panose="02070309020205020404" pitchFamily="49" charset="0"/>
              <a:buChar char="o"/>
            </a:pPr>
            <a:r>
              <a:rPr lang="en-IN" sz="2400" b="1" dirty="0">
                <a:solidFill>
                  <a:schemeClr val="tx1">
                    <a:lumMod val="75000"/>
                    <a:lumOff val="25000"/>
                  </a:schemeClr>
                </a:solidFill>
                <a:latin typeface="Tw Cen MT" panose="020B0602020104020603" pitchFamily="34" charset="0"/>
              </a:rPr>
              <a:t>User-Friendly Design:</a:t>
            </a:r>
            <a:r>
              <a:rPr lang="en-IN" sz="2400" dirty="0">
                <a:solidFill>
                  <a:schemeClr val="tx1">
                    <a:lumMod val="75000"/>
                    <a:lumOff val="25000"/>
                  </a:schemeClr>
                </a:solidFill>
                <a:latin typeface="Tw Cen MT" panose="020B0602020104020603" pitchFamily="34" charset="0"/>
              </a:rPr>
              <a:t> Clean, appealing UI with smooth navigation.</a:t>
            </a:r>
          </a:p>
          <a:p>
            <a:pPr marL="457200" indent="-457200">
              <a:buFont typeface="Courier New" panose="02070309020205020404" pitchFamily="49" charset="0"/>
              <a:buChar char="o"/>
            </a:pPr>
            <a:r>
              <a:rPr lang="en-IN" sz="2400" b="1" dirty="0">
                <a:solidFill>
                  <a:schemeClr val="tx1">
                    <a:lumMod val="75000"/>
                    <a:lumOff val="25000"/>
                  </a:schemeClr>
                </a:solidFill>
                <a:latin typeface="Tw Cen MT" panose="020B0602020104020603" pitchFamily="34" charset="0"/>
              </a:rPr>
              <a:t>Customizable Notes:</a:t>
            </a:r>
            <a:r>
              <a:rPr lang="en-IN" sz="2400" dirty="0">
                <a:solidFill>
                  <a:schemeClr val="tx1">
                    <a:lumMod val="75000"/>
                    <a:lumOff val="25000"/>
                  </a:schemeClr>
                </a:solidFill>
                <a:latin typeface="Tw Cen MT" panose="020B0602020104020603" pitchFamily="34" charset="0"/>
              </a:rPr>
              <a:t> Change backgrounds for better categorization.</a:t>
            </a:r>
          </a:p>
          <a:p>
            <a:pPr marL="457200" indent="-457200">
              <a:buFont typeface="Courier New" panose="02070309020205020404" pitchFamily="49" charset="0"/>
              <a:buChar char="o"/>
            </a:pPr>
            <a:r>
              <a:rPr lang="en-IN" sz="2400" b="1" dirty="0">
                <a:solidFill>
                  <a:schemeClr val="tx1">
                    <a:lumMod val="75000"/>
                    <a:lumOff val="25000"/>
                  </a:schemeClr>
                </a:solidFill>
                <a:latin typeface="Tw Cen MT" panose="020B0602020104020603" pitchFamily="34" charset="0"/>
              </a:rPr>
              <a:t>Quick Retrieval:</a:t>
            </a:r>
            <a:r>
              <a:rPr lang="en-IN" sz="2400" dirty="0">
                <a:solidFill>
                  <a:schemeClr val="tx1">
                    <a:lumMod val="75000"/>
                    <a:lumOff val="25000"/>
                  </a:schemeClr>
                </a:solidFill>
                <a:latin typeface="Tw Cen MT" panose="020B0602020104020603" pitchFamily="34" charset="0"/>
              </a:rPr>
              <a:t> Built-in search to find notes instantly.</a:t>
            </a:r>
          </a:p>
          <a:p>
            <a:pPr marL="457200" indent="-457200">
              <a:buFont typeface="Courier New" panose="02070309020205020404" pitchFamily="49" charset="0"/>
              <a:buChar char="o"/>
            </a:pPr>
            <a:r>
              <a:rPr lang="en-IN" sz="2400" b="1" dirty="0">
                <a:solidFill>
                  <a:schemeClr val="tx1">
                    <a:lumMod val="75000"/>
                    <a:lumOff val="25000"/>
                  </a:schemeClr>
                </a:solidFill>
                <a:latin typeface="Tw Cen MT" panose="020B0602020104020603" pitchFamily="34" charset="0"/>
              </a:rPr>
              <a:t>Data Recovery:</a:t>
            </a:r>
            <a:r>
              <a:rPr lang="en-IN" sz="2400" dirty="0">
                <a:solidFill>
                  <a:schemeClr val="tx1">
                    <a:lumMod val="75000"/>
                    <a:lumOff val="25000"/>
                  </a:schemeClr>
                </a:solidFill>
                <a:latin typeface="Tw Cen MT" panose="020B0602020104020603" pitchFamily="34" charset="0"/>
              </a:rPr>
              <a:t> Undo delete option via </a:t>
            </a:r>
            <a:r>
              <a:rPr lang="en-IN" sz="2400" dirty="0" err="1">
                <a:solidFill>
                  <a:schemeClr val="tx1">
                    <a:lumMod val="75000"/>
                    <a:lumOff val="25000"/>
                  </a:schemeClr>
                </a:solidFill>
                <a:latin typeface="Tw Cen MT" panose="020B0602020104020603" pitchFamily="34" charset="0"/>
              </a:rPr>
              <a:t>Snackbar</a:t>
            </a:r>
            <a:r>
              <a:rPr lang="en-IN" sz="2400" dirty="0">
                <a:solidFill>
                  <a:schemeClr val="tx1">
                    <a:lumMod val="75000"/>
                    <a:lumOff val="25000"/>
                  </a:schemeClr>
                </a:solidFill>
              </a:rPr>
              <a:t>.</a:t>
            </a:r>
          </a:p>
        </p:txBody>
      </p:sp>
    </p:spTree>
    <p:extLst>
      <p:ext uri="{BB962C8B-B14F-4D97-AF65-F5344CB8AC3E}">
        <p14:creationId xmlns:p14="http://schemas.microsoft.com/office/powerpoint/2010/main" val="10048909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AB12F-4E16-F1F6-9FE8-761FE2E82F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828D64-B923-40B0-5827-B17567358CD5}"/>
              </a:ext>
            </a:extLst>
          </p:cNvPr>
          <p:cNvSpPr>
            <a:spLocks noGrp="1"/>
          </p:cNvSpPr>
          <p:nvPr>
            <p:ph type="ctrTitle"/>
          </p:nvPr>
        </p:nvSpPr>
        <p:spPr>
          <a:xfrm>
            <a:off x="957411" y="687133"/>
            <a:ext cx="4644474" cy="958787"/>
          </a:xfrm>
        </p:spPr>
        <p:txBody>
          <a:bodyPr>
            <a:noAutofit/>
          </a:bodyPr>
          <a:lstStyle/>
          <a:p>
            <a:pPr algn="l"/>
            <a:r>
              <a:rPr lang="en-US" sz="4800" dirty="0">
                <a:solidFill>
                  <a:srgbClr val="3DDC84"/>
                </a:solidFill>
                <a:latin typeface="Franklin Gothic Heavy" panose="020B0903020102020204" pitchFamily="34" charset="0"/>
              </a:rPr>
              <a:t>System Study</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50133846-8C20-20B3-1CC7-DC45DC3A45A0}"/>
              </a:ext>
            </a:extLst>
          </p:cNvPr>
          <p:cNvPicPr>
            <a:picLocks noChangeAspect="1"/>
          </p:cNvPicPr>
          <p:nvPr/>
        </p:nvPicPr>
        <p:blipFill>
          <a:blip r:embed="rId3"/>
          <a:stretch>
            <a:fillRect/>
          </a:stretch>
        </p:blipFill>
        <p:spPr>
          <a:xfrm rot="10800000">
            <a:off x="10101943" y="-250794"/>
            <a:ext cx="2090057" cy="1170432"/>
          </a:xfrm>
          <a:prstGeom prst="rect">
            <a:avLst/>
          </a:prstGeom>
        </p:spPr>
      </p:pic>
      <p:sp>
        <p:nvSpPr>
          <p:cNvPr id="5" name="TextBox 4">
            <a:extLst>
              <a:ext uri="{FF2B5EF4-FFF2-40B4-BE49-F238E27FC236}">
                <a16:creationId xmlns:a16="http://schemas.microsoft.com/office/drawing/2014/main" id="{8C17C48A-6C9A-1741-C016-355B4A272037}"/>
              </a:ext>
            </a:extLst>
          </p:cNvPr>
          <p:cNvSpPr txBox="1"/>
          <p:nvPr/>
        </p:nvSpPr>
        <p:spPr>
          <a:xfrm>
            <a:off x="957411" y="1920448"/>
            <a:ext cx="9963134" cy="3416320"/>
          </a:xfrm>
          <a:prstGeom prst="rect">
            <a:avLst/>
          </a:prstGeom>
          <a:noFill/>
        </p:spPr>
        <p:txBody>
          <a:bodyPr wrap="square">
            <a:spAutoFit/>
          </a:bodyPr>
          <a:lstStyle/>
          <a:p>
            <a:r>
              <a:rPr lang="en-US" sz="2400" b="1" dirty="0">
                <a:solidFill>
                  <a:schemeClr val="tx1">
                    <a:lumMod val="75000"/>
                    <a:lumOff val="25000"/>
                  </a:schemeClr>
                </a:solidFill>
                <a:latin typeface="Tw Cen MT" panose="020B0602020104020603" pitchFamily="34" charset="0"/>
              </a:rPr>
              <a:t>Problem Definition &amp; Project Description</a:t>
            </a:r>
          </a:p>
          <a:p>
            <a:pPr marL="457200" indent="-457200">
              <a:buFont typeface="Courier New" panose="02070309020205020404" pitchFamily="49" charset="0"/>
              <a:buChar char="o"/>
            </a:pPr>
            <a:endParaRPr lang="en-US" sz="2400" dirty="0">
              <a:solidFill>
                <a:schemeClr val="tx1">
                  <a:lumMod val="75000"/>
                  <a:lumOff val="25000"/>
                </a:schemeClr>
              </a:solidFill>
              <a:latin typeface="Tw Cen MT" panose="020B0602020104020603" pitchFamily="34" charset="0"/>
            </a:endParaRPr>
          </a:p>
          <a:p>
            <a:pPr marL="457200" indent="-457200">
              <a:buFont typeface="Courier New" panose="02070309020205020404" pitchFamily="49" charset="0"/>
              <a:buChar char="o"/>
            </a:pPr>
            <a:r>
              <a:rPr lang="en-US" sz="2400" dirty="0">
                <a:solidFill>
                  <a:schemeClr val="tx1">
                    <a:lumMod val="75000"/>
                    <a:lumOff val="25000"/>
                  </a:schemeClr>
                </a:solidFill>
                <a:latin typeface="Tw Cen MT" panose="020B0602020104020603" pitchFamily="34" charset="0"/>
              </a:rPr>
              <a:t>People struggle to manage tasks, events, and notes in today’s fast-paced lifestyle.</a:t>
            </a:r>
          </a:p>
          <a:p>
            <a:pPr marL="457200" indent="-457200">
              <a:buFont typeface="Courier New" panose="02070309020205020404" pitchFamily="49" charset="0"/>
              <a:buChar char="o"/>
            </a:pPr>
            <a:r>
              <a:rPr lang="en-US" sz="2400" dirty="0">
                <a:solidFill>
                  <a:schemeClr val="tx1">
                    <a:lumMod val="75000"/>
                    <a:lumOff val="25000"/>
                  </a:schemeClr>
                </a:solidFill>
                <a:latin typeface="Tw Cen MT" panose="020B0602020104020603" pitchFamily="34" charset="0"/>
              </a:rPr>
              <a:t>Traditional methods (paper or unstructured digital notes) are:</a:t>
            </a:r>
          </a:p>
          <a:p>
            <a:pPr marL="914400" lvl="1" indent="-457200">
              <a:buFont typeface="Arial" panose="020B0604020202020204" pitchFamily="34" charset="0"/>
              <a:buChar char="•"/>
            </a:pPr>
            <a:r>
              <a:rPr lang="en-US" sz="2400" dirty="0">
                <a:solidFill>
                  <a:schemeClr val="tx1">
                    <a:lumMod val="75000"/>
                    <a:lumOff val="25000"/>
                  </a:schemeClr>
                </a:solidFill>
                <a:latin typeface="Tw Cen MT" panose="020B0602020104020603" pitchFamily="34" charset="0"/>
              </a:rPr>
              <a:t>Prone to misplacement</a:t>
            </a:r>
          </a:p>
          <a:p>
            <a:pPr marL="914400" lvl="1" indent="-457200">
              <a:buFont typeface="Arial" panose="020B0604020202020204" pitchFamily="34" charset="0"/>
              <a:buChar char="•"/>
            </a:pPr>
            <a:r>
              <a:rPr lang="en-US" sz="2400" dirty="0">
                <a:solidFill>
                  <a:schemeClr val="tx1">
                    <a:lumMod val="75000"/>
                    <a:lumOff val="25000"/>
                  </a:schemeClr>
                </a:solidFill>
                <a:latin typeface="Tw Cen MT" panose="020B0602020104020603" pitchFamily="34" charset="0"/>
              </a:rPr>
              <a:t>Difficult to search</a:t>
            </a:r>
          </a:p>
          <a:p>
            <a:pPr marL="914400" lvl="1" indent="-457200">
              <a:buFont typeface="Arial" panose="020B0604020202020204" pitchFamily="34" charset="0"/>
              <a:buChar char="•"/>
            </a:pPr>
            <a:r>
              <a:rPr lang="en-US" sz="2400" dirty="0">
                <a:solidFill>
                  <a:schemeClr val="tx1">
                    <a:lumMod val="75000"/>
                    <a:lumOff val="25000"/>
                  </a:schemeClr>
                </a:solidFill>
                <a:latin typeface="Tw Cen MT" panose="020B0602020104020603" pitchFamily="34" charset="0"/>
              </a:rPr>
              <a:t>Limited in task management features</a:t>
            </a:r>
          </a:p>
          <a:p>
            <a:pPr marL="457200" indent="-457200">
              <a:buFont typeface="Courier New" panose="02070309020205020404" pitchFamily="49" charset="0"/>
              <a:buChar char="o"/>
            </a:pPr>
            <a:endParaRPr lang="en-US" sz="2400"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1508946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E8E48-12D1-5EF8-52CB-A9679F0E3C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543CE2-E9F7-3281-529D-BF8977464DFE}"/>
              </a:ext>
            </a:extLst>
          </p:cNvPr>
          <p:cNvSpPr>
            <a:spLocks noGrp="1"/>
          </p:cNvSpPr>
          <p:nvPr>
            <p:ph type="ctrTitle"/>
          </p:nvPr>
        </p:nvSpPr>
        <p:spPr>
          <a:xfrm>
            <a:off x="957411" y="687133"/>
            <a:ext cx="4644474" cy="958787"/>
          </a:xfrm>
        </p:spPr>
        <p:txBody>
          <a:bodyPr>
            <a:noAutofit/>
          </a:bodyPr>
          <a:lstStyle/>
          <a:p>
            <a:pPr algn="l"/>
            <a:r>
              <a:rPr lang="en-US" sz="4800" dirty="0">
                <a:solidFill>
                  <a:srgbClr val="3DDC84"/>
                </a:solidFill>
                <a:latin typeface="Franklin Gothic Heavy" panose="020B0903020102020204" pitchFamily="34" charset="0"/>
              </a:rPr>
              <a:t>System Study</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57E86019-EBD5-AEE4-34FF-B7034052243F}"/>
              </a:ext>
            </a:extLst>
          </p:cNvPr>
          <p:cNvPicPr>
            <a:picLocks noChangeAspect="1"/>
          </p:cNvPicPr>
          <p:nvPr/>
        </p:nvPicPr>
        <p:blipFill>
          <a:blip r:embed="rId3"/>
          <a:stretch>
            <a:fillRect/>
          </a:stretch>
        </p:blipFill>
        <p:spPr>
          <a:xfrm rot="10800000">
            <a:off x="10934047" y="-3906"/>
            <a:ext cx="2090057" cy="1170432"/>
          </a:xfrm>
          <a:prstGeom prst="rect">
            <a:avLst/>
          </a:prstGeom>
        </p:spPr>
      </p:pic>
      <p:sp>
        <p:nvSpPr>
          <p:cNvPr id="5" name="TextBox 4">
            <a:extLst>
              <a:ext uri="{FF2B5EF4-FFF2-40B4-BE49-F238E27FC236}">
                <a16:creationId xmlns:a16="http://schemas.microsoft.com/office/drawing/2014/main" id="{71246751-9410-7751-E7A7-8C58C62A0B27}"/>
              </a:ext>
            </a:extLst>
          </p:cNvPr>
          <p:cNvSpPr txBox="1"/>
          <p:nvPr/>
        </p:nvSpPr>
        <p:spPr>
          <a:xfrm>
            <a:off x="957411" y="1920448"/>
            <a:ext cx="9963134" cy="3785652"/>
          </a:xfrm>
          <a:prstGeom prst="rect">
            <a:avLst/>
          </a:prstGeom>
          <a:noFill/>
        </p:spPr>
        <p:txBody>
          <a:bodyPr wrap="square">
            <a:spAutoFit/>
          </a:bodyPr>
          <a:lstStyle/>
          <a:p>
            <a:r>
              <a:rPr lang="en-US" sz="2400" b="1" dirty="0">
                <a:solidFill>
                  <a:schemeClr val="tx1">
                    <a:lumMod val="75000"/>
                    <a:lumOff val="25000"/>
                  </a:schemeClr>
                </a:solidFill>
                <a:latin typeface="Tw Cen MT" panose="020B0602020104020603" pitchFamily="34" charset="0"/>
              </a:rPr>
              <a:t>Problem Definition &amp; Project Description</a:t>
            </a:r>
          </a:p>
          <a:p>
            <a:pPr marL="457200" indent="-457200">
              <a:buFont typeface="Courier New" panose="02070309020205020404" pitchFamily="49" charset="0"/>
              <a:buChar char="o"/>
            </a:pPr>
            <a:endParaRPr lang="en-US" sz="2400" dirty="0">
              <a:solidFill>
                <a:schemeClr val="tx1">
                  <a:lumMod val="75000"/>
                  <a:lumOff val="25000"/>
                </a:schemeClr>
              </a:solidFill>
              <a:latin typeface="Tw Cen MT" panose="020B0602020104020603" pitchFamily="34" charset="0"/>
            </a:endParaRPr>
          </a:p>
          <a:p>
            <a:r>
              <a:rPr lang="en-US" sz="2400" dirty="0">
                <a:solidFill>
                  <a:schemeClr val="tx1">
                    <a:lumMod val="75000"/>
                    <a:lumOff val="25000"/>
                  </a:schemeClr>
                </a:solidFill>
                <a:latin typeface="Tw Cen MT" panose="020B0602020104020603" pitchFamily="34" charset="0"/>
              </a:rPr>
              <a:t>Many existing apps:</a:t>
            </a:r>
          </a:p>
          <a:p>
            <a:pPr marL="457200" indent="-457200">
              <a:buFont typeface="Courier New" panose="02070309020205020404" pitchFamily="49" charset="0"/>
              <a:buChar char="o"/>
            </a:pPr>
            <a:r>
              <a:rPr lang="en-US" sz="2400" dirty="0">
                <a:solidFill>
                  <a:schemeClr val="tx1">
                    <a:lumMod val="75000"/>
                    <a:lumOff val="25000"/>
                  </a:schemeClr>
                </a:solidFill>
                <a:latin typeface="Tw Cen MT" panose="020B0602020104020603" pitchFamily="34" charset="0"/>
              </a:rPr>
              <a:t>Are overly complex</a:t>
            </a:r>
          </a:p>
          <a:p>
            <a:pPr marL="457200" indent="-457200">
              <a:buFont typeface="Courier New" panose="02070309020205020404" pitchFamily="49" charset="0"/>
              <a:buChar char="o"/>
            </a:pPr>
            <a:r>
              <a:rPr lang="en-US" sz="2400" dirty="0">
                <a:solidFill>
                  <a:schemeClr val="tx1">
                    <a:lumMod val="75000"/>
                    <a:lumOff val="25000"/>
                  </a:schemeClr>
                </a:solidFill>
                <a:latin typeface="Tw Cen MT" panose="020B0602020104020603" pitchFamily="34" charset="0"/>
              </a:rPr>
              <a:t>Require constant internet access</a:t>
            </a:r>
          </a:p>
          <a:p>
            <a:pPr marL="457200" indent="-457200">
              <a:buFont typeface="Courier New" panose="02070309020205020404" pitchFamily="49" charset="0"/>
              <a:buChar char="o"/>
            </a:pPr>
            <a:r>
              <a:rPr lang="en-US" sz="2400" dirty="0">
                <a:solidFill>
                  <a:schemeClr val="tx1">
                    <a:lumMod val="75000"/>
                    <a:lumOff val="25000"/>
                  </a:schemeClr>
                </a:solidFill>
                <a:latin typeface="Tw Cen MT" panose="020B0602020104020603" pitchFamily="34" charset="0"/>
              </a:rPr>
              <a:t>Lack integration between notes and checklists</a:t>
            </a:r>
          </a:p>
          <a:p>
            <a:pPr marL="457200" indent="-457200">
              <a:buFont typeface="Courier New" panose="02070309020205020404" pitchFamily="49" charset="0"/>
              <a:buChar char="o"/>
            </a:pPr>
            <a:r>
              <a:rPr lang="en-US" sz="2400" dirty="0">
                <a:solidFill>
                  <a:schemeClr val="tx1">
                    <a:lumMod val="75000"/>
                    <a:lumOff val="25000"/>
                  </a:schemeClr>
                </a:solidFill>
                <a:latin typeface="Tw Cen MT" panose="020B0602020104020603" pitchFamily="34" charset="0"/>
              </a:rPr>
              <a:t>Need for a lightweight, offline, user-friendly app to manage both personal and professional tasks efficiently</a:t>
            </a:r>
            <a:r>
              <a:rPr lang="en-IN" sz="2400" dirty="0">
                <a:solidFill>
                  <a:schemeClr val="tx1">
                    <a:lumMod val="75000"/>
                    <a:lumOff val="25000"/>
                  </a:schemeClr>
                </a:solidFill>
              </a:rPr>
              <a:t>.</a:t>
            </a:r>
          </a:p>
          <a:p>
            <a:pPr marL="914400" lvl="1" indent="-457200">
              <a:buFont typeface="Arial" panose="020B0604020202020204" pitchFamily="34" charset="0"/>
              <a:buChar char="•"/>
            </a:pPr>
            <a:endParaRPr lang="en-US" sz="2400" dirty="0">
              <a:solidFill>
                <a:schemeClr val="tx1">
                  <a:lumMod val="75000"/>
                  <a:lumOff val="25000"/>
                </a:schemeClr>
              </a:solidFill>
              <a:latin typeface="Tw Cen MT" panose="020B0602020104020603" pitchFamily="34" charset="0"/>
            </a:endParaRPr>
          </a:p>
          <a:p>
            <a:pPr marL="457200" indent="-457200">
              <a:buFont typeface="Courier New" panose="02070309020205020404" pitchFamily="49" charset="0"/>
              <a:buChar char="o"/>
            </a:pPr>
            <a:endParaRPr lang="en-US" sz="2400"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24803725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32474-C716-A17B-5B4A-67BB443100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513DE-19EA-AED7-35F1-320E91A36FE7}"/>
              </a:ext>
            </a:extLst>
          </p:cNvPr>
          <p:cNvSpPr>
            <a:spLocks noGrp="1"/>
          </p:cNvSpPr>
          <p:nvPr>
            <p:ph type="ctrTitle"/>
          </p:nvPr>
        </p:nvSpPr>
        <p:spPr>
          <a:xfrm>
            <a:off x="957410" y="687133"/>
            <a:ext cx="5050197" cy="958787"/>
          </a:xfrm>
        </p:spPr>
        <p:txBody>
          <a:bodyPr>
            <a:noAutofit/>
          </a:bodyPr>
          <a:lstStyle/>
          <a:p>
            <a:pPr algn="l"/>
            <a:r>
              <a:rPr lang="en-US" sz="4800" dirty="0">
                <a:solidFill>
                  <a:srgbClr val="3DDC84"/>
                </a:solidFill>
                <a:latin typeface="Franklin Gothic Heavy" panose="020B0903020102020204" pitchFamily="34" charset="0"/>
              </a:rPr>
              <a:t>System Analysis</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5167405C-8661-8E52-1005-328161AF60DB}"/>
              </a:ext>
            </a:extLst>
          </p:cNvPr>
          <p:cNvPicPr>
            <a:picLocks noChangeAspect="1"/>
          </p:cNvPicPr>
          <p:nvPr/>
        </p:nvPicPr>
        <p:blipFill>
          <a:blip r:embed="rId3"/>
          <a:stretch>
            <a:fillRect/>
          </a:stretch>
        </p:blipFill>
        <p:spPr>
          <a:xfrm rot="10800000">
            <a:off x="7182562" y="-3906"/>
            <a:ext cx="2090057" cy="1170432"/>
          </a:xfrm>
          <a:prstGeom prst="rect">
            <a:avLst/>
          </a:prstGeom>
        </p:spPr>
      </p:pic>
      <p:sp>
        <p:nvSpPr>
          <p:cNvPr id="5" name="TextBox 4">
            <a:extLst>
              <a:ext uri="{FF2B5EF4-FFF2-40B4-BE49-F238E27FC236}">
                <a16:creationId xmlns:a16="http://schemas.microsoft.com/office/drawing/2014/main" id="{B0838509-3008-63D4-8398-B22E1F0E9C3D}"/>
              </a:ext>
            </a:extLst>
          </p:cNvPr>
          <p:cNvSpPr txBox="1"/>
          <p:nvPr/>
        </p:nvSpPr>
        <p:spPr>
          <a:xfrm>
            <a:off x="957411" y="1920448"/>
            <a:ext cx="9963134" cy="3785652"/>
          </a:xfrm>
          <a:prstGeom prst="rect">
            <a:avLst/>
          </a:prstGeom>
          <a:noFill/>
        </p:spPr>
        <p:txBody>
          <a:bodyPr wrap="square">
            <a:spAutoFit/>
          </a:bodyPr>
          <a:lstStyle/>
          <a:p>
            <a:r>
              <a:rPr lang="en-US" sz="2400" b="1" dirty="0">
                <a:solidFill>
                  <a:schemeClr val="tx1">
                    <a:lumMod val="75000"/>
                    <a:lumOff val="25000"/>
                  </a:schemeClr>
                </a:solidFill>
                <a:latin typeface="Tw Cen MT" panose="020B0602020104020603" pitchFamily="34" charset="0"/>
              </a:rPr>
              <a:t>System Requirements</a:t>
            </a:r>
          </a:p>
          <a:p>
            <a:pPr marL="457200" indent="-457200">
              <a:buFont typeface="Courier New" panose="02070309020205020404" pitchFamily="49" charset="0"/>
              <a:buChar char="o"/>
            </a:pPr>
            <a:endParaRPr lang="en-US" sz="2400" dirty="0">
              <a:solidFill>
                <a:schemeClr val="tx1">
                  <a:lumMod val="75000"/>
                  <a:lumOff val="25000"/>
                </a:schemeClr>
              </a:solidFill>
              <a:latin typeface="Tw Cen MT" panose="020B0602020104020603" pitchFamily="34" charset="0"/>
            </a:endParaRPr>
          </a:p>
          <a:p>
            <a:r>
              <a:rPr lang="en-US" sz="2400" dirty="0">
                <a:solidFill>
                  <a:schemeClr val="tx1">
                    <a:lumMod val="75000"/>
                    <a:lumOff val="25000"/>
                  </a:schemeClr>
                </a:solidFill>
                <a:latin typeface="Tw Cen MT" panose="020B0602020104020603" pitchFamily="34" charset="0"/>
              </a:rPr>
              <a:t>Many existing apps:</a:t>
            </a:r>
          </a:p>
          <a:p>
            <a:pPr marL="457200" indent="-457200">
              <a:buFont typeface="Courier New" panose="02070309020205020404" pitchFamily="49" charset="0"/>
              <a:buChar char="o"/>
            </a:pPr>
            <a:r>
              <a:rPr lang="en-US" sz="2400" dirty="0">
                <a:solidFill>
                  <a:schemeClr val="tx1">
                    <a:lumMod val="75000"/>
                    <a:lumOff val="25000"/>
                  </a:schemeClr>
                </a:solidFill>
                <a:latin typeface="Tw Cen MT" panose="020B0602020104020603" pitchFamily="34" charset="0"/>
              </a:rPr>
              <a:t>Are overly complex</a:t>
            </a:r>
          </a:p>
          <a:p>
            <a:pPr marL="457200" indent="-457200">
              <a:buFont typeface="Courier New" panose="02070309020205020404" pitchFamily="49" charset="0"/>
              <a:buChar char="o"/>
            </a:pPr>
            <a:r>
              <a:rPr lang="en-US" sz="2400" dirty="0">
                <a:solidFill>
                  <a:schemeClr val="tx1">
                    <a:lumMod val="75000"/>
                    <a:lumOff val="25000"/>
                  </a:schemeClr>
                </a:solidFill>
                <a:latin typeface="Tw Cen MT" panose="020B0602020104020603" pitchFamily="34" charset="0"/>
              </a:rPr>
              <a:t>Require constant internet access</a:t>
            </a:r>
          </a:p>
          <a:p>
            <a:pPr marL="457200" indent="-457200">
              <a:buFont typeface="Courier New" panose="02070309020205020404" pitchFamily="49" charset="0"/>
              <a:buChar char="o"/>
            </a:pPr>
            <a:r>
              <a:rPr lang="en-US" sz="2400" dirty="0">
                <a:solidFill>
                  <a:schemeClr val="tx1">
                    <a:lumMod val="75000"/>
                    <a:lumOff val="25000"/>
                  </a:schemeClr>
                </a:solidFill>
                <a:latin typeface="Tw Cen MT" panose="020B0602020104020603" pitchFamily="34" charset="0"/>
              </a:rPr>
              <a:t>Lack integration between notes and checklists</a:t>
            </a:r>
          </a:p>
          <a:p>
            <a:pPr marL="457200" indent="-457200">
              <a:buFont typeface="Courier New" panose="02070309020205020404" pitchFamily="49" charset="0"/>
              <a:buChar char="o"/>
            </a:pPr>
            <a:r>
              <a:rPr lang="en-US" sz="2400" dirty="0">
                <a:solidFill>
                  <a:schemeClr val="tx1">
                    <a:lumMod val="75000"/>
                    <a:lumOff val="25000"/>
                  </a:schemeClr>
                </a:solidFill>
                <a:latin typeface="Tw Cen MT" panose="020B0602020104020603" pitchFamily="34" charset="0"/>
              </a:rPr>
              <a:t>Need for a lightweight, offline, user-friendly app to manage both personal and professional tasks efficiently</a:t>
            </a:r>
            <a:r>
              <a:rPr lang="en-IN" sz="2400" dirty="0">
                <a:solidFill>
                  <a:schemeClr val="tx1">
                    <a:lumMod val="75000"/>
                    <a:lumOff val="25000"/>
                  </a:schemeClr>
                </a:solidFill>
              </a:rPr>
              <a:t>.</a:t>
            </a:r>
          </a:p>
          <a:p>
            <a:pPr marL="914400" lvl="1" indent="-457200">
              <a:buFont typeface="Arial" panose="020B0604020202020204" pitchFamily="34" charset="0"/>
              <a:buChar char="•"/>
            </a:pPr>
            <a:endParaRPr lang="en-US" sz="2400" dirty="0">
              <a:solidFill>
                <a:schemeClr val="tx1">
                  <a:lumMod val="75000"/>
                  <a:lumOff val="25000"/>
                </a:schemeClr>
              </a:solidFill>
              <a:latin typeface="Tw Cen MT" panose="020B0602020104020603" pitchFamily="34" charset="0"/>
            </a:endParaRPr>
          </a:p>
          <a:p>
            <a:pPr marL="457200" indent="-457200">
              <a:buFont typeface="Courier New" panose="02070309020205020404" pitchFamily="49" charset="0"/>
              <a:buChar char="o"/>
            </a:pPr>
            <a:endParaRPr lang="en-US" sz="2400"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329768736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5AF40-CC83-6D40-09CE-C36FD8A5D3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16B8A-C369-724A-B22F-13F0BE2C7E32}"/>
              </a:ext>
            </a:extLst>
          </p:cNvPr>
          <p:cNvSpPr>
            <a:spLocks noGrp="1"/>
          </p:cNvSpPr>
          <p:nvPr>
            <p:ph type="ctrTitle"/>
          </p:nvPr>
        </p:nvSpPr>
        <p:spPr>
          <a:xfrm>
            <a:off x="957410" y="687133"/>
            <a:ext cx="5050197" cy="958787"/>
          </a:xfrm>
        </p:spPr>
        <p:txBody>
          <a:bodyPr>
            <a:noAutofit/>
          </a:bodyPr>
          <a:lstStyle/>
          <a:p>
            <a:pPr algn="l"/>
            <a:r>
              <a:rPr lang="en-US" sz="4800" dirty="0">
                <a:solidFill>
                  <a:srgbClr val="3DDC84"/>
                </a:solidFill>
                <a:latin typeface="Franklin Gothic Heavy" panose="020B0903020102020204" pitchFamily="34" charset="0"/>
              </a:rPr>
              <a:t>System Design</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92952E5B-3068-7E89-5AF7-6297B617658C}"/>
              </a:ext>
            </a:extLst>
          </p:cNvPr>
          <p:cNvPicPr>
            <a:picLocks noChangeAspect="1"/>
          </p:cNvPicPr>
          <p:nvPr/>
        </p:nvPicPr>
        <p:blipFill>
          <a:blip r:embed="rId3"/>
          <a:stretch>
            <a:fillRect/>
          </a:stretch>
        </p:blipFill>
        <p:spPr>
          <a:xfrm>
            <a:off x="0" y="5687568"/>
            <a:ext cx="2090057" cy="1170432"/>
          </a:xfrm>
          <a:prstGeom prst="rect">
            <a:avLst/>
          </a:prstGeom>
        </p:spPr>
      </p:pic>
      <p:sp>
        <p:nvSpPr>
          <p:cNvPr id="5" name="TextBox 4">
            <a:extLst>
              <a:ext uri="{FF2B5EF4-FFF2-40B4-BE49-F238E27FC236}">
                <a16:creationId xmlns:a16="http://schemas.microsoft.com/office/drawing/2014/main" id="{7F897B93-D9F1-E5FC-E83A-D9C7BB58F775}"/>
              </a:ext>
            </a:extLst>
          </p:cNvPr>
          <p:cNvSpPr txBox="1"/>
          <p:nvPr/>
        </p:nvSpPr>
        <p:spPr>
          <a:xfrm>
            <a:off x="957410" y="1924769"/>
            <a:ext cx="9963134" cy="1938992"/>
          </a:xfrm>
          <a:prstGeom prst="rect">
            <a:avLst/>
          </a:prstGeom>
          <a:noFill/>
        </p:spPr>
        <p:txBody>
          <a:bodyPr wrap="square">
            <a:spAutoFit/>
          </a:bodyPr>
          <a:lstStyle/>
          <a:p>
            <a:r>
              <a:rPr lang="en-US" sz="2400" b="1" dirty="0">
                <a:solidFill>
                  <a:schemeClr val="tx1">
                    <a:lumMod val="75000"/>
                    <a:lumOff val="25000"/>
                  </a:schemeClr>
                </a:solidFill>
                <a:latin typeface="Tw Cen MT" panose="020B0602020104020603" pitchFamily="34" charset="0"/>
              </a:rPr>
              <a:t>Architectural Design</a:t>
            </a:r>
          </a:p>
          <a:p>
            <a:pPr marL="457200" indent="-457200">
              <a:buFont typeface="Courier New" panose="02070309020205020404" pitchFamily="49" charset="0"/>
              <a:buChar char="o"/>
            </a:pPr>
            <a:endParaRPr lang="en-US" sz="2400" dirty="0">
              <a:solidFill>
                <a:schemeClr val="tx1">
                  <a:lumMod val="75000"/>
                  <a:lumOff val="25000"/>
                </a:schemeClr>
              </a:solidFill>
              <a:latin typeface="Tw Cen MT" panose="020B0602020104020603" pitchFamily="34" charset="0"/>
            </a:endParaRPr>
          </a:p>
          <a:p>
            <a:endParaRPr lang="en-IN" sz="2400" dirty="0">
              <a:solidFill>
                <a:schemeClr val="tx1">
                  <a:lumMod val="75000"/>
                  <a:lumOff val="25000"/>
                </a:schemeClr>
              </a:solidFill>
            </a:endParaRPr>
          </a:p>
          <a:p>
            <a:pPr marL="914400" lvl="1" indent="-457200">
              <a:buFont typeface="Arial" panose="020B0604020202020204" pitchFamily="34" charset="0"/>
              <a:buChar char="•"/>
            </a:pPr>
            <a:endParaRPr lang="en-US" sz="2400" dirty="0">
              <a:solidFill>
                <a:schemeClr val="tx1">
                  <a:lumMod val="75000"/>
                  <a:lumOff val="25000"/>
                </a:schemeClr>
              </a:solidFill>
              <a:latin typeface="Tw Cen MT" panose="020B0602020104020603" pitchFamily="34" charset="0"/>
            </a:endParaRPr>
          </a:p>
          <a:p>
            <a:pPr marL="457200" indent="-457200">
              <a:buFont typeface="Courier New" panose="02070309020205020404" pitchFamily="49" charset="0"/>
              <a:buChar char="o"/>
            </a:pPr>
            <a:endParaRPr lang="en-US" sz="2400" dirty="0">
              <a:solidFill>
                <a:schemeClr val="tx1">
                  <a:lumMod val="75000"/>
                  <a:lumOff val="25000"/>
                </a:schemeClr>
              </a:solidFill>
              <a:latin typeface="Tw Cen MT" panose="020B0602020104020603" pitchFamily="34" charset="0"/>
            </a:endParaRPr>
          </a:p>
        </p:txBody>
      </p:sp>
      <p:pic>
        <p:nvPicPr>
          <p:cNvPr id="3" name="Picture 2">
            <a:extLst>
              <a:ext uri="{FF2B5EF4-FFF2-40B4-BE49-F238E27FC236}">
                <a16:creationId xmlns:a16="http://schemas.microsoft.com/office/drawing/2014/main" id="{83962496-CD22-2F7F-127E-64F96F0DC50B}"/>
              </a:ext>
            </a:extLst>
          </p:cNvPr>
          <p:cNvPicPr>
            <a:picLocks noChangeAspect="1"/>
          </p:cNvPicPr>
          <p:nvPr/>
        </p:nvPicPr>
        <p:blipFill>
          <a:blip r:embed="rId4"/>
          <a:stretch>
            <a:fillRect/>
          </a:stretch>
        </p:blipFill>
        <p:spPr>
          <a:xfrm>
            <a:off x="6007607" y="965982"/>
            <a:ext cx="2889754" cy="5401524"/>
          </a:xfrm>
          <a:prstGeom prst="rect">
            <a:avLst/>
          </a:prstGeom>
        </p:spPr>
      </p:pic>
    </p:spTree>
    <p:extLst>
      <p:ext uri="{BB962C8B-B14F-4D97-AF65-F5344CB8AC3E}">
        <p14:creationId xmlns:p14="http://schemas.microsoft.com/office/powerpoint/2010/main" val="192220520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F9080-521F-2574-B378-F28CE50513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7E9541-47A0-335C-0C8A-5BA2A608C738}"/>
              </a:ext>
            </a:extLst>
          </p:cNvPr>
          <p:cNvSpPr>
            <a:spLocks noGrp="1"/>
          </p:cNvSpPr>
          <p:nvPr>
            <p:ph type="ctrTitle"/>
          </p:nvPr>
        </p:nvSpPr>
        <p:spPr>
          <a:xfrm>
            <a:off x="957410" y="687133"/>
            <a:ext cx="5050197" cy="958787"/>
          </a:xfrm>
        </p:spPr>
        <p:txBody>
          <a:bodyPr>
            <a:noAutofit/>
          </a:bodyPr>
          <a:lstStyle/>
          <a:p>
            <a:pPr algn="l"/>
            <a:r>
              <a:rPr lang="en-US" sz="4800" dirty="0">
                <a:solidFill>
                  <a:srgbClr val="3DDC84"/>
                </a:solidFill>
                <a:latin typeface="Franklin Gothic Heavy" panose="020B0903020102020204" pitchFamily="34" charset="0"/>
              </a:rPr>
              <a:t>System Design</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0770D7C9-90FD-89CA-2AA3-F890C28F69C4}"/>
              </a:ext>
            </a:extLst>
          </p:cNvPr>
          <p:cNvPicPr>
            <a:picLocks noChangeAspect="1"/>
          </p:cNvPicPr>
          <p:nvPr/>
        </p:nvPicPr>
        <p:blipFill>
          <a:blip r:embed="rId3"/>
          <a:stretch>
            <a:fillRect/>
          </a:stretch>
        </p:blipFill>
        <p:spPr>
          <a:xfrm>
            <a:off x="10101943" y="5687568"/>
            <a:ext cx="2090057" cy="1170432"/>
          </a:xfrm>
          <a:prstGeom prst="rect">
            <a:avLst/>
          </a:prstGeom>
        </p:spPr>
      </p:pic>
      <p:sp>
        <p:nvSpPr>
          <p:cNvPr id="5" name="TextBox 4">
            <a:extLst>
              <a:ext uri="{FF2B5EF4-FFF2-40B4-BE49-F238E27FC236}">
                <a16:creationId xmlns:a16="http://schemas.microsoft.com/office/drawing/2014/main" id="{E97DC654-285A-0B76-7AA9-85C579AFA7C4}"/>
              </a:ext>
            </a:extLst>
          </p:cNvPr>
          <p:cNvSpPr txBox="1"/>
          <p:nvPr/>
        </p:nvSpPr>
        <p:spPr>
          <a:xfrm>
            <a:off x="957410" y="1924769"/>
            <a:ext cx="9963134" cy="2246769"/>
          </a:xfrm>
          <a:prstGeom prst="rect">
            <a:avLst/>
          </a:prstGeom>
          <a:noFill/>
        </p:spPr>
        <p:txBody>
          <a:bodyPr wrap="square">
            <a:spAutoFit/>
          </a:bodyPr>
          <a:lstStyle/>
          <a:p>
            <a:r>
              <a:rPr lang="en-US" sz="2400" b="1" dirty="0">
                <a:solidFill>
                  <a:schemeClr val="tx1">
                    <a:lumMod val="75000"/>
                    <a:lumOff val="25000"/>
                  </a:schemeClr>
                </a:solidFill>
                <a:latin typeface="Tw Cen MT" panose="020B0602020104020603" pitchFamily="34" charset="0"/>
              </a:rPr>
              <a:t>Data Flow Diagram</a:t>
            </a:r>
          </a:p>
          <a:p>
            <a:endParaRPr lang="en-US" sz="2400" dirty="0">
              <a:solidFill>
                <a:schemeClr val="tx1">
                  <a:lumMod val="75000"/>
                  <a:lumOff val="25000"/>
                </a:schemeClr>
              </a:solidFill>
              <a:latin typeface="Tw Cen MT" panose="020B0602020104020603" pitchFamily="34" charset="0"/>
            </a:endParaRPr>
          </a:p>
          <a:p>
            <a:r>
              <a:rPr lang="en-US" sz="2000" dirty="0">
                <a:solidFill>
                  <a:schemeClr val="tx1">
                    <a:lumMod val="75000"/>
                    <a:lumOff val="25000"/>
                  </a:schemeClr>
                </a:solidFill>
                <a:latin typeface="Tw Cen MT" panose="020B0602020104020603" pitchFamily="34" charset="0"/>
              </a:rPr>
              <a:t>DFD Level 0</a:t>
            </a:r>
          </a:p>
          <a:p>
            <a:endParaRPr lang="en-IN" sz="2400" dirty="0">
              <a:solidFill>
                <a:schemeClr val="tx1">
                  <a:lumMod val="75000"/>
                  <a:lumOff val="25000"/>
                </a:schemeClr>
              </a:solidFill>
            </a:endParaRPr>
          </a:p>
          <a:p>
            <a:pPr marL="914400" lvl="1" indent="-457200">
              <a:buFont typeface="Arial" panose="020B0604020202020204" pitchFamily="34" charset="0"/>
              <a:buChar char="•"/>
            </a:pPr>
            <a:endParaRPr lang="en-US" sz="2400" dirty="0">
              <a:solidFill>
                <a:schemeClr val="tx1">
                  <a:lumMod val="75000"/>
                  <a:lumOff val="25000"/>
                </a:schemeClr>
              </a:solidFill>
              <a:latin typeface="Tw Cen MT" panose="020B0602020104020603" pitchFamily="34" charset="0"/>
            </a:endParaRPr>
          </a:p>
          <a:p>
            <a:pPr marL="457200" indent="-457200">
              <a:buFont typeface="Courier New" panose="02070309020205020404" pitchFamily="49" charset="0"/>
              <a:buChar char="o"/>
            </a:pPr>
            <a:endParaRPr lang="en-US" sz="2400" dirty="0">
              <a:solidFill>
                <a:schemeClr val="tx1">
                  <a:lumMod val="75000"/>
                  <a:lumOff val="25000"/>
                </a:schemeClr>
              </a:solidFill>
              <a:latin typeface="Tw Cen MT" panose="020B0602020104020603" pitchFamily="34" charset="0"/>
            </a:endParaRPr>
          </a:p>
        </p:txBody>
      </p:sp>
      <p:pic>
        <p:nvPicPr>
          <p:cNvPr id="4" name="Picture 3">
            <a:extLst>
              <a:ext uri="{FF2B5EF4-FFF2-40B4-BE49-F238E27FC236}">
                <a16:creationId xmlns:a16="http://schemas.microsoft.com/office/drawing/2014/main" id="{2A2FDE35-058C-8F72-E9F5-B7D37AC3D671}"/>
              </a:ext>
            </a:extLst>
          </p:cNvPr>
          <p:cNvPicPr>
            <a:picLocks noChangeAspect="1"/>
          </p:cNvPicPr>
          <p:nvPr/>
        </p:nvPicPr>
        <p:blipFill>
          <a:blip r:embed="rId4"/>
          <a:stretch>
            <a:fillRect/>
          </a:stretch>
        </p:blipFill>
        <p:spPr>
          <a:xfrm>
            <a:off x="1149703" y="3324033"/>
            <a:ext cx="8952240" cy="1862425"/>
          </a:xfrm>
          <a:prstGeom prst="rect">
            <a:avLst/>
          </a:prstGeom>
        </p:spPr>
      </p:pic>
    </p:spTree>
    <p:extLst>
      <p:ext uri="{BB962C8B-B14F-4D97-AF65-F5344CB8AC3E}">
        <p14:creationId xmlns:p14="http://schemas.microsoft.com/office/powerpoint/2010/main" val="3594024227"/>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484</Words>
  <Application>Microsoft Office PowerPoint</Application>
  <PresentationFormat>Widescreen</PresentationFormat>
  <Paragraphs>90</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Franklin Gothic Heavy</vt:lpstr>
      <vt:lpstr>Tw Cen MT</vt:lpstr>
      <vt:lpstr>Office Theme</vt:lpstr>
      <vt:lpstr>MINI-PROJECT REVIEW I</vt:lpstr>
      <vt:lpstr>Introduction</vt:lpstr>
      <vt:lpstr>System Study</vt:lpstr>
      <vt:lpstr>System Study</vt:lpstr>
      <vt:lpstr>System Study</vt:lpstr>
      <vt:lpstr>System Study</vt:lpstr>
      <vt:lpstr>System Analysis</vt:lpstr>
      <vt:lpstr>System Design</vt:lpstr>
      <vt:lpstr>System Design</vt:lpstr>
      <vt:lpstr>System Design</vt:lpstr>
      <vt:lpstr>User Interface Design</vt:lpstr>
      <vt:lpstr>User Interface Design</vt:lpstr>
      <vt:lpstr>Normalization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 SANTHANA MARIAPPAN</dc:creator>
  <cp:lastModifiedBy>A SANTHANA MARIAPPAN</cp:lastModifiedBy>
  <cp:revision>27</cp:revision>
  <dcterms:created xsi:type="dcterms:W3CDTF">2025-08-09T09:54:35Z</dcterms:created>
  <dcterms:modified xsi:type="dcterms:W3CDTF">2025-08-12T19:21:21Z</dcterms:modified>
</cp:coreProperties>
</file>