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0" r:id="rId4"/>
    <p:sldId id="259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DC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FE207-11AC-4AF6-955E-CD0BF03EB446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9B6E0F-BC89-4358-BFCF-93A05C90BC8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12943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10054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082B70-4640-92AD-0436-7CED5E9E7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0D014-F7A1-D012-95EA-D4EBC7028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7C8D1-4E7D-E05B-6F52-7D9D6F76E2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BA00D-5935-F121-785F-252D98C731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9871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BAE6D-C41C-44F7-5DA6-3F6DCB051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0AD09A-A994-1687-D651-F2B38B9CBA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F5B8B-BB7C-82DB-3AFF-7BF7E2052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1DA42-F087-B1BF-842C-75C6511B3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654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B67BC-6A9B-839F-7051-3F9B1B730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0BFFCD-56C9-9FDE-5B30-1F3F44E4F3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6351C4-08F5-DAE1-E3EF-E2FDEDEC75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69FF93-93EB-4ECC-1FC7-C08D415A8C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905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2CBF3-F11D-8F5A-12A4-13DA193F7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77368B-584D-6222-ED12-5216F9E2CA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4F960A-FDD2-D01C-C33B-026E171B4C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C90BA-09DE-58C9-39C5-C771829AD8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5908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84BD09-DC25-14CE-9DB0-243795E4F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3708D-BD48-5B77-FB55-6E98555DB7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989CA69-3837-EC9E-7F00-7F8611B2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224CB2-44B3-06DA-2A54-217F8E15C8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25350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E776C-397F-1487-4B13-F414ACB5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C7B891-29F8-059A-FC64-F44CC3973F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85A8AB-C16E-8680-DCE2-7C3534D956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3AFF9-0161-6841-C36E-5EE2EE6DC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836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0C73D-0DB5-00D7-BD75-DDF91605C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4955B-CAF9-4806-49DA-452922EE78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80BF1B-209C-A27F-8C5B-E97AE72220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A1DDE-190F-91AA-7925-6C0DD958DC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81635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EE1DC-346B-C93E-B707-8822193CE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81B671-BE60-B42E-B636-D195D12902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205C07-7414-E11B-8B13-A14BCAE79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1DDB3-7C1E-6638-30CC-EF383D7F8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722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95326-FCDC-CE02-AA78-8EF0C12C4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094B95-2248-80BA-37F9-286007832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96F68-B0A7-088C-74C7-39675D3849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4B32CF-F42A-BD20-AB4F-EF1031C39C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390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709B3-40DB-7350-5969-5270C7DE9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93134C-AB8C-16D9-3B8D-FE55EBD4A7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73CCC9-B65B-D45F-2A17-5B5D938717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4453D-AA47-F745-4C77-1D8F1AC4CD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1258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33226-FE4C-C394-6065-6D851C4EA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C0224A-2FC3-CBE3-B09E-779C68B4C5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B07EE3-494C-8DE6-5CDA-3D13D0BC24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5C71E7-56AC-AB3F-7D9E-6FC2090D9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2903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7523C-1349-25FC-F98F-8A30C6E66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DA6FE-2F14-DBB5-0A87-91296CAB1D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CBDEC5-0927-1C85-39ED-C4274907C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FA501-88D8-51AD-7FA9-CF503B3462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8558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39B38-D422-5A9E-AF3C-ADC5EFA17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E41277-1C80-B9B6-839B-DA6C6E5AD1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F88706-0E32-77F1-62FB-6FD8A4F53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C891C-6AA6-EC42-0DF6-0794B29283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0145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A7EC1-9F44-3D1B-BE60-50AE669B1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40CCAA-1E36-4D67-66AA-F81339DB8C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D6C67-E3BE-A665-40BA-0DDA15928A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B00AD-BAA1-6595-5DF0-6BB26F09AE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9B6E0F-BC89-4358-BFCF-93A05C90BC8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540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85126-D0CA-C5BB-4237-7D8E15DB9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383BE-7C92-EBDD-EEB5-5E33CF288B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83367-692C-FF82-8969-050BD9581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EF112F-DE86-6C4D-5590-04444E48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18A05-447B-C4F3-1492-6CC4378E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9874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AFC356-3521-8724-065F-0417575C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D3EC-84A0-71CC-ADC4-A041C8581D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D6739-FEE5-8C8B-15CD-A890D7C6C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008770-7860-4280-7C67-513835536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A266-1145-D21C-9842-202378CFD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9644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4DDDA69-F8A6-4425-DFF8-D60C4244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C49E37-63BC-5E7F-7396-7EA7D07A17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0B3335-6C89-56EF-2E49-A69AC33F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70C4A4-C8EE-880F-7462-23BD8415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E5CA4-808D-7B87-A649-5786079A0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83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A5905-0EAB-1D9D-F0EB-E02B365B6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322CF-6419-5661-E44A-4936AE383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1782F-B7EB-198B-7988-041DBC9B2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B2696B-109F-C7C0-7B75-456F62D62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A2515F-74C2-2B9A-B5A6-7CD217DD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62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FC79-ABDA-1BBE-49F1-BBA583B7F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8DCEC-989E-C3D7-63D6-1222968541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8C6FA-EB1A-D8EB-5DEE-36749092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4F6D9-96D6-E1C7-9F39-39E3A90C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B733D-CA9B-21B6-41BE-93AD6E191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2623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F32E4-B7D7-A938-AF43-DC7E75D66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943BC-C0FF-87E5-59BE-5331A11C67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51C0B-582B-E396-B3EE-547972109C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10C452-AC02-2691-62ED-52CA49A1F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A2DE4F-C46B-1395-33FF-771E2C29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9E1BED-0692-48B3-D4BE-DF922A3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7519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9ECB1-FFF2-B67F-36DE-EC7D1541D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501A6-967C-7406-609C-7D26BF1E60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92A79-0DA9-6F23-F71C-A653F04F96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D4643-E975-CFED-3CDB-E8BFED1AA1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3CBB08-F449-A2DE-BA94-5185B4EC9D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0F97C8-7487-F3D0-B152-6F83EBB3B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1EB102-1924-33A5-FF27-095984AB0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9692E5-F6B6-EFEF-630B-D3E97794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9268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A9E97-1558-42E9-5BBD-F51F545B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D241FD-F370-ED9C-FC11-A3AE1F2B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5A5453-2A0C-7904-9E23-539965234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73D8D6-5318-7690-8728-B40CF2366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312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5DA474-FF72-2219-F53E-85F765C1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B57D90-D93E-2F62-C8E7-7B7CC56AD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A660E-21C5-D642-3C01-06E4122C0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0716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36851-4F92-9A7B-48FE-17BE11DE6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31CEB-7DE8-6ACC-E8F5-9269E53F9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F3493-857F-42D7-89C6-A94D5DF44D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F275CB-C6C1-52CD-F818-2D4FF665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17504D-3A4D-4C9C-4785-77068B4E4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2D778-D8C0-1498-D9F1-AC3E6796E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6929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5DCA0-5D35-CA76-F1C2-6226DFF14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A1F030-106F-B789-DB6A-ECC9C04D57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7B8237-4FF0-5808-2B1C-35E95B74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9F5E7-013A-604E-15F1-4CDDBDB51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51790C-702D-1513-1B9B-68343168F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BC493-D4A6-EA50-C3BD-612FD0504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1618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78C40C-6303-7E90-16AB-20CBACB4B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10D2B0-F36B-4115-3125-F1BC9CFFA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268B63-6FFF-182E-20AA-688ADC5D06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B19E7-CE33-4A3E-B280-E2050BD3A547}" type="datetimeFigureOut">
              <a:rPr lang="en-IN" smtClean="0"/>
              <a:t>13-08-2025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9B521-166F-A22D-DCCC-801847F11D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44AEBE-22A0-3CFE-D832-A464E63608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36D9A1-1EDC-40C3-8DED-01E9965BC5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3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AF4A-68D4-CBE2-143F-2785318E96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614" y="2314765"/>
            <a:ext cx="8642770" cy="958787"/>
          </a:xfrm>
        </p:spPr>
        <p:txBody>
          <a:bodyPr>
            <a:noAutofit/>
          </a:bodyPr>
          <a:lstStyle/>
          <a:p>
            <a:r>
              <a:rPr lang="en-IN" sz="5400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rPr>
              <a:t>MINI-PROJECT</a:t>
            </a:r>
            <a:r>
              <a:rPr lang="en-IN" sz="5400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 </a:t>
            </a:r>
            <a:r>
              <a:rPr lang="en-IN" sz="5400" dirty="0">
                <a:solidFill>
                  <a:srgbClr val="3DDC84"/>
                </a:solidFill>
                <a:latin typeface="Franklin Gothic Heavy" panose="020B0903020102020204" pitchFamily="34" charset="0"/>
              </a:rPr>
              <a:t>REVIEW I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0EFCDA-8A78-2E3B-EEE5-C8BD98E0D73B}"/>
              </a:ext>
            </a:extLst>
          </p:cNvPr>
          <p:cNvSpPr txBox="1"/>
          <p:nvPr/>
        </p:nvSpPr>
        <p:spPr>
          <a:xfrm>
            <a:off x="3264448" y="3273552"/>
            <a:ext cx="5663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NOTE TAKING AND TO-DO LIST APP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72B7F62-1B45-5ACA-EDB3-CEF9F06E8391}"/>
              </a:ext>
            </a:extLst>
          </p:cNvPr>
          <p:cNvSpPr txBox="1"/>
          <p:nvPr/>
        </p:nvSpPr>
        <p:spPr>
          <a:xfrm>
            <a:off x="8174141" y="5230368"/>
            <a:ext cx="22432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VIGNESHVARAN A</a:t>
            </a:r>
          </a:p>
          <a:p>
            <a:pPr algn="r"/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24PCA528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4A132-E8D2-2AEB-E00E-5EA201674219}"/>
              </a:ext>
            </a:extLst>
          </p:cNvPr>
          <p:cNvSpPr txBox="1"/>
          <p:nvPr/>
        </p:nvSpPr>
        <p:spPr>
          <a:xfrm>
            <a:off x="1774614" y="5230368"/>
            <a:ext cx="15520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13-08-2025</a:t>
            </a:r>
          </a:p>
          <a:p>
            <a:r>
              <a:rPr lang="en-IN" sz="2000" b="1" dirty="0">
                <a:solidFill>
                  <a:schemeClr val="accent3">
                    <a:lumMod val="75000"/>
                  </a:schemeClr>
                </a:solidFill>
                <a:latin typeface="Tw Cen MT" panose="020B0602020104020603" pitchFamily="34" charset="0"/>
              </a:rPr>
              <a:t>WEDNESDAY</a:t>
            </a:r>
          </a:p>
          <a:p>
            <a:endParaRPr lang="en-IN" sz="2000" b="1" dirty="0">
              <a:solidFill>
                <a:schemeClr val="accent3">
                  <a:lumMod val="7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7462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F9080-521F-2574-B378-F28CE5051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E9541-47A0-335C-0C8A-5BA2A608C7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5050197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Design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770D7C9-90FD-89CA-2AA3-F890C28F6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1943" y="5687568"/>
            <a:ext cx="2090057" cy="1170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7DC654-285A-0B76-7AA9-85C579AFA7C4}"/>
              </a:ext>
            </a:extLst>
          </p:cNvPr>
          <p:cNvSpPr txBox="1"/>
          <p:nvPr/>
        </p:nvSpPr>
        <p:spPr>
          <a:xfrm>
            <a:off x="957410" y="1924769"/>
            <a:ext cx="996313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Data Flow Diagram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20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DFD Level 0</a:t>
            </a: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2FDE35-058C-8F72-E9F5-B7D37AC3D6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9703" y="3324033"/>
            <a:ext cx="8952240" cy="186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02422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063C2-45A0-260C-DBA3-4841DFC13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B419B0-9F56-36BE-0FAA-0B5F0D850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5050197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Design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2C1D9E-78C7-60DB-3DA1-066A5AC14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0101943" y="0"/>
            <a:ext cx="2090057" cy="1170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2CD154-2D38-8996-4B16-A9CBE3ABC2A5}"/>
              </a:ext>
            </a:extLst>
          </p:cNvPr>
          <p:cNvSpPr txBox="1"/>
          <p:nvPr/>
        </p:nvSpPr>
        <p:spPr>
          <a:xfrm>
            <a:off x="957410" y="1924769"/>
            <a:ext cx="99631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Data Flow Diagram</a:t>
            </a:r>
          </a:p>
          <a:p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DFD Level 1</a:t>
            </a: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1847A-F33A-5FAF-D3A3-29B7F1DB4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587" y="1075086"/>
            <a:ext cx="5156565" cy="518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2965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6A7AA-E943-DA5F-0BCE-7DDE0FA25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49B4C-9087-1D54-E27B-79F5BE0FCF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6476662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3DDC84"/>
                </a:solidFill>
                <a:latin typeface="Franklin Gothic Heavy" panose="020B0903020102020204" pitchFamily="34" charset="0"/>
              </a:rPr>
              <a:t>User Interface Design</a:t>
            </a:r>
            <a:endParaRPr lang="en-IN" sz="4800" dirty="0">
              <a:solidFill>
                <a:srgbClr val="3DDC8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7C8D29-0B1C-DDCF-E5AD-CD28032FE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551359" y="3448609"/>
            <a:ext cx="2090057" cy="11704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D76C206-4A0E-DCB8-2013-79525DEDC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8886" y="2205106"/>
            <a:ext cx="2615289" cy="38900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C5D9C-5518-71F4-D1E2-56B8931060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9798" y="2205106"/>
            <a:ext cx="2737217" cy="38974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E7AF82-70D6-CA7C-AB74-B41B2FFA16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02638" y="2194519"/>
            <a:ext cx="2737217" cy="39112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02612CD-CED8-2A74-174F-BA488D1C7F95}"/>
              </a:ext>
            </a:extLst>
          </p:cNvPr>
          <p:cNvSpPr txBox="1"/>
          <p:nvPr/>
        </p:nvSpPr>
        <p:spPr>
          <a:xfrm>
            <a:off x="1765881" y="6152579"/>
            <a:ext cx="12412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Home Page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E268C-BC0C-E207-902F-A624C991DB75}"/>
              </a:ext>
            </a:extLst>
          </p:cNvPr>
          <p:cNvSpPr txBox="1"/>
          <p:nvPr/>
        </p:nvSpPr>
        <p:spPr>
          <a:xfrm>
            <a:off x="4985546" y="6152579"/>
            <a:ext cx="2220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Note Creation Page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47A77E9-B4F2-ED03-E3EE-35FFF2BA38E8}"/>
              </a:ext>
            </a:extLst>
          </p:cNvPr>
          <p:cNvSpPr txBox="1"/>
          <p:nvPr/>
        </p:nvSpPr>
        <p:spPr>
          <a:xfrm>
            <a:off x="8878737" y="6152579"/>
            <a:ext cx="158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Todo List Mode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0253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874D9-7D93-65FB-0769-A4BC4173D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6C59-2E78-4A52-1F6C-F6BD861E8E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6476662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3DDC84"/>
                </a:solidFill>
                <a:latin typeface="Franklin Gothic Heavy" panose="020B0903020102020204" pitchFamily="34" charset="0"/>
              </a:rPr>
              <a:t>User Interface Design</a:t>
            </a:r>
            <a:endParaRPr lang="en-IN" sz="4800" dirty="0">
              <a:solidFill>
                <a:srgbClr val="3DDC8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C4AEF1E-DDAB-3B8D-8AD8-FB0A33F2AC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633525" y="3383280"/>
            <a:ext cx="2090057" cy="1170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808C6FD-7C29-8B66-9BB5-7520D2FD932B}"/>
              </a:ext>
            </a:extLst>
          </p:cNvPr>
          <p:cNvSpPr txBox="1"/>
          <p:nvPr/>
        </p:nvSpPr>
        <p:spPr>
          <a:xfrm>
            <a:off x="1765880" y="6152579"/>
            <a:ext cx="16539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Choose Color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DD7A74-05CF-5558-DC9E-8829FD294B16}"/>
              </a:ext>
            </a:extLst>
          </p:cNvPr>
          <p:cNvSpPr txBox="1"/>
          <p:nvPr/>
        </p:nvSpPr>
        <p:spPr>
          <a:xfrm>
            <a:off x="5575825" y="6152579"/>
            <a:ext cx="1040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Side Bar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0285043-AB24-8C7B-B28C-F98E7D847960}"/>
              </a:ext>
            </a:extLst>
          </p:cNvPr>
          <p:cNvSpPr txBox="1"/>
          <p:nvPr/>
        </p:nvSpPr>
        <p:spPr>
          <a:xfrm>
            <a:off x="9309434" y="6152579"/>
            <a:ext cx="15850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Settings</a:t>
            </a:r>
            <a:endParaRPr lang="en-IN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E0E09B-0603-0703-878C-166B8332DBC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921" y="2194519"/>
            <a:ext cx="2737217" cy="3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A47E6C-C043-F602-F105-CE2A31289C9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366" y="2205102"/>
            <a:ext cx="2769043" cy="3900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A63E1B-9921-ACE1-F7F2-4C1FFBAF69F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2637" y="2215685"/>
            <a:ext cx="2790700" cy="389008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9927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254E-24C9-078B-14E4-84DFF28DE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0F332-E7F1-F55F-986C-F700785E1D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6476662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solidFill>
                  <a:srgbClr val="3DDC84"/>
                </a:solidFill>
                <a:latin typeface="Franklin Gothic Heavy" panose="020B0903020102020204" pitchFamily="34" charset="0"/>
              </a:rPr>
              <a:t>Normalization</a:t>
            </a:r>
            <a:endParaRPr lang="en-IN" sz="4800" dirty="0">
              <a:solidFill>
                <a:srgbClr val="3DDC84"/>
              </a:solidFill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65289C-AB34-5FC0-BB88-61823BD5B0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0561756" y="3383280"/>
            <a:ext cx="2090057" cy="11704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579065-0C3C-A714-E24C-156B8247089C}"/>
              </a:ext>
            </a:extLst>
          </p:cNvPr>
          <p:cNvSpPr txBox="1"/>
          <p:nvPr/>
        </p:nvSpPr>
        <p:spPr>
          <a:xfrm>
            <a:off x="1035558" y="1645920"/>
            <a:ext cx="10199032" cy="14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ts val="458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Quicksand"/>
                <a:cs typeface="Quicksand"/>
                <a:sym typeface="Quicksand"/>
              </a:rPr>
              <a:t>Normalization is the process of organizing the data in the database.</a:t>
            </a:r>
          </a:p>
          <a:p>
            <a:pPr marL="0" marR="0" lvl="0" indent="0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LnTx/>
                <a:uFillTx/>
                <a:latin typeface="Tw Cen MT" panose="020B0602020104020603" pitchFamily="34" charset="0"/>
                <a:ea typeface="Quicksand"/>
                <a:cs typeface="Quicksand"/>
                <a:sym typeface="Quicksand"/>
              </a:rPr>
              <a:t>Normalization is used to minimize the redundancy from a relation or set of relations.</a:t>
            </a:r>
          </a:p>
        </p:txBody>
      </p:sp>
    </p:spTree>
    <p:extLst>
      <p:ext uri="{BB962C8B-B14F-4D97-AF65-F5344CB8AC3E}">
        <p14:creationId xmlns:p14="http://schemas.microsoft.com/office/powerpoint/2010/main" val="39135225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A8B760-CC32-C288-5F70-D60CBEA14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5F6-9BB4-C45F-0FA5-AD3C0222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615" y="2662237"/>
            <a:ext cx="8642770" cy="958787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tx1">
                    <a:lumMod val="75000"/>
                    <a:lumOff val="25000"/>
                  </a:schemeClr>
                </a:solidFill>
                <a:latin typeface="Franklin Gothic Heavy" panose="020B0903020102020204" pitchFamily="34" charset="0"/>
              </a:rPr>
              <a:t>THANK</a:t>
            </a:r>
            <a:r>
              <a:rPr lang="en-IN" dirty="0">
                <a:solidFill>
                  <a:schemeClr val="accent1"/>
                </a:solidFill>
                <a:latin typeface="Franklin Gothic Heavy" panose="020B0903020102020204" pitchFamily="34" charset="0"/>
              </a:rPr>
              <a:t> </a:t>
            </a:r>
            <a:r>
              <a:rPr lang="en-IN" dirty="0">
                <a:solidFill>
                  <a:srgbClr val="3DDC84"/>
                </a:solidFill>
                <a:latin typeface="Franklin Gothic Heavy" panose="020B0903020102020204" pitchFamily="34" charset="0"/>
              </a:rPr>
              <a:t>YOU</a:t>
            </a:r>
          </a:p>
        </p:txBody>
      </p:sp>
    </p:spTree>
    <p:extLst>
      <p:ext uri="{BB962C8B-B14F-4D97-AF65-F5344CB8AC3E}">
        <p14:creationId xmlns:p14="http://schemas.microsoft.com/office/powerpoint/2010/main" val="240885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55182-8534-3E7B-85DA-26D96C2A5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BB289-3CE6-E2FD-90EF-FA55232850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IN" sz="4800" dirty="0">
                <a:latin typeface="Franklin Gothic Heavy" panose="020B09030201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115C81-3CB1-F9C6-59E7-695CBC9F10A4}"/>
              </a:ext>
            </a:extLst>
          </p:cNvPr>
          <p:cNvSpPr txBox="1"/>
          <p:nvPr/>
        </p:nvSpPr>
        <p:spPr>
          <a:xfrm>
            <a:off x="957411" y="1610215"/>
            <a:ext cx="10277178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The Attendance Management System is a web-based application designed to enable users to view and manage the attendance of the students. Unlike traditional systems that require manual data entry and record-keeping, the proposed system automates these processes by leveraging a database management system that maintains relationships between tables and handles data efficiently.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Latha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This project responds to the growing demand for a streamlined and user-friendly platform tailored to meet </a:t>
            </a:r>
            <a:r>
              <a:rPr lang="en-US" sz="2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modernise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 college attendance systems. It explores how technology can be integrated with basis to enhance customer experience, improve accessibility, and optimize operational efficiency.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9314237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6E995-CDA2-105A-0D86-2B9A1D57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7EAEB-1869-2158-31C0-713716D1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IN" sz="4800" dirty="0">
                <a:latin typeface="Franklin Gothic Heavy" panose="020B0903020102020204" pitchFamily="34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8681D1-FBC2-732B-B2F8-3A7E54E1473E}"/>
              </a:ext>
            </a:extLst>
          </p:cNvPr>
          <p:cNvSpPr txBox="1"/>
          <p:nvPr/>
        </p:nvSpPr>
        <p:spPr>
          <a:xfrm>
            <a:off x="957411" y="1610215"/>
            <a:ext cx="1027717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	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The system is developed using html for the frontend, Express.js for the backend, and MongoDB as the database. It is structured into three main modules: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Latha" panose="020B0604020202020204" pitchFamily="34" charset="0"/>
            </a:endParaRP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	Staff</a:t>
            </a: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	Admin</a:t>
            </a:r>
          </a:p>
          <a:p>
            <a:pPr algn="just"/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  <a:cs typeface="Latha" panose="020B0604020202020204" pitchFamily="34" charset="0"/>
              </a:rPr>
              <a:t>	Student</a:t>
            </a:r>
          </a:p>
          <a:p>
            <a:pPr algn="just"/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734609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46AC-621C-D3E1-FEB8-45CF40C3B8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8A882-9B34-3E97-B413-263F92EB5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Study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73D525-6A6F-7008-8D62-36F0B4473718}"/>
              </a:ext>
            </a:extLst>
          </p:cNvPr>
          <p:cNvSpPr txBox="1"/>
          <p:nvPr/>
        </p:nvSpPr>
        <p:spPr>
          <a:xfrm>
            <a:off x="957411" y="2075896"/>
            <a:ext cx="9963134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Existing System</a:t>
            </a:r>
          </a:p>
          <a:p>
            <a:pPr>
              <a:buNone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Manual record-keeping increases the chances of errors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Risk of data loss due to damaged or misplaced records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Time-consuming processes that slow down daily operations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Need for physical presence to mark or verify attendance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Difficulty in generating accurate reports and maintaining long-term data records</a:t>
            </a:r>
          </a:p>
        </p:txBody>
      </p:sp>
    </p:spTree>
    <p:extLst>
      <p:ext uri="{BB962C8B-B14F-4D97-AF65-F5344CB8AC3E}">
        <p14:creationId xmlns:p14="http://schemas.microsoft.com/office/powerpoint/2010/main" val="918885154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4776E-C197-231F-0667-554406AEC0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7EA49-6D16-5039-DE63-D202590BD7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Study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0A9D06-20F0-F0D1-7D11-4BAF2785AE21}"/>
              </a:ext>
            </a:extLst>
          </p:cNvPr>
          <p:cNvSpPr txBox="1"/>
          <p:nvPr/>
        </p:nvSpPr>
        <p:spPr>
          <a:xfrm>
            <a:off x="957411" y="2021032"/>
            <a:ext cx="9963134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Proposed System</a:t>
            </a:r>
          </a:p>
          <a:p>
            <a:endParaRPr lang="en-IN" sz="2800" dirty="0"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Unified Platform: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Manage student, staff, and course attendance records in one system.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Real-Time Updates: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Instantly record and update attendance data without delays.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Robust Data Management: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MongoDB database with efficient CRUD operations and secure data handling.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User-Friendly Design: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Clean, responsive UI for smooth navigation across devices.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Role-Based Access: </a:t>
            </a: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Separate modules and permissions for admin, staff, and students.</a:t>
            </a:r>
          </a:p>
        </p:txBody>
      </p:sp>
    </p:spTree>
    <p:extLst>
      <p:ext uri="{BB962C8B-B14F-4D97-AF65-F5344CB8AC3E}">
        <p14:creationId xmlns:p14="http://schemas.microsoft.com/office/powerpoint/2010/main" val="29406365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AB12F-4E16-F1F6-9FE8-761FE2E82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28D64-B923-40B0-5827-B17567358C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Study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48A-6C9A-1741-C016-355B4A272037}"/>
              </a:ext>
            </a:extLst>
          </p:cNvPr>
          <p:cNvSpPr txBox="1"/>
          <p:nvPr/>
        </p:nvSpPr>
        <p:spPr>
          <a:xfrm>
            <a:off x="957411" y="1920448"/>
            <a:ext cx="99631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Problem Definition &amp; Project Description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Tracking and managing student attendance is a critical task for educational institutions, but traditional methods often create inefficiencies and inaccuracies.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Traditional methods (paper or unstructured digital notes) are: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Prone to human errors and misplacement of records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Time-consuming to update and maintain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Difficult to search and retrieve specific data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Lacking in real-time access and report generation features</a:t>
            </a:r>
          </a:p>
        </p:txBody>
      </p:sp>
    </p:spTree>
    <p:extLst>
      <p:ext uri="{BB962C8B-B14F-4D97-AF65-F5344CB8AC3E}">
        <p14:creationId xmlns:p14="http://schemas.microsoft.com/office/powerpoint/2010/main" val="1508946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E8E48-12D1-5EF8-52CB-A9679F0E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43CE2-E9F7-3281-529D-BF8977464D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1" y="687133"/>
            <a:ext cx="4644474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Study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246751-9410-7751-E7A7-8C58C62A0B27}"/>
              </a:ext>
            </a:extLst>
          </p:cNvPr>
          <p:cNvSpPr txBox="1"/>
          <p:nvPr/>
        </p:nvSpPr>
        <p:spPr>
          <a:xfrm>
            <a:off x="957411" y="1920448"/>
            <a:ext cx="99631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Problem Definition &amp; Project Description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Many existing apps: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Are overly complex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Require constant internet access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Lack integration between notes and checklists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Need for a lightweight, offline, user-friendly app to manage both personal and professional tasks efficiently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0372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2474-C716-A17B-5B4A-67BB44310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513DE-19EA-AED7-35F1-320E91A36F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5050197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Analysis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838509-3008-63D4-8398-B22E1F0E9C3D}"/>
              </a:ext>
            </a:extLst>
          </p:cNvPr>
          <p:cNvSpPr txBox="1"/>
          <p:nvPr/>
        </p:nvSpPr>
        <p:spPr>
          <a:xfrm>
            <a:off x="957411" y="1920448"/>
            <a:ext cx="9963134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System Requirements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Many existing apps: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Are overly complex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Require constant internet access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Lack integration between notes and checklists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Need for a lightweight, offline, user-friendly app to manage both personal and professional tasks efficiently</a:t>
            </a:r>
            <a:r>
              <a:rPr lang="en-IN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68736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AF40-CC83-6D40-09CE-C36FD8A5D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16B8A-C369-724A-B22F-13F0BE2C7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7410" y="687133"/>
            <a:ext cx="5050197" cy="958787"/>
          </a:xfrm>
        </p:spPr>
        <p:txBody>
          <a:bodyPr>
            <a:noAutofit/>
          </a:bodyPr>
          <a:lstStyle/>
          <a:p>
            <a:pPr algn="l"/>
            <a:r>
              <a:rPr lang="en-US" sz="4800" dirty="0">
                <a:latin typeface="Franklin Gothic Heavy" panose="020B0903020102020204" pitchFamily="34" charset="0"/>
              </a:rPr>
              <a:t>System Design</a:t>
            </a:r>
            <a:endParaRPr lang="en-IN" sz="4800" dirty="0">
              <a:latin typeface="Franklin Gothic Heavy" panose="020B09030201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952E5B-3068-7E89-5AF7-6297B6176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687568"/>
            <a:ext cx="2090057" cy="11704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F897B93-D9F1-E5FC-E83A-D9C7BB58F775}"/>
              </a:ext>
            </a:extLst>
          </p:cNvPr>
          <p:cNvSpPr txBox="1"/>
          <p:nvPr/>
        </p:nvSpPr>
        <p:spPr>
          <a:xfrm>
            <a:off x="957410" y="1924769"/>
            <a:ext cx="996313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Tw Cen MT" panose="020B0602020104020603" pitchFamily="34" charset="0"/>
              </a:rPr>
              <a:t>Architectural Design</a:t>
            </a: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endParaRPr lang="en-IN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  <a:p>
            <a:pPr marL="457200" indent="-457200">
              <a:buFont typeface="Courier New" panose="02070309020205020404" pitchFamily="49" charset="0"/>
              <a:buChar char="o"/>
            </a:pP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Tw Cen MT" panose="020B06020201040206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962496-CD22-2F7F-127E-64F96F0DC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07607" y="965982"/>
            <a:ext cx="2889754" cy="5401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205209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511</Words>
  <Application>Microsoft Office PowerPoint</Application>
  <PresentationFormat>Widescreen</PresentationFormat>
  <Paragraphs>98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Courier New</vt:lpstr>
      <vt:lpstr>Franklin Gothic Heavy</vt:lpstr>
      <vt:lpstr>Tw Cen MT</vt:lpstr>
      <vt:lpstr>Office Theme</vt:lpstr>
      <vt:lpstr>MINI-PROJECT REVIEW I</vt:lpstr>
      <vt:lpstr>Introduction</vt:lpstr>
      <vt:lpstr>Introduction</vt:lpstr>
      <vt:lpstr>System Study</vt:lpstr>
      <vt:lpstr>System Study</vt:lpstr>
      <vt:lpstr>System Study</vt:lpstr>
      <vt:lpstr>System Study</vt:lpstr>
      <vt:lpstr>System Analysis</vt:lpstr>
      <vt:lpstr>System Design</vt:lpstr>
      <vt:lpstr>System Design</vt:lpstr>
      <vt:lpstr>System Design</vt:lpstr>
      <vt:lpstr>User Interface Design</vt:lpstr>
      <vt:lpstr>User Interface Design</vt:lpstr>
      <vt:lpstr>Normalization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 SANTHANA MARIAPPAN</dc:creator>
  <cp:lastModifiedBy>Martin</cp:lastModifiedBy>
  <cp:revision>28</cp:revision>
  <dcterms:created xsi:type="dcterms:W3CDTF">2025-08-09T09:54:35Z</dcterms:created>
  <dcterms:modified xsi:type="dcterms:W3CDTF">2025-08-13T02:14:15Z</dcterms:modified>
</cp:coreProperties>
</file>