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67" r:id="rId5"/>
    <p:sldId id="263" r:id="rId6"/>
    <p:sldId id="258" r:id="rId7"/>
    <p:sldId id="265" r:id="rId8"/>
    <p:sldId id="260" r:id="rId9"/>
    <p:sldId id="261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12" autoAdjust="0"/>
  </p:normalViewPr>
  <p:slideViewPr>
    <p:cSldViewPr snapToGrid="0">
      <p:cViewPr varScale="1">
        <p:scale>
          <a:sx n="47" d="100"/>
          <a:sy n="47" d="100"/>
        </p:scale>
        <p:origin x="10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9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036" y="613775"/>
            <a:ext cx="1030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Instructions:</a:t>
            </a:r>
          </a:p>
          <a:p>
            <a:endParaRPr lang="en-NZ" dirty="0"/>
          </a:p>
          <a:p>
            <a:r>
              <a:rPr lang="en-NZ" dirty="0"/>
              <a:t>You may change these slides as you see fit. You may add or remove slides. </a:t>
            </a:r>
          </a:p>
        </p:txBody>
      </p:sp>
    </p:spTree>
    <p:extLst>
      <p:ext uri="{BB962C8B-B14F-4D97-AF65-F5344CB8AC3E}">
        <p14:creationId xmlns:p14="http://schemas.microsoft.com/office/powerpoint/2010/main" val="7427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Considerations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emotion cognitive service</a:t>
            </a:r>
          </a:p>
          <a:p>
            <a:pPr marL="0" indent="0">
              <a:buNone/>
            </a:pPr>
            <a:r>
              <a:rPr lang="en-US" dirty="0"/>
              <a:t>Sell the idea of emotion food and offer customer a wider choice.</a:t>
            </a:r>
          </a:p>
          <a:p>
            <a:pPr marL="0" indent="0">
              <a:buNone/>
            </a:pPr>
            <a:r>
              <a:rPr lang="en-US" dirty="0"/>
              <a:t>Make the customer feel interested at </a:t>
            </a:r>
            <a:r>
              <a:rPr lang="en-US" dirty="0" err="1"/>
              <a:t>Fabrikam</a:t>
            </a:r>
            <a:r>
              <a:rPr lang="en-US" dirty="0"/>
              <a:t> Food since they have </a:t>
            </a:r>
            <a:r>
              <a:rPr lang="en-US"/>
              <a:t>unique branding.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Fabrikam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Food&gt;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&lt;Long-Sing Wong&gt;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&lt;lwon229@aucklanduni.ac.nz&gt;</a:t>
            </a: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bit about yourself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your interests / hobbies are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are studying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part of MSA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we could improve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Goals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2900" y="62611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section is NOT assessed. We just want to get to know</a:t>
            </a:r>
            <a:r>
              <a:rPr lang="en-US" baseline="0" dirty="0">
                <a:solidFill>
                  <a:schemeClr val="bg1"/>
                </a:solidFill>
              </a:rPr>
              <a:t> you </a:t>
            </a:r>
            <a:r>
              <a:rPr lang="en-US" baseline="0" dirty="0">
                <a:solidFill>
                  <a:schemeClr val="bg1"/>
                </a:solidFill>
                <a:sym typeface="Wingdings" panose="05000000000000000000" pitchFamily="2" charset="2"/>
              </a:rPr>
              <a:t>.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Scenerio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Fabrikam</a:t>
            </a:r>
            <a:r>
              <a:rPr lang="en-NZ" dirty="0"/>
              <a:t> Food wants to increase their customer base by inventing new types of cuisine based of the customer’s emotion.</a:t>
            </a:r>
          </a:p>
        </p:txBody>
      </p:sp>
    </p:spTree>
    <p:extLst>
      <p:ext uri="{BB962C8B-B14F-4D97-AF65-F5344CB8AC3E}">
        <p14:creationId xmlns:p14="http://schemas.microsoft.com/office/powerpoint/2010/main" val="84950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did and why you did it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Branding,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  <a:p>
            <a:r>
              <a:rPr lang="en-US" dirty="0"/>
              <a:t>Create the </a:t>
            </a:r>
            <a:r>
              <a:rPr lang="en-US" dirty="0" err="1"/>
              <a:t>ui</a:t>
            </a:r>
            <a:r>
              <a:rPr lang="en-US" dirty="0"/>
              <a:t> to be user friendly by adding instruction. </a:t>
            </a:r>
          </a:p>
          <a:p>
            <a:r>
              <a:rPr lang="en-US" dirty="0"/>
              <a:t>Sell the idea of eating base of emotion</a:t>
            </a: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Your Schema,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EasyTables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2 easy tables: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FaceBookModel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EmotionModel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dirty="0" err="1"/>
              <a:t>EmotionModel</a:t>
            </a:r>
            <a:r>
              <a:rPr lang="en-US" dirty="0"/>
              <a:t> use the foreign key of </a:t>
            </a:r>
            <a:r>
              <a:rPr lang="en-US" dirty="0" err="1"/>
              <a:t>FaceBookModel</a:t>
            </a:r>
            <a:r>
              <a:rPr lang="en-US" dirty="0"/>
              <a:t> for retrieving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API you used and why. How it integrates with your app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 err="1"/>
              <a:t>api</a:t>
            </a:r>
            <a:r>
              <a:rPr lang="en-US" dirty="0"/>
              <a:t> used. Use </a:t>
            </a:r>
            <a:r>
              <a:rPr lang="en-US" dirty="0" err="1"/>
              <a:t>facebook</a:t>
            </a:r>
            <a:r>
              <a:rPr lang="en-US" dirty="0"/>
              <a:t> login </a:t>
            </a:r>
            <a:r>
              <a:rPr lang="en-US" dirty="0" err="1"/>
              <a:t>api</a:t>
            </a:r>
            <a:r>
              <a:rPr lang="en-US" dirty="0"/>
              <a:t> to authenticate the client info and generate a profile.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emotion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determine the suggestion.</a:t>
            </a: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Uses of camera of the android phone.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facebook</a:t>
            </a:r>
            <a:r>
              <a:rPr lang="en-US" dirty="0"/>
              <a:t> to authenticate client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2 easy tables instead of 1 for retrieving data</a:t>
            </a:r>
          </a:p>
        </p:txBody>
      </p:sp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322</Words>
  <Application>Microsoft Office PowerPoint</Application>
  <PresentationFormat>Widescreen</PresentationFormat>
  <Paragraphs>59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 Light</vt:lpstr>
      <vt:lpstr>Wingdings</vt:lpstr>
      <vt:lpstr>Office Theme</vt:lpstr>
      <vt:lpstr>PowerPoint Presentation</vt:lpstr>
      <vt:lpstr>&lt;Fabrikam Food&gt;</vt:lpstr>
      <vt:lpstr>A bit about yourself  </vt:lpstr>
      <vt:lpstr>Scenerio</vt:lpstr>
      <vt:lpstr>User Experience</vt:lpstr>
      <vt:lpstr>Databases</vt:lpstr>
      <vt:lpstr>API</vt:lpstr>
      <vt:lpstr>Azure Setup</vt:lpstr>
      <vt:lpstr>Advanced Features</vt:lpstr>
      <vt:lpstr>Advanced Considerations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Wong Jack</cp:lastModifiedBy>
  <cp:revision>42</cp:revision>
  <dcterms:created xsi:type="dcterms:W3CDTF">2016-10-16T03:02:52Z</dcterms:created>
  <dcterms:modified xsi:type="dcterms:W3CDTF">2016-11-24T15:41:22Z</dcterms:modified>
</cp:coreProperties>
</file>