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5"/>
  </p:notesMasterIdLst>
  <p:sldIdLst>
    <p:sldId id="363" r:id="rId2"/>
    <p:sldId id="436" r:id="rId3"/>
    <p:sldId id="435" r:id="rId4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BFBC5"/>
    <a:srgbClr val="32DA8A"/>
    <a:srgbClr val="F2F7AF"/>
    <a:srgbClr val="660066"/>
    <a:srgbClr val="EFF59D"/>
    <a:srgbClr val="F4F8BA"/>
    <a:srgbClr val="95A5A6"/>
    <a:srgbClr val="F5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9250" autoAdjust="0"/>
  </p:normalViewPr>
  <p:slideViewPr>
    <p:cSldViewPr>
      <p:cViewPr varScale="1">
        <p:scale>
          <a:sx n="84" d="100"/>
          <a:sy n="84" d="100"/>
        </p:scale>
        <p:origin x="74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FDF36A8B-8F8B-41D1-8882-69C515E7C4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4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Arial" pitchFamily="-109" charset="0"/>
        <a:cs typeface="Arial" pitchFamily="-109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57594" y="2224367"/>
            <a:ext cx="6673203" cy="21927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Learning Content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1843" y="4552342"/>
            <a:ext cx="4302652" cy="61494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Module Title</a:t>
            </a:r>
            <a:endParaRPr lang="en-US" dirty="0"/>
          </a:p>
        </p:txBody>
      </p:sp>
      <p:grpSp>
        <p:nvGrpSpPr>
          <p:cNvPr id="7" name="Google Shape;10;p2"/>
          <p:cNvGrpSpPr/>
          <p:nvPr userDrawn="1"/>
        </p:nvGrpSpPr>
        <p:grpSpPr>
          <a:xfrm>
            <a:off x="-10674" y="-12013"/>
            <a:ext cx="9159995" cy="6870013"/>
            <a:chOff x="328725" y="2891150"/>
            <a:chExt cx="3447625" cy="2585725"/>
          </a:xfrm>
        </p:grpSpPr>
        <p:sp>
          <p:nvSpPr>
            <p:cNvPr id="8" name="Google Shape;11;p2"/>
            <p:cNvSpPr/>
            <p:nvPr/>
          </p:nvSpPr>
          <p:spPr>
            <a:xfrm>
              <a:off x="1720050" y="500720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;p2"/>
            <p:cNvSpPr/>
            <p:nvPr/>
          </p:nvSpPr>
          <p:spPr>
            <a:xfrm>
              <a:off x="328725" y="4577925"/>
              <a:ext cx="118700" cy="33700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;p2"/>
            <p:cNvSpPr/>
            <p:nvPr/>
          </p:nvSpPr>
          <p:spPr>
            <a:xfrm>
              <a:off x="1679650" y="4953325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;p2"/>
            <p:cNvSpPr/>
            <p:nvPr/>
          </p:nvSpPr>
          <p:spPr>
            <a:xfrm>
              <a:off x="328725" y="4540050"/>
              <a:ext cx="117000" cy="36225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;p2"/>
            <p:cNvSpPr/>
            <p:nvPr/>
          </p:nvSpPr>
          <p:spPr>
            <a:xfrm>
              <a:off x="328725" y="4469350"/>
              <a:ext cx="96800" cy="23600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;p2"/>
            <p:cNvSpPr/>
            <p:nvPr/>
          </p:nvSpPr>
          <p:spPr>
            <a:xfrm>
              <a:off x="328725" y="4488700"/>
              <a:ext cx="98500" cy="32025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;p2"/>
            <p:cNvSpPr/>
            <p:nvPr/>
          </p:nvSpPr>
          <p:spPr>
            <a:xfrm>
              <a:off x="1618200" y="5157850"/>
              <a:ext cx="15175" cy="14350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;p2"/>
            <p:cNvSpPr/>
            <p:nvPr/>
          </p:nvSpPr>
          <p:spPr>
            <a:xfrm>
              <a:off x="1741075" y="5063575"/>
              <a:ext cx="55600" cy="57275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;p2"/>
            <p:cNvSpPr/>
            <p:nvPr/>
          </p:nvSpPr>
          <p:spPr>
            <a:xfrm>
              <a:off x="1678800" y="507285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;p2"/>
            <p:cNvSpPr/>
            <p:nvPr/>
          </p:nvSpPr>
          <p:spPr>
            <a:xfrm>
              <a:off x="1659450" y="50147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;p2"/>
            <p:cNvSpPr/>
            <p:nvPr/>
          </p:nvSpPr>
          <p:spPr>
            <a:xfrm>
              <a:off x="328725" y="4637675"/>
              <a:ext cx="140575" cy="3707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;p2"/>
            <p:cNvSpPr/>
            <p:nvPr/>
          </p:nvSpPr>
          <p:spPr>
            <a:xfrm>
              <a:off x="1583700" y="5002975"/>
              <a:ext cx="12650" cy="1687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;p2"/>
            <p:cNvSpPr/>
            <p:nvPr/>
          </p:nvSpPr>
          <p:spPr>
            <a:xfrm>
              <a:off x="1558450" y="4970150"/>
              <a:ext cx="57250" cy="63150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;p2"/>
            <p:cNvSpPr/>
            <p:nvPr/>
          </p:nvSpPr>
          <p:spPr>
            <a:xfrm>
              <a:off x="1318550" y="5127550"/>
              <a:ext cx="52225" cy="57275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;p2"/>
            <p:cNvSpPr/>
            <p:nvPr/>
          </p:nvSpPr>
          <p:spPr>
            <a:xfrm>
              <a:off x="328725" y="4609075"/>
              <a:ext cx="85025" cy="26100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;p2"/>
            <p:cNvSpPr/>
            <p:nvPr/>
          </p:nvSpPr>
          <p:spPr>
            <a:xfrm>
              <a:off x="328725" y="4657050"/>
              <a:ext cx="143950" cy="35375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;p2"/>
            <p:cNvSpPr/>
            <p:nvPr/>
          </p:nvSpPr>
          <p:spPr>
            <a:xfrm>
              <a:off x="955775" y="4552675"/>
              <a:ext cx="143950" cy="126275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;p2"/>
            <p:cNvSpPr/>
            <p:nvPr/>
          </p:nvSpPr>
          <p:spPr>
            <a:xfrm>
              <a:off x="328725" y="4675575"/>
              <a:ext cx="141425" cy="38725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;p2"/>
            <p:cNvSpPr/>
            <p:nvPr/>
          </p:nvSpPr>
          <p:spPr>
            <a:xfrm>
              <a:off x="1320225" y="5209200"/>
              <a:ext cx="16875" cy="13500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;p2"/>
            <p:cNvSpPr/>
            <p:nvPr/>
          </p:nvSpPr>
          <p:spPr>
            <a:xfrm>
              <a:off x="328725" y="4393600"/>
              <a:ext cx="81650" cy="27800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;p2"/>
            <p:cNvSpPr/>
            <p:nvPr/>
          </p:nvSpPr>
          <p:spPr>
            <a:xfrm>
              <a:off x="1261325" y="5218450"/>
              <a:ext cx="13475" cy="13500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;p2"/>
            <p:cNvSpPr/>
            <p:nvPr/>
          </p:nvSpPr>
          <p:spPr>
            <a:xfrm>
              <a:off x="328725" y="4558575"/>
              <a:ext cx="122050" cy="35375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;p2"/>
            <p:cNvSpPr/>
            <p:nvPr/>
          </p:nvSpPr>
          <p:spPr>
            <a:xfrm>
              <a:off x="1298350" y="5189850"/>
              <a:ext cx="59800" cy="55575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;p2"/>
            <p:cNvSpPr/>
            <p:nvPr/>
          </p:nvSpPr>
          <p:spPr>
            <a:xfrm>
              <a:off x="1241950" y="519910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;p2"/>
            <p:cNvSpPr/>
            <p:nvPr/>
          </p:nvSpPr>
          <p:spPr>
            <a:xfrm>
              <a:off x="1238600" y="5205825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;p2"/>
            <p:cNvSpPr/>
            <p:nvPr/>
          </p:nvSpPr>
          <p:spPr>
            <a:xfrm>
              <a:off x="1279825" y="5156175"/>
              <a:ext cx="16025" cy="23600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;p2"/>
            <p:cNvSpPr/>
            <p:nvPr/>
          </p:nvSpPr>
          <p:spPr>
            <a:xfrm>
              <a:off x="1257100" y="5134300"/>
              <a:ext cx="58950" cy="58925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;p2"/>
            <p:cNvSpPr/>
            <p:nvPr/>
          </p:nvSpPr>
          <p:spPr>
            <a:xfrm>
              <a:off x="1010500" y="2891150"/>
              <a:ext cx="2237250" cy="272750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9;p2"/>
            <p:cNvSpPr/>
            <p:nvPr/>
          </p:nvSpPr>
          <p:spPr>
            <a:xfrm>
              <a:off x="328725" y="4410425"/>
              <a:ext cx="81650" cy="25275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;p2"/>
            <p:cNvSpPr/>
            <p:nvPr/>
          </p:nvSpPr>
          <p:spPr>
            <a:xfrm>
              <a:off x="328725" y="4446625"/>
              <a:ext cx="90075" cy="27800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;p2"/>
            <p:cNvSpPr/>
            <p:nvPr/>
          </p:nvSpPr>
          <p:spPr>
            <a:xfrm>
              <a:off x="328725" y="4515650"/>
              <a:ext cx="53875" cy="20225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;p2"/>
            <p:cNvSpPr/>
            <p:nvPr/>
          </p:nvSpPr>
          <p:spPr>
            <a:xfrm>
              <a:off x="1480150" y="5161225"/>
              <a:ext cx="58950" cy="58100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;p2"/>
            <p:cNvSpPr/>
            <p:nvPr/>
          </p:nvSpPr>
          <p:spPr>
            <a:xfrm>
              <a:off x="1599675" y="5145225"/>
              <a:ext cx="59800" cy="54750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;p2"/>
            <p:cNvSpPr/>
            <p:nvPr/>
          </p:nvSpPr>
          <p:spPr>
            <a:xfrm>
              <a:off x="1358950" y="517890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;p2"/>
            <p:cNvSpPr/>
            <p:nvPr/>
          </p:nvSpPr>
          <p:spPr>
            <a:xfrm>
              <a:off x="328725" y="4427250"/>
              <a:ext cx="93450" cy="34550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6;p2"/>
            <p:cNvSpPr/>
            <p:nvPr/>
          </p:nvSpPr>
          <p:spPr>
            <a:xfrm>
              <a:off x="1379150" y="5199100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;p2"/>
            <p:cNvSpPr/>
            <p:nvPr/>
          </p:nvSpPr>
          <p:spPr>
            <a:xfrm>
              <a:off x="1618200" y="4963425"/>
              <a:ext cx="58100" cy="54725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8;p2"/>
            <p:cNvSpPr/>
            <p:nvPr/>
          </p:nvSpPr>
          <p:spPr>
            <a:xfrm>
              <a:off x="1077825" y="5125025"/>
              <a:ext cx="18550" cy="21075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;p2"/>
            <p:cNvSpPr/>
            <p:nvPr/>
          </p:nvSpPr>
          <p:spPr>
            <a:xfrm>
              <a:off x="2853825" y="4795925"/>
              <a:ext cx="42100" cy="569025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;p2"/>
            <p:cNvSpPr/>
            <p:nvPr/>
          </p:nvSpPr>
          <p:spPr>
            <a:xfrm>
              <a:off x="3628175" y="4015675"/>
              <a:ext cx="10125" cy="1265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;p2"/>
            <p:cNvSpPr/>
            <p:nvPr/>
          </p:nvSpPr>
          <p:spPr>
            <a:xfrm>
              <a:off x="1049200" y="5284950"/>
              <a:ext cx="58950" cy="70725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2;p2"/>
            <p:cNvSpPr/>
            <p:nvPr/>
          </p:nvSpPr>
          <p:spPr>
            <a:xfrm>
              <a:off x="3599550" y="4372550"/>
              <a:ext cx="38750" cy="44625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3;p2"/>
            <p:cNvSpPr/>
            <p:nvPr/>
          </p:nvSpPr>
          <p:spPr>
            <a:xfrm>
              <a:off x="1076150" y="51629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;p2"/>
            <p:cNvSpPr/>
            <p:nvPr/>
          </p:nvSpPr>
          <p:spPr>
            <a:xfrm>
              <a:off x="2762075" y="4700825"/>
              <a:ext cx="125425" cy="712925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;p2"/>
            <p:cNvSpPr/>
            <p:nvPr/>
          </p:nvSpPr>
          <p:spPr>
            <a:xfrm>
              <a:off x="1056775" y="5104825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;p2"/>
            <p:cNvSpPr/>
            <p:nvPr/>
          </p:nvSpPr>
          <p:spPr>
            <a:xfrm>
              <a:off x="3645850" y="4022400"/>
              <a:ext cx="40425" cy="10125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;p2"/>
            <p:cNvSpPr/>
            <p:nvPr/>
          </p:nvSpPr>
          <p:spPr>
            <a:xfrm>
              <a:off x="3509500" y="3976950"/>
              <a:ext cx="259275" cy="457900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;p2"/>
            <p:cNvSpPr/>
            <p:nvPr/>
          </p:nvSpPr>
          <p:spPr>
            <a:xfrm>
              <a:off x="725150" y="2891150"/>
              <a:ext cx="2679175" cy="790400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;p2"/>
            <p:cNvSpPr/>
            <p:nvPr/>
          </p:nvSpPr>
          <p:spPr>
            <a:xfrm>
              <a:off x="475175" y="4197475"/>
              <a:ext cx="269375" cy="75775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;p2"/>
            <p:cNvSpPr/>
            <p:nvPr/>
          </p:nvSpPr>
          <p:spPr>
            <a:xfrm>
              <a:off x="733575" y="4522375"/>
              <a:ext cx="19375" cy="10125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;p2"/>
            <p:cNvSpPr/>
            <p:nvPr/>
          </p:nvSpPr>
          <p:spPr>
            <a:xfrm>
              <a:off x="1440600" y="4990350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;p2"/>
            <p:cNvSpPr/>
            <p:nvPr/>
          </p:nvSpPr>
          <p:spPr>
            <a:xfrm>
              <a:off x="3530550" y="4035875"/>
              <a:ext cx="219700" cy="344275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;p2"/>
            <p:cNvSpPr/>
            <p:nvPr/>
          </p:nvSpPr>
          <p:spPr>
            <a:xfrm>
              <a:off x="988600" y="5295900"/>
              <a:ext cx="60625" cy="64000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;p2"/>
            <p:cNvSpPr/>
            <p:nvPr/>
          </p:nvSpPr>
          <p:spPr>
            <a:xfrm>
              <a:off x="1100550" y="4580450"/>
              <a:ext cx="24425" cy="9275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;p2"/>
            <p:cNvSpPr/>
            <p:nvPr/>
          </p:nvSpPr>
          <p:spPr>
            <a:xfrm>
              <a:off x="1938050" y="4972675"/>
              <a:ext cx="222225" cy="368700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;p2"/>
            <p:cNvSpPr/>
            <p:nvPr/>
          </p:nvSpPr>
          <p:spPr>
            <a:xfrm>
              <a:off x="1257100" y="50156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;p2"/>
            <p:cNvSpPr/>
            <p:nvPr/>
          </p:nvSpPr>
          <p:spPr>
            <a:xfrm>
              <a:off x="830375" y="2891150"/>
              <a:ext cx="183500" cy="267700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8;p2"/>
            <p:cNvSpPr/>
            <p:nvPr/>
          </p:nvSpPr>
          <p:spPr>
            <a:xfrm>
              <a:off x="1316875" y="5008025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;p2"/>
            <p:cNvSpPr/>
            <p:nvPr/>
          </p:nvSpPr>
          <p:spPr>
            <a:xfrm>
              <a:off x="1138425" y="5119150"/>
              <a:ext cx="19400" cy="1600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;p2"/>
            <p:cNvSpPr/>
            <p:nvPr/>
          </p:nvSpPr>
          <p:spPr>
            <a:xfrm>
              <a:off x="3384075" y="4763100"/>
              <a:ext cx="22775" cy="22750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1;p2"/>
            <p:cNvSpPr/>
            <p:nvPr/>
          </p:nvSpPr>
          <p:spPr>
            <a:xfrm>
              <a:off x="1378325" y="499792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2;p2"/>
            <p:cNvSpPr/>
            <p:nvPr/>
          </p:nvSpPr>
          <p:spPr>
            <a:xfrm>
              <a:off x="1402725" y="502992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;p2"/>
            <p:cNvSpPr/>
            <p:nvPr/>
          </p:nvSpPr>
          <p:spPr>
            <a:xfrm>
              <a:off x="328725" y="4115825"/>
              <a:ext cx="825725" cy="756725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;p2"/>
            <p:cNvSpPr/>
            <p:nvPr/>
          </p:nvSpPr>
          <p:spPr>
            <a:xfrm>
              <a:off x="1342950" y="5039175"/>
              <a:ext cx="12675" cy="15175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5;p2"/>
            <p:cNvSpPr/>
            <p:nvPr/>
          </p:nvSpPr>
          <p:spPr>
            <a:xfrm>
              <a:off x="1117375" y="5097250"/>
              <a:ext cx="58125" cy="55575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6;p2"/>
            <p:cNvSpPr/>
            <p:nvPr/>
          </p:nvSpPr>
          <p:spPr>
            <a:xfrm>
              <a:off x="328725" y="4697450"/>
              <a:ext cx="135525" cy="41275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;p2"/>
            <p:cNvSpPr/>
            <p:nvPr/>
          </p:nvSpPr>
          <p:spPr>
            <a:xfrm>
              <a:off x="3661000" y="4008100"/>
              <a:ext cx="7600" cy="7600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8;p2"/>
            <p:cNvSpPr/>
            <p:nvPr/>
          </p:nvSpPr>
          <p:spPr>
            <a:xfrm>
              <a:off x="2890000" y="4783300"/>
              <a:ext cx="886350" cy="58950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9;p2"/>
            <p:cNvSpPr/>
            <p:nvPr/>
          </p:nvSpPr>
          <p:spPr>
            <a:xfrm>
              <a:off x="2885800" y="4699125"/>
              <a:ext cx="890550" cy="64000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;p2"/>
            <p:cNvSpPr/>
            <p:nvPr/>
          </p:nvSpPr>
          <p:spPr>
            <a:xfrm>
              <a:off x="3352100" y="4769000"/>
              <a:ext cx="11800" cy="11800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1;p2"/>
            <p:cNvSpPr/>
            <p:nvPr/>
          </p:nvSpPr>
          <p:spPr>
            <a:xfrm>
              <a:off x="1281525" y="50467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;p2"/>
            <p:cNvSpPr/>
            <p:nvPr/>
          </p:nvSpPr>
          <p:spPr>
            <a:xfrm>
              <a:off x="1139275" y="5035800"/>
              <a:ext cx="55575" cy="54750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3;p2"/>
            <p:cNvSpPr/>
            <p:nvPr/>
          </p:nvSpPr>
          <p:spPr>
            <a:xfrm>
              <a:off x="981025" y="5147750"/>
              <a:ext cx="24450" cy="20225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4;p2"/>
            <p:cNvSpPr/>
            <p:nvPr/>
          </p:nvSpPr>
          <p:spPr>
            <a:xfrm>
              <a:off x="1325275" y="4965950"/>
              <a:ext cx="60650" cy="42100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5;p2"/>
            <p:cNvSpPr/>
            <p:nvPr/>
          </p:nvSpPr>
          <p:spPr>
            <a:xfrm>
              <a:off x="1385050" y="4957525"/>
              <a:ext cx="60625" cy="42125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6;p2"/>
            <p:cNvSpPr/>
            <p:nvPr/>
          </p:nvSpPr>
          <p:spPr>
            <a:xfrm>
              <a:off x="1635025" y="4922175"/>
              <a:ext cx="57275" cy="37900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7;p2"/>
            <p:cNvSpPr/>
            <p:nvPr/>
          </p:nvSpPr>
          <p:spPr>
            <a:xfrm>
              <a:off x="1453225" y="4947425"/>
              <a:ext cx="54725" cy="42125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8;p2"/>
            <p:cNvSpPr/>
            <p:nvPr/>
          </p:nvSpPr>
          <p:spPr>
            <a:xfrm>
              <a:off x="1199025" y="4985300"/>
              <a:ext cx="61475" cy="39600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9;p2"/>
            <p:cNvSpPr/>
            <p:nvPr/>
          </p:nvSpPr>
          <p:spPr>
            <a:xfrm>
              <a:off x="1573600" y="4930600"/>
              <a:ext cx="58925" cy="38750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0;p2"/>
            <p:cNvSpPr/>
            <p:nvPr/>
          </p:nvSpPr>
          <p:spPr>
            <a:xfrm>
              <a:off x="1512150" y="4939850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1;p2"/>
            <p:cNvSpPr/>
            <p:nvPr/>
          </p:nvSpPr>
          <p:spPr>
            <a:xfrm>
              <a:off x="1012175" y="5015600"/>
              <a:ext cx="57250" cy="37900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2;p2"/>
            <p:cNvSpPr/>
            <p:nvPr/>
          </p:nvSpPr>
          <p:spPr>
            <a:xfrm>
              <a:off x="1073625" y="5003825"/>
              <a:ext cx="61450" cy="4042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3;p2"/>
            <p:cNvSpPr/>
            <p:nvPr/>
          </p:nvSpPr>
          <p:spPr>
            <a:xfrm>
              <a:off x="1015550" y="5053475"/>
              <a:ext cx="58100" cy="55600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;p2"/>
            <p:cNvSpPr/>
            <p:nvPr/>
          </p:nvSpPr>
          <p:spPr>
            <a:xfrm>
              <a:off x="1102225" y="5070325"/>
              <a:ext cx="16025" cy="19375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5;p2"/>
            <p:cNvSpPr/>
            <p:nvPr/>
          </p:nvSpPr>
          <p:spPr>
            <a:xfrm>
              <a:off x="1135900" y="4995400"/>
              <a:ext cx="59800" cy="4042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6;p2"/>
            <p:cNvSpPr/>
            <p:nvPr/>
          </p:nvSpPr>
          <p:spPr>
            <a:xfrm>
              <a:off x="1076975" y="5043375"/>
              <a:ext cx="58100" cy="57275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7;p2"/>
            <p:cNvSpPr/>
            <p:nvPr/>
          </p:nvSpPr>
          <p:spPr>
            <a:xfrm>
              <a:off x="1219225" y="50534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8;p2"/>
            <p:cNvSpPr/>
            <p:nvPr/>
          </p:nvSpPr>
          <p:spPr>
            <a:xfrm>
              <a:off x="1196500" y="5026550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9;p2"/>
            <p:cNvSpPr/>
            <p:nvPr/>
          </p:nvSpPr>
          <p:spPr>
            <a:xfrm>
              <a:off x="1262150" y="4976900"/>
              <a:ext cx="59800" cy="39575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0;p2"/>
            <p:cNvSpPr/>
            <p:nvPr/>
          </p:nvSpPr>
          <p:spPr>
            <a:xfrm>
              <a:off x="1830300" y="5214250"/>
              <a:ext cx="10975" cy="16025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1;p2"/>
            <p:cNvSpPr/>
            <p:nvPr/>
          </p:nvSpPr>
          <p:spPr>
            <a:xfrm>
              <a:off x="1807575" y="5213400"/>
              <a:ext cx="6775" cy="29500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2;p2"/>
            <p:cNvSpPr/>
            <p:nvPr/>
          </p:nvSpPr>
          <p:spPr>
            <a:xfrm>
              <a:off x="1807575" y="5201625"/>
              <a:ext cx="58100" cy="38750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3;p2"/>
            <p:cNvSpPr/>
            <p:nvPr/>
          </p:nvSpPr>
          <p:spPr>
            <a:xfrm>
              <a:off x="1763825" y="5194050"/>
              <a:ext cx="18525" cy="11800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4;p2"/>
            <p:cNvSpPr/>
            <p:nvPr/>
          </p:nvSpPr>
          <p:spPr>
            <a:xfrm>
              <a:off x="1695625" y="4910400"/>
              <a:ext cx="62325" cy="41275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5;p2"/>
            <p:cNvSpPr/>
            <p:nvPr/>
          </p:nvSpPr>
          <p:spPr>
            <a:xfrm>
              <a:off x="1744450" y="5182275"/>
              <a:ext cx="58100" cy="68200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6;p2"/>
            <p:cNvSpPr/>
            <p:nvPr/>
          </p:nvSpPr>
          <p:spPr>
            <a:xfrm>
              <a:off x="1768875" y="5223500"/>
              <a:ext cx="17700" cy="11825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;p2"/>
            <p:cNvSpPr/>
            <p:nvPr/>
          </p:nvSpPr>
          <p:spPr>
            <a:xfrm>
              <a:off x="1688900" y="5216775"/>
              <a:ext cx="58100" cy="4042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8;p2"/>
            <p:cNvSpPr/>
            <p:nvPr/>
          </p:nvSpPr>
          <p:spPr>
            <a:xfrm>
              <a:off x="1737725" y="4941550"/>
              <a:ext cx="90075" cy="58100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9;p2"/>
            <p:cNvSpPr/>
            <p:nvPr/>
          </p:nvSpPr>
          <p:spPr>
            <a:xfrm>
              <a:off x="1789900" y="4970150"/>
              <a:ext cx="23600" cy="16025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;p2"/>
            <p:cNvSpPr/>
            <p:nvPr/>
          </p:nvSpPr>
          <p:spPr>
            <a:xfrm>
              <a:off x="1758750" y="4901975"/>
              <a:ext cx="58950" cy="41275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1;p2"/>
            <p:cNvSpPr/>
            <p:nvPr/>
          </p:nvSpPr>
          <p:spPr>
            <a:xfrm>
              <a:off x="1804225" y="5028225"/>
              <a:ext cx="22750" cy="21075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;p2"/>
            <p:cNvSpPr/>
            <p:nvPr/>
          </p:nvSpPr>
          <p:spPr>
            <a:xfrm>
              <a:off x="1719200" y="5112400"/>
              <a:ext cx="133850" cy="72425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3;p2"/>
            <p:cNvSpPr/>
            <p:nvPr/>
          </p:nvSpPr>
          <p:spPr>
            <a:xfrm>
              <a:off x="1778125" y="4997925"/>
              <a:ext cx="69875" cy="111975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;p2"/>
            <p:cNvSpPr/>
            <p:nvPr/>
          </p:nvSpPr>
          <p:spPr>
            <a:xfrm>
              <a:off x="981025" y="5233600"/>
              <a:ext cx="74950" cy="60650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5;p2"/>
            <p:cNvSpPr/>
            <p:nvPr/>
          </p:nvSpPr>
          <p:spPr>
            <a:xfrm>
              <a:off x="837100" y="3663850"/>
              <a:ext cx="44625" cy="4042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6;p2"/>
            <p:cNvSpPr/>
            <p:nvPr/>
          </p:nvSpPr>
          <p:spPr>
            <a:xfrm>
              <a:off x="862350" y="3691625"/>
              <a:ext cx="13500" cy="13475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7;p2"/>
            <p:cNvSpPr/>
            <p:nvPr/>
          </p:nvSpPr>
          <p:spPr>
            <a:xfrm>
              <a:off x="950725" y="5023175"/>
              <a:ext cx="58950" cy="38750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8;p2"/>
            <p:cNvSpPr/>
            <p:nvPr/>
          </p:nvSpPr>
          <p:spPr>
            <a:xfrm>
              <a:off x="630050" y="3368400"/>
              <a:ext cx="233175" cy="212975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9;p2"/>
            <p:cNvSpPr/>
            <p:nvPr/>
          </p:nvSpPr>
          <p:spPr>
            <a:xfrm>
              <a:off x="696525" y="3543475"/>
              <a:ext cx="79150" cy="20225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0;p2"/>
            <p:cNvSpPr/>
            <p:nvPr/>
          </p:nvSpPr>
          <p:spPr>
            <a:xfrm>
              <a:off x="1008800" y="3646150"/>
              <a:ext cx="23600" cy="50550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1;p2"/>
            <p:cNvSpPr/>
            <p:nvPr/>
          </p:nvSpPr>
          <p:spPr>
            <a:xfrm>
              <a:off x="782400" y="3562000"/>
              <a:ext cx="27800" cy="11800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2;p2"/>
            <p:cNvSpPr/>
            <p:nvPr/>
          </p:nvSpPr>
          <p:spPr>
            <a:xfrm>
              <a:off x="3432900" y="5444025"/>
              <a:ext cx="35375" cy="25275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3;p2"/>
            <p:cNvSpPr/>
            <p:nvPr/>
          </p:nvSpPr>
          <p:spPr>
            <a:xfrm>
              <a:off x="3291500" y="5425525"/>
              <a:ext cx="109450" cy="3620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4;p2"/>
            <p:cNvSpPr/>
            <p:nvPr/>
          </p:nvSpPr>
          <p:spPr>
            <a:xfrm>
              <a:off x="632575" y="3558625"/>
              <a:ext cx="24425" cy="1265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5;p2"/>
            <p:cNvSpPr/>
            <p:nvPr/>
          </p:nvSpPr>
          <p:spPr>
            <a:xfrm>
              <a:off x="2855500" y="5364075"/>
              <a:ext cx="920850" cy="71575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6;p2"/>
            <p:cNvSpPr/>
            <p:nvPr/>
          </p:nvSpPr>
          <p:spPr>
            <a:xfrm>
              <a:off x="3219125" y="5439825"/>
              <a:ext cx="32000" cy="8450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;p2"/>
            <p:cNvSpPr/>
            <p:nvPr/>
          </p:nvSpPr>
          <p:spPr>
            <a:xfrm>
              <a:off x="3221650" y="5413725"/>
              <a:ext cx="32850" cy="7600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;p2"/>
            <p:cNvSpPr/>
            <p:nvPr/>
          </p:nvSpPr>
          <p:spPr>
            <a:xfrm>
              <a:off x="3225000" y="5426350"/>
              <a:ext cx="34550" cy="10975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9;p2"/>
            <p:cNvSpPr/>
            <p:nvPr/>
          </p:nvSpPr>
          <p:spPr>
            <a:xfrm>
              <a:off x="2757850" y="5409525"/>
              <a:ext cx="584175" cy="67350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0;p2"/>
            <p:cNvSpPr/>
            <p:nvPr/>
          </p:nvSpPr>
          <p:spPr>
            <a:xfrm>
              <a:off x="829525" y="3584725"/>
              <a:ext cx="53900" cy="19375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1;p2"/>
            <p:cNvSpPr/>
            <p:nvPr/>
          </p:nvSpPr>
          <p:spPr>
            <a:xfrm>
              <a:off x="1711625" y="5231075"/>
              <a:ext cx="10125" cy="15175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2;p2"/>
            <p:cNvSpPr/>
            <p:nvPr/>
          </p:nvSpPr>
          <p:spPr>
            <a:xfrm>
              <a:off x="923800" y="4840525"/>
              <a:ext cx="959550" cy="542925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;p2"/>
            <p:cNvSpPr/>
            <p:nvPr/>
          </p:nvSpPr>
          <p:spPr>
            <a:xfrm>
              <a:off x="965875" y="3714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4;p2"/>
            <p:cNvSpPr/>
            <p:nvPr/>
          </p:nvSpPr>
          <p:spPr>
            <a:xfrm>
              <a:off x="954950" y="506022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5;p2"/>
            <p:cNvSpPr/>
            <p:nvPr/>
          </p:nvSpPr>
          <p:spPr>
            <a:xfrm>
              <a:off x="956625" y="37059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6;p2"/>
            <p:cNvSpPr/>
            <p:nvPr/>
          </p:nvSpPr>
          <p:spPr>
            <a:xfrm>
              <a:off x="973450" y="5173850"/>
              <a:ext cx="103550" cy="63150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;p2"/>
            <p:cNvSpPr/>
            <p:nvPr/>
          </p:nvSpPr>
          <p:spPr>
            <a:xfrm>
              <a:off x="614050" y="3595650"/>
              <a:ext cx="114500" cy="94300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8;p2"/>
            <p:cNvSpPr/>
            <p:nvPr/>
          </p:nvSpPr>
          <p:spPr>
            <a:xfrm>
              <a:off x="963350" y="5113250"/>
              <a:ext cx="90100" cy="63150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9;p2"/>
            <p:cNvSpPr/>
            <p:nvPr/>
          </p:nvSpPr>
          <p:spPr>
            <a:xfrm>
              <a:off x="947375" y="3694975"/>
              <a:ext cx="33675" cy="37900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;p2"/>
            <p:cNvSpPr/>
            <p:nvPr/>
          </p:nvSpPr>
          <p:spPr>
            <a:xfrm>
              <a:off x="659500" y="3640275"/>
              <a:ext cx="14325" cy="13475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;p2"/>
            <p:cNvSpPr/>
            <p:nvPr/>
          </p:nvSpPr>
          <p:spPr>
            <a:xfrm>
              <a:off x="470950" y="3557775"/>
              <a:ext cx="100200" cy="96825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2;p2"/>
            <p:cNvSpPr/>
            <p:nvPr/>
          </p:nvSpPr>
          <p:spPr>
            <a:xfrm>
              <a:off x="446550" y="3524950"/>
              <a:ext cx="579125" cy="253375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3;p2"/>
            <p:cNvSpPr/>
            <p:nvPr/>
          </p:nvSpPr>
          <p:spPr>
            <a:xfrm>
              <a:off x="492850" y="3578825"/>
              <a:ext cx="53900" cy="58950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4;p2"/>
            <p:cNvSpPr/>
            <p:nvPr/>
          </p:nvSpPr>
          <p:spPr>
            <a:xfrm>
              <a:off x="928850" y="3674775"/>
              <a:ext cx="71575" cy="75775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5;p2"/>
            <p:cNvSpPr/>
            <p:nvPr/>
          </p:nvSpPr>
          <p:spPr>
            <a:xfrm>
              <a:off x="1366525" y="5127550"/>
              <a:ext cx="8450" cy="50525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;p2"/>
            <p:cNvSpPr/>
            <p:nvPr/>
          </p:nvSpPr>
          <p:spPr>
            <a:xfrm>
              <a:off x="1542450" y="50349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7;p2"/>
            <p:cNvSpPr/>
            <p:nvPr/>
          </p:nvSpPr>
          <p:spPr>
            <a:xfrm>
              <a:off x="1618200" y="504675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;p2"/>
            <p:cNvSpPr/>
            <p:nvPr/>
          </p:nvSpPr>
          <p:spPr>
            <a:xfrm>
              <a:off x="1667850" y="5082100"/>
              <a:ext cx="9300" cy="50525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;p2"/>
            <p:cNvSpPr/>
            <p:nvPr/>
          </p:nvSpPr>
          <p:spPr>
            <a:xfrm>
              <a:off x="1599675" y="5025700"/>
              <a:ext cx="58950" cy="55600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0;p2"/>
            <p:cNvSpPr/>
            <p:nvPr/>
          </p:nvSpPr>
          <p:spPr>
            <a:xfrm>
              <a:off x="1619875" y="5082100"/>
              <a:ext cx="52225" cy="58100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1;p2"/>
            <p:cNvSpPr/>
            <p:nvPr/>
          </p:nvSpPr>
          <p:spPr>
            <a:xfrm>
              <a:off x="1540750" y="5161225"/>
              <a:ext cx="10975" cy="49675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2;p2"/>
            <p:cNvSpPr/>
            <p:nvPr/>
          </p:nvSpPr>
          <p:spPr>
            <a:xfrm>
              <a:off x="1550025" y="5212575"/>
              <a:ext cx="58950" cy="10125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3;p2"/>
            <p:cNvSpPr/>
            <p:nvPr/>
          </p:nvSpPr>
          <p:spPr>
            <a:xfrm>
              <a:off x="1465000" y="5020650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4;p2"/>
            <p:cNvSpPr/>
            <p:nvPr/>
          </p:nvSpPr>
          <p:spPr>
            <a:xfrm>
              <a:off x="1557600" y="5166275"/>
              <a:ext cx="19375" cy="10975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5;p2"/>
            <p:cNvSpPr/>
            <p:nvPr/>
          </p:nvSpPr>
          <p:spPr>
            <a:xfrm>
              <a:off x="1438075" y="4997925"/>
              <a:ext cx="11800" cy="49700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6;p2"/>
            <p:cNvSpPr/>
            <p:nvPr/>
          </p:nvSpPr>
          <p:spPr>
            <a:xfrm>
              <a:off x="1502875" y="5066100"/>
              <a:ext cx="5075" cy="15200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7;p2"/>
            <p:cNvSpPr/>
            <p:nvPr/>
          </p:nvSpPr>
          <p:spPr>
            <a:xfrm>
              <a:off x="1497825" y="4981950"/>
              <a:ext cx="58950" cy="54725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;p2"/>
            <p:cNvSpPr/>
            <p:nvPr/>
          </p:nvSpPr>
          <p:spPr>
            <a:xfrm>
              <a:off x="1560125" y="5056850"/>
              <a:ext cx="16025" cy="16850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9;p2"/>
            <p:cNvSpPr/>
            <p:nvPr/>
          </p:nvSpPr>
          <p:spPr>
            <a:xfrm>
              <a:off x="1524775" y="5011400"/>
              <a:ext cx="13475" cy="14325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0;p2"/>
            <p:cNvSpPr/>
            <p:nvPr/>
          </p:nvSpPr>
          <p:spPr>
            <a:xfrm>
              <a:off x="1438925" y="5074525"/>
              <a:ext cx="17700" cy="15175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1;p2"/>
            <p:cNvSpPr/>
            <p:nvPr/>
          </p:nvSpPr>
          <p:spPr>
            <a:xfrm>
              <a:off x="1480150" y="504255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2;p2"/>
            <p:cNvSpPr/>
            <p:nvPr/>
          </p:nvSpPr>
          <p:spPr>
            <a:xfrm>
              <a:off x="1440600" y="5193200"/>
              <a:ext cx="17700" cy="14350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;p2"/>
            <p:cNvSpPr/>
            <p:nvPr/>
          </p:nvSpPr>
          <p:spPr>
            <a:xfrm>
              <a:off x="1439750" y="5109050"/>
              <a:ext cx="55575" cy="56400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4;p2"/>
            <p:cNvSpPr/>
            <p:nvPr/>
          </p:nvSpPr>
          <p:spPr>
            <a:xfrm>
              <a:off x="1460800" y="5130075"/>
              <a:ext cx="11800" cy="1687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5;p2"/>
            <p:cNvSpPr/>
            <p:nvPr/>
          </p:nvSpPr>
          <p:spPr>
            <a:xfrm>
              <a:off x="1419550" y="517132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6;p2"/>
            <p:cNvSpPr/>
            <p:nvPr/>
          </p:nvSpPr>
          <p:spPr>
            <a:xfrm>
              <a:off x="1339600" y="5147750"/>
              <a:ext cx="21900" cy="19400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7;p2"/>
            <p:cNvSpPr/>
            <p:nvPr/>
          </p:nvSpPr>
          <p:spPr>
            <a:xfrm>
              <a:off x="1377475" y="5118300"/>
              <a:ext cx="59775" cy="56425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8;p2"/>
            <p:cNvSpPr/>
            <p:nvPr/>
          </p:nvSpPr>
          <p:spPr>
            <a:xfrm>
              <a:off x="1403575" y="5140175"/>
              <a:ext cx="16000" cy="16025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9;p2"/>
            <p:cNvSpPr/>
            <p:nvPr/>
          </p:nvSpPr>
          <p:spPr>
            <a:xfrm>
              <a:off x="1543275" y="5153650"/>
              <a:ext cx="54750" cy="55575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0;p2"/>
            <p:cNvSpPr/>
            <p:nvPr/>
          </p:nvSpPr>
          <p:spPr>
            <a:xfrm>
              <a:off x="1559275" y="5089675"/>
              <a:ext cx="58100" cy="58950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1;p2"/>
            <p:cNvSpPr/>
            <p:nvPr/>
          </p:nvSpPr>
          <p:spPr>
            <a:xfrm>
              <a:off x="1584525" y="5112400"/>
              <a:ext cx="16025" cy="18550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2;p2"/>
            <p:cNvSpPr/>
            <p:nvPr/>
          </p:nvSpPr>
          <p:spPr>
            <a:xfrm>
              <a:off x="1539925" y="5041700"/>
              <a:ext cx="10950" cy="50525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;p2"/>
            <p:cNvSpPr/>
            <p:nvPr/>
          </p:nvSpPr>
          <p:spPr>
            <a:xfrm>
              <a:off x="1521400" y="5122500"/>
              <a:ext cx="17700" cy="1687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4;p2"/>
            <p:cNvSpPr/>
            <p:nvPr/>
          </p:nvSpPr>
          <p:spPr>
            <a:xfrm>
              <a:off x="1496150" y="5182275"/>
              <a:ext cx="21900" cy="16850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5;p2"/>
            <p:cNvSpPr/>
            <p:nvPr/>
          </p:nvSpPr>
          <p:spPr>
            <a:xfrm>
              <a:off x="1498675" y="5098950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6;p2"/>
            <p:cNvSpPr/>
            <p:nvPr/>
          </p:nvSpPr>
          <p:spPr>
            <a:xfrm>
              <a:off x="1619050" y="5212575"/>
              <a:ext cx="9275" cy="56400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7;p2"/>
            <p:cNvSpPr/>
            <p:nvPr/>
          </p:nvSpPr>
          <p:spPr>
            <a:xfrm>
              <a:off x="1136750" y="5042550"/>
              <a:ext cx="11800" cy="50525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8;p2"/>
            <p:cNvSpPr/>
            <p:nvPr/>
          </p:nvSpPr>
          <p:spPr>
            <a:xfrm>
              <a:off x="1160325" y="5061050"/>
              <a:ext cx="16850" cy="22775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9;p2"/>
            <p:cNvSpPr/>
            <p:nvPr/>
          </p:nvSpPr>
          <p:spPr>
            <a:xfrm>
              <a:off x="1103925" y="518142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0;p2"/>
            <p:cNvSpPr/>
            <p:nvPr/>
          </p:nvSpPr>
          <p:spPr>
            <a:xfrm>
              <a:off x="1057625" y="5223500"/>
              <a:ext cx="57250" cy="63175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;p2"/>
            <p:cNvSpPr/>
            <p:nvPr/>
          </p:nvSpPr>
          <p:spPr>
            <a:xfrm>
              <a:off x="1204075" y="5109050"/>
              <a:ext cx="11825" cy="5075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2;p2"/>
            <p:cNvSpPr/>
            <p:nvPr/>
          </p:nvSpPr>
          <p:spPr>
            <a:xfrm>
              <a:off x="1178825" y="5088000"/>
              <a:ext cx="58100" cy="57250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;p2"/>
            <p:cNvSpPr/>
            <p:nvPr/>
          </p:nvSpPr>
          <p:spPr>
            <a:xfrm>
              <a:off x="1202400" y="5112400"/>
              <a:ext cx="13500" cy="16025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4;p2"/>
            <p:cNvSpPr/>
            <p:nvPr/>
          </p:nvSpPr>
          <p:spPr>
            <a:xfrm>
              <a:off x="1109800" y="5277375"/>
              <a:ext cx="58950" cy="64000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;p2"/>
            <p:cNvSpPr/>
            <p:nvPr/>
          </p:nvSpPr>
          <p:spPr>
            <a:xfrm>
              <a:off x="1660275" y="5133450"/>
              <a:ext cx="57275" cy="63150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;p2"/>
            <p:cNvSpPr/>
            <p:nvPr/>
          </p:nvSpPr>
          <p:spPr>
            <a:xfrm>
              <a:off x="1620725" y="5199100"/>
              <a:ext cx="60625" cy="69875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;p2"/>
            <p:cNvSpPr/>
            <p:nvPr/>
          </p:nvSpPr>
          <p:spPr>
            <a:xfrm>
              <a:off x="1201550" y="5226875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8;p2"/>
            <p:cNvSpPr/>
            <p:nvPr/>
          </p:nvSpPr>
          <p:spPr>
            <a:xfrm>
              <a:off x="1546650" y="5208350"/>
              <a:ext cx="73250" cy="67375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9;p2"/>
            <p:cNvSpPr/>
            <p:nvPr/>
          </p:nvSpPr>
          <p:spPr>
            <a:xfrm>
              <a:off x="1246175" y="5223500"/>
              <a:ext cx="300500" cy="101875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0;p2"/>
            <p:cNvSpPr/>
            <p:nvPr/>
          </p:nvSpPr>
          <p:spPr>
            <a:xfrm>
              <a:off x="1169575" y="5265600"/>
              <a:ext cx="79975" cy="69875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1;p2"/>
            <p:cNvSpPr/>
            <p:nvPr/>
          </p:nvSpPr>
          <p:spPr>
            <a:xfrm>
              <a:off x="1418725" y="5052650"/>
              <a:ext cx="58100" cy="55575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2;p2"/>
            <p:cNvSpPr/>
            <p:nvPr/>
          </p:nvSpPr>
          <p:spPr>
            <a:xfrm>
              <a:off x="1241125" y="50795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3;p2"/>
            <p:cNvSpPr/>
            <p:nvPr/>
          </p:nvSpPr>
          <p:spPr>
            <a:xfrm>
              <a:off x="1318550" y="5092200"/>
              <a:ext cx="18550" cy="16025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4;p2"/>
            <p:cNvSpPr/>
            <p:nvPr/>
          </p:nvSpPr>
          <p:spPr>
            <a:xfrm>
              <a:off x="1138425" y="5153650"/>
              <a:ext cx="55575" cy="57250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5;p2"/>
            <p:cNvSpPr/>
            <p:nvPr/>
          </p:nvSpPr>
          <p:spPr>
            <a:xfrm>
              <a:off x="1238600" y="5087150"/>
              <a:ext cx="10950" cy="49700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6;p2"/>
            <p:cNvSpPr/>
            <p:nvPr/>
          </p:nvSpPr>
          <p:spPr>
            <a:xfrm>
              <a:off x="1382525" y="5082950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;p2"/>
            <p:cNvSpPr/>
            <p:nvPr/>
          </p:nvSpPr>
          <p:spPr>
            <a:xfrm>
              <a:off x="1298350" y="5071175"/>
              <a:ext cx="58950" cy="55575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8;p2"/>
            <p:cNvSpPr/>
            <p:nvPr/>
          </p:nvSpPr>
          <p:spPr>
            <a:xfrm>
              <a:off x="1358125" y="5059375"/>
              <a:ext cx="58100" cy="63150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;p2"/>
            <p:cNvSpPr/>
            <p:nvPr/>
          </p:nvSpPr>
          <p:spPr>
            <a:xfrm>
              <a:off x="1262150" y="5100625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00;p2"/>
            <p:cNvSpPr/>
            <p:nvPr/>
          </p:nvSpPr>
          <p:spPr>
            <a:xfrm>
              <a:off x="1118225" y="5216775"/>
              <a:ext cx="57275" cy="55575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1;p2"/>
            <p:cNvSpPr/>
            <p:nvPr/>
          </p:nvSpPr>
          <p:spPr>
            <a:xfrm>
              <a:off x="1162000" y="5176375"/>
              <a:ext cx="12650" cy="18550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2;p2"/>
            <p:cNvSpPr/>
            <p:nvPr/>
          </p:nvSpPr>
          <p:spPr>
            <a:xfrm>
              <a:off x="1219225" y="5164600"/>
              <a:ext cx="16025" cy="22750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3;p2"/>
            <p:cNvSpPr/>
            <p:nvPr/>
          </p:nvSpPr>
          <p:spPr>
            <a:xfrm>
              <a:off x="1140100" y="5236975"/>
              <a:ext cx="16875" cy="18550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4;p2"/>
            <p:cNvSpPr/>
            <p:nvPr/>
          </p:nvSpPr>
          <p:spPr>
            <a:xfrm>
              <a:off x="1197350" y="51435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5;p2"/>
            <p:cNvSpPr/>
            <p:nvPr/>
          </p:nvSpPr>
          <p:spPr>
            <a:xfrm>
              <a:off x="1178825" y="5206675"/>
              <a:ext cx="58950" cy="57250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004252" y="1538919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Learning Content Number</a:t>
            </a:r>
          </a:p>
        </p:txBody>
      </p:sp>
      <p:sp>
        <p:nvSpPr>
          <p:cNvPr id="213" name="Text Placeholder 212"/>
          <p:cNvSpPr>
            <a:spLocks noGrp="1"/>
          </p:cNvSpPr>
          <p:nvPr>
            <p:ph type="body" sz="quarter" idx="11" hasCustomPrompt="1"/>
          </p:nvPr>
        </p:nvSpPr>
        <p:spPr>
          <a:xfrm rot="203428">
            <a:off x="6933846" y="5184044"/>
            <a:ext cx="2149432" cy="614363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Module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4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8" y="273050"/>
            <a:ext cx="32845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068" y="273050"/>
            <a:ext cx="5509954" cy="6166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78" y="1435100"/>
            <a:ext cx="3284535" cy="50043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9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0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8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274638"/>
            <a:ext cx="1371600" cy="612616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7391400" cy="612616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7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1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18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4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4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3">
    <p:bg>
      <p:bgPr>
        <a:solidFill>
          <a:srgbClr val="F55D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02;p11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4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rgbClr val="95A5A6"/>
        </a:solid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11"/>
          <p:cNvGrpSpPr/>
          <p:nvPr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603" name="Google Shape;1603;p11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8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209;p8"/>
          <p:cNvGrpSpPr/>
          <p:nvPr userDrawn="1"/>
        </p:nvGrpSpPr>
        <p:grpSpPr>
          <a:xfrm>
            <a:off x="139" y="105"/>
            <a:ext cx="9159995" cy="6870013"/>
            <a:chOff x="3843650" y="2891150"/>
            <a:chExt cx="3447625" cy="2585725"/>
          </a:xfrm>
        </p:grpSpPr>
        <p:sp>
          <p:nvSpPr>
            <p:cNvPr id="8" name="Google Shape;1210;p8"/>
            <p:cNvSpPr/>
            <p:nvPr/>
          </p:nvSpPr>
          <p:spPr>
            <a:xfrm>
              <a:off x="6911650" y="2942500"/>
              <a:ext cx="56425" cy="5075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;p8"/>
            <p:cNvSpPr/>
            <p:nvPr/>
          </p:nvSpPr>
          <p:spPr>
            <a:xfrm>
              <a:off x="4378125" y="2979525"/>
              <a:ext cx="20225" cy="17700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;p8"/>
            <p:cNvSpPr/>
            <p:nvPr/>
          </p:nvSpPr>
          <p:spPr>
            <a:xfrm>
              <a:off x="4356250" y="295597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;p8"/>
            <p:cNvSpPr/>
            <p:nvPr/>
          </p:nvSpPr>
          <p:spPr>
            <a:xfrm>
              <a:off x="4518700" y="2973650"/>
              <a:ext cx="18550" cy="19375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4;p8"/>
            <p:cNvSpPr/>
            <p:nvPr/>
          </p:nvSpPr>
          <p:spPr>
            <a:xfrm>
              <a:off x="4386550" y="2891150"/>
              <a:ext cx="8450" cy="57275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5;p8"/>
            <p:cNvSpPr/>
            <p:nvPr/>
          </p:nvSpPr>
          <p:spPr>
            <a:xfrm>
              <a:off x="4526275" y="2891150"/>
              <a:ext cx="62300" cy="5557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6;p8"/>
            <p:cNvSpPr/>
            <p:nvPr/>
          </p:nvSpPr>
          <p:spPr>
            <a:xfrm>
              <a:off x="3896675" y="2891150"/>
              <a:ext cx="62325" cy="11825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7;p8"/>
            <p:cNvSpPr/>
            <p:nvPr/>
          </p:nvSpPr>
          <p:spPr>
            <a:xfrm>
              <a:off x="4501875" y="2950925"/>
              <a:ext cx="58100" cy="59775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8;p8"/>
            <p:cNvSpPr/>
            <p:nvPr/>
          </p:nvSpPr>
          <p:spPr>
            <a:xfrm>
              <a:off x="4484200" y="2917250"/>
              <a:ext cx="15175" cy="1685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;p8"/>
            <p:cNvSpPr/>
            <p:nvPr/>
          </p:nvSpPr>
          <p:spPr>
            <a:xfrm>
              <a:off x="4390750" y="2891150"/>
              <a:ext cx="58125" cy="56425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0;p8"/>
            <p:cNvSpPr/>
            <p:nvPr/>
          </p:nvSpPr>
          <p:spPr>
            <a:xfrm>
              <a:off x="4455575" y="2891150"/>
              <a:ext cx="8450" cy="52225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21;p8"/>
            <p:cNvSpPr/>
            <p:nvPr/>
          </p:nvSpPr>
          <p:spPr>
            <a:xfrm>
              <a:off x="4596975" y="2891150"/>
              <a:ext cx="62325" cy="4717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22;p8"/>
            <p:cNvSpPr/>
            <p:nvPr/>
          </p:nvSpPr>
          <p:spPr>
            <a:xfrm>
              <a:off x="4245150" y="2892850"/>
              <a:ext cx="63150" cy="58925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23;p8"/>
            <p:cNvSpPr/>
            <p:nvPr/>
          </p:nvSpPr>
          <p:spPr>
            <a:xfrm>
              <a:off x="4341950" y="2923150"/>
              <a:ext cx="10950" cy="17700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24;p8"/>
            <p:cNvSpPr/>
            <p:nvPr/>
          </p:nvSpPr>
          <p:spPr>
            <a:xfrm>
              <a:off x="4272075" y="2926500"/>
              <a:ext cx="14350" cy="17700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5;p8"/>
            <p:cNvSpPr/>
            <p:nvPr/>
          </p:nvSpPr>
          <p:spPr>
            <a:xfrm>
              <a:off x="4124775" y="2891150"/>
              <a:ext cx="10125" cy="25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26;p8"/>
            <p:cNvSpPr/>
            <p:nvPr/>
          </p:nvSpPr>
          <p:spPr>
            <a:xfrm>
              <a:off x="3843650" y="3535050"/>
              <a:ext cx="196150" cy="30135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27;p8"/>
            <p:cNvSpPr/>
            <p:nvPr/>
          </p:nvSpPr>
          <p:spPr>
            <a:xfrm>
              <a:off x="4035575" y="2903775"/>
              <a:ext cx="7600" cy="58950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28;p8"/>
            <p:cNvSpPr/>
            <p:nvPr/>
          </p:nvSpPr>
          <p:spPr>
            <a:xfrm>
              <a:off x="4414325" y="2920625"/>
              <a:ext cx="12650" cy="19375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29;p8"/>
            <p:cNvSpPr/>
            <p:nvPr/>
          </p:nvSpPr>
          <p:spPr>
            <a:xfrm>
              <a:off x="4049025" y="2891150"/>
              <a:ext cx="56425" cy="425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30;p8"/>
            <p:cNvSpPr/>
            <p:nvPr/>
          </p:nvSpPr>
          <p:spPr>
            <a:xfrm>
              <a:off x="4175275" y="2893675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31;p8"/>
            <p:cNvSpPr/>
            <p:nvPr/>
          </p:nvSpPr>
          <p:spPr>
            <a:xfrm>
              <a:off x="4060825" y="2929025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32;p8"/>
            <p:cNvSpPr/>
            <p:nvPr/>
          </p:nvSpPr>
          <p:spPr>
            <a:xfrm>
              <a:off x="4039775" y="2901250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33;p8"/>
            <p:cNvSpPr/>
            <p:nvPr/>
          </p:nvSpPr>
          <p:spPr>
            <a:xfrm>
              <a:off x="4114675" y="2891150"/>
              <a:ext cx="4250" cy="875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4;p8"/>
            <p:cNvSpPr/>
            <p:nvPr/>
          </p:nvSpPr>
          <p:spPr>
            <a:xfrm>
              <a:off x="4286400" y="2956800"/>
              <a:ext cx="62300" cy="67375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35;p8"/>
            <p:cNvSpPr/>
            <p:nvPr/>
          </p:nvSpPr>
          <p:spPr>
            <a:xfrm>
              <a:off x="4288075" y="3030025"/>
              <a:ext cx="6750" cy="58125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36;p8"/>
            <p:cNvSpPr/>
            <p:nvPr/>
          </p:nvSpPr>
          <p:spPr>
            <a:xfrm>
              <a:off x="4312475" y="2982050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7;p8"/>
            <p:cNvSpPr/>
            <p:nvPr/>
          </p:nvSpPr>
          <p:spPr>
            <a:xfrm>
              <a:off x="4315850" y="2891150"/>
              <a:ext cx="64000" cy="58950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38;p8"/>
            <p:cNvSpPr/>
            <p:nvPr/>
          </p:nvSpPr>
          <p:spPr>
            <a:xfrm>
              <a:off x="4552375" y="2915575"/>
              <a:ext cx="15175" cy="17700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39;p8"/>
            <p:cNvSpPr/>
            <p:nvPr/>
          </p:nvSpPr>
          <p:spPr>
            <a:xfrm>
              <a:off x="4171925" y="2986275"/>
              <a:ext cx="14325" cy="21050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40;p8"/>
            <p:cNvSpPr/>
            <p:nvPr/>
          </p:nvSpPr>
          <p:spPr>
            <a:xfrm>
              <a:off x="4150025" y="2965225"/>
              <a:ext cx="58950" cy="59775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41;p8"/>
            <p:cNvSpPr/>
            <p:nvPr/>
          </p:nvSpPr>
          <p:spPr>
            <a:xfrm>
              <a:off x="4238425" y="2984575"/>
              <a:ext cx="21050" cy="18550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42;p8"/>
            <p:cNvSpPr/>
            <p:nvPr/>
          </p:nvSpPr>
          <p:spPr>
            <a:xfrm>
              <a:off x="4199700" y="2927350"/>
              <a:ext cx="17700" cy="24425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43;p8"/>
            <p:cNvSpPr/>
            <p:nvPr/>
          </p:nvSpPr>
          <p:spPr>
            <a:xfrm>
              <a:off x="3843650" y="3509800"/>
              <a:ext cx="220550" cy="34550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44;p8"/>
            <p:cNvSpPr/>
            <p:nvPr/>
          </p:nvSpPr>
          <p:spPr>
            <a:xfrm>
              <a:off x="4215700" y="296185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45;p8"/>
            <p:cNvSpPr/>
            <p:nvPr/>
          </p:nvSpPr>
          <p:spPr>
            <a:xfrm>
              <a:off x="4347000" y="5169650"/>
              <a:ext cx="557225" cy="307225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6;p8"/>
            <p:cNvSpPr/>
            <p:nvPr/>
          </p:nvSpPr>
          <p:spPr>
            <a:xfrm>
              <a:off x="3949700" y="3040125"/>
              <a:ext cx="65675" cy="60650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7;p8"/>
            <p:cNvSpPr/>
            <p:nvPr/>
          </p:nvSpPr>
          <p:spPr>
            <a:xfrm>
              <a:off x="4713975" y="3144500"/>
              <a:ext cx="61475" cy="74100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8;p8"/>
            <p:cNvSpPr/>
            <p:nvPr/>
          </p:nvSpPr>
          <p:spPr>
            <a:xfrm>
              <a:off x="4783825" y="3175650"/>
              <a:ext cx="64000" cy="40425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49;p8"/>
            <p:cNvSpPr/>
            <p:nvPr/>
          </p:nvSpPr>
          <p:spPr>
            <a:xfrm>
              <a:off x="4809075" y="3187425"/>
              <a:ext cx="13500" cy="18550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50;p8"/>
            <p:cNvSpPr/>
            <p:nvPr/>
          </p:nvSpPr>
          <p:spPr>
            <a:xfrm>
              <a:off x="4735025" y="3156300"/>
              <a:ext cx="21900" cy="14325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51;p8"/>
            <p:cNvSpPr/>
            <p:nvPr/>
          </p:nvSpPr>
          <p:spPr>
            <a:xfrm>
              <a:off x="4691250" y="3071275"/>
              <a:ext cx="152375" cy="70725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52;p8"/>
            <p:cNvSpPr/>
            <p:nvPr/>
          </p:nvSpPr>
          <p:spPr>
            <a:xfrm>
              <a:off x="3904250" y="3176500"/>
              <a:ext cx="62325" cy="774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53;p8"/>
            <p:cNvSpPr/>
            <p:nvPr/>
          </p:nvSpPr>
          <p:spPr>
            <a:xfrm>
              <a:off x="3843650" y="4433150"/>
              <a:ext cx="366175" cy="525250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54;p8"/>
            <p:cNvSpPr/>
            <p:nvPr/>
          </p:nvSpPr>
          <p:spPr>
            <a:xfrm>
              <a:off x="4483350" y="3152075"/>
              <a:ext cx="79975" cy="72425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55;p8"/>
            <p:cNvSpPr/>
            <p:nvPr/>
          </p:nvSpPr>
          <p:spPr>
            <a:xfrm>
              <a:off x="4045675" y="3169750"/>
              <a:ext cx="85875" cy="74950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56;p8"/>
            <p:cNvSpPr/>
            <p:nvPr/>
          </p:nvSpPr>
          <p:spPr>
            <a:xfrm>
              <a:off x="4792250" y="2902100"/>
              <a:ext cx="27800" cy="20225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57;p8"/>
            <p:cNvSpPr/>
            <p:nvPr/>
          </p:nvSpPr>
          <p:spPr>
            <a:xfrm>
              <a:off x="4374775" y="5194050"/>
              <a:ext cx="236525" cy="188575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58;p8"/>
            <p:cNvSpPr/>
            <p:nvPr/>
          </p:nvSpPr>
          <p:spPr>
            <a:xfrm>
              <a:off x="6859475" y="5379225"/>
              <a:ext cx="306400" cy="97650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59;p8"/>
            <p:cNvSpPr/>
            <p:nvPr/>
          </p:nvSpPr>
          <p:spPr>
            <a:xfrm>
              <a:off x="4659275" y="5290000"/>
              <a:ext cx="214650" cy="186875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60;p8"/>
            <p:cNvSpPr/>
            <p:nvPr/>
          </p:nvSpPr>
          <p:spPr>
            <a:xfrm>
              <a:off x="6519425" y="5245400"/>
              <a:ext cx="57250" cy="53900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61;p8"/>
            <p:cNvSpPr/>
            <p:nvPr/>
          </p:nvSpPr>
          <p:spPr>
            <a:xfrm>
              <a:off x="6448725" y="5146075"/>
              <a:ext cx="392250" cy="330800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62;p8"/>
            <p:cNvSpPr/>
            <p:nvPr/>
          </p:nvSpPr>
          <p:spPr>
            <a:xfrm>
              <a:off x="7192775" y="5434775"/>
              <a:ext cx="98500" cy="42100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63;p8"/>
            <p:cNvSpPr/>
            <p:nvPr/>
          </p:nvSpPr>
          <p:spPr>
            <a:xfrm>
              <a:off x="6474825" y="5198250"/>
              <a:ext cx="22750" cy="21925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64;p8"/>
            <p:cNvSpPr/>
            <p:nvPr/>
          </p:nvSpPr>
          <p:spPr>
            <a:xfrm>
              <a:off x="4037250" y="5245400"/>
              <a:ext cx="38750" cy="106075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65;p8"/>
            <p:cNvSpPr/>
            <p:nvPr/>
          </p:nvSpPr>
          <p:spPr>
            <a:xfrm>
              <a:off x="4124775" y="5049275"/>
              <a:ext cx="64850" cy="42125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66;p8"/>
            <p:cNvSpPr/>
            <p:nvPr/>
          </p:nvSpPr>
          <p:spPr>
            <a:xfrm>
              <a:off x="4039775" y="2891150"/>
              <a:ext cx="5075" cy="5925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67;p8"/>
            <p:cNvSpPr/>
            <p:nvPr/>
          </p:nvSpPr>
          <p:spPr>
            <a:xfrm>
              <a:off x="4015375" y="4990350"/>
              <a:ext cx="185175" cy="365325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68;p8"/>
            <p:cNvSpPr/>
            <p:nvPr/>
          </p:nvSpPr>
          <p:spPr>
            <a:xfrm>
              <a:off x="6735750" y="2891150"/>
              <a:ext cx="270200" cy="160800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69;p8"/>
            <p:cNvSpPr/>
            <p:nvPr/>
          </p:nvSpPr>
          <p:spPr>
            <a:xfrm>
              <a:off x="4272075" y="3094000"/>
              <a:ext cx="62325" cy="67375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70;p8"/>
            <p:cNvSpPr/>
            <p:nvPr/>
          </p:nvSpPr>
          <p:spPr>
            <a:xfrm>
              <a:off x="4512800" y="3015725"/>
              <a:ext cx="64000" cy="63150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71;p8"/>
            <p:cNvSpPr/>
            <p:nvPr/>
          </p:nvSpPr>
          <p:spPr>
            <a:xfrm>
              <a:off x="4201375" y="3099050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72;p8"/>
            <p:cNvSpPr/>
            <p:nvPr/>
          </p:nvSpPr>
          <p:spPr>
            <a:xfrm>
              <a:off x="4426950" y="295260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73;p8"/>
            <p:cNvSpPr/>
            <p:nvPr/>
          </p:nvSpPr>
          <p:spPr>
            <a:xfrm>
              <a:off x="4539750" y="3040125"/>
              <a:ext cx="17700" cy="21075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74;p8"/>
            <p:cNvSpPr/>
            <p:nvPr/>
          </p:nvSpPr>
          <p:spPr>
            <a:xfrm>
              <a:off x="4293125" y="3114200"/>
              <a:ext cx="18550" cy="22750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75;p8"/>
            <p:cNvSpPr/>
            <p:nvPr/>
          </p:nvSpPr>
          <p:spPr>
            <a:xfrm>
              <a:off x="4136575" y="3101575"/>
              <a:ext cx="58100" cy="59800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76;p8"/>
            <p:cNvSpPr/>
            <p:nvPr/>
          </p:nvSpPr>
          <p:spPr>
            <a:xfrm>
              <a:off x="4225800" y="3118425"/>
              <a:ext cx="18525" cy="16000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77;p8"/>
            <p:cNvSpPr/>
            <p:nvPr/>
          </p:nvSpPr>
          <p:spPr>
            <a:xfrm>
              <a:off x="4061650" y="31032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78;p8"/>
            <p:cNvSpPr/>
            <p:nvPr/>
          </p:nvSpPr>
          <p:spPr>
            <a:xfrm>
              <a:off x="4156775" y="3122625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79;p8"/>
            <p:cNvSpPr/>
            <p:nvPr/>
          </p:nvSpPr>
          <p:spPr>
            <a:xfrm>
              <a:off x="4584350" y="3014875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80;p8"/>
            <p:cNvSpPr/>
            <p:nvPr/>
          </p:nvSpPr>
          <p:spPr>
            <a:xfrm>
              <a:off x="4775425" y="2938300"/>
              <a:ext cx="68200" cy="127125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81;p8"/>
            <p:cNvSpPr/>
            <p:nvPr/>
          </p:nvSpPr>
          <p:spPr>
            <a:xfrm>
              <a:off x="3843650" y="4529100"/>
              <a:ext cx="340925" cy="344275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2;p8"/>
            <p:cNvSpPr/>
            <p:nvPr/>
          </p:nvSpPr>
          <p:spPr>
            <a:xfrm>
              <a:off x="4724925" y="3009000"/>
              <a:ext cx="61450" cy="60625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83;p8"/>
            <p:cNvSpPr/>
            <p:nvPr/>
          </p:nvSpPr>
          <p:spPr>
            <a:xfrm>
              <a:off x="4666850" y="2891150"/>
              <a:ext cx="64825" cy="44650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84;p8"/>
            <p:cNvSpPr/>
            <p:nvPr/>
          </p:nvSpPr>
          <p:spPr>
            <a:xfrm>
              <a:off x="3843650" y="3535900"/>
              <a:ext cx="228125" cy="383850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85;p8"/>
            <p:cNvSpPr/>
            <p:nvPr/>
          </p:nvSpPr>
          <p:spPr>
            <a:xfrm>
              <a:off x="4802350" y="2972800"/>
              <a:ext cx="26125" cy="22750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86;p8"/>
            <p:cNvSpPr/>
            <p:nvPr/>
          </p:nvSpPr>
          <p:spPr>
            <a:xfrm>
              <a:off x="3843650" y="4554350"/>
              <a:ext cx="234025" cy="291250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87;p8"/>
            <p:cNvSpPr/>
            <p:nvPr/>
          </p:nvSpPr>
          <p:spPr>
            <a:xfrm>
              <a:off x="4707250" y="2941650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88;p8"/>
            <p:cNvSpPr/>
            <p:nvPr/>
          </p:nvSpPr>
          <p:spPr>
            <a:xfrm>
              <a:off x="4637375" y="2942500"/>
              <a:ext cx="62325" cy="68200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9;p8"/>
            <p:cNvSpPr/>
            <p:nvPr/>
          </p:nvSpPr>
          <p:spPr>
            <a:xfrm>
              <a:off x="4652525" y="3011525"/>
              <a:ext cx="64850" cy="60625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0;p8"/>
            <p:cNvSpPr/>
            <p:nvPr/>
          </p:nvSpPr>
          <p:spPr>
            <a:xfrm>
              <a:off x="4737550" y="3191650"/>
              <a:ext cx="21900" cy="1265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91;p8"/>
            <p:cNvSpPr/>
            <p:nvPr/>
          </p:nvSpPr>
          <p:spPr>
            <a:xfrm>
              <a:off x="4467350" y="3043500"/>
              <a:ext cx="20225" cy="21075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92;p8"/>
            <p:cNvSpPr/>
            <p:nvPr/>
          </p:nvSpPr>
          <p:spPr>
            <a:xfrm>
              <a:off x="4443800" y="3019100"/>
              <a:ext cx="62300" cy="65675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93;p8"/>
            <p:cNvSpPr/>
            <p:nvPr/>
          </p:nvSpPr>
          <p:spPr>
            <a:xfrm>
              <a:off x="4431175" y="3110000"/>
              <a:ext cx="22750" cy="19375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94;p8"/>
            <p:cNvSpPr/>
            <p:nvPr/>
          </p:nvSpPr>
          <p:spPr>
            <a:xfrm>
              <a:off x="4552375" y="3084750"/>
              <a:ext cx="63975" cy="59775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95;p8"/>
            <p:cNvSpPr/>
            <p:nvPr/>
          </p:nvSpPr>
          <p:spPr>
            <a:xfrm>
              <a:off x="4586025" y="2969425"/>
              <a:ext cx="22750" cy="17700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96;p8"/>
            <p:cNvSpPr/>
            <p:nvPr/>
          </p:nvSpPr>
          <p:spPr>
            <a:xfrm>
              <a:off x="4567525" y="3158825"/>
              <a:ext cx="5900" cy="65675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97;p8"/>
            <p:cNvSpPr/>
            <p:nvPr/>
          </p:nvSpPr>
          <p:spPr>
            <a:xfrm>
              <a:off x="4670200" y="3192475"/>
              <a:ext cx="10975" cy="1687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98;p8"/>
            <p:cNvSpPr/>
            <p:nvPr/>
          </p:nvSpPr>
          <p:spPr>
            <a:xfrm>
              <a:off x="4623075" y="3079700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99;p8"/>
            <p:cNvSpPr/>
            <p:nvPr/>
          </p:nvSpPr>
          <p:spPr>
            <a:xfrm>
              <a:off x="6826650" y="4567825"/>
              <a:ext cx="297975" cy="292925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00;p8"/>
            <p:cNvSpPr/>
            <p:nvPr/>
          </p:nvSpPr>
          <p:spPr>
            <a:xfrm>
              <a:off x="4570050" y="3149550"/>
              <a:ext cx="64825" cy="75775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01;p8"/>
            <p:cNvSpPr/>
            <p:nvPr/>
          </p:nvSpPr>
          <p:spPr>
            <a:xfrm>
              <a:off x="4134050" y="3160500"/>
              <a:ext cx="342600" cy="82500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02;p8"/>
            <p:cNvSpPr/>
            <p:nvPr/>
          </p:nvSpPr>
          <p:spPr>
            <a:xfrm>
              <a:off x="4573400" y="3096525"/>
              <a:ext cx="17700" cy="16025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03;p8"/>
            <p:cNvSpPr/>
            <p:nvPr/>
          </p:nvSpPr>
          <p:spPr>
            <a:xfrm>
              <a:off x="3843650" y="3111675"/>
              <a:ext cx="69900" cy="65675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04;p8"/>
            <p:cNvSpPr/>
            <p:nvPr/>
          </p:nvSpPr>
          <p:spPr>
            <a:xfrm>
              <a:off x="3974950" y="2891150"/>
              <a:ext cx="60650" cy="10125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05;p8"/>
            <p:cNvSpPr/>
            <p:nvPr/>
          </p:nvSpPr>
          <p:spPr>
            <a:xfrm>
              <a:off x="3843650" y="3181550"/>
              <a:ext cx="53900" cy="69875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06;p8"/>
            <p:cNvSpPr/>
            <p:nvPr/>
          </p:nvSpPr>
          <p:spPr>
            <a:xfrm>
              <a:off x="3921100" y="3108325"/>
              <a:ext cx="62300" cy="67350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07;p8"/>
            <p:cNvSpPr/>
            <p:nvPr/>
          </p:nvSpPr>
          <p:spPr>
            <a:xfrm>
              <a:off x="4639075" y="3015725"/>
              <a:ext cx="6750" cy="58100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08;p8"/>
            <p:cNvSpPr/>
            <p:nvPr/>
          </p:nvSpPr>
          <p:spPr>
            <a:xfrm>
              <a:off x="4113850" y="3054450"/>
              <a:ext cx="18525" cy="2612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09;p8"/>
            <p:cNvSpPr/>
            <p:nvPr/>
          </p:nvSpPr>
          <p:spPr>
            <a:xfrm>
              <a:off x="3974125" y="3175650"/>
              <a:ext cx="63150" cy="6905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10;p8"/>
            <p:cNvSpPr/>
            <p:nvPr/>
          </p:nvSpPr>
          <p:spPr>
            <a:xfrm>
              <a:off x="4091950" y="3033400"/>
              <a:ext cx="62325" cy="65675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11;p8"/>
            <p:cNvSpPr/>
            <p:nvPr/>
          </p:nvSpPr>
          <p:spPr>
            <a:xfrm>
              <a:off x="4132350" y="310410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12;p8"/>
            <p:cNvSpPr/>
            <p:nvPr/>
          </p:nvSpPr>
          <p:spPr>
            <a:xfrm>
              <a:off x="4015375" y="3126825"/>
              <a:ext cx="18525" cy="21925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13;p8"/>
            <p:cNvSpPr/>
            <p:nvPr/>
          </p:nvSpPr>
          <p:spPr>
            <a:xfrm>
              <a:off x="3990950" y="3106625"/>
              <a:ext cx="63150" cy="59800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14;p8"/>
            <p:cNvSpPr/>
            <p:nvPr/>
          </p:nvSpPr>
          <p:spPr>
            <a:xfrm>
              <a:off x="4412650" y="3088950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15;p8"/>
            <p:cNvSpPr/>
            <p:nvPr/>
          </p:nvSpPr>
          <p:spPr>
            <a:xfrm>
              <a:off x="6994975" y="3960950"/>
              <a:ext cx="296300" cy="452025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16;p8"/>
            <p:cNvSpPr/>
            <p:nvPr/>
          </p:nvSpPr>
          <p:spPr>
            <a:xfrm>
              <a:off x="5857000" y="2891150"/>
              <a:ext cx="1266800" cy="381325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17;p8"/>
            <p:cNvSpPr/>
            <p:nvPr/>
          </p:nvSpPr>
          <p:spPr>
            <a:xfrm>
              <a:off x="7126300" y="4418850"/>
              <a:ext cx="32850" cy="23575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18;p8"/>
            <p:cNvSpPr/>
            <p:nvPr/>
          </p:nvSpPr>
          <p:spPr>
            <a:xfrm>
              <a:off x="7000875" y="3964325"/>
              <a:ext cx="17700" cy="17700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19;p8"/>
            <p:cNvSpPr/>
            <p:nvPr/>
          </p:nvSpPr>
          <p:spPr>
            <a:xfrm>
              <a:off x="7124600" y="4429775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20;p8"/>
            <p:cNvSpPr/>
            <p:nvPr/>
          </p:nvSpPr>
          <p:spPr>
            <a:xfrm>
              <a:off x="6900725" y="2972800"/>
              <a:ext cx="58925" cy="9275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21;p8"/>
            <p:cNvSpPr/>
            <p:nvPr/>
          </p:nvSpPr>
          <p:spPr>
            <a:xfrm>
              <a:off x="6748375" y="3072975"/>
              <a:ext cx="106900" cy="36200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22;p8"/>
            <p:cNvSpPr/>
            <p:nvPr/>
          </p:nvSpPr>
          <p:spPr>
            <a:xfrm>
              <a:off x="7065675" y="3940750"/>
              <a:ext cx="53075" cy="20225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23;p8"/>
            <p:cNvSpPr/>
            <p:nvPr/>
          </p:nvSpPr>
          <p:spPr>
            <a:xfrm>
              <a:off x="4645800" y="3178175"/>
              <a:ext cx="64825" cy="42100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24;p8"/>
            <p:cNvSpPr/>
            <p:nvPr/>
          </p:nvSpPr>
          <p:spPr>
            <a:xfrm>
              <a:off x="6748375" y="3108325"/>
              <a:ext cx="73250" cy="25275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25;p8"/>
            <p:cNvSpPr/>
            <p:nvPr/>
          </p:nvSpPr>
          <p:spPr>
            <a:xfrm>
              <a:off x="6743325" y="3060350"/>
              <a:ext cx="93450" cy="21900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26;p8"/>
            <p:cNvSpPr/>
            <p:nvPr/>
          </p:nvSpPr>
          <p:spPr>
            <a:xfrm>
              <a:off x="7182675" y="4392750"/>
              <a:ext cx="76625" cy="40425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27;p8"/>
            <p:cNvSpPr/>
            <p:nvPr/>
          </p:nvSpPr>
          <p:spPr>
            <a:xfrm>
              <a:off x="6135600" y="2891150"/>
              <a:ext cx="26975" cy="145650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28;p8"/>
            <p:cNvSpPr/>
            <p:nvPr/>
          </p:nvSpPr>
          <p:spPr>
            <a:xfrm>
              <a:off x="3843650" y="2891150"/>
              <a:ext cx="1028600" cy="388050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29;p8"/>
            <p:cNvSpPr/>
            <p:nvPr/>
          </p:nvSpPr>
          <p:spPr>
            <a:xfrm>
              <a:off x="6583400" y="4932275"/>
              <a:ext cx="707875" cy="436025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30;p8"/>
            <p:cNvSpPr/>
            <p:nvPr/>
          </p:nvSpPr>
          <p:spPr>
            <a:xfrm>
              <a:off x="4783000" y="3183225"/>
              <a:ext cx="5075" cy="33700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31;p8"/>
            <p:cNvSpPr/>
            <p:nvPr/>
          </p:nvSpPr>
          <p:spPr>
            <a:xfrm>
              <a:off x="4735025" y="2891150"/>
              <a:ext cx="100175" cy="42125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32;p8"/>
            <p:cNvSpPr/>
            <p:nvPr/>
          </p:nvSpPr>
          <p:spPr>
            <a:xfrm>
              <a:off x="6612850" y="497437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33;p8"/>
            <p:cNvSpPr/>
            <p:nvPr/>
          </p:nvSpPr>
          <p:spPr>
            <a:xfrm>
              <a:off x="6971425" y="3905400"/>
              <a:ext cx="319850" cy="567325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34;p8"/>
            <p:cNvSpPr/>
            <p:nvPr/>
          </p:nvSpPr>
          <p:spPr>
            <a:xfrm>
              <a:off x="7159950" y="3928975"/>
              <a:ext cx="10975" cy="10125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5;p8"/>
            <p:cNvSpPr/>
            <p:nvPr/>
          </p:nvSpPr>
          <p:spPr>
            <a:xfrm>
              <a:off x="7158275" y="5139350"/>
              <a:ext cx="67350" cy="65675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36;p8"/>
            <p:cNvSpPr/>
            <p:nvPr/>
          </p:nvSpPr>
          <p:spPr>
            <a:xfrm>
              <a:off x="6637250" y="5024025"/>
              <a:ext cx="49700" cy="49675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37;p8"/>
            <p:cNvSpPr/>
            <p:nvPr/>
          </p:nvSpPr>
          <p:spPr>
            <a:xfrm>
              <a:off x="7121250" y="4706700"/>
              <a:ext cx="170025" cy="420875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38;p8"/>
            <p:cNvSpPr/>
            <p:nvPr/>
          </p:nvSpPr>
          <p:spPr>
            <a:xfrm>
              <a:off x="4027150" y="2993850"/>
              <a:ext cx="23600" cy="1685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39;p8"/>
            <p:cNvSpPr/>
            <p:nvPr/>
          </p:nvSpPr>
          <p:spPr>
            <a:xfrm>
              <a:off x="4005250" y="2970275"/>
              <a:ext cx="63175" cy="59775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40;p8"/>
            <p:cNvSpPr/>
            <p:nvPr/>
          </p:nvSpPr>
          <p:spPr>
            <a:xfrm>
              <a:off x="4969000" y="2997200"/>
              <a:ext cx="16875" cy="10125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41;p8"/>
            <p:cNvSpPr/>
            <p:nvPr/>
          </p:nvSpPr>
          <p:spPr>
            <a:xfrm>
              <a:off x="3979175" y="305950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342;p8"/>
            <p:cNvSpPr/>
            <p:nvPr/>
          </p:nvSpPr>
          <p:spPr>
            <a:xfrm>
              <a:off x="3935400" y="2971125"/>
              <a:ext cx="61475" cy="67350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343;p8"/>
            <p:cNvSpPr/>
            <p:nvPr/>
          </p:nvSpPr>
          <p:spPr>
            <a:xfrm>
              <a:off x="4085225" y="3125150"/>
              <a:ext cx="19375" cy="19375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44;p8"/>
            <p:cNvSpPr/>
            <p:nvPr/>
          </p:nvSpPr>
          <p:spPr>
            <a:xfrm>
              <a:off x="4075975" y="2966900"/>
              <a:ext cx="63975" cy="60625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45;p8"/>
            <p:cNvSpPr/>
            <p:nvPr/>
          </p:nvSpPr>
          <p:spPr>
            <a:xfrm>
              <a:off x="4101225" y="2991325"/>
              <a:ext cx="16000" cy="19375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46;p8"/>
            <p:cNvSpPr/>
            <p:nvPr/>
          </p:nvSpPr>
          <p:spPr>
            <a:xfrm>
              <a:off x="4046500" y="3060350"/>
              <a:ext cx="15175" cy="21900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47;p8"/>
            <p:cNvSpPr/>
            <p:nvPr/>
          </p:nvSpPr>
          <p:spPr>
            <a:xfrm>
              <a:off x="4022100" y="3037600"/>
              <a:ext cx="61475" cy="60650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48;p8"/>
            <p:cNvSpPr/>
            <p:nvPr/>
          </p:nvSpPr>
          <p:spPr>
            <a:xfrm>
              <a:off x="4972375" y="2979525"/>
              <a:ext cx="17700" cy="9300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49;p8"/>
            <p:cNvSpPr/>
            <p:nvPr/>
          </p:nvSpPr>
          <p:spPr>
            <a:xfrm>
              <a:off x="4949650" y="2944175"/>
              <a:ext cx="274425" cy="118725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50;p8"/>
            <p:cNvSpPr/>
            <p:nvPr/>
          </p:nvSpPr>
          <p:spPr>
            <a:xfrm>
              <a:off x="3969075" y="2891150"/>
              <a:ext cx="5075" cy="845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51;p8"/>
            <p:cNvSpPr/>
            <p:nvPr/>
          </p:nvSpPr>
          <p:spPr>
            <a:xfrm>
              <a:off x="3843650" y="2908000"/>
              <a:ext cx="42125" cy="65675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52;p8"/>
            <p:cNvSpPr/>
            <p:nvPr/>
          </p:nvSpPr>
          <p:spPr>
            <a:xfrm>
              <a:off x="3843650" y="3008150"/>
              <a:ext cx="26975" cy="21900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53;p8"/>
            <p:cNvSpPr/>
            <p:nvPr/>
          </p:nvSpPr>
          <p:spPr>
            <a:xfrm>
              <a:off x="3990950" y="29315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54;p8"/>
            <p:cNvSpPr/>
            <p:nvPr/>
          </p:nvSpPr>
          <p:spPr>
            <a:xfrm>
              <a:off x="3964850" y="2903775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55;p8"/>
            <p:cNvSpPr/>
            <p:nvPr/>
          </p:nvSpPr>
          <p:spPr>
            <a:xfrm>
              <a:off x="4104575" y="2989625"/>
              <a:ext cx="13500" cy="5075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56;p8"/>
            <p:cNvSpPr/>
            <p:nvPr/>
          </p:nvSpPr>
          <p:spPr>
            <a:xfrm>
              <a:off x="3843650" y="2891150"/>
              <a:ext cx="46325" cy="13500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57;p8"/>
            <p:cNvSpPr/>
            <p:nvPr/>
          </p:nvSpPr>
          <p:spPr>
            <a:xfrm>
              <a:off x="3843650" y="3044350"/>
              <a:ext cx="101875" cy="60625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58;p8"/>
            <p:cNvSpPr/>
            <p:nvPr/>
          </p:nvSpPr>
          <p:spPr>
            <a:xfrm>
              <a:off x="3894150" y="2907150"/>
              <a:ext cx="63150" cy="58950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59;p8"/>
            <p:cNvSpPr/>
            <p:nvPr/>
          </p:nvSpPr>
          <p:spPr>
            <a:xfrm>
              <a:off x="3957275" y="2992150"/>
              <a:ext cx="20225" cy="25275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360;p8"/>
            <p:cNvSpPr/>
            <p:nvPr/>
          </p:nvSpPr>
          <p:spPr>
            <a:xfrm>
              <a:off x="3843650" y="2973650"/>
              <a:ext cx="82525" cy="63975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361;p8"/>
            <p:cNvSpPr/>
            <p:nvPr/>
          </p:nvSpPr>
          <p:spPr>
            <a:xfrm>
              <a:off x="4394975" y="3045175"/>
              <a:ext cx="14325" cy="19400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362;p8"/>
            <p:cNvSpPr/>
            <p:nvPr/>
          </p:nvSpPr>
          <p:spPr>
            <a:xfrm>
              <a:off x="4464000" y="2891150"/>
              <a:ext cx="55575" cy="53050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63;p8"/>
            <p:cNvSpPr/>
            <p:nvPr/>
          </p:nvSpPr>
          <p:spPr>
            <a:xfrm>
              <a:off x="4452200" y="29761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64;p8"/>
            <p:cNvSpPr/>
            <p:nvPr/>
          </p:nvSpPr>
          <p:spPr>
            <a:xfrm>
              <a:off x="4373075" y="3023300"/>
              <a:ext cx="61475" cy="60625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65;p8"/>
            <p:cNvSpPr/>
            <p:nvPr/>
          </p:nvSpPr>
          <p:spPr>
            <a:xfrm>
              <a:off x="7067375" y="4626750"/>
              <a:ext cx="59775" cy="239900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66;p8"/>
            <p:cNvSpPr/>
            <p:nvPr/>
          </p:nvSpPr>
          <p:spPr>
            <a:xfrm>
              <a:off x="4497650" y="2953450"/>
              <a:ext cx="8450" cy="58100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67;p8"/>
            <p:cNvSpPr/>
            <p:nvPr/>
          </p:nvSpPr>
          <p:spPr>
            <a:xfrm>
              <a:off x="4487550" y="3155450"/>
              <a:ext cx="68200" cy="7600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68;p8"/>
            <p:cNvSpPr/>
            <p:nvPr/>
          </p:nvSpPr>
          <p:spPr>
            <a:xfrm>
              <a:off x="4487550" y="3087275"/>
              <a:ext cx="58100" cy="6062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69;p8"/>
            <p:cNvSpPr/>
            <p:nvPr/>
          </p:nvSpPr>
          <p:spPr>
            <a:xfrm>
              <a:off x="4341950" y="3092325"/>
              <a:ext cx="63150" cy="59775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0;p8"/>
            <p:cNvSpPr/>
            <p:nvPr/>
          </p:nvSpPr>
          <p:spPr>
            <a:xfrm>
              <a:off x="4566675" y="2947550"/>
              <a:ext cx="64000" cy="60625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1;p8"/>
            <p:cNvSpPr/>
            <p:nvPr/>
          </p:nvSpPr>
          <p:spPr>
            <a:xfrm>
              <a:off x="4483350" y="3089800"/>
              <a:ext cx="8450" cy="58950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2;p8"/>
            <p:cNvSpPr/>
            <p:nvPr/>
          </p:nvSpPr>
          <p:spPr>
            <a:xfrm>
              <a:off x="4104575" y="2898725"/>
              <a:ext cx="64000" cy="59800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3;p8"/>
            <p:cNvSpPr/>
            <p:nvPr/>
          </p:nvSpPr>
          <p:spPr>
            <a:xfrm>
              <a:off x="4501875" y="3099900"/>
              <a:ext cx="22750" cy="1265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4;p8"/>
            <p:cNvSpPr/>
            <p:nvPr/>
          </p:nvSpPr>
          <p:spPr>
            <a:xfrm>
              <a:off x="5144925" y="2978700"/>
              <a:ext cx="56425" cy="56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5;p8"/>
            <p:cNvSpPr/>
            <p:nvPr/>
          </p:nvSpPr>
          <p:spPr>
            <a:xfrm>
              <a:off x="4186225" y="3053600"/>
              <a:ext cx="17700" cy="2612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6;p8"/>
            <p:cNvSpPr/>
            <p:nvPr/>
          </p:nvSpPr>
          <p:spPr>
            <a:xfrm>
              <a:off x="4127300" y="2927350"/>
              <a:ext cx="19400" cy="21900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;p8"/>
            <p:cNvSpPr/>
            <p:nvPr/>
          </p:nvSpPr>
          <p:spPr>
            <a:xfrm>
              <a:off x="4232525" y="3029200"/>
              <a:ext cx="55575" cy="61475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8;p8"/>
            <p:cNvSpPr/>
            <p:nvPr/>
          </p:nvSpPr>
          <p:spPr>
            <a:xfrm>
              <a:off x="4146675" y="2967750"/>
              <a:ext cx="7600" cy="58100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379;p8"/>
            <p:cNvSpPr/>
            <p:nvPr/>
          </p:nvSpPr>
          <p:spPr>
            <a:xfrm>
              <a:off x="4160975" y="3030025"/>
              <a:ext cx="64850" cy="63175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380;p8"/>
            <p:cNvSpPr/>
            <p:nvPr/>
          </p:nvSpPr>
          <p:spPr>
            <a:xfrm>
              <a:off x="4328475" y="3051075"/>
              <a:ext cx="19375" cy="17700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381;p8"/>
            <p:cNvSpPr/>
            <p:nvPr/>
          </p:nvSpPr>
          <p:spPr>
            <a:xfrm>
              <a:off x="4254400" y="3051075"/>
              <a:ext cx="25275" cy="22750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82;p8"/>
            <p:cNvSpPr/>
            <p:nvPr/>
          </p:nvSpPr>
          <p:spPr>
            <a:xfrm>
              <a:off x="4365500" y="3115050"/>
              <a:ext cx="19400" cy="1685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83;p8"/>
            <p:cNvSpPr/>
            <p:nvPr/>
          </p:nvSpPr>
          <p:spPr>
            <a:xfrm>
              <a:off x="4301550" y="3025825"/>
              <a:ext cx="64825" cy="60625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8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07826" y="3809693"/>
            <a:ext cx="6425990" cy="511608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Module Title</a:t>
            </a:r>
          </a:p>
        </p:txBody>
      </p:sp>
      <p:sp>
        <p:nvSpPr>
          <p:cNvPr id="265" name="Title 1"/>
          <p:cNvSpPr>
            <a:spLocks noGrp="1"/>
          </p:cNvSpPr>
          <p:nvPr>
            <p:ph type="ctrTitle" hasCustomPrompt="1"/>
          </p:nvPr>
        </p:nvSpPr>
        <p:spPr>
          <a:xfrm>
            <a:off x="1417437" y="1652299"/>
            <a:ext cx="6404819" cy="21484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269" name="Text Placeholder 210"/>
          <p:cNvSpPr>
            <a:spLocks noGrp="1"/>
          </p:cNvSpPr>
          <p:nvPr>
            <p:ph type="body" sz="quarter" idx="10" hasCustomPrompt="1"/>
          </p:nvPr>
        </p:nvSpPr>
        <p:spPr>
          <a:xfrm>
            <a:off x="2128584" y="1179974"/>
            <a:ext cx="4749939" cy="449362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Chapter Number</a:t>
            </a:r>
          </a:p>
        </p:txBody>
      </p:sp>
      <p:sp>
        <p:nvSpPr>
          <p:cNvPr id="270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6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208;p3"/>
          <p:cNvGrpSpPr/>
          <p:nvPr userDrawn="1"/>
        </p:nvGrpSpPr>
        <p:grpSpPr>
          <a:xfrm>
            <a:off x="92" y="10"/>
            <a:ext cx="9152065" cy="6864065"/>
            <a:chOff x="3843650" y="238125"/>
            <a:chExt cx="3447625" cy="2585725"/>
          </a:xfrm>
        </p:grpSpPr>
        <p:sp>
          <p:nvSpPr>
            <p:cNvPr id="8" name="Google Shape;209;p3"/>
            <p:cNvSpPr/>
            <p:nvPr/>
          </p:nvSpPr>
          <p:spPr>
            <a:xfrm>
              <a:off x="4904200" y="1929925"/>
              <a:ext cx="1327375" cy="316500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;p3"/>
            <p:cNvSpPr/>
            <p:nvPr/>
          </p:nvSpPr>
          <p:spPr>
            <a:xfrm>
              <a:off x="5562400" y="1903850"/>
              <a:ext cx="15175" cy="15175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3"/>
            <p:cNvSpPr/>
            <p:nvPr/>
          </p:nvSpPr>
          <p:spPr>
            <a:xfrm>
              <a:off x="5150825" y="2276725"/>
              <a:ext cx="837500" cy="7600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;p3"/>
            <p:cNvSpPr/>
            <p:nvPr/>
          </p:nvSpPr>
          <p:spPr>
            <a:xfrm>
              <a:off x="6030400" y="634550"/>
              <a:ext cx="6750" cy="14350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3;p3"/>
            <p:cNvSpPr/>
            <p:nvPr/>
          </p:nvSpPr>
          <p:spPr>
            <a:xfrm>
              <a:off x="5362925" y="2780900"/>
              <a:ext cx="430975" cy="42950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4;p3"/>
            <p:cNvSpPr/>
            <p:nvPr/>
          </p:nvSpPr>
          <p:spPr>
            <a:xfrm>
              <a:off x="4575925" y="2354150"/>
              <a:ext cx="326625" cy="469700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;p3"/>
            <p:cNvSpPr/>
            <p:nvPr/>
          </p:nvSpPr>
          <p:spPr>
            <a:xfrm>
              <a:off x="4839400" y="1865975"/>
              <a:ext cx="1471300" cy="15175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6;p3"/>
            <p:cNvSpPr/>
            <p:nvPr/>
          </p:nvSpPr>
          <p:spPr>
            <a:xfrm>
              <a:off x="6021975" y="6556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;p3"/>
            <p:cNvSpPr/>
            <p:nvPr/>
          </p:nvSpPr>
          <p:spPr>
            <a:xfrm>
              <a:off x="6037975" y="6109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;p3"/>
            <p:cNvSpPr/>
            <p:nvPr/>
          </p:nvSpPr>
          <p:spPr>
            <a:xfrm>
              <a:off x="6859475" y="2144575"/>
              <a:ext cx="111975" cy="69875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;p3"/>
            <p:cNvSpPr/>
            <p:nvPr/>
          </p:nvSpPr>
          <p:spPr>
            <a:xfrm>
              <a:off x="7089250" y="1504875"/>
              <a:ext cx="114500" cy="168375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3"/>
            <p:cNvSpPr/>
            <p:nvPr/>
          </p:nvSpPr>
          <p:spPr>
            <a:xfrm>
              <a:off x="6601075" y="2117625"/>
              <a:ext cx="520200" cy="617850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3"/>
            <p:cNvSpPr/>
            <p:nvPr/>
          </p:nvSpPr>
          <p:spPr>
            <a:xfrm>
              <a:off x="6923450" y="1426600"/>
              <a:ext cx="69875" cy="218850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2;p3"/>
            <p:cNvSpPr/>
            <p:nvPr/>
          </p:nvSpPr>
          <p:spPr>
            <a:xfrm>
              <a:off x="6956275" y="2530075"/>
              <a:ext cx="74925" cy="111125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3;p3"/>
            <p:cNvSpPr/>
            <p:nvPr/>
          </p:nvSpPr>
          <p:spPr>
            <a:xfrm>
              <a:off x="6645675" y="2190850"/>
              <a:ext cx="331650" cy="88425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4;p3"/>
            <p:cNvSpPr/>
            <p:nvPr/>
          </p:nvSpPr>
          <p:spPr>
            <a:xfrm>
              <a:off x="7052225" y="2597400"/>
              <a:ext cx="16000" cy="8450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;p3"/>
            <p:cNvSpPr/>
            <p:nvPr/>
          </p:nvSpPr>
          <p:spPr>
            <a:xfrm>
              <a:off x="7051375" y="2588975"/>
              <a:ext cx="11800" cy="7600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6;p3"/>
            <p:cNvSpPr/>
            <p:nvPr/>
          </p:nvSpPr>
          <p:spPr>
            <a:xfrm>
              <a:off x="7026125" y="256795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7;p3"/>
            <p:cNvSpPr/>
            <p:nvPr/>
          </p:nvSpPr>
          <p:spPr>
            <a:xfrm>
              <a:off x="4553200" y="2754800"/>
              <a:ext cx="129650" cy="69050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8;p3"/>
            <p:cNvSpPr/>
            <p:nvPr/>
          </p:nvSpPr>
          <p:spPr>
            <a:xfrm>
              <a:off x="7039600" y="1471200"/>
              <a:ext cx="157425" cy="19867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9;p3"/>
            <p:cNvSpPr/>
            <p:nvPr/>
          </p:nvSpPr>
          <p:spPr>
            <a:xfrm>
              <a:off x="6976475" y="2197600"/>
              <a:ext cx="36200" cy="117850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;p3"/>
            <p:cNvSpPr/>
            <p:nvPr/>
          </p:nvSpPr>
          <p:spPr>
            <a:xfrm>
              <a:off x="6639775" y="2213575"/>
              <a:ext cx="167525" cy="44650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1;p3"/>
            <p:cNvSpPr/>
            <p:nvPr/>
          </p:nvSpPr>
          <p:spPr>
            <a:xfrm>
              <a:off x="6685250" y="2227900"/>
              <a:ext cx="282825" cy="132175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2;p3"/>
            <p:cNvSpPr/>
            <p:nvPr/>
          </p:nvSpPr>
          <p:spPr>
            <a:xfrm>
              <a:off x="6644000" y="2278400"/>
              <a:ext cx="31150" cy="121225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;p3"/>
            <p:cNvSpPr/>
            <p:nvPr/>
          </p:nvSpPr>
          <p:spPr>
            <a:xfrm>
              <a:off x="6672625" y="2313750"/>
              <a:ext cx="334175" cy="88400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;p3"/>
            <p:cNvSpPr/>
            <p:nvPr/>
          </p:nvSpPr>
          <p:spPr>
            <a:xfrm>
              <a:off x="6762675" y="24871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5;p3"/>
            <p:cNvSpPr/>
            <p:nvPr/>
          </p:nvSpPr>
          <p:spPr>
            <a:xfrm>
              <a:off x="7013500" y="2429050"/>
              <a:ext cx="7600" cy="5925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6;p3"/>
            <p:cNvSpPr/>
            <p:nvPr/>
          </p:nvSpPr>
          <p:spPr>
            <a:xfrm>
              <a:off x="7026975" y="2478725"/>
              <a:ext cx="15175" cy="27800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7;p3"/>
            <p:cNvSpPr/>
            <p:nvPr/>
          </p:nvSpPr>
          <p:spPr>
            <a:xfrm>
              <a:off x="7005925" y="2460200"/>
              <a:ext cx="58950" cy="57275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;p3"/>
            <p:cNvSpPr/>
            <p:nvPr/>
          </p:nvSpPr>
          <p:spPr>
            <a:xfrm>
              <a:off x="6926800" y="2425700"/>
              <a:ext cx="63150" cy="5472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9;p3"/>
            <p:cNvSpPr/>
            <p:nvPr/>
          </p:nvSpPr>
          <p:spPr>
            <a:xfrm>
              <a:off x="6867875" y="2439150"/>
              <a:ext cx="63175" cy="58125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0;p3"/>
            <p:cNvSpPr/>
            <p:nvPr/>
          </p:nvSpPr>
          <p:spPr>
            <a:xfrm>
              <a:off x="7017700" y="2426525"/>
              <a:ext cx="12650" cy="31175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1;p3"/>
            <p:cNvSpPr/>
            <p:nvPr/>
          </p:nvSpPr>
          <p:spPr>
            <a:xfrm>
              <a:off x="6901550" y="2507350"/>
              <a:ext cx="16025" cy="27800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2;p3"/>
            <p:cNvSpPr/>
            <p:nvPr/>
          </p:nvSpPr>
          <p:spPr>
            <a:xfrm>
              <a:off x="6878825" y="2490500"/>
              <a:ext cx="63150" cy="5557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3;p3"/>
            <p:cNvSpPr/>
            <p:nvPr/>
          </p:nvSpPr>
          <p:spPr>
            <a:xfrm>
              <a:off x="7032850" y="2440000"/>
              <a:ext cx="5925" cy="6750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4;p3"/>
            <p:cNvSpPr/>
            <p:nvPr/>
          </p:nvSpPr>
          <p:spPr>
            <a:xfrm>
              <a:off x="6807275" y="1085700"/>
              <a:ext cx="484000" cy="586700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;p3"/>
            <p:cNvSpPr/>
            <p:nvPr/>
          </p:nvSpPr>
          <p:spPr>
            <a:xfrm>
              <a:off x="6964675" y="2496400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;p3"/>
            <p:cNvSpPr/>
            <p:nvPr/>
          </p:nvSpPr>
          <p:spPr>
            <a:xfrm>
              <a:off x="7014350" y="2516600"/>
              <a:ext cx="60625" cy="5472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7;p3"/>
            <p:cNvSpPr/>
            <p:nvPr/>
          </p:nvSpPr>
          <p:spPr>
            <a:xfrm>
              <a:off x="6044700" y="589950"/>
              <a:ext cx="8450" cy="13475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8;p3"/>
            <p:cNvSpPr/>
            <p:nvPr/>
          </p:nvSpPr>
          <p:spPr>
            <a:xfrm>
              <a:off x="6754250" y="2521650"/>
              <a:ext cx="64850" cy="53900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9;p3"/>
            <p:cNvSpPr/>
            <p:nvPr/>
          </p:nvSpPr>
          <p:spPr>
            <a:xfrm>
              <a:off x="6746675" y="2465250"/>
              <a:ext cx="58100" cy="58100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;p3"/>
            <p:cNvSpPr/>
            <p:nvPr/>
          </p:nvSpPr>
          <p:spPr>
            <a:xfrm>
              <a:off x="6794650" y="2591500"/>
              <a:ext cx="11825" cy="24450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1;p3"/>
            <p:cNvSpPr/>
            <p:nvPr/>
          </p:nvSpPr>
          <p:spPr>
            <a:xfrm>
              <a:off x="6770250" y="2573825"/>
              <a:ext cx="62300" cy="58100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2;p3"/>
            <p:cNvSpPr/>
            <p:nvPr/>
          </p:nvSpPr>
          <p:spPr>
            <a:xfrm>
              <a:off x="6988250" y="2412225"/>
              <a:ext cx="64825" cy="58100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3;p3"/>
            <p:cNvSpPr/>
            <p:nvPr/>
          </p:nvSpPr>
          <p:spPr>
            <a:xfrm>
              <a:off x="6893150" y="2546050"/>
              <a:ext cx="56400" cy="5642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4;p3"/>
            <p:cNvSpPr/>
            <p:nvPr/>
          </p:nvSpPr>
          <p:spPr>
            <a:xfrm>
              <a:off x="6779500" y="2537650"/>
              <a:ext cx="16875" cy="23575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;p3"/>
            <p:cNvSpPr/>
            <p:nvPr/>
          </p:nvSpPr>
          <p:spPr>
            <a:xfrm>
              <a:off x="6819075" y="2507350"/>
              <a:ext cx="59775" cy="5387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;p3"/>
            <p:cNvSpPr/>
            <p:nvPr/>
          </p:nvSpPr>
          <p:spPr>
            <a:xfrm>
              <a:off x="6827475" y="2467775"/>
              <a:ext cx="15175" cy="29500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7;p3"/>
            <p:cNvSpPr/>
            <p:nvPr/>
          </p:nvSpPr>
          <p:spPr>
            <a:xfrm>
              <a:off x="6984050" y="2574675"/>
              <a:ext cx="27800" cy="22750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8;p3"/>
            <p:cNvSpPr/>
            <p:nvPr/>
          </p:nvSpPr>
          <p:spPr>
            <a:xfrm>
              <a:off x="6808975" y="2453475"/>
              <a:ext cx="55575" cy="5557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9;p3"/>
            <p:cNvSpPr/>
            <p:nvPr/>
          </p:nvSpPr>
          <p:spPr>
            <a:xfrm>
              <a:off x="6914175" y="2562050"/>
              <a:ext cx="15175" cy="24425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0;p3"/>
            <p:cNvSpPr/>
            <p:nvPr/>
          </p:nvSpPr>
          <p:spPr>
            <a:xfrm>
              <a:off x="6841800" y="252417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1;p3"/>
            <p:cNvSpPr/>
            <p:nvPr/>
          </p:nvSpPr>
          <p:spPr>
            <a:xfrm>
              <a:off x="6716375" y="2637800"/>
              <a:ext cx="66525" cy="59800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2;p3"/>
            <p:cNvSpPr/>
            <p:nvPr/>
          </p:nvSpPr>
          <p:spPr>
            <a:xfrm>
              <a:off x="6851050" y="2572150"/>
              <a:ext cx="24425" cy="21900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3;p3"/>
            <p:cNvSpPr/>
            <p:nvPr/>
          </p:nvSpPr>
          <p:spPr>
            <a:xfrm>
              <a:off x="6775300" y="2626025"/>
              <a:ext cx="66525" cy="53050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4;p3"/>
            <p:cNvSpPr/>
            <p:nvPr/>
          </p:nvSpPr>
          <p:spPr>
            <a:xfrm>
              <a:off x="6698700" y="2537650"/>
              <a:ext cx="58100" cy="48825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;p3"/>
            <p:cNvSpPr/>
            <p:nvPr/>
          </p:nvSpPr>
          <p:spPr>
            <a:xfrm>
              <a:off x="6740800" y="2658000"/>
              <a:ext cx="19375" cy="24450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;p3"/>
            <p:cNvSpPr/>
            <p:nvPr/>
          </p:nvSpPr>
          <p:spPr>
            <a:xfrm>
              <a:off x="6705450" y="2585625"/>
              <a:ext cx="62300" cy="57250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7;p3"/>
            <p:cNvSpPr/>
            <p:nvPr/>
          </p:nvSpPr>
          <p:spPr>
            <a:xfrm>
              <a:off x="6806450" y="2643700"/>
              <a:ext cx="14325" cy="23600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;p3"/>
            <p:cNvSpPr/>
            <p:nvPr/>
          </p:nvSpPr>
          <p:spPr>
            <a:xfrm>
              <a:off x="6932700" y="2630225"/>
              <a:ext cx="5925" cy="5075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;p3"/>
            <p:cNvSpPr/>
            <p:nvPr/>
          </p:nvSpPr>
          <p:spPr>
            <a:xfrm>
              <a:off x="6903250" y="2595725"/>
              <a:ext cx="58925" cy="5387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0;p3"/>
            <p:cNvSpPr/>
            <p:nvPr/>
          </p:nvSpPr>
          <p:spPr>
            <a:xfrm>
              <a:off x="6844325" y="2609175"/>
              <a:ext cx="64000" cy="55600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1;p3"/>
            <p:cNvSpPr/>
            <p:nvPr/>
          </p:nvSpPr>
          <p:spPr>
            <a:xfrm>
              <a:off x="6835050" y="2561200"/>
              <a:ext cx="56425" cy="5557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2;p3"/>
            <p:cNvSpPr/>
            <p:nvPr/>
          </p:nvSpPr>
          <p:spPr>
            <a:xfrm>
              <a:off x="6862825" y="2622650"/>
              <a:ext cx="26125" cy="29475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3;p3"/>
            <p:cNvSpPr/>
            <p:nvPr/>
          </p:nvSpPr>
          <p:spPr>
            <a:xfrm>
              <a:off x="6254275" y="238125"/>
              <a:ext cx="974725" cy="642225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4;p3"/>
            <p:cNvSpPr/>
            <p:nvPr/>
          </p:nvSpPr>
          <p:spPr>
            <a:xfrm>
              <a:off x="6883875" y="670750"/>
              <a:ext cx="53900" cy="50525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5;p3"/>
            <p:cNvSpPr/>
            <p:nvPr/>
          </p:nvSpPr>
          <p:spPr>
            <a:xfrm>
              <a:off x="6979825" y="2369300"/>
              <a:ext cx="63150" cy="42100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6;p3"/>
            <p:cNvSpPr/>
            <p:nvPr/>
          </p:nvSpPr>
          <p:spPr>
            <a:xfrm>
              <a:off x="6897350" y="685900"/>
              <a:ext cx="26125" cy="2022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7;p3"/>
            <p:cNvSpPr/>
            <p:nvPr/>
          </p:nvSpPr>
          <p:spPr>
            <a:xfrm>
              <a:off x="6942800" y="2476200"/>
              <a:ext cx="61475" cy="58100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8;p3"/>
            <p:cNvSpPr/>
            <p:nvPr/>
          </p:nvSpPr>
          <p:spPr>
            <a:xfrm>
              <a:off x="6845150" y="128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;p3"/>
            <p:cNvSpPr/>
            <p:nvPr/>
          </p:nvSpPr>
          <p:spPr>
            <a:xfrm>
              <a:off x="6918400" y="2384450"/>
              <a:ext cx="60625" cy="39575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0;p3"/>
            <p:cNvSpPr/>
            <p:nvPr/>
          </p:nvSpPr>
          <p:spPr>
            <a:xfrm>
              <a:off x="6689450" y="2435800"/>
              <a:ext cx="87550" cy="43800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;p3"/>
            <p:cNvSpPr/>
            <p:nvPr/>
          </p:nvSpPr>
          <p:spPr>
            <a:xfrm>
              <a:off x="3843650" y="1982125"/>
              <a:ext cx="530300" cy="841725"/>
            </a:xfrm>
            <a:custGeom>
              <a:avLst/>
              <a:gdLst/>
              <a:ahLst/>
              <a:cxnLst/>
              <a:rect l="l" t="t" r="r" b="b"/>
              <a:pathLst>
                <a:path w="21212" h="33669" extrusionOk="0">
                  <a:moveTo>
                    <a:pt x="18787" y="11144"/>
                  </a:moveTo>
                  <a:lnTo>
                    <a:pt x="18990" y="11178"/>
                  </a:lnTo>
                  <a:lnTo>
                    <a:pt x="19091" y="11212"/>
                  </a:lnTo>
                  <a:lnTo>
                    <a:pt x="19192" y="11279"/>
                  </a:lnTo>
                  <a:lnTo>
                    <a:pt x="19360" y="11481"/>
                  </a:lnTo>
                  <a:lnTo>
                    <a:pt x="19562" y="11750"/>
                  </a:lnTo>
                  <a:lnTo>
                    <a:pt x="19730" y="12053"/>
                  </a:lnTo>
                  <a:lnTo>
                    <a:pt x="19596" y="12188"/>
                  </a:lnTo>
                  <a:lnTo>
                    <a:pt x="19562" y="12154"/>
                  </a:lnTo>
                  <a:lnTo>
                    <a:pt x="19495" y="12121"/>
                  </a:lnTo>
                  <a:lnTo>
                    <a:pt x="19461" y="12154"/>
                  </a:lnTo>
                  <a:lnTo>
                    <a:pt x="19427" y="12188"/>
                  </a:lnTo>
                  <a:lnTo>
                    <a:pt x="19360" y="12255"/>
                  </a:lnTo>
                  <a:lnTo>
                    <a:pt x="19225" y="12020"/>
                  </a:lnTo>
                  <a:lnTo>
                    <a:pt x="19158" y="11784"/>
                  </a:lnTo>
                  <a:lnTo>
                    <a:pt x="19057" y="11515"/>
                  </a:lnTo>
                  <a:lnTo>
                    <a:pt x="18956" y="11279"/>
                  </a:lnTo>
                  <a:lnTo>
                    <a:pt x="18888" y="11212"/>
                  </a:lnTo>
                  <a:lnTo>
                    <a:pt x="18821" y="11212"/>
                  </a:lnTo>
                  <a:lnTo>
                    <a:pt x="18754" y="11245"/>
                  </a:lnTo>
                  <a:lnTo>
                    <a:pt x="18720" y="11346"/>
                  </a:lnTo>
                  <a:lnTo>
                    <a:pt x="18720" y="11750"/>
                  </a:lnTo>
                  <a:lnTo>
                    <a:pt x="18754" y="12154"/>
                  </a:lnTo>
                  <a:lnTo>
                    <a:pt x="18653" y="11784"/>
                  </a:lnTo>
                  <a:lnTo>
                    <a:pt x="18552" y="11447"/>
                  </a:lnTo>
                  <a:lnTo>
                    <a:pt x="18518" y="11414"/>
                  </a:lnTo>
                  <a:lnTo>
                    <a:pt x="18484" y="11380"/>
                  </a:lnTo>
                  <a:lnTo>
                    <a:pt x="18787" y="11144"/>
                  </a:lnTo>
                  <a:close/>
                  <a:moveTo>
                    <a:pt x="17508" y="12255"/>
                  </a:moveTo>
                  <a:lnTo>
                    <a:pt x="17474" y="12424"/>
                  </a:lnTo>
                  <a:lnTo>
                    <a:pt x="17441" y="12390"/>
                  </a:lnTo>
                  <a:lnTo>
                    <a:pt x="17373" y="12390"/>
                  </a:lnTo>
                  <a:lnTo>
                    <a:pt x="17508" y="12255"/>
                  </a:lnTo>
                  <a:close/>
                  <a:moveTo>
                    <a:pt x="19023" y="12121"/>
                  </a:moveTo>
                  <a:lnTo>
                    <a:pt x="19091" y="12323"/>
                  </a:lnTo>
                  <a:lnTo>
                    <a:pt x="19225" y="12491"/>
                  </a:lnTo>
                  <a:lnTo>
                    <a:pt x="18990" y="12693"/>
                  </a:lnTo>
                  <a:lnTo>
                    <a:pt x="19023" y="12424"/>
                  </a:lnTo>
                  <a:lnTo>
                    <a:pt x="19023" y="12121"/>
                  </a:lnTo>
                  <a:close/>
                  <a:moveTo>
                    <a:pt x="18282" y="11548"/>
                  </a:moveTo>
                  <a:lnTo>
                    <a:pt x="18249" y="11851"/>
                  </a:lnTo>
                  <a:lnTo>
                    <a:pt x="18215" y="12188"/>
                  </a:lnTo>
                  <a:lnTo>
                    <a:pt x="18114" y="12828"/>
                  </a:lnTo>
                  <a:lnTo>
                    <a:pt x="18013" y="12356"/>
                  </a:lnTo>
                  <a:lnTo>
                    <a:pt x="17878" y="11885"/>
                  </a:lnTo>
                  <a:lnTo>
                    <a:pt x="18282" y="11548"/>
                  </a:lnTo>
                  <a:close/>
                  <a:moveTo>
                    <a:pt x="18484" y="12087"/>
                  </a:moveTo>
                  <a:lnTo>
                    <a:pt x="18653" y="12996"/>
                  </a:lnTo>
                  <a:lnTo>
                    <a:pt x="17542" y="14040"/>
                  </a:lnTo>
                  <a:lnTo>
                    <a:pt x="17609" y="13602"/>
                  </a:lnTo>
                  <a:lnTo>
                    <a:pt x="17643" y="13131"/>
                  </a:lnTo>
                  <a:lnTo>
                    <a:pt x="17676" y="12693"/>
                  </a:lnTo>
                  <a:lnTo>
                    <a:pt x="17744" y="12255"/>
                  </a:lnTo>
                  <a:lnTo>
                    <a:pt x="17878" y="12794"/>
                  </a:lnTo>
                  <a:lnTo>
                    <a:pt x="18013" y="13333"/>
                  </a:lnTo>
                  <a:lnTo>
                    <a:pt x="18047" y="13400"/>
                  </a:lnTo>
                  <a:lnTo>
                    <a:pt x="18114" y="13434"/>
                  </a:lnTo>
                  <a:lnTo>
                    <a:pt x="18181" y="13400"/>
                  </a:lnTo>
                  <a:lnTo>
                    <a:pt x="18249" y="13333"/>
                  </a:lnTo>
                  <a:lnTo>
                    <a:pt x="18350" y="13030"/>
                  </a:lnTo>
                  <a:lnTo>
                    <a:pt x="18383" y="12727"/>
                  </a:lnTo>
                  <a:lnTo>
                    <a:pt x="18484" y="12087"/>
                  </a:lnTo>
                  <a:close/>
                  <a:moveTo>
                    <a:pt x="21010" y="13703"/>
                  </a:moveTo>
                  <a:lnTo>
                    <a:pt x="21043" y="13905"/>
                  </a:lnTo>
                  <a:lnTo>
                    <a:pt x="21077" y="14073"/>
                  </a:lnTo>
                  <a:lnTo>
                    <a:pt x="21010" y="14040"/>
                  </a:lnTo>
                  <a:lnTo>
                    <a:pt x="21010" y="13703"/>
                  </a:lnTo>
                  <a:close/>
                  <a:moveTo>
                    <a:pt x="17306" y="12457"/>
                  </a:moveTo>
                  <a:lnTo>
                    <a:pt x="17306" y="12491"/>
                  </a:lnTo>
                  <a:lnTo>
                    <a:pt x="17272" y="12693"/>
                  </a:lnTo>
                  <a:lnTo>
                    <a:pt x="17239" y="12727"/>
                  </a:lnTo>
                  <a:lnTo>
                    <a:pt x="17239" y="12929"/>
                  </a:lnTo>
                  <a:lnTo>
                    <a:pt x="17205" y="13131"/>
                  </a:lnTo>
                  <a:lnTo>
                    <a:pt x="17239" y="13535"/>
                  </a:lnTo>
                  <a:lnTo>
                    <a:pt x="17239" y="13568"/>
                  </a:lnTo>
                  <a:lnTo>
                    <a:pt x="17171" y="13838"/>
                  </a:lnTo>
                  <a:lnTo>
                    <a:pt x="17070" y="14107"/>
                  </a:lnTo>
                  <a:lnTo>
                    <a:pt x="16936" y="13838"/>
                  </a:lnTo>
                  <a:lnTo>
                    <a:pt x="16868" y="13535"/>
                  </a:lnTo>
                  <a:lnTo>
                    <a:pt x="16835" y="13232"/>
                  </a:lnTo>
                  <a:lnTo>
                    <a:pt x="16835" y="12929"/>
                  </a:lnTo>
                  <a:lnTo>
                    <a:pt x="17306" y="12457"/>
                  </a:lnTo>
                  <a:close/>
                  <a:moveTo>
                    <a:pt x="17272" y="14174"/>
                  </a:moveTo>
                  <a:lnTo>
                    <a:pt x="17340" y="14242"/>
                  </a:lnTo>
                  <a:lnTo>
                    <a:pt x="17171" y="14410"/>
                  </a:lnTo>
                  <a:lnTo>
                    <a:pt x="17171" y="14410"/>
                  </a:lnTo>
                  <a:lnTo>
                    <a:pt x="17272" y="14174"/>
                  </a:lnTo>
                  <a:close/>
                  <a:moveTo>
                    <a:pt x="16666" y="13131"/>
                  </a:moveTo>
                  <a:lnTo>
                    <a:pt x="16666" y="13400"/>
                  </a:lnTo>
                  <a:lnTo>
                    <a:pt x="16666" y="13636"/>
                  </a:lnTo>
                  <a:lnTo>
                    <a:pt x="16666" y="13703"/>
                  </a:lnTo>
                  <a:lnTo>
                    <a:pt x="16599" y="14107"/>
                  </a:lnTo>
                  <a:lnTo>
                    <a:pt x="16498" y="14477"/>
                  </a:lnTo>
                  <a:lnTo>
                    <a:pt x="16363" y="14073"/>
                  </a:lnTo>
                  <a:lnTo>
                    <a:pt x="16262" y="13703"/>
                  </a:lnTo>
                  <a:lnTo>
                    <a:pt x="16195" y="13636"/>
                  </a:lnTo>
                  <a:lnTo>
                    <a:pt x="16666" y="13131"/>
                  </a:lnTo>
                  <a:close/>
                  <a:moveTo>
                    <a:pt x="16801" y="14107"/>
                  </a:moveTo>
                  <a:lnTo>
                    <a:pt x="16969" y="14410"/>
                  </a:lnTo>
                  <a:lnTo>
                    <a:pt x="17037" y="14477"/>
                  </a:lnTo>
                  <a:lnTo>
                    <a:pt x="17104" y="14477"/>
                  </a:lnTo>
                  <a:lnTo>
                    <a:pt x="16027" y="15555"/>
                  </a:lnTo>
                  <a:lnTo>
                    <a:pt x="16094" y="15286"/>
                  </a:lnTo>
                  <a:lnTo>
                    <a:pt x="16161" y="14983"/>
                  </a:lnTo>
                  <a:lnTo>
                    <a:pt x="16195" y="14376"/>
                  </a:lnTo>
                  <a:lnTo>
                    <a:pt x="16296" y="14612"/>
                  </a:lnTo>
                  <a:lnTo>
                    <a:pt x="16397" y="14848"/>
                  </a:lnTo>
                  <a:lnTo>
                    <a:pt x="16431" y="14882"/>
                  </a:lnTo>
                  <a:lnTo>
                    <a:pt x="16565" y="14882"/>
                  </a:lnTo>
                  <a:lnTo>
                    <a:pt x="16633" y="14814"/>
                  </a:lnTo>
                  <a:lnTo>
                    <a:pt x="16734" y="14477"/>
                  </a:lnTo>
                  <a:lnTo>
                    <a:pt x="16801" y="14107"/>
                  </a:lnTo>
                  <a:close/>
                  <a:moveTo>
                    <a:pt x="20976" y="14242"/>
                  </a:moveTo>
                  <a:lnTo>
                    <a:pt x="20976" y="14477"/>
                  </a:lnTo>
                  <a:lnTo>
                    <a:pt x="20909" y="14612"/>
                  </a:lnTo>
                  <a:lnTo>
                    <a:pt x="20774" y="14882"/>
                  </a:lnTo>
                  <a:lnTo>
                    <a:pt x="20639" y="15117"/>
                  </a:lnTo>
                  <a:lnTo>
                    <a:pt x="20471" y="15353"/>
                  </a:lnTo>
                  <a:lnTo>
                    <a:pt x="20269" y="15555"/>
                  </a:lnTo>
                  <a:lnTo>
                    <a:pt x="20505" y="15252"/>
                  </a:lnTo>
                  <a:lnTo>
                    <a:pt x="20707" y="14915"/>
                  </a:lnTo>
                  <a:lnTo>
                    <a:pt x="20875" y="14578"/>
                  </a:lnTo>
                  <a:lnTo>
                    <a:pt x="20976" y="14242"/>
                  </a:lnTo>
                  <a:close/>
                  <a:moveTo>
                    <a:pt x="15993" y="13871"/>
                  </a:moveTo>
                  <a:lnTo>
                    <a:pt x="15926" y="14578"/>
                  </a:lnTo>
                  <a:lnTo>
                    <a:pt x="15892" y="14915"/>
                  </a:lnTo>
                  <a:lnTo>
                    <a:pt x="15858" y="15252"/>
                  </a:lnTo>
                  <a:lnTo>
                    <a:pt x="15757" y="14949"/>
                  </a:lnTo>
                  <a:lnTo>
                    <a:pt x="15724" y="14612"/>
                  </a:lnTo>
                  <a:lnTo>
                    <a:pt x="15690" y="14545"/>
                  </a:lnTo>
                  <a:lnTo>
                    <a:pt x="15623" y="14511"/>
                  </a:lnTo>
                  <a:lnTo>
                    <a:pt x="15555" y="14511"/>
                  </a:lnTo>
                  <a:lnTo>
                    <a:pt x="15488" y="14578"/>
                  </a:lnTo>
                  <a:lnTo>
                    <a:pt x="15353" y="15286"/>
                  </a:lnTo>
                  <a:lnTo>
                    <a:pt x="15219" y="15993"/>
                  </a:lnTo>
                  <a:lnTo>
                    <a:pt x="15084" y="15488"/>
                  </a:lnTo>
                  <a:lnTo>
                    <a:pt x="14983" y="14949"/>
                  </a:lnTo>
                  <a:lnTo>
                    <a:pt x="15993" y="13871"/>
                  </a:lnTo>
                  <a:close/>
                  <a:moveTo>
                    <a:pt x="15589" y="15286"/>
                  </a:moveTo>
                  <a:lnTo>
                    <a:pt x="15757" y="15690"/>
                  </a:lnTo>
                  <a:lnTo>
                    <a:pt x="15791" y="15723"/>
                  </a:lnTo>
                  <a:lnTo>
                    <a:pt x="15858" y="15723"/>
                  </a:lnTo>
                  <a:lnTo>
                    <a:pt x="15421" y="16161"/>
                  </a:lnTo>
                  <a:lnTo>
                    <a:pt x="15522" y="15723"/>
                  </a:lnTo>
                  <a:lnTo>
                    <a:pt x="15589" y="15286"/>
                  </a:lnTo>
                  <a:close/>
                  <a:moveTo>
                    <a:pt x="14916" y="15824"/>
                  </a:moveTo>
                  <a:lnTo>
                    <a:pt x="15017" y="16127"/>
                  </a:lnTo>
                  <a:lnTo>
                    <a:pt x="15151" y="16397"/>
                  </a:lnTo>
                  <a:lnTo>
                    <a:pt x="15151" y="16430"/>
                  </a:lnTo>
                  <a:lnTo>
                    <a:pt x="14848" y="16733"/>
                  </a:lnTo>
                  <a:lnTo>
                    <a:pt x="14916" y="16262"/>
                  </a:lnTo>
                  <a:lnTo>
                    <a:pt x="14916" y="15824"/>
                  </a:lnTo>
                  <a:close/>
                  <a:moveTo>
                    <a:pt x="14747" y="15218"/>
                  </a:moveTo>
                  <a:lnTo>
                    <a:pt x="14680" y="16127"/>
                  </a:lnTo>
                  <a:lnTo>
                    <a:pt x="14613" y="16565"/>
                  </a:lnTo>
                  <a:lnTo>
                    <a:pt x="14579" y="16801"/>
                  </a:lnTo>
                  <a:lnTo>
                    <a:pt x="14512" y="17003"/>
                  </a:lnTo>
                  <a:lnTo>
                    <a:pt x="14411" y="16700"/>
                  </a:lnTo>
                  <a:lnTo>
                    <a:pt x="14343" y="16397"/>
                  </a:lnTo>
                  <a:lnTo>
                    <a:pt x="14209" y="15723"/>
                  </a:lnTo>
                  <a:lnTo>
                    <a:pt x="14747" y="15218"/>
                  </a:lnTo>
                  <a:close/>
                  <a:moveTo>
                    <a:pt x="13906" y="15993"/>
                  </a:moveTo>
                  <a:lnTo>
                    <a:pt x="13771" y="16599"/>
                  </a:lnTo>
                  <a:lnTo>
                    <a:pt x="13670" y="16902"/>
                  </a:lnTo>
                  <a:lnTo>
                    <a:pt x="13569" y="17205"/>
                  </a:lnTo>
                  <a:lnTo>
                    <a:pt x="13468" y="16834"/>
                  </a:lnTo>
                  <a:lnTo>
                    <a:pt x="13333" y="16464"/>
                  </a:lnTo>
                  <a:lnTo>
                    <a:pt x="13906" y="15993"/>
                  </a:lnTo>
                  <a:close/>
                  <a:moveTo>
                    <a:pt x="12997" y="16733"/>
                  </a:moveTo>
                  <a:lnTo>
                    <a:pt x="12929" y="17104"/>
                  </a:lnTo>
                  <a:lnTo>
                    <a:pt x="12896" y="17508"/>
                  </a:lnTo>
                  <a:lnTo>
                    <a:pt x="12828" y="16868"/>
                  </a:lnTo>
                  <a:lnTo>
                    <a:pt x="12997" y="16733"/>
                  </a:lnTo>
                  <a:close/>
                  <a:moveTo>
                    <a:pt x="12492" y="17104"/>
                  </a:moveTo>
                  <a:lnTo>
                    <a:pt x="12458" y="17474"/>
                  </a:lnTo>
                  <a:lnTo>
                    <a:pt x="12391" y="17811"/>
                  </a:lnTo>
                  <a:lnTo>
                    <a:pt x="12357" y="18181"/>
                  </a:lnTo>
                  <a:lnTo>
                    <a:pt x="12256" y="18518"/>
                  </a:lnTo>
                  <a:lnTo>
                    <a:pt x="12155" y="18013"/>
                  </a:lnTo>
                  <a:lnTo>
                    <a:pt x="11987" y="17474"/>
                  </a:lnTo>
                  <a:lnTo>
                    <a:pt x="12492" y="17104"/>
                  </a:lnTo>
                  <a:close/>
                  <a:moveTo>
                    <a:pt x="8216" y="236"/>
                  </a:moveTo>
                  <a:lnTo>
                    <a:pt x="8889" y="808"/>
                  </a:lnTo>
                  <a:lnTo>
                    <a:pt x="9529" y="1448"/>
                  </a:lnTo>
                  <a:lnTo>
                    <a:pt x="10135" y="2088"/>
                  </a:lnTo>
                  <a:lnTo>
                    <a:pt x="10707" y="2761"/>
                  </a:lnTo>
                  <a:lnTo>
                    <a:pt x="11886" y="4108"/>
                  </a:lnTo>
                  <a:lnTo>
                    <a:pt x="12492" y="4781"/>
                  </a:lnTo>
                  <a:lnTo>
                    <a:pt x="13098" y="5421"/>
                  </a:lnTo>
                  <a:lnTo>
                    <a:pt x="14478" y="6734"/>
                  </a:lnTo>
                  <a:lnTo>
                    <a:pt x="15118" y="7407"/>
                  </a:lnTo>
                  <a:lnTo>
                    <a:pt x="15791" y="8114"/>
                  </a:lnTo>
                  <a:lnTo>
                    <a:pt x="17070" y="9629"/>
                  </a:lnTo>
                  <a:lnTo>
                    <a:pt x="18383" y="11144"/>
                  </a:lnTo>
                  <a:lnTo>
                    <a:pt x="17811" y="11616"/>
                  </a:lnTo>
                  <a:lnTo>
                    <a:pt x="17239" y="12121"/>
                  </a:lnTo>
                  <a:lnTo>
                    <a:pt x="16734" y="12659"/>
                  </a:lnTo>
                  <a:lnTo>
                    <a:pt x="16195" y="13232"/>
                  </a:lnTo>
                  <a:lnTo>
                    <a:pt x="15185" y="14343"/>
                  </a:lnTo>
                  <a:lnTo>
                    <a:pt x="14680" y="14882"/>
                  </a:lnTo>
                  <a:lnTo>
                    <a:pt x="14175" y="15420"/>
                  </a:lnTo>
                  <a:lnTo>
                    <a:pt x="13636" y="15925"/>
                  </a:lnTo>
                  <a:lnTo>
                    <a:pt x="13064" y="16363"/>
                  </a:lnTo>
                  <a:lnTo>
                    <a:pt x="11919" y="17238"/>
                  </a:lnTo>
                  <a:lnTo>
                    <a:pt x="11852" y="17205"/>
                  </a:lnTo>
                  <a:lnTo>
                    <a:pt x="11785" y="17171"/>
                  </a:lnTo>
                  <a:lnTo>
                    <a:pt x="11717" y="17171"/>
                  </a:lnTo>
                  <a:lnTo>
                    <a:pt x="11684" y="17238"/>
                  </a:lnTo>
                  <a:lnTo>
                    <a:pt x="11650" y="17440"/>
                  </a:lnTo>
                  <a:lnTo>
                    <a:pt x="11347" y="17676"/>
                  </a:lnTo>
                  <a:lnTo>
                    <a:pt x="10808" y="18114"/>
                  </a:lnTo>
                  <a:lnTo>
                    <a:pt x="10337" y="18551"/>
                  </a:lnTo>
                  <a:lnTo>
                    <a:pt x="9933" y="18282"/>
                  </a:lnTo>
                  <a:lnTo>
                    <a:pt x="9529" y="17945"/>
                  </a:lnTo>
                  <a:lnTo>
                    <a:pt x="9192" y="17609"/>
                  </a:lnTo>
                  <a:lnTo>
                    <a:pt x="8855" y="17238"/>
                  </a:lnTo>
                  <a:lnTo>
                    <a:pt x="8182" y="16464"/>
                  </a:lnTo>
                  <a:lnTo>
                    <a:pt x="7542" y="15690"/>
                  </a:lnTo>
                  <a:lnTo>
                    <a:pt x="6835" y="14949"/>
                  </a:lnTo>
                  <a:lnTo>
                    <a:pt x="6465" y="14578"/>
                  </a:lnTo>
                  <a:lnTo>
                    <a:pt x="6128" y="14141"/>
                  </a:lnTo>
                  <a:lnTo>
                    <a:pt x="5556" y="13434"/>
                  </a:lnTo>
                  <a:lnTo>
                    <a:pt x="5253" y="13097"/>
                  </a:lnTo>
                  <a:lnTo>
                    <a:pt x="4950" y="12760"/>
                  </a:lnTo>
                  <a:lnTo>
                    <a:pt x="4209" y="12053"/>
                  </a:lnTo>
                  <a:lnTo>
                    <a:pt x="3873" y="11683"/>
                  </a:lnTo>
                  <a:lnTo>
                    <a:pt x="3536" y="11279"/>
                  </a:lnTo>
                  <a:lnTo>
                    <a:pt x="2896" y="10404"/>
                  </a:lnTo>
                  <a:lnTo>
                    <a:pt x="2223" y="9495"/>
                  </a:lnTo>
                  <a:lnTo>
                    <a:pt x="1751" y="8922"/>
                  </a:lnTo>
                  <a:lnTo>
                    <a:pt x="1516" y="8619"/>
                  </a:lnTo>
                  <a:lnTo>
                    <a:pt x="1246" y="8350"/>
                  </a:lnTo>
                  <a:lnTo>
                    <a:pt x="741" y="7912"/>
                  </a:lnTo>
                  <a:lnTo>
                    <a:pt x="472" y="7710"/>
                  </a:lnTo>
                  <a:lnTo>
                    <a:pt x="270" y="7441"/>
                  </a:lnTo>
                  <a:lnTo>
                    <a:pt x="539" y="7239"/>
                  </a:lnTo>
                  <a:lnTo>
                    <a:pt x="809" y="7037"/>
                  </a:lnTo>
                  <a:lnTo>
                    <a:pt x="1347" y="6532"/>
                  </a:lnTo>
                  <a:lnTo>
                    <a:pt x="1819" y="6027"/>
                  </a:lnTo>
                  <a:lnTo>
                    <a:pt x="2256" y="5488"/>
                  </a:lnTo>
                  <a:lnTo>
                    <a:pt x="2762" y="4882"/>
                  </a:lnTo>
                  <a:lnTo>
                    <a:pt x="3300" y="4310"/>
                  </a:lnTo>
                  <a:lnTo>
                    <a:pt x="3873" y="3737"/>
                  </a:lnTo>
                  <a:lnTo>
                    <a:pt x="4479" y="3232"/>
                  </a:lnTo>
                  <a:lnTo>
                    <a:pt x="6364" y="1751"/>
                  </a:lnTo>
                  <a:lnTo>
                    <a:pt x="8216" y="236"/>
                  </a:lnTo>
                  <a:close/>
                  <a:moveTo>
                    <a:pt x="14074" y="16296"/>
                  </a:moveTo>
                  <a:lnTo>
                    <a:pt x="14175" y="16767"/>
                  </a:lnTo>
                  <a:lnTo>
                    <a:pt x="14242" y="17003"/>
                  </a:lnTo>
                  <a:lnTo>
                    <a:pt x="14343" y="17205"/>
                  </a:lnTo>
                  <a:lnTo>
                    <a:pt x="13670" y="17811"/>
                  </a:lnTo>
                  <a:lnTo>
                    <a:pt x="12963" y="18383"/>
                  </a:lnTo>
                  <a:lnTo>
                    <a:pt x="12391" y="18854"/>
                  </a:lnTo>
                  <a:lnTo>
                    <a:pt x="12492" y="18585"/>
                  </a:lnTo>
                  <a:lnTo>
                    <a:pt x="12593" y="18282"/>
                  </a:lnTo>
                  <a:lnTo>
                    <a:pt x="12660" y="17710"/>
                  </a:lnTo>
                  <a:lnTo>
                    <a:pt x="12694" y="18013"/>
                  </a:lnTo>
                  <a:lnTo>
                    <a:pt x="12761" y="18316"/>
                  </a:lnTo>
                  <a:lnTo>
                    <a:pt x="12795" y="18349"/>
                  </a:lnTo>
                  <a:lnTo>
                    <a:pt x="12862" y="18383"/>
                  </a:lnTo>
                  <a:lnTo>
                    <a:pt x="12963" y="18383"/>
                  </a:lnTo>
                  <a:lnTo>
                    <a:pt x="13030" y="18316"/>
                  </a:lnTo>
                  <a:lnTo>
                    <a:pt x="13098" y="17945"/>
                  </a:lnTo>
                  <a:lnTo>
                    <a:pt x="13131" y="17575"/>
                  </a:lnTo>
                  <a:lnTo>
                    <a:pt x="13165" y="17205"/>
                  </a:lnTo>
                  <a:lnTo>
                    <a:pt x="13199" y="16868"/>
                  </a:lnTo>
                  <a:lnTo>
                    <a:pt x="13333" y="17205"/>
                  </a:lnTo>
                  <a:lnTo>
                    <a:pt x="13468" y="17541"/>
                  </a:lnTo>
                  <a:lnTo>
                    <a:pt x="13502" y="17609"/>
                  </a:lnTo>
                  <a:lnTo>
                    <a:pt x="13636" y="17609"/>
                  </a:lnTo>
                  <a:lnTo>
                    <a:pt x="13670" y="17541"/>
                  </a:lnTo>
                  <a:lnTo>
                    <a:pt x="13805" y="17272"/>
                  </a:lnTo>
                  <a:lnTo>
                    <a:pt x="13906" y="16935"/>
                  </a:lnTo>
                  <a:lnTo>
                    <a:pt x="14074" y="16296"/>
                  </a:lnTo>
                  <a:close/>
                  <a:moveTo>
                    <a:pt x="11616" y="17777"/>
                  </a:moveTo>
                  <a:lnTo>
                    <a:pt x="11583" y="18585"/>
                  </a:lnTo>
                  <a:lnTo>
                    <a:pt x="11549" y="18989"/>
                  </a:lnTo>
                  <a:lnTo>
                    <a:pt x="11482" y="19393"/>
                  </a:lnTo>
                  <a:lnTo>
                    <a:pt x="11347" y="18821"/>
                  </a:lnTo>
                  <a:lnTo>
                    <a:pt x="11246" y="18248"/>
                  </a:lnTo>
                  <a:lnTo>
                    <a:pt x="11212" y="18181"/>
                  </a:lnTo>
                  <a:lnTo>
                    <a:pt x="11145" y="18147"/>
                  </a:lnTo>
                  <a:lnTo>
                    <a:pt x="11313" y="18013"/>
                  </a:lnTo>
                  <a:lnTo>
                    <a:pt x="11616" y="17777"/>
                  </a:lnTo>
                  <a:close/>
                  <a:moveTo>
                    <a:pt x="11852" y="17878"/>
                  </a:moveTo>
                  <a:lnTo>
                    <a:pt x="11987" y="18417"/>
                  </a:lnTo>
                  <a:lnTo>
                    <a:pt x="12088" y="18922"/>
                  </a:lnTo>
                  <a:lnTo>
                    <a:pt x="12121" y="18989"/>
                  </a:lnTo>
                  <a:lnTo>
                    <a:pt x="12189" y="19023"/>
                  </a:lnTo>
                  <a:lnTo>
                    <a:pt x="12088" y="19090"/>
                  </a:lnTo>
                  <a:lnTo>
                    <a:pt x="11717" y="19427"/>
                  </a:lnTo>
                  <a:lnTo>
                    <a:pt x="11785" y="19023"/>
                  </a:lnTo>
                  <a:lnTo>
                    <a:pt x="11818" y="18652"/>
                  </a:lnTo>
                  <a:lnTo>
                    <a:pt x="11852" y="17878"/>
                  </a:lnTo>
                  <a:close/>
                  <a:moveTo>
                    <a:pt x="10977" y="18282"/>
                  </a:moveTo>
                  <a:lnTo>
                    <a:pt x="10876" y="18686"/>
                  </a:lnTo>
                  <a:lnTo>
                    <a:pt x="10808" y="19090"/>
                  </a:lnTo>
                  <a:lnTo>
                    <a:pt x="10741" y="19528"/>
                  </a:lnTo>
                  <a:lnTo>
                    <a:pt x="10640" y="19932"/>
                  </a:lnTo>
                  <a:lnTo>
                    <a:pt x="10505" y="19359"/>
                  </a:lnTo>
                  <a:lnTo>
                    <a:pt x="10404" y="18787"/>
                  </a:lnTo>
                  <a:lnTo>
                    <a:pt x="10977" y="18282"/>
                  </a:lnTo>
                  <a:close/>
                  <a:moveTo>
                    <a:pt x="11111" y="18753"/>
                  </a:moveTo>
                  <a:lnTo>
                    <a:pt x="11212" y="19258"/>
                  </a:lnTo>
                  <a:lnTo>
                    <a:pt x="11313" y="19763"/>
                  </a:lnTo>
                  <a:lnTo>
                    <a:pt x="10775" y="20235"/>
                  </a:lnTo>
                  <a:lnTo>
                    <a:pt x="10775" y="20235"/>
                  </a:lnTo>
                  <a:lnTo>
                    <a:pt x="10909" y="19898"/>
                  </a:lnTo>
                  <a:lnTo>
                    <a:pt x="10977" y="19494"/>
                  </a:lnTo>
                  <a:lnTo>
                    <a:pt x="11111" y="18753"/>
                  </a:lnTo>
                  <a:close/>
                  <a:moveTo>
                    <a:pt x="10135" y="19056"/>
                  </a:moveTo>
                  <a:lnTo>
                    <a:pt x="10101" y="19763"/>
                  </a:lnTo>
                  <a:lnTo>
                    <a:pt x="10067" y="20100"/>
                  </a:lnTo>
                  <a:lnTo>
                    <a:pt x="10034" y="20437"/>
                  </a:lnTo>
                  <a:lnTo>
                    <a:pt x="9966" y="19898"/>
                  </a:lnTo>
                  <a:lnTo>
                    <a:pt x="9933" y="19359"/>
                  </a:lnTo>
                  <a:lnTo>
                    <a:pt x="9899" y="19292"/>
                  </a:lnTo>
                  <a:lnTo>
                    <a:pt x="10135" y="19056"/>
                  </a:lnTo>
                  <a:close/>
                  <a:moveTo>
                    <a:pt x="10337" y="19696"/>
                  </a:moveTo>
                  <a:lnTo>
                    <a:pt x="10438" y="19999"/>
                  </a:lnTo>
                  <a:lnTo>
                    <a:pt x="10539" y="20302"/>
                  </a:lnTo>
                  <a:lnTo>
                    <a:pt x="10572" y="20336"/>
                  </a:lnTo>
                  <a:lnTo>
                    <a:pt x="10640" y="20369"/>
                  </a:lnTo>
                  <a:lnTo>
                    <a:pt x="10202" y="20773"/>
                  </a:lnTo>
                  <a:lnTo>
                    <a:pt x="10303" y="20235"/>
                  </a:lnTo>
                  <a:lnTo>
                    <a:pt x="10337" y="19696"/>
                  </a:lnTo>
                  <a:close/>
                  <a:moveTo>
                    <a:pt x="9663" y="19494"/>
                  </a:moveTo>
                  <a:lnTo>
                    <a:pt x="9596" y="19864"/>
                  </a:lnTo>
                  <a:lnTo>
                    <a:pt x="9529" y="20235"/>
                  </a:lnTo>
                  <a:lnTo>
                    <a:pt x="9428" y="20942"/>
                  </a:lnTo>
                  <a:lnTo>
                    <a:pt x="9293" y="20437"/>
                  </a:lnTo>
                  <a:lnTo>
                    <a:pt x="9226" y="19932"/>
                  </a:lnTo>
                  <a:lnTo>
                    <a:pt x="9663" y="19494"/>
                  </a:lnTo>
                  <a:close/>
                  <a:moveTo>
                    <a:pt x="9798" y="20066"/>
                  </a:moveTo>
                  <a:lnTo>
                    <a:pt x="9832" y="20571"/>
                  </a:lnTo>
                  <a:lnTo>
                    <a:pt x="9899" y="21009"/>
                  </a:lnTo>
                  <a:lnTo>
                    <a:pt x="9899" y="21043"/>
                  </a:lnTo>
                  <a:lnTo>
                    <a:pt x="9562" y="21346"/>
                  </a:lnTo>
                  <a:lnTo>
                    <a:pt x="9630" y="21043"/>
                  </a:lnTo>
                  <a:lnTo>
                    <a:pt x="9697" y="20706"/>
                  </a:lnTo>
                  <a:lnTo>
                    <a:pt x="9798" y="20066"/>
                  </a:lnTo>
                  <a:close/>
                  <a:moveTo>
                    <a:pt x="19730" y="12390"/>
                  </a:moveTo>
                  <a:lnTo>
                    <a:pt x="20067" y="12592"/>
                  </a:lnTo>
                  <a:lnTo>
                    <a:pt x="20336" y="12861"/>
                  </a:lnTo>
                  <a:lnTo>
                    <a:pt x="20538" y="13131"/>
                  </a:lnTo>
                  <a:lnTo>
                    <a:pt x="20639" y="13434"/>
                  </a:lnTo>
                  <a:lnTo>
                    <a:pt x="20707" y="13770"/>
                  </a:lnTo>
                  <a:lnTo>
                    <a:pt x="20707" y="14107"/>
                  </a:lnTo>
                  <a:lnTo>
                    <a:pt x="20639" y="14444"/>
                  </a:lnTo>
                  <a:lnTo>
                    <a:pt x="20505" y="14814"/>
                  </a:lnTo>
                  <a:lnTo>
                    <a:pt x="20471" y="14781"/>
                  </a:lnTo>
                  <a:lnTo>
                    <a:pt x="20437" y="14814"/>
                  </a:lnTo>
                  <a:lnTo>
                    <a:pt x="20033" y="15454"/>
                  </a:lnTo>
                  <a:lnTo>
                    <a:pt x="19562" y="15925"/>
                  </a:lnTo>
                  <a:lnTo>
                    <a:pt x="19091" y="16363"/>
                  </a:lnTo>
                  <a:lnTo>
                    <a:pt x="18047" y="17137"/>
                  </a:lnTo>
                  <a:lnTo>
                    <a:pt x="17407" y="17609"/>
                  </a:lnTo>
                  <a:lnTo>
                    <a:pt x="16767" y="18147"/>
                  </a:lnTo>
                  <a:lnTo>
                    <a:pt x="15555" y="19225"/>
                  </a:lnTo>
                  <a:lnTo>
                    <a:pt x="14377" y="20369"/>
                  </a:lnTo>
                  <a:lnTo>
                    <a:pt x="13232" y="21514"/>
                  </a:lnTo>
                  <a:lnTo>
                    <a:pt x="12727" y="21110"/>
                  </a:lnTo>
                  <a:lnTo>
                    <a:pt x="12290" y="20672"/>
                  </a:lnTo>
                  <a:lnTo>
                    <a:pt x="11953" y="20268"/>
                  </a:lnTo>
                  <a:lnTo>
                    <a:pt x="11751" y="20100"/>
                  </a:lnTo>
                  <a:lnTo>
                    <a:pt x="11583" y="19932"/>
                  </a:lnTo>
                  <a:lnTo>
                    <a:pt x="11616" y="19864"/>
                  </a:lnTo>
                  <a:lnTo>
                    <a:pt x="11616" y="19797"/>
                  </a:lnTo>
                  <a:lnTo>
                    <a:pt x="11886" y="19561"/>
                  </a:lnTo>
                  <a:lnTo>
                    <a:pt x="13199" y="18484"/>
                  </a:lnTo>
                  <a:lnTo>
                    <a:pt x="14478" y="17407"/>
                  </a:lnTo>
                  <a:lnTo>
                    <a:pt x="14545" y="17407"/>
                  </a:lnTo>
                  <a:lnTo>
                    <a:pt x="14613" y="17339"/>
                  </a:lnTo>
                  <a:lnTo>
                    <a:pt x="14714" y="17171"/>
                  </a:lnTo>
                  <a:lnTo>
                    <a:pt x="15320" y="16599"/>
                  </a:lnTo>
                  <a:lnTo>
                    <a:pt x="15959" y="15993"/>
                  </a:lnTo>
                  <a:lnTo>
                    <a:pt x="17171" y="14747"/>
                  </a:lnTo>
                  <a:lnTo>
                    <a:pt x="18417" y="13535"/>
                  </a:lnTo>
                  <a:lnTo>
                    <a:pt x="19057" y="12929"/>
                  </a:lnTo>
                  <a:lnTo>
                    <a:pt x="19730" y="12390"/>
                  </a:lnTo>
                  <a:close/>
                  <a:moveTo>
                    <a:pt x="8283" y="20841"/>
                  </a:moveTo>
                  <a:lnTo>
                    <a:pt x="8216" y="21278"/>
                  </a:lnTo>
                  <a:lnTo>
                    <a:pt x="8148" y="21716"/>
                  </a:lnTo>
                  <a:lnTo>
                    <a:pt x="8047" y="21514"/>
                  </a:lnTo>
                  <a:lnTo>
                    <a:pt x="7980" y="21278"/>
                  </a:lnTo>
                  <a:lnTo>
                    <a:pt x="7946" y="21211"/>
                  </a:lnTo>
                  <a:lnTo>
                    <a:pt x="7879" y="21177"/>
                  </a:lnTo>
                  <a:lnTo>
                    <a:pt x="8283" y="20841"/>
                  </a:lnTo>
                  <a:close/>
                  <a:moveTo>
                    <a:pt x="8923" y="20201"/>
                  </a:moveTo>
                  <a:lnTo>
                    <a:pt x="8855" y="21009"/>
                  </a:lnTo>
                  <a:lnTo>
                    <a:pt x="8822" y="21413"/>
                  </a:lnTo>
                  <a:lnTo>
                    <a:pt x="8721" y="21783"/>
                  </a:lnTo>
                  <a:lnTo>
                    <a:pt x="8620" y="21211"/>
                  </a:lnTo>
                  <a:lnTo>
                    <a:pt x="8519" y="20639"/>
                  </a:lnTo>
                  <a:lnTo>
                    <a:pt x="8923" y="20201"/>
                  </a:lnTo>
                  <a:close/>
                  <a:moveTo>
                    <a:pt x="9125" y="20605"/>
                  </a:moveTo>
                  <a:lnTo>
                    <a:pt x="9226" y="21009"/>
                  </a:lnTo>
                  <a:lnTo>
                    <a:pt x="9327" y="21379"/>
                  </a:lnTo>
                  <a:lnTo>
                    <a:pt x="9394" y="21447"/>
                  </a:lnTo>
                  <a:lnTo>
                    <a:pt x="9428" y="21480"/>
                  </a:lnTo>
                  <a:lnTo>
                    <a:pt x="8956" y="21918"/>
                  </a:lnTo>
                  <a:lnTo>
                    <a:pt x="9024" y="21581"/>
                  </a:lnTo>
                  <a:lnTo>
                    <a:pt x="9057" y="21278"/>
                  </a:lnTo>
                  <a:lnTo>
                    <a:pt x="9125" y="20605"/>
                  </a:lnTo>
                  <a:close/>
                  <a:moveTo>
                    <a:pt x="7744" y="21312"/>
                  </a:moveTo>
                  <a:lnTo>
                    <a:pt x="7778" y="21985"/>
                  </a:lnTo>
                  <a:lnTo>
                    <a:pt x="7744" y="22659"/>
                  </a:lnTo>
                  <a:lnTo>
                    <a:pt x="7643" y="22187"/>
                  </a:lnTo>
                  <a:lnTo>
                    <a:pt x="7576" y="21682"/>
                  </a:lnTo>
                  <a:lnTo>
                    <a:pt x="7542" y="21649"/>
                  </a:lnTo>
                  <a:lnTo>
                    <a:pt x="7509" y="21615"/>
                  </a:lnTo>
                  <a:lnTo>
                    <a:pt x="7441" y="21615"/>
                  </a:lnTo>
                  <a:lnTo>
                    <a:pt x="7744" y="21312"/>
                  </a:lnTo>
                  <a:close/>
                  <a:moveTo>
                    <a:pt x="8418" y="21514"/>
                  </a:moveTo>
                  <a:lnTo>
                    <a:pt x="8485" y="21851"/>
                  </a:lnTo>
                  <a:lnTo>
                    <a:pt x="8586" y="22187"/>
                  </a:lnTo>
                  <a:lnTo>
                    <a:pt x="7980" y="22692"/>
                  </a:lnTo>
                  <a:lnTo>
                    <a:pt x="8014" y="22322"/>
                  </a:lnTo>
                  <a:lnTo>
                    <a:pt x="8014" y="21952"/>
                  </a:lnTo>
                  <a:lnTo>
                    <a:pt x="8081" y="22086"/>
                  </a:lnTo>
                  <a:lnTo>
                    <a:pt x="8148" y="22154"/>
                  </a:lnTo>
                  <a:lnTo>
                    <a:pt x="8216" y="22154"/>
                  </a:lnTo>
                  <a:lnTo>
                    <a:pt x="8283" y="22120"/>
                  </a:lnTo>
                  <a:lnTo>
                    <a:pt x="8317" y="22086"/>
                  </a:lnTo>
                  <a:lnTo>
                    <a:pt x="8384" y="21783"/>
                  </a:lnTo>
                  <a:lnTo>
                    <a:pt x="8418" y="21514"/>
                  </a:lnTo>
                  <a:close/>
                  <a:moveTo>
                    <a:pt x="7340" y="21682"/>
                  </a:moveTo>
                  <a:lnTo>
                    <a:pt x="7239" y="22356"/>
                  </a:lnTo>
                  <a:lnTo>
                    <a:pt x="7206" y="22692"/>
                  </a:lnTo>
                  <a:lnTo>
                    <a:pt x="7138" y="23029"/>
                  </a:lnTo>
                  <a:lnTo>
                    <a:pt x="6936" y="22625"/>
                  </a:lnTo>
                  <a:lnTo>
                    <a:pt x="6734" y="22221"/>
                  </a:lnTo>
                  <a:lnTo>
                    <a:pt x="7340" y="21682"/>
                  </a:lnTo>
                  <a:close/>
                  <a:moveTo>
                    <a:pt x="7475" y="22524"/>
                  </a:moveTo>
                  <a:lnTo>
                    <a:pt x="7576" y="23029"/>
                  </a:lnTo>
                  <a:lnTo>
                    <a:pt x="7307" y="23231"/>
                  </a:lnTo>
                  <a:lnTo>
                    <a:pt x="7408" y="22861"/>
                  </a:lnTo>
                  <a:lnTo>
                    <a:pt x="7475" y="22524"/>
                  </a:lnTo>
                  <a:close/>
                  <a:moveTo>
                    <a:pt x="6734" y="22760"/>
                  </a:moveTo>
                  <a:lnTo>
                    <a:pt x="6903" y="23097"/>
                  </a:lnTo>
                  <a:lnTo>
                    <a:pt x="7037" y="23400"/>
                  </a:lnTo>
                  <a:lnTo>
                    <a:pt x="7071" y="23433"/>
                  </a:lnTo>
                  <a:lnTo>
                    <a:pt x="6667" y="23736"/>
                  </a:lnTo>
                  <a:lnTo>
                    <a:pt x="6734" y="23265"/>
                  </a:lnTo>
                  <a:lnTo>
                    <a:pt x="6734" y="22760"/>
                  </a:lnTo>
                  <a:close/>
                  <a:moveTo>
                    <a:pt x="6499" y="22423"/>
                  </a:moveTo>
                  <a:lnTo>
                    <a:pt x="6499" y="23097"/>
                  </a:lnTo>
                  <a:lnTo>
                    <a:pt x="6499" y="23433"/>
                  </a:lnTo>
                  <a:lnTo>
                    <a:pt x="6431" y="23770"/>
                  </a:lnTo>
                  <a:lnTo>
                    <a:pt x="6330" y="23534"/>
                  </a:lnTo>
                  <a:lnTo>
                    <a:pt x="6263" y="23299"/>
                  </a:lnTo>
                  <a:lnTo>
                    <a:pt x="6095" y="22793"/>
                  </a:lnTo>
                  <a:lnTo>
                    <a:pt x="6499" y="22423"/>
                  </a:lnTo>
                  <a:close/>
                  <a:moveTo>
                    <a:pt x="5792" y="23063"/>
                  </a:moveTo>
                  <a:lnTo>
                    <a:pt x="5724" y="23736"/>
                  </a:lnTo>
                  <a:lnTo>
                    <a:pt x="5657" y="24073"/>
                  </a:lnTo>
                  <a:lnTo>
                    <a:pt x="5556" y="24410"/>
                  </a:lnTo>
                  <a:lnTo>
                    <a:pt x="5421" y="23938"/>
                  </a:lnTo>
                  <a:lnTo>
                    <a:pt x="5287" y="23501"/>
                  </a:lnTo>
                  <a:lnTo>
                    <a:pt x="5792" y="23063"/>
                  </a:lnTo>
                  <a:close/>
                  <a:moveTo>
                    <a:pt x="5994" y="23265"/>
                  </a:moveTo>
                  <a:lnTo>
                    <a:pt x="6128" y="23669"/>
                  </a:lnTo>
                  <a:lnTo>
                    <a:pt x="6229" y="23837"/>
                  </a:lnTo>
                  <a:lnTo>
                    <a:pt x="6330" y="24039"/>
                  </a:lnTo>
                  <a:lnTo>
                    <a:pt x="5758" y="24511"/>
                  </a:lnTo>
                  <a:lnTo>
                    <a:pt x="5893" y="24208"/>
                  </a:lnTo>
                  <a:lnTo>
                    <a:pt x="5960" y="23905"/>
                  </a:lnTo>
                  <a:lnTo>
                    <a:pt x="5994" y="23265"/>
                  </a:lnTo>
                  <a:close/>
                  <a:moveTo>
                    <a:pt x="4950" y="23770"/>
                  </a:moveTo>
                  <a:lnTo>
                    <a:pt x="4984" y="24275"/>
                  </a:lnTo>
                  <a:lnTo>
                    <a:pt x="4950" y="24511"/>
                  </a:lnTo>
                  <a:lnTo>
                    <a:pt x="4883" y="24746"/>
                  </a:lnTo>
                  <a:lnTo>
                    <a:pt x="4782" y="24376"/>
                  </a:lnTo>
                  <a:lnTo>
                    <a:pt x="4714" y="24006"/>
                  </a:lnTo>
                  <a:lnTo>
                    <a:pt x="4950" y="23770"/>
                  </a:lnTo>
                  <a:close/>
                  <a:moveTo>
                    <a:pt x="4378" y="24309"/>
                  </a:moveTo>
                  <a:lnTo>
                    <a:pt x="4378" y="24679"/>
                  </a:lnTo>
                  <a:lnTo>
                    <a:pt x="4344" y="25083"/>
                  </a:lnTo>
                  <a:lnTo>
                    <a:pt x="4176" y="24477"/>
                  </a:lnTo>
                  <a:lnTo>
                    <a:pt x="4378" y="24309"/>
                  </a:lnTo>
                  <a:close/>
                  <a:moveTo>
                    <a:pt x="5219" y="24140"/>
                  </a:moveTo>
                  <a:lnTo>
                    <a:pt x="5320" y="24410"/>
                  </a:lnTo>
                  <a:lnTo>
                    <a:pt x="5421" y="24713"/>
                  </a:lnTo>
                  <a:lnTo>
                    <a:pt x="5455" y="24746"/>
                  </a:lnTo>
                  <a:lnTo>
                    <a:pt x="5017" y="25150"/>
                  </a:lnTo>
                  <a:lnTo>
                    <a:pt x="5017" y="25150"/>
                  </a:lnTo>
                  <a:lnTo>
                    <a:pt x="5118" y="24915"/>
                  </a:lnTo>
                  <a:lnTo>
                    <a:pt x="5186" y="24645"/>
                  </a:lnTo>
                  <a:lnTo>
                    <a:pt x="5186" y="24376"/>
                  </a:lnTo>
                  <a:lnTo>
                    <a:pt x="5219" y="24140"/>
                  </a:lnTo>
                  <a:close/>
                  <a:moveTo>
                    <a:pt x="3805" y="24814"/>
                  </a:moveTo>
                  <a:lnTo>
                    <a:pt x="3805" y="25352"/>
                  </a:lnTo>
                  <a:lnTo>
                    <a:pt x="3738" y="25857"/>
                  </a:lnTo>
                  <a:lnTo>
                    <a:pt x="3502" y="25083"/>
                  </a:lnTo>
                  <a:lnTo>
                    <a:pt x="3805" y="24814"/>
                  </a:lnTo>
                  <a:close/>
                  <a:moveTo>
                    <a:pt x="3199" y="25386"/>
                  </a:moveTo>
                  <a:lnTo>
                    <a:pt x="3199" y="25790"/>
                  </a:lnTo>
                  <a:lnTo>
                    <a:pt x="3199" y="26194"/>
                  </a:lnTo>
                  <a:lnTo>
                    <a:pt x="3065" y="25487"/>
                  </a:lnTo>
                  <a:lnTo>
                    <a:pt x="3199" y="25386"/>
                  </a:lnTo>
                  <a:close/>
                  <a:moveTo>
                    <a:pt x="4613" y="24645"/>
                  </a:moveTo>
                  <a:lnTo>
                    <a:pt x="4681" y="24915"/>
                  </a:lnTo>
                  <a:lnTo>
                    <a:pt x="4782" y="25184"/>
                  </a:lnTo>
                  <a:lnTo>
                    <a:pt x="4849" y="25251"/>
                  </a:lnTo>
                  <a:lnTo>
                    <a:pt x="4916" y="25251"/>
                  </a:lnTo>
                  <a:lnTo>
                    <a:pt x="4512" y="25655"/>
                  </a:lnTo>
                  <a:lnTo>
                    <a:pt x="4075" y="26093"/>
                  </a:lnTo>
                  <a:lnTo>
                    <a:pt x="3851" y="26338"/>
                  </a:lnTo>
                  <a:lnTo>
                    <a:pt x="3873" y="26295"/>
                  </a:lnTo>
                  <a:lnTo>
                    <a:pt x="3974" y="25992"/>
                  </a:lnTo>
                  <a:lnTo>
                    <a:pt x="4007" y="25655"/>
                  </a:lnTo>
                  <a:lnTo>
                    <a:pt x="4075" y="25016"/>
                  </a:lnTo>
                  <a:lnTo>
                    <a:pt x="4142" y="25319"/>
                  </a:lnTo>
                  <a:lnTo>
                    <a:pt x="4277" y="25588"/>
                  </a:lnTo>
                  <a:lnTo>
                    <a:pt x="4310" y="25655"/>
                  </a:lnTo>
                  <a:lnTo>
                    <a:pt x="4378" y="25655"/>
                  </a:lnTo>
                  <a:lnTo>
                    <a:pt x="4445" y="25622"/>
                  </a:lnTo>
                  <a:lnTo>
                    <a:pt x="4512" y="25588"/>
                  </a:lnTo>
                  <a:lnTo>
                    <a:pt x="4546" y="25352"/>
                  </a:lnTo>
                  <a:lnTo>
                    <a:pt x="4580" y="25117"/>
                  </a:lnTo>
                  <a:lnTo>
                    <a:pt x="4613" y="24645"/>
                  </a:lnTo>
                  <a:close/>
                  <a:moveTo>
                    <a:pt x="3435" y="25790"/>
                  </a:moveTo>
                  <a:lnTo>
                    <a:pt x="3637" y="26329"/>
                  </a:lnTo>
                  <a:lnTo>
                    <a:pt x="3704" y="26396"/>
                  </a:lnTo>
                  <a:lnTo>
                    <a:pt x="3772" y="26396"/>
                  </a:lnTo>
                  <a:lnTo>
                    <a:pt x="3820" y="26372"/>
                  </a:lnTo>
                  <a:lnTo>
                    <a:pt x="3368" y="26867"/>
                  </a:lnTo>
                  <a:lnTo>
                    <a:pt x="3435" y="26329"/>
                  </a:lnTo>
                  <a:lnTo>
                    <a:pt x="3435" y="25790"/>
                  </a:lnTo>
                  <a:close/>
                  <a:moveTo>
                    <a:pt x="11414" y="19999"/>
                  </a:moveTo>
                  <a:lnTo>
                    <a:pt x="11549" y="20235"/>
                  </a:lnTo>
                  <a:lnTo>
                    <a:pt x="11751" y="20437"/>
                  </a:lnTo>
                  <a:lnTo>
                    <a:pt x="12121" y="20807"/>
                  </a:lnTo>
                  <a:lnTo>
                    <a:pt x="12559" y="21278"/>
                  </a:lnTo>
                  <a:lnTo>
                    <a:pt x="12795" y="21480"/>
                  </a:lnTo>
                  <a:lnTo>
                    <a:pt x="13064" y="21649"/>
                  </a:lnTo>
                  <a:lnTo>
                    <a:pt x="12155" y="22524"/>
                  </a:lnTo>
                  <a:lnTo>
                    <a:pt x="9798" y="24780"/>
                  </a:lnTo>
                  <a:lnTo>
                    <a:pt x="7475" y="27036"/>
                  </a:lnTo>
                  <a:lnTo>
                    <a:pt x="7441" y="27036"/>
                  </a:lnTo>
                  <a:lnTo>
                    <a:pt x="6936" y="26531"/>
                  </a:lnTo>
                  <a:lnTo>
                    <a:pt x="6465" y="26059"/>
                  </a:lnTo>
                  <a:lnTo>
                    <a:pt x="5994" y="25554"/>
                  </a:lnTo>
                  <a:lnTo>
                    <a:pt x="5522" y="25016"/>
                  </a:lnTo>
                  <a:lnTo>
                    <a:pt x="6499" y="24174"/>
                  </a:lnTo>
                  <a:lnTo>
                    <a:pt x="6566" y="24140"/>
                  </a:lnTo>
                  <a:lnTo>
                    <a:pt x="7677" y="23231"/>
                  </a:lnTo>
                  <a:lnTo>
                    <a:pt x="7711" y="23299"/>
                  </a:lnTo>
                  <a:lnTo>
                    <a:pt x="7845" y="23299"/>
                  </a:lnTo>
                  <a:lnTo>
                    <a:pt x="7879" y="23231"/>
                  </a:lnTo>
                  <a:lnTo>
                    <a:pt x="7913" y="23029"/>
                  </a:lnTo>
                  <a:lnTo>
                    <a:pt x="9226" y="21952"/>
                  </a:lnTo>
                  <a:lnTo>
                    <a:pt x="10337" y="20975"/>
                  </a:lnTo>
                  <a:lnTo>
                    <a:pt x="11414" y="19999"/>
                  </a:lnTo>
                  <a:close/>
                  <a:moveTo>
                    <a:pt x="21111" y="14410"/>
                  </a:moveTo>
                  <a:lnTo>
                    <a:pt x="21077" y="14612"/>
                  </a:lnTo>
                  <a:lnTo>
                    <a:pt x="21043" y="14848"/>
                  </a:lnTo>
                  <a:lnTo>
                    <a:pt x="20909" y="15252"/>
                  </a:lnTo>
                  <a:lnTo>
                    <a:pt x="20707" y="15656"/>
                  </a:lnTo>
                  <a:lnTo>
                    <a:pt x="20471" y="15993"/>
                  </a:lnTo>
                  <a:lnTo>
                    <a:pt x="20000" y="16599"/>
                  </a:lnTo>
                  <a:lnTo>
                    <a:pt x="19528" y="17171"/>
                  </a:lnTo>
                  <a:lnTo>
                    <a:pt x="18990" y="17710"/>
                  </a:lnTo>
                  <a:lnTo>
                    <a:pt x="18451" y="18215"/>
                  </a:lnTo>
                  <a:lnTo>
                    <a:pt x="17340" y="19225"/>
                  </a:lnTo>
                  <a:lnTo>
                    <a:pt x="16229" y="20201"/>
                  </a:lnTo>
                  <a:lnTo>
                    <a:pt x="15084" y="21177"/>
                  </a:lnTo>
                  <a:lnTo>
                    <a:pt x="14007" y="22187"/>
                  </a:lnTo>
                  <a:lnTo>
                    <a:pt x="12896" y="23265"/>
                  </a:lnTo>
                  <a:lnTo>
                    <a:pt x="11751" y="24342"/>
                  </a:lnTo>
                  <a:lnTo>
                    <a:pt x="10572" y="25352"/>
                  </a:lnTo>
                  <a:lnTo>
                    <a:pt x="9394" y="26329"/>
                  </a:lnTo>
                  <a:lnTo>
                    <a:pt x="8317" y="27271"/>
                  </a:lnTo>
                  <a:lnTo>
                    <a:pt x="9327" y="26329"/>
                  </a:lnTo>
                  <a:lnTo>
                    <a:pt x="10303" y="25386"/>
                  </a:lnTo>
                  <a:lnTo>
                    <a:pt x="12727" y="23231"/>
                  </a:lnTo>
                  <a:lnTo>
                    <a:pt x="13906" y="22120"/>
                  </a:lnTo>
                  <a:lnTo>
                    <a:pt x="15050" y="21009"/>
                  </a:lnTo>
                  <a:lnTo>
                    <a:pt x="15589" y="20504"/>
                  </a:lnTo>
                  <a:lnTo>
                    <a:pt x="16128" y="20033"/>
                  </a:lnTo>
                  <a:lnTo>
                    <a:pt x="17205" y="19124"/>
                  </a:lnTo>
                  <a:lnTo>
                    <a:pt x="18282" y="18181"/>
                  </a:lnTo>
                  <a:lnTo>
                    <a:pt x="18821" y="17710"/>
                  </a:lnTo>
                  <a:lnTo>
                    <a:pt x="19360" y="17205"/>
                  </a:lnTo>
                  <a:lnTo>
                    <a:pt x="19697" y="16834"/>
                  </a:lnTo>
                  <a:lnTo>
                    <a:pt x="20033" y="16430"/>
                  </a:lnTo>
                  <a:lnTo>
                    <a:pt x="20336" y="16026"/>
                  </a:lnTo>
                  <a:lnTo>
                    <a:pt x="20606" y="15589"/>
                  </a:lnTo>
                  <a:lnTo>
                    <a:pt x="20774" y="15353"/>
                  </a:lnTo>
                  <a:lnTo>
                    <a:pt x="20909" y="15050"/>
                  </a:lnTo>
                  <a:lnTo>
                    <a:pt x="21043" y="14747"/>
                  </a:lnTo>
                  <a:lnTo>
                    <a:pt x="21077" y="14444"/>
                  </a:lnTo>
                  <a:lnTo>
                    <a:pt x="21111" y="14410"/>
                  </a:lnTo>
                  <a:close/>
                  <a:moveTo>
                    <a:pt x="2661" y="25891"/>
                  </a:moveTo>
                  <a:lnTo>
                    <a:pt x="2627" y="26699"/>
                  </a:lnTo>
                  <a:lnTo>
                    <a:pt x="2593" y="27137"/>
                  </a:lnTo>
                  <a:lnTo>
                    <a:pt x="2526" y="27541"/>
                  </a:lnTo>
                  <a:lnTo>
                    <a:pt x="2425" y="27204"/>
                  </a:lnTo>
                  <a:lnTo>
                    <a:pt x="2391" y="26901"/>
                  </a:lnTo>
                  <a:lnTo>
                    <a:pt x="2324" y="26228"/>
                  </a:lnTo>
                  <a:lnTo>
                    <a:pt x="2661" y="25891"/>
                  </a:lnTo>
                  <a:close/>
                  <a:moveTo>
                    <a:pt x="2896" y="25925"/>
                  </a:moveTo>
                  <a:lnTo>
                    <a:pt x="2997" y="26463"/>
                  </a:lnTo>
                  <a:lnTo>
                    <a:pt x="3098" y="27036"/>
                  </a:lnTo>
                  <a:lnTo>
                    <a:pt x="3132" y="27069"/>
                  </a:lnTo>
                  <a:lnTo>
                    <a:pt x="3166" y="27103"/>
                  </a:lnTo>
                  <a:lnTo>
                    <a:pt x="2762" y="27608"/>
                  </a:lnTo>
                  <a:lnTo>
                    <a:pt x="2829" y="27170"/>
                  </a:lnTo>
                  <a:lnTo>
                    <a:pt x="2863" y="26766"/>
                  </a:lnTo>
                  <a:lnTo>
                    <a:pt x="2896" y="25925"/>
                  </a:lnTo>
                  <a:close/>
                  <a:moveTo>
                    <a:pt x="2021" y="26531"/>
                  </a:moveTo>
                  <a:lnTo>
                    <a:pt x="1987" y="27204"/>
                  </a:lnTo>
                  <a:lnTo>
                    <a:pt x="1920" y="27877"/>
                  </a:lnTo>
                  <a:lnTo>
                    <a:pt x="1684" y="26867"/>
                  </a:lnTo>
                  <a:lnTo>
                    <a:pt x="2021" y="26531"/>
                  </a:lnTo>
                  <a:close/>
                  <a:moveTo>
                    <a:pt x="1415" y="27170"/>
                  </a:moveTo>
                  <a:lnTo>
                    <a:pt x="1415" y="27776"/>
                  </a:lnTo>
                  <a:lnTo>
                    <a:pt x="1381" y="28349"/>
                  </a:lnTo>
                  <a:lnTo>
                    <a:pt x="1280" y="27911"/>
                  </a:lnTo>
                  <a:lnTo>
                    <a:pt x="1145" y="27440"/>
                  </a:lnTo>
                  <a:lnTo>
                    <a:pt x="1415" y="27170"/>
                  </a:lnTo>
                  <a:close/>
                  <a:moveTo>
                    <a:pt x="2223" y="27372"/>
                  </a:moveTo>
                  <a:lnTo>
                    <a:pt x="2324" y="27675"/>
                  </a:lnTo>
                  <a:lnTo>
                    <a:pt x="2458" y="27945"/>
                  </a:lnTo>
                  <a:lnTo>
                    <a:pt x="2458" y="27978"/>
                  </a:lnTo>
                  <a:lnTo>
                    <a:pt x="2056" y="28443"/>
                  </a:lnTo>
                  <a:lnTo>
                    <a:pt x="2056" y="28443"/>
                  </a:lnTo>
                  <a:lnTo>
                    <a:pt x="2155" y="27911"/>
                  </a:lnTo>
                  <a:lnTo>
                    <a:pt x="2223" y="27372"/>
                  </a:lnTo>
                  <a:close/>
                  <a:moveTo>
                    <a:pt x="977" y="27642"/>
                  </a:moveTo>
                  <a:lnTo>
                    <a:pt x="1044" y="27945"/>
                  </a:lnTo>
                  <a:lnTo>
                    <a:pt x="1112" y="28281"/>
                  </a:lnTo>
                  <a:lnTo>
                    <a:pt x="1213" y="28584"/>
                  </a:lnTo>
                  <a:lnTo>
                    <a:pt x="1347" y="28887"/>
                  </a:lnTo>
                  <a:lnTo>
                    <a:pt x="1415" y="28955"/>
                  </a:lnTo>
                  <a:lnTo>
                    <a:pt x="1482" y="28955"/>
                  </a:lnTo>
                  <a:lnTo>
                    <a:pt x="1549" y="28921"/>
                  </a:lnTo>
                  <a:lnTo>
                    <a:pt x="1583" y="28854"/>
                  </a:lnTo>
                  <a:lnTo>
                    <a:pt x="1650" y="28349"/>
                  </a:lnTo>
                  <a:lnTo>
                    <a:pt x="1650" y="27810"/>
                  </a:lnTo>
                  <a:lnTo>
                    <a:pt x="1819" y="28450"/>
                  </a:lnTo>
                  <a:lnTo>
                    <a:pt x="1852" y="28517"/>
                  </a:lnTo>
                  <a:lnTo>
                    <a:pt x="1953" y="28517"/>
                  </a:lnTo>
                  <a:lnTo>
                    <a:pt x="2021" y="28483"/>
                  </a:lnTo>
                  <a:lnTo>
                    <a:pt x="1482" y="29123"/>
                  </a:lnTo>
                  <a:lnTo>
                    <a:pt x="910" y="29695"/>
                  </a:lnTo>
                  <a:lnTo>
                    <a:pt x="910" y="29224"/>
                  </a:lnTo>
                  <a:lnTo>
                    <a:pt x="910" y="28719"/>
                  </a:lnTo>
                  <a:lnTo>
                    <a:pt x="910" y="28180"/>
                  </a:lnTo>
                  <a:lnTo>
                    <a:pt x="910" y="27675"/>
                  </a:lnTo>
                  <a:lnTo>
                    <a:pt x="977" y="27642"/>
                  </a:lnTo>
                  <a:close/>
                  <a:moveTo>
                    <a:pt x="405" y="28281"/>
                  </a:moveTo>
                  <a:lnTo>
                    <a:pt x="337" y="29123"/>
                  </a:lnTo>
                  <a:lnTo>
                    <a:pt x="304" y="29662"/>
                  </a:lnTo>
                  <a:lnTo>
                    <a:pt x="270" y="29763"/>
                  </a:lnTo>
                  <a:lnTo>
                    <a:pt x="236" y="29628"/>
                  </a:lnTo>
                  <a:lnTo>
                    <a:pt x="203" y="29359"/>
                  </a:lnTo>
                  <a:lnTo>
                    <a:pt x="203" y="28955"/>
                  </a:lnTo>
                  <a:lnTo>
                    <a:pt x="203" y="28753"/>
                  </a:lnTo>
                  <a:lnTo>
                    <a:pt x="169" y="28551"/>
                  </a:lnTo>
                  <a:lnTo>
                    <a:pt x="203" y="28517"/>
                  </a:lnTo>
                  <a:lnTo>
                    <a:pt x="270" y="28483"/>
                  </a:lnTo>
                  <a:lnTo>
                    <a:pt x="304" y="28450"/>
                  </a:lnTo>
                  <a:lnTo>
                    <a:pt x="304" y="28382"/>
                  </a:lnTo>
                  <a:lnTo>
                    <a:pt x="405" y="28281"/>
                  </a:lnTo>
                  <a:close/>
                  <a:moveTo>
                    <a:pt x="18653" y="17003"/>
                  </a:moveTo>
                  <a:lnTo>
                    <a:pt x="18181" y="17407"/>
                  </a:lnTo>
                  <a:lnTo>
                    <a:pt x="17744" y="17811"/>
                  </a:lnTo>
                  <a:lnTo>
                    <a:pt x="15522" y="20066"/>
                  </a:lnTo>
                  <a:lnTo>
                    <a:pt x="13266" y="22255"/>
                  </a:lnTo>
                  <a:lnTo>
                    <a:pt x="12155" y="23332"/>
                  </a:lnTo>
                  <a:lnTo>
                    <a:pt x="10977" y="24376"/>
                  </a:lnTo>
                  <a:lnTo>
                    <a:pt x="9832" y="25386"/>
                  </a:lnTo>
                  <a:lnTo>
                    <a:pt x="8687" y="26463"/>
                  </a:lnTo>
                  <a:lnTo>
                    <a:pt x="6532" y="28618"/>
                  </a:lnTo>
                  <a:lnTo>
                    <a:pt x="5994" y="29123"/>
                  </a:lnTo>
                  <a:lnTo>
                    <a:pt x="5421" y="29628"/>
                  </a:lnTo>
                  <a:lnTo>
                    <a:pt x="4277" y="30638"/>
                  </a:lnTo>
                  <a:lnTo>
                    <a:pt x="3267" y="31615"/>
                  </a:lnTo>
                  <a:lnTo>
                    <a:pt x="2762" y="32086"/>
                  </a:lnTo>
                  <a:lnTo>
                    <a:pt x="2492" y="32288"/>
                  </a:lnTo>
                  <a:lnTo>
                    <a:pt x="2223" y="32490"/>
                  </a:lnTo>
                  <a:lnTo>
                    <a:pt x="1785" y="32759"/>
                  </a:lnTo>
                  <a:lnTo>
                    <a:pt x="2054" y="32524"/>
                  </a:lnTo>
                  <a:lnTo>
                    <a:pt x="2324" y="32254"/>
                  </a:lnTo>
                  <a:lnTo>
                    <a:pt x="2795" y="31749"/>
                  </a:lnTo>
                  <a:lnTo>
                    <a:pt x="3704" y="30874"/>
                  </a:lnTo>
                  <a:lnTo>
                    <a:pt x="4580" y="30032"/>
                  </a:lnTo>
                  <a:lnTo>
                    <a:pt x="6431" y="28382"/>
                  </a:lnTo>
                  <a:lnTo>
                    <a:pt x="8317" y="26632"/>
                  </a:lnTo>
                  <a:lnTo>
                    <a:pt x="10168" y="24847"/>
                  </a:lnTo>
                  <a:lnTo>
                    <a:pt x="11987" y="23063"/>
                  </a:lnTo>
                  <a:lnTo>
                    <a:pt x="13838" y="21278"/>
                  </a:lnTo>
                  <a:lnTo>
                    <a:pt x="15522" y="19662"/>
                  </a:lnTo>
                  <a:lnTo>
                    <a:pt x="16330" y="18888"/>
                  </a:lnTo>
                  <a:lnTo>
                    <a:pt x="17205" y="18114"/>
                  </a:lnTo>
                  <a:lnTo>
                    <a:pt x="17912" y="17541"/>
                  </a:lnTo>
                  <a:lnTo>
                    <a:pt x="18653" y="17003"/>
                  </a:lnTo>
                  <a:close/>
                  <a:moveTo>
                    <a:pt x="8115" y="0"/>
                  </a:moveTo>
                  <a:lnTo>
                    <a:pt x="4479" y="2929"/>
                  </a:lnTo>
                  <a:lnTo>
                    <a:pt x="3940" y="3401"/>
                  </a:lnTo>
                  <a:lnTo>
                    <a:pt x="3401" y="3872"/>
                  </a:lnTo>
                  <a:lnTo>
                    <a:pt x="2930" y="4377"/>
                  </a:lnTo>
                  <a:lnTo>
                    <a:pt x="2458" y="4882"/>
                  </a:lnTo>
                  <a:lnTo>
                    <a:pt x="1886" y="5555"/>
                  </a:lnTo>
                  <a:lnTo>
                    <a:pt x="1314" y="6195"/>
                  </a:lnTo>
                  <a:lnTo>
                    <a:pt x="1011" y="6532"/>
                  </a:lnTo>
                  <a:lnTo>
                    <a:pt x="708" y="6801"/>
                  </a:lnTo>
                  <a:lnTo>
                    <a:pt x="371" y="7071"/>
                  </a:lnTo>
                  <a:lnTo>
                    <a:pt x="1" y="7340"/>
                  </a:lnTo>
                  <a:lnTo>
                    <a:pt x="1" y="7609"/>
                  </a:lnTo>
                  <a:lnTo>
                    <a:pt x="102" y="7542"/>
                  </a:lnTo>
                  <a:lnTo>
                    <a:pt x="236" y="7744"/>
                  </a:lnTo>
                  <a:lnTo>
                    <a:pt x="371" y="7879"/>
                  </a:lnTo>
                  <a:lnTo>
                    <a:pt x="708" y="8182"/>
                  </a:lnTo>
                  <a:lnTo>
                    <a:pt x="1078" y="8518"/>
                  </a:lnTo>
                  <a:lnTo>
                    <a:pt x="1415" y="8889"/>
                  </a:lnTo>
                  <a:lnTo>
                    <a:pt x="1718" y="9259"/>
                  </a:lnTo>
                  <a:lnTo>
                    <a:pt x="2021" y="9629"/>
                  </a:lnTo>
                  <a:lnTo>
                    <a:pt x="3267" y="11245"/>
                  </a:lnTo>
                  <a:lnTo>
                    <a:pt x="3906" y="12020"/>
                  </a:lnTo>
                  <a:lnTo>
                    <a:pt x="4243" y="12424"/>
                  </a:lnTo>
                  <a:lnTo>
                    <a:pt x="4613" y="12760"/>
                  </a:lnTo>
                  <a:lnTo>
                    <a:pt x="5017" y="13164"/>
                  </a:lnTo>
                  <a:lnTo>
                    <a:pt x="5388" y="13568"/>
                  </a:lnTo>
                  <a:lnTo>
                    <a:pt x="6061" y="14444"/>
                  </a:lnTo>
                  <a:lnTo>
                    <a:pt x="6364" y="14814"/>
                  </a:lnTo>
                  <a:lnTo>
                    <a:pt x="6701" y="15185"/>
                  </a:lnTo>
                  <a:lnTo>
                    <a:pt x="7374" y="15858"/>
                  </a:lnTo>
                  <a:lnTo>
                    <a:pt x="8014" y="16632"/>
                  </a:lnTo>
                  <a:lnTo>
                    <a:pt x="8687" y="17373"/>
                  </a:lnTo>
                  <a:lnTo>
                    <a:pt x="9024" y="17777"/>
                  </a:lnTo>
                  <a:lnTo>
                    <a:pt x="9360" y="18114"/>
                  </a:lnTo>
                  <a:lnTo>
                    <a:pt x="9731" y="18417"/>
                  </a:lnTo>
                  <a:lnTo>
                    <a:pt x="10168" y="18686"/>
                  </a:lnTo>
                  <a:lnTo>
                    <a:pt x="9125" y="19696"/>
                  </a:lnTo>
                  <a:lnTo>
                    <a:pt x="9024" y="19696"/>
                  </a:lnTo>
                  <a:lnTo>
                    <a:pt x="8990" y="19730"/>
                  </a:lnTo>
                  <a:lnTo>
                    <a:pt x="8990" y="19797"/>
                  </a:lnTo>
                  <a:lnTo>
                    <a:pt x="8956" y="19831"/>
                  </a:lnTo>
                  <a:lnTo>
                    <a:pt x="8956" y="19864"/>
                  </a:lnTo>
                  <a:lnTo>
                    <a:pt x="8047" y="20740"/>
                  </a:lnTo>
                  <a:lnTo>
                    <a:pt x="7105" y="21581"/>
                  </a:lnTo>
                  <a:lnTo>
                    <a:pt x="5219" y="23231"/>
                  </a:lnTo>
                  <a:lnTo>
                    <a:pt x="5186" y="23097"/>
                  </a:lnTo>
                  <a:lnTo>
                    <a:pt x="5118" y="23029"/>
                  </a:lnTo>
                  <a:lnTo>
                    <a:pt x="5051" y="23029"/>
                  </a:lnTo>
                  <a:lnTo>
                    <a:pt x="4950" y="23063"/>
                  </a:lnTo>
                  <a:lnTo>
                    <a:pt x="4950" y="23130"/>
                  </a:lnTo>
                  <a:lnTo>
                    <a:pt x="4950" y="23501"/>
                  </a:lnTo>
                  <a:lnTo>
                    <a:pt x="4681" y="23736"/>
                  </a:lnTo>
                  <a:lnTo>
                    <a:pt x="4647" y="23669"/>
                  </a:lnTo>
                  <a:lnTo>
                    <a:pt x="4613" y="23635"/>
                  </a:lnTo>
                  <a:lnTo>
                    <a:pt x="4580" y="23602"/>
                  </a:lnTo>
                  <a:lnTo>
                    <a:pt x="4479" y="23602"/>
                  </a:lnTo>
                  <a:lnTo>
                    <a:pt x="3772" y="22928"/>
                  </a:lnTo>
                  <a:lnTo>
                    <a:pt x="3065" y="22255"/>
                  </a:lnTo>
                  <a:lnTo>
                    <a:pt x="1718" y="20841"/>
                  </a:lnTo>
                  <a:lnTo>
                    <a:pt x="68" y="19191"/>
                  </a:lnTo>
                  <a:lnTo>
                    <a:pt x="1" y="19090"/>
                  </a:lnTo>
                  <a:lnTo>
                    <a:pt x="1" y="19393"/>
                  </a:lnTo>
                  <a:lnTo>
                    <a:pt x="135" y="19528"/>
                  </a:lnTo>
                  <a:lnTo>
                    <a:pt x="1751" y="21211"/>
                  </a:lnTo>
                  <a:lnTo>
                    <a:pt x="3031" y="22558"/>
                  </a:lnTo>
                  <a:lnTo>
                    <a:pt x="3704" y="23231"/>
                  </a:lnTo>
                  <a:lnTo>
                    <a:pt x="4411" y="23871"/>
                  </a:lnTo>
                  <a:lnTo>
                    <a:pt x="4378" y="23972"/>
                  </a:lnTo>
                  <a:lnTo>
                    <a:pt x="4108" y="24241"/>
                  </a:lnTo>
                  <a:lnTo>
                    <a:pt x="4075" y="24140"/>
                  </a:lnTo>
                  <a:lnTo>
                    <a:pt x="4041" y="24073"/>
                  </a:lnTo>
                  <a:lnTo>
                    <a:pt x="3940" y="24073"/>
                  </a:lnTo>
                  <a:lnTo>
                    <a:pt x="3873" y="24107"/>
                  </a:lnTo>
                  <a:lnTo>
                    <a:pt x="3839" y="24174"/>
                  </a:lnTo>
                  <a:lnTo>
                    <a:pt x="3839" y="24477"/>
                  </a:lnTo>
                  <a:lnTo>
                    <a:pt x="3401" y="24847"/>
                  </a:lnTo>
                  <a:lnTo>
                    <a:pt x="3401" y="24814"/>
                  </a:lnTo>
                  <a:lnTo>
                    <a:pt x="3334" y="24746"/>
                  </a:lnTo>
                  <a:lnTo>
                    <a:pt x="3267" y="24746"/>
                  </a:lnTo>
                  <a:lnTo>
                    <a:pt x="3199" y="24780"/>
                  </a:lnTo>
                  <a:lnTo>
                    <a:pt x="3166" y="24814"/>
                  </a:lnTo>
                  <a:lnTo>
                    <a:pt x="3166" y="24847"/>
                  </a:lnTo>
                  <a:lnTo>
                    <a:pt x="3166" y="25083"/>
                  </a:lnTo>
                  <a:lnTo>
                    <a:pt x="2997" y="25218"/>
                  </a:lnTo>
                  <a:lnTo>
                    <a:pt x="2997" y="25150"/>
                  </a:lnTo>
                  <a:lnTo>
                    <a:pt x="2930" y="25083"/>
                  </a:lnTo>
                  <a:lnTo>
                    <a:pt x="2863" y="25049"/>
                  </a:lnTo>
                  <a:lnTo>
                    <a:pt x="2795" y="25083"/>
                  </a:lnTo>
                  <a:lnTo>
                    <a:pt x="2762" y="25150"/>
                  </a:lnTo>
                  <a:lnTo>
                    <a:pt x="2694" y="25521"/>
                  </a:lnTo>
                  <a:lnTo>
                    <a:pt x="2256" y="25925"/>
                  </a:lnTo>
                  <a:lnTo>
                    <a:pt x="2256" y="25857"/>
                  </a:lnTo>
                  <a:lnTo>
                    <a:pt x="2223" y="25824"/>
                  </a:lnTo>
                  <a:lnTo>
                    <a:pt x="2189" y="25790"/>
                  </a:lnTo>
                  <a:lnTo>
                    <a:pt x="2122" y="25790"/>
                  </a:lnTo>
                  <a:lnTo>
                    <a:pt x="2054" y="25824"/>
                  </a:lnTo>
                  <a:lnTo>
                    <a:pt x="2021" y="25891"/>
                  </a:lnTo>
                  <a:lnTo>
                    <a:pt x="2021" y="26160"/>
                  </a:lnTo>
                  <a:lnTo>
                    <a:pt x="1617" y="26564"/>
                  </a:lnTo>
                  <a:lnTo>
                    <a:pt x="1549" y="26531"/>
                  </a:lnTo>
                  <a:lnTo>
                    <a:pt x="1482" y="26531"/>
                  </a:lnTo>
                  <a:lnTo>
                    <a:pt x="1415" y="26564"/>
                  </a:lnTo>
                  <a:lnTo>
                    <a:pt x="1381" y="26632"/>
                  </a:lnTo>
                  <a:lnTo>
                    <a:pt x="1381" y="26766"/>
                  </a:lnTo>
                  <a:lnTo>
                    <a:pt x="1011" y="27170"/>
                  </a:lnTo>
                  <a:lnTo>
                    <a:pt x="977" y="27103"/>
                  </a:lnTo>
                  <a:lnTo>
                    <a:pt x="943" y="27036"/>
                  </a:lnTo>
                  <a:lnTo>
                    <a:pt x="876" y="27036"/>
                  </a:lnTo>
                  <a:lnTo>
                    <a:pt x="809" y="27069"/>
                  </a:lnTo>
                  <a:lnTo>
                    <a:pt x="775" y="27137"/>
                  </a:lnTo>
                  <a:lnTo>
                    <a:pt x="708" y="27507"/>
                  </a:lnTo>
                  <a:lnTo>
                    <a:pt x="640" y="27574"/>
                  </a:lnTo>
                  <a:lnTo>
                    <a:pt x="607" y="27541"/>
                  </a:lnTo>
                  <a:lnTo>
                    <a:pt x="607" y="27507"/>
                  </a:lnTo>
                  <a:lnTo>
                    <a:pt x="506" y="27473"/>
                  </a:lnTo>
                  <a:lnTo>
                    <a:pt x="438" y="27507"/>
                  </a:lnTo>
                  <a:lnTo>
                    <a:pt x="405" y="27541"/>
                  </a:lnTo>
                  <a:lnTo>
                    <a:pt x="405" y="27574"/>
                  </a:lnTo>
                  <a:lnTo>
                    <a:pt x="405" y="27844"/>
                  </a:lnTo>
                  <a:lnTo>
                    <a:pt x="102" y="28214"/>
                  </a:lnTo>
                  <a:lnTo>
                    <a:pt x="34" y="28214"/>
                  </a:lnTo>
                  <a:lnTo>
                    <a:pt x="1" y="28281"/>
                  </a:lnTo>
                  <a:lnTo>
                    <a:pt x="1" y="29527"/>
                  </a:lnTo>
                  <a:lnTo>
                    <a:pt x="34" y="29897"/>
                  </a:lnTo>
                  <a:lnTo>
                    <a:pt x="68" y="29965"/>
                  </a:lnTo>
                  <a:lnTo>
                    <a:pt x="135" y="29998"/>
                  </a:lnTo>
                  <a:lnTo>
                    <a:pt x="371" y="29998"/>
                  </a:lnTo>
                  <a:lnTo>
                    <a:pt x="438" y="29965"/>
                  </a:lnTo>
                  <a:lnTo>
                    <a:pt x="472" y="29897"/>
                  </a:lnTo>
                  <a:lnTo>
                    <a:pt x="573" y="29258"/>
                  </a:lnTo>
                  <a:lnTo>
                    <a:pt x="674" y="29763"/>
                  </a:lnTo>
                  <a:lnTo>
                    <a:pt x="708" y="29830"/>
                  </a:lnTo>
                  <a:lnTo>
                    <a:pt x="775" y="29830"/>
                  </a:lnTo>
                  <a:lnTo>
                    <a:pt x="405" y="30200"/>
                  </a:lnTo>
                  <a:lnTo>
                    <a:pt x="1" y="30537"/>
                  </a:lnTo>
                  <a:lnTo>
                    <a:pt x="1" y="30806"/>
                  </a:lnTo>
                  <a:lnTo>
                    <a:pt x="573" y="30369"/>
                  </a:lnTo>
                  <a:lnTo>
                    <a:pt x="1112" y="29864"/>
                  </a:lnTo>
                  <a:lnTo>
                    <a:pt x="1617" y="29325"/>
                  </a:lnTo>
                  <a:lnTo>
                    <a:pt x="2088" y="28786"/>
                  </a:lnTo>
                  <a:lnTo>
                    <a:pt x="3031" y="27675"/>
                  </a:lnTo>
                  <a:lnTo>
                    <a:pt x="3974" y="26564"/>
                  </a:lnTo>
                  <a:lnTo>
                    <a:pt x="4647" y="25857"/>
                  </a:lnTo>
                  <a:lnTo>
                    <a:pt x="5354" y="25184"/>
                  </a:lnTo>
                  <a:lnTo>
                    <a:pt x="5792" y="25723"/>
                  </a:lnTo>
                  <a:lnTo>
                    <a:pt x="6263" y="26228"/>
                  </a:lnTo>
                  <a:lnTo>
                    <a:pt x="6768" y="26699"/>
                  </a:lnTo>
                  <a:lnTo>
                    <a:pt x="7273" y="27204"/>
                  </a:lnTo>
                  <a:lnTo>
                    <a:pt x="7307" y="27204"/>
                  </a:lnTo>
                  <a:lnTo>
                    <a:pt x="6196" y="28214"/>
                  </a:lnTo>
                  <a:lnTo>
                    <a:pt x="5118" y="29224"/>
                  </a:lnTo>
                  <a:lnTo>
                    <a:pt x="4243" y="29998"/>
                  </a:lnTo>
                  <a:lnTo>
                    <a:pt x="3435" y="30806"/>
                  </a:lnTo>
                  <a:lnTo>
                    <a:pt x="2627" y="31615"/>
                  </a:lnTo>
                  <a:lnTo>
                    <a:pt x="1785" y="32389"/>
                  </a:lnTo>
                  <a:lnTo>
                    <a:pt x="1448" y="32658"/>
                  </a:lnTo>
                  <a:lnTo>
                    <a:pt x="1112" y="32894"/>
                  </a:lnTo>
                  <a:lnTo>
                    <a:pt x="371" y="33264"/>
                  </a:lnTo>
                  <a:lnTo>
                    <a:pt x="169" y="33365"/>
                  </a:lnTo>
                  <a:lnTo>
                    <a:pt x="1" y="33500"/>
                  </a:lnTo>
                  <a:lnTo>
                    <a:pt x="1" y="33668"/>
                  </a:lnTo>
                  <a:lnTo>
                    <a:pt x="169" y="33668"/>
                  </a:lnTo>
                  <a:lnTo>
                    <a:pt x="472" y="33466"/>
                  </a:lnTo>
                  <a:lnTo>
                    <a:pt x="775" y="33332"/>
                  </a:lnTo>
                  <a:lnTo>
                    <a:pt x="1347" y="33062"/>
                  </a:lnTo>
                  <a:lnTo>
                    <a:pt x="1347" y="33062"/>
                  </a:lnTo>
                  <a:lnTo>
                    <a:pt x="1078" y="33332"/>
                  </a:lnTo>
                  <a:lnTo>
                    <a:pt x="910" y="33500"/>
                  </a:lnTo>
                  <a:lnTo>
                    <a:pt x="809" y="33668"/>
                  </a:lnTo>
                  <a:lnTo>
                    <a:pt x="910" y="33668"/>
                  </a:lnTo>
                  <a:lnTo>
                    <a:pt x="1078" y="33466"/>
                  </a:lnTo>
                  <a:lnTo>
                    <a:pt x="1280" y="33264"/>
                  </a:lnTo>
                  <a:lnTo>
                    <a:pt x="1482" y="33096"/>
                  </a:lnTo>
                  <a:lnTo>
                    <a:pt x="1718" y="32928"/>
                  </a:lnTo>
                  <a:lnTo>
                    <a:pt x="2189" y="32625"/>
                  </a:lnTo>
                  <a:lnTo>
                    <a:pt x="2627" y="32322"/>
                  </a:lnTo>
                  <a:lnTo>
                    <a:pt x="3199" y="31850"/>
                  </a:lnTo>
                  <a:lnTo>
                    <a:pt x="3738" y="31345"/>
                  </a:lnTo>
                  <a:lnTo>
                    <a:pt x="4277" y="30806"/>
                  </a:lnTo>
                  <a:lnTo>
                    <a:pt x="4815" y="30301"/>
                  </a:lnTo>
                  <a:lnTo>
                    <a:pt x="5926" y="29291"/>
                  </a:lnTo>
                  <a:lnTo>
                    <a:pt x="6499" y="28786"/>
                  </a:lnTo>
                  <a:lnTo>
                    <a:pt x="7037" y="28248"/>
                  </a:lnTo>
                  <a:lnTo>
                    <a:pt x="8115" y="27170"/>
                  </a:lnTo>
                  <a:lnTo>
                    <a:pt x="9192" y="26093"/>
                  </a:lnTo>
                  <a:lnTo>
                    <a:pt x="9764" y="25588"/>
                  </a:lnTo>
                  <a:lnTo>
                    <a:pt x="10337" y="25049"/>
                  </a:lnTo>
                  <a:lnTo>
                    <a:pt x="11482" y="24039"/>
                  </a:lnTo>
                  <a:lnTo>
                    <a:pt x="12660" y="22962"/>
                  </a:lnTo>
                  <a:lnTo>
                    <a:pt x="13805" y="21884"/>
                  </a:lnTo>
                  <a:lnTo>
                    <a:pt x="16027" y="19662"/>
                  </a:lnTo>
                  <a:lnTo>
                    <a:pt x="18249" y="17440"/>
                  </a:lnTo>
                  <a:lnTo>
                    <a:pt x="18855" y="16902"/>
                  </a:lnTo>
                  <a:lnTo>
                    <a:pt x="19495" y="16363"/>
                  </a:lnTo>
                  <a:lnTo>
                    <a:pt x="19225" y="16801"/>
                  </a:lnTo>
                  <a:lnTo>
                    <a:pt x="18821" y="17306"/>
                  </a:lnTo>
                  <a:lnTo>
                    <a:pt x="18350" y="17811"/>
                  </a:lnTo>
                  <a:lnTo>
                    <a:pt x="18148" y="17979"/>
                  </a:lnTo>
                  <a:lnTo>
                    <a:pt x="17912" y="18147"/>
                  </a:lnTo>
                  <a:lnTo>
                    <a:pt x="17474" y="18450"/>
                  </a:lnTo>
                  <a:lnTo>
                    <a:pt x="17676" y="18383"/>
                  </a:lnTo>
                  <a:lnTo>
                    <a:pt x="17912" y="18282"/>
                  </a:lnTo>
                  <a:lnTo>
                    <a:pt x="18282" y="17979"/>
                  </a:lnTo>
                  <a:lnTo>
                    <a:pt x="18484" y="17777"/>
                  </a:lnTo>
                  <a:lnTo>
                    <a:pt x="18720" y="17541"/>
                  </a:lnTo>
                  <a:lnTo>
                    <a:pt x="19091" y="17070"/>
                  </a:lnTo>
                  <a:lnTo>
                    <a:pt x="19427" y="16599"/>
                  </a:lnTo>
                  <a:lnTo>
                    <a:pt x="19730" y="16161"/>
                  </a:lnTo>
                  <a:lnTo>
                    <a:pt x="20067" y="15858"/>
                  </a:lnTo>
                  <a:lnTo>
                    <a:pt x="20370" y="15521"/>
                  </a:lnTo>
                  <a:lnTo>
                    <a:pt x="20639" y="15185"/>
                  </a:lnTo>
                  <a:lnTo>
                    <a:pt x="20875" y="14814"/>
                  </a:lnTo>
                  <a:lnTo>
                    <a:pt x="20740" y="15151"/>
                  </a:lnTo>
                  <a:lnTo>
                    <a:pt x="20471" y="15656"/>
                  </a:lnTo>
                  <a:lnTo>
                    <a:pt x="20168" y="16127"/>
                  </a:lnTo>
                  <a:lnTo>
                    <a:pt x="19730" y="16700"/>
                  </a:lnTo>
                  <a:lnTo>
                    <a:pt x="19225" y="17205"/>
                  </a:lnTo>
                  <a:lnTo>
                    <a:pt x="18720" y="17676"/>
                  </a:lnTo>
                  <a:lnTo>
                    <a:pt x="18181" y="18147"/>
                  </a:lnTo>
                  <a:lnTo>
                    <a:pt x="17104" y="19056"/>
                  </a:lnTo>
                  <a:lnTo>
                    <a:pt x="15993" y="19999"/>
                  </a:lnTo>
                  <a:lnTo>
                    <a:pt x="15421" y="20504"/>
                  </a:lnTo>
                  <a:lnTo>
                    <a:pt x="14882" y="21043"/>
                  </a:lnTo>
                  <a:lnTo>
                    <a:pt x="13771" y="22120"/>
                  </a:lnTo>
                  <a:lnTo>
                    <a:pt x="12593" y="23198"/>
                  </a:lnTo>
                  <a:lnTo>
                    <a:pt x="11414" y="24275"/>
                  </a:lnTo>
                  <a:lnTo>
                    <a:pt x="10236" y="25352"/>
                  </a:lnTo>
                  <a:lnTo>
                    <a:pt x="9057" y="26430"/>
                  </a:lnTo>
                  <a:lnTo>
                    <a:pt x="6802" y="28618"/>
                  </a:lnTo>
                  <a:lnTo>
                    <a:pt x="5623" y="29662"/>
                  </a:lnTo>
                  <a:lnTo>
                    <a:pt x="4445" y="30705"/>
                  </a:lnTo>
                  <a:lnTo>
                    <a:pt x="3637" y="31480"/>
                  </a:lnTo>
                  <a:lnTo>
                    <a:pt x="2829" y="32254"/>
                  </a:lnTo>
                  <a:lnTo>
                    <a:pt x="2526" y="32625"/>
                  </a:lnTo>
                  <a:lnTo>
                    <a:pt x="2189" y="32961"/>
                  </a:lnTo>
                  <a:lnTo>
                    <a:pt x="1886" y="33332"/>
                  </a:lnTo>
                  <a:lnTo>
                    <a:pt x="1549" y="33668"/>
                  </a:lnTo>
                  <a:lnTo>
                    <a:pt x="1650" y="33668"/>
                  </a:lnTo>
                  <a:lnTo>
                    <a:pt x="2021" y="33298"/>
                  </a:lnTo>
                  <a:lnTo>
                    <a:pt x="2357" y="32894"/>
                  </a:lnTo>
                  <a:lnTo>
                    <a:pt x="2863" y="32355"/>
                  </a:lnTo>
                  <a:lnTo>
                    <a:pt x="3401" y="31817"/>
                  </a:lnTo>
                  <a:lnTo>
                    <a:pt x="4344" y="30908"/>
                  </a:lnTo>
                  <a:lnTo>
                    <a:pt x="5354" y="30032"/>
                  </a:lnTo>
                  <a:lnTo>
                    <a:pt x="4748" y="30604"/>
                  </a:lnTo>
                  <a:lnTo>
                    <a:pt x="4007" y="31345"/>
                  </a:lnTo>
                  <a:lnTo>
                    <a:pt x="3300" y="32086"/>
                  </a:lnTo>
                  <a:lnTo>
                    <a:pt x="2593" y="32860"/>
                  </a:lnTo>
                  <a:lnTo>
                    <a:pt x="1920" y="33668"/>
                  </a:lnTo>
                  <a:lnTo>
                    <a:pt x="1987" y="33668"/>
                  </a:lnTo>
                  <a:lnTo>
                    <a:pt x="4075" y="31480"/>
                  </a:lnTo>
                  <a:lnTo>
                    <a:pt x="5118" y="30402"/>
                  </a:lnTo>
                  <a:lnTo>
                    <a:pt x="6196" y="29359"/>
                  </a:lnTo>
                  <a:lnTo>
                    <a:pt x="7340" y="28281"/>
                  </a:lnTo>
                  <a:lnTo>
                    <a:pt x="8519" y="27238"/>
                  </a:lnTo>
                  <a:lnTo>
                    <a:pt x="9697" y="26194"/>
                  </a:lnTo>
                  <a:lnTo>
                    <a:pt x="10876" y="25184"/>
                  </a:lnTo>
                  <a:lnTo>
                    <a:pt x="11482" y="24679"/>
                  </a:lnTo>
                  <a:lnTo>
                    <a:pt x="12054" y="24174"/>
                  </a:lnTo>
                  <a:lnTo>
                    <a:pt x="13165" y="23097"/>
                  </a:lnTo>
                  <a:lnTo>
                    <a:pt x="14276" y="22053"/>
                  </a:lnTo>
                  <a:lnTo>
                    <a:pt x="15421" y="20975"/>
                  </a:lnTo>
                  <a:lnTo>
                    <a:pt x="17643" y="19056"/>
                  </a:lnTo>
                  <a:lnTo>
                    <a:pt x="18720" y="18080"/>
                  </a:lnTo>
                  <a:lnTo>
                    <a:pt x="19259" y="17575"/>
                  </a:lnTo>
                  <a:lnTo>
                    <a:pt x="19764" y="17036"/>
                  </a:lnTo>
                  <a:lnTo>
                    <a:pt x="20067" y="16666"/>
                  </a:lnTo>
                  <a:lnTo>
                    <a:pt x="20370" y="16296"/>
                  </a:lnTo>
                  <a:lnTo>
                    <a:pt x="20673" y="15858"/>
                  </a:lnTo>
                  <a:lnTo>
                    <a:pt x="20909" y="15420"/>
                  </a:lnTo>
                  <a:lnTo>
                    <a:pt x="21010" y="15185"/>
                  </a:lnTo>
                  <a:lnTo>
                    <a:pt x="21111" y="14949"/>
                  </a:lnTo>
                  <a:lnTo>
                    <a:pt x="21178" y="14713"/>
                  </a:lnTo>
                  <a:lnTo>
                    <a:pt x="21212" y="14444"/>
                  </a:lnTo>
                  <a:lnTo>
                    <a:pt x="21212" y="14208"/>
                  </a:lnTo>
                  <a:lnTo>
                    <a:pt x="21178" y="13972"/>
                  </a:lnTo>
                  <a:lnTo>
                    <a:pt x="21111" y="13737"/>
                  </a:lnTo>
                  <a:lnTo>
                    <a:pt x="21010" y="13501"/>
                  </a:lnTo>
                  <a:lnTo>
                    <a:pt x="20976" y="13467"/>
                  </a:lnTo>
                  <a:lnTo>
                    <a:pt x="20942" y="13467"/>
                  </a:lnTo>
                  <a:lnTo>
                    <a:pt x="20808" y="13097"/>
                  </a:lnTo>
                  <a:lnTo>
                    <a:pt x="20606" y="12794"/>
                  </a:lnTo>
                  <a:lnTo>
                    <a:pt x="20336" y="12491"/>
                  </a:lnTo>
                  <a:lnTo>
                    <a:pt x="20033" y="12255"/>
                  </a:lnTo>
                  <a:lnTo>
                    <a:pt x="20067" y="12188"/>
                  </a:lnTo>
                  <a:lnTo>
                    <a:pt x="20067" y="12121"/>
                  </a:lnTo>
                  <a:lnTo>
                    <a:pt x="20067" y="12087"/>
                  </a:lnTo>
                  <a:lnTo>
                    <a:pt x="20101" y="12020"/>
                  </a:lnTo>
                  <a:lnTo>
                    <a:pt x="20101" y="11952"/>
                  </a:lnTo>
                  <a:lnTo>
                    <a:pt x="20033" y="11885"/>
                  </a:lnTo>
                  <a:lnTo>
                    <a:pt x="19966" y="11919"/>
                  </a:lnTo>
                  <a:lnTo>
                    <a:pt x="19730" y="11515"/>
                  </a:lnTo>
                  <a:lnTo>
                    <a:pt x="19461" y="11178"/>
                  </a:lnTo>
                  <a:lnTo>
                    <a:pt x="19326" y="11077"/>
                  </a:lnTo>
                  <a:lnTo>
                    <a:pt x="19192" y="10976"/>
                  </a:lnTo>
                  <a:lnTo>
                    <a:pt x="18990" y="10909"/>
                  </a:lnTo>
                  <a:lnTo>
                    <a:pt x="18821" y="10875"/>
                  </a:lnTo>
                  <a:lnTo>
                    <a:pt x="18720" y="10875"/>
                  </a:lnTo>
                  <a:lnTo>
                    <a:pt x="18585" y="10942"/>
                  </a:lnTo>
                  <a:lnTo>
                    <a:pt x="18585" y="10976"/>
                  </a:lnTo>
                  <a:lnTo>
                    <a:pt x="17340" y="9528"/>
                  </a:lnTo>
                  <a:lnTo>
                    <a:pt x="16094" y="8114"/>
                  </a:lnTo>
                  <a:lnTo>
                    <a:pt x="14781" y="6734"/>
                  </a:lnTo>
                  <a:lnTo>
                    <a:pt x="14141" y="6060"/>
                  </a:lnTo>
                  <a:lnTo>
                    <a:pt x="13434" y="5387"/>
                  </a:lnTo>
                  <a:lnTo>
                    <a:pt x="12795" y="4747"/>
                  </a:lnTo>
                  <a:lnTo>
                    <a:pt x="12155" y="4040"/>
                  </a:lnTo>
                  <a:lnTo>
                    <a:pt x="10943" y="2660"/>
                  </a:lnTo>
                  <a:lnTo>
                    <a:pt x="10337" y="1953"/>
                  </a:lnTo>
                  <a:lnTo>
                    <a:pt x="9697" y="1280"/>
                  </a:lnTo>
                  <a:lnTo>
                    <a:pt x="9024" y="606"/>
                  </a:lnTo>
                  <a:lnTo>
                    <a:pt x="8317" y="34"/>
                  </a:lnTo>
                  <a:lnTo>
                    <a:pt x="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2;p3"/>
            <p:cNvSpPr/>
            <p:nvPr/>
          </p:nvSpPr>
          <p:spPr>
            <a:xfrm>
              <a:off x="6854425" y="2395400"/>
              <a:ext cx="68200" cy="50525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3;p3"/>
            <p:cNvSpPr/>
            <p:nvPr/>
          </p:nvSpPr>
          <p:spPr>
            <a:xfrm>
              <a:off x="6345200" y="238125"/>
              <a:ext cx="810575" cy="563100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4;p3"/>
            <p:cNvSpPr/>
            <p:nvPr/>
          </p:nvSpPr>
          <p:spPr>
            <a:xfrm>
              <a:off x="6682725" y="2484625"/>
              <a:ext cx="60625" cy="52200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5;p3"/>
            <p:cNvSpPr/>
            <p:nvPr/>
          </p:nvSpPr>
          <p:spPr>
            <a:xfrm>
              <a:off x="6793825" y="2413075"/>
              <a:ext cx="61450" cy="47150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6;p3"/>
            <p:cNvSpPr/>
            <p:nvPr/>
          </p:nvSpPr>
          <p:spPr>
            <a:xfrm>
              <a:off x="5622175" y="2490500"/>
              <a:ext cx="21050" cy="17700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7;p3"/>
            <p:cNvSpPr/>
            <p:nvPr/>
          </p:nvSpPr>
          <p:spPr>
            <a:xfrm>
              <a:off x="560027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8;p3"/>
            <p:cNvSpPr/>
            <p:nvPr/>
          </p:nvSpPr>
          <p:spPr>
            <a:xfrm>
              <a:off x="563395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9;p3"/>
            <p:cNvSpPr/>
            <p:nvPr/>
          </p:nvSpPr>
          <p:spPr>
            <a:xfrm>
              <a:off x="5603650" y="2630225"/>
              <a:ext cx="19375" cy="16850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0;p3"/>
            <p:cNvSpPr/>
            <p:nvPr/>
          </p:nvSpPr>
          <p:spPr>
            <a:xfrm>
              <a:off x="558007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1;p3"/>
            <p:cNvSpPr/>
            <p:nvPr/>
          </p:nvSpPr>
          <p:spPr>
            <a:xfrm>
              <a:off x="5637325" y="2558675"/>
              <a:ext cx="14325" cy="2022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2;p3"/>
            <p:cNvSpPr/>
            <p:nvPr/>
          </p:nvSpPr>
          <p:spPr>
            <a:xfrm>
              <a:off x="552622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3;p3"/>
            <p:cNvSpPr/>
            <p:nvPr/>
          </p:nvSpPr>
          <p:spPr>
            <a:xfrm>
              <a:off x="552875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4;p3"/>
            <p:cNvSpPr/>
            <p:nvPr/>
          </p:nvSpPr>
          <p:spPr>
            <a:xfrm>
              <a:off x="554137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5;p3"/>
            <p:cNvSpPr/>
            <p:nvPr/>
          </p:nvSpPr>
          <p:spPr>
            <a:xfrm>
              <a:off x="5568300" y="2562050"/>
              <a:ext cx="20225" cy="1937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6;p3"/>
            <p:cNvSpPr/>
            <p:nvPr/>
          </p:nvSpPr>
          <p:spPr>
            <a:xfrm>
              <a:off x="5492550" y="2558675"/>
              <a:ext cx="25275" cy="24450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7;p3"/>
            <p:cNvSpPr/>
            <p:nvPr/>
          </p:nvSpPr>
          <p:spPr>
            <a:xfrm>
              <a:off x="556157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8;p3"/>
            <p:cNvSpPr/>
            <p:nvPr/>
          </p:nvSpPr>
          <p:spPr>
            <a:xfrm>
              <a:off x="5587650" y="2429900"/>
              <a:ext cx="11825" cy="18550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99;p3"/>
            <p:cNvSpPr/>
            <p:nvPr/>
          </p:nvSpPr>
          <p:spPr>
            <a:xfrm>
              <a:off x="5554825" y="2489675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0;p3"/>
            <p:cNvSpPr/>
            <p:nvPr/>
          </p:nvSpPr>
          <p:spPr>
            <a:xfrm>
              <a:off x="5516125" y="2429900"/>
              <a:ext cx="14325" cy="18550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1;p3"/>
            <p:cNvSpPr/>
            <p:nvPr/>
          </p:nvSpPr>
          <p:spPr>
            <a:xfrm>
              <a:off x="55068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2;p3"/>
            <p:cNvSpPr/>
            <p:nvPr/>
          </p:nvSpPr>
          <p:spPr>
            <a:xfrm>
              <a:off x="561460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3;p3"/>
            <p:cNvSpPr/>
            <p:nvPr/>
          </p:nvSpPr>
          <p:spPr>
            <a:xfrm>
              <a:off x="5579250" y="2345725"/>
              <a:ext cx="69025" cy="47175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;p3"/>
            <p:cNvSpPr/>
            <p:nvPr/>
          </p:nvSpPr>
          <p:spPr>
            <a:xfrm>
              <a:off x="5662575" y="2429900"/>
              <a:ext cx="11800" cy="2022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5;p3"/>
            <p:cNvSpPr/>
            <p:nvPr/>
          </p:nvSpPr>
          <p:spPr>
            <a:xfrm>
              <a:off x="5697925" y="2489675"/>
              <a:ext cx="5925" cy="17700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6;p3"/>
            <p:cNvSpPr/>
            <p:nvPr/>
          </p:nvSpPr>
          <p:spPr>
            <a:xfrm>
              <a:off x="5733275" y="2429050"/>
              <a:ext cx="16025" cy="17700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7;p3"/>
            <p:cNvSpPr/>
            <p:nvPr/>
          </p:nvSpPr>
          <p:spPr>
            <a:xfrm>
              <a:off x="563900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8;p3"/>
            <p:cNvSpPr/>
            <p:nvPr/>
          </p:nvSpPr>
          <p:spPr>
            <a:xfrm>
              <a:off x="536460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9;p3"/>
            <p:cNvSpPr/>
            <p:nvPr/>
          </p:nvSpPr>
          <p:spPr>
            <a:xfrm>
              <a:off x="567267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10;p3"/>
            <p:cNvSpPr/>
            <p:nvPr/>
          </p:nvSpPr>
          <p:spPr>
            <a:xfrm>
              <a:off x="5528750" y="262685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11;p3"/>
            <p:cNvSpPr/>
            <p:nvPr/>
          </p:nvSpPr>
          <p:spPr>
            <a:xfrm>
              <a:off x="570550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2;p3"/>
            <p:cNvSpPr/>
            <p:nvPr/>
          </p:nvSpPr>
          <p:spPr>
            <a:xfrm>
              <a:off x="550855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3;p3"/>
            <p:cNvSpPr/>
            <p:nvPr/>
          </p:nvSpPr>
          <p:spPr>
            <a:xfrm>
              <a:off x="5436150" y="26066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4;p3"/>
            <p:cNvSpPr/>
            <p:nvPr/>
          </p:nvSpPr>
          <p:spPr>
            <a:xfrm>
              <a:off x="5461400" y="2627700"/>
              <a:ext cx="18550" cy="16850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5;p3"/>
            <p:cNvSpPr/>
            <p:nvPr/>
          </p:nvSpPr>
          <p:spPr>
            <a:xfrm>
              <a:off x="5727375" y="2678200"/>
              <a:ext cx="69900" cy="8450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6;p3"/>
            <p:cNvSpPr/>
            <p:nvPr/>
          </p:nvSpPr>
          <p:spPr>
            <a:xfrm>
              <a:off x="5886475" y="25384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;p3"/>
            <p:cNvSpPr/>
            <p:nvPr/>
          </p:nvSpPr>
          <p:spPr>
            <a:xfrm>
              <a:off x="5470675" y="2536800"/>
              <a:ext cx="58100" cy="62300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8;p3"/>
            <p:cNvSpPr/>
            <p:nvPr/>
          </p:nvSpPr>
          <p:spPr>
            <a:xfrm>
              <a:off x="58494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9;p3"/>
            <p:cNvSpPr/>
            <p:nvPr/>
          </p:nvSpPr>
          <p:spPr>
            <a:xfrm>
              <a:off x="5777875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0;p3"/>
            <p:cNvSpPr/>
            <p:nvPr/>
          </p:nvSpPr>
          <p:spPr>
            <a:xfrm>
              <a:off x="6053950" y="571425"/>
              <a:ext cx="7600" cy="11800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1;p3"/>
            <p:cNvSpPr/>
            <p:nvPr/>
          </p:nvSpPr>
          <p:spPr>
            <a:xfrm>
              <a:off x="538480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2;p3"/>
            <p:cNvSpPr/>
            <p:nvPr/>
          </p:nvSpPr>
          <p:spPr>
            <a:xfrm>
              <a:off x="545635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3;p3"/>
            <p:cNvSpPr/>
            <p:nvPr/>
          </p:nvSpPr>
          <p:spPr>
            <a:xfrm>
              <a:off x="539742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;p3"/>
            <p:cNvSpPr/>
            <p:nvPr/>
          </p:nvSpPr>
          <p:spPr>
            <a:xfrm>
              <a:off x="5479075" y="2489675"/>
              <a:ext cx="21925" cy="17700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5;p3"/>
            <p:cNvSpPr/>
            <p:nvPr/>
          </p:nvSpPr>
          <p:spPr>
            <a:xfrm>
              <a:off x="536965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6;p3"/>
            <p:cNvSpPr/>
            <p:nvPr/>
          </p:nvSpPr>
          <p:spPr>
            <a:xfrm>
              <a:off x="5422675" y="2558675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7;p3"/>
            <p:cNvSpPr/>
            <p:nvPr/>
          </p:nvSpPr>
          <p:spPr>
            <a:xfrm>
              <a:off x="548917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8;p3"/>
            <p:cNvSpPr/>
            <p:nvPr/>
          </p:nvSpPr>
          <p:spPr>
            <a:xfrm>
              <a:off x="5389025" y="2629375"/>
              <a:ext cx="16850" cy="16025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9;p3"/>
            <p:cNvSpPr/>
            <p:nvPr/>
          </p:nvSpPr>
          <p:spPr>
            <a:xfrm>
              <a:off x="538985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0;p3"/>
            <p:cNvSpPr/>
            <p:nvPr/>
          </p:nvSpPr>
          <p:spPr>
            <a:xfrm>
              <a:off x="5410900" y="2488825"/>
              <a:ext cx="14325" cy="21900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1;p3"/>
            <p:cNvSpPr/>
            <p:nvPr/>
          </p:nvSpPr>
          <p:spPr>
            <a:xfrm>
              <a:off x="5671000" y="2627700"/>
              <a:ext cx="23575" cy="21075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2;p3"/>
            <p:cNvSpPr/>
            <p:nvPr/>
          </p:nvSpPr>
          <p:spPr>
            <a:xfrm>
              <a:off x="5347775" y="2557000"/>
              <a:ext cx="19375" cy="26950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3;p3"/>
            <p:cNvSpPr/>
            <p:nvPr/>
          </p:nvSpPr>
          <p:spPr>
            <a:xfrm>
              <a:off x="5219825" y="26075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4;p3"/>
            <p:cNvSpPr/>
            <p:nvPr/>
          </p:nvSpPr>
          <p:spPr>
            <a:xfrm>
              <a:off x="565247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5;p3"/>
            <p:cNvSpPr/>
            <p:nvPr/>
          </p:nvSpPr>
          <p:spPr>
            <a:xfrm>
              <a:off x="532672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6;p3"/>
            <p:cNvSpPr/>
            <p:nvPr/>
          </p:nvSpPr>
          <p:spPr>
            <a:xfrm>
              <a:off x="5244250" y="2627700"/>
              <a:ext cx="19375" cy="22750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;p3"/>
            <p:cNvSpPr/>
            <p:nvPr/>
          </p:nvSpPr>
          <p:spPr>
            <a:xfrm>
              <a:off x="5057400" y="2606650"/>
              <a:ext cx="81650" cy="67375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8;p3"/>
            <p:cNvSpPr/>
            <p:nvPr/>
          </p:nvSpPr>
          <p:spPr>
            <a:xfrm>
              <a:off x="5058225" y="2535950"/>
              <a:ext cx="117025" cy="65675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9;p3"/>
            <p:cNvSpPr/>
            <p:nvPr/>
          </p:nvSpPr>
          <p:spPr>
            <a:xfrm>
              <a:off x="5128925" y="2395400"/>
              <a:ext cx="64000" cy="61450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40;p3"/>
            <p:cNvSpPr/>
            <p:nvPr/>
          </p:nvSpPr>
          <p:spPr>
            <a:xfrm>
              <a:off x="51483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41;p3"/>
            <p:cNvSpPr/>
            <p:nvPr/>
          </p:nvSpPr>
          <p:spPr>
            <a:xfrm>
              <a:off x="5199625" y="2678200"/>
              <a:ext cx="64000" cy="71575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42;p3"/>
            <p:cNvSpPr/>
            <p:nvPr/>
          </p:nvSpPr>
          <p:spPr>
            <a:xfrm>
              <a:off x="5724850" y="2609175"/>
              <a:ext cx="7600" cy="60650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43;p3"/>
            <p:cNvSpPr/>
            <p:nvPr/>
          </p:nvSpPr>
          <p:spPr>
            <a:xfrm>
              <a:off x="5806500" y="2684100"/>
              <a:ext cx="7600" cy="68200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44;p3"/>
            <p:cNvSpPr/>
            <p:nvPr/>
          </p:nvSpPr>
          <p:spPr>
            <a:xfrm>
              <a:off x="5912550" y="2723650"/>
              <a:ext cx="11825" cy="17700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45;p3"/>
            <p:cNvSpPr/>
            <p:nvPr/>
          </p:nvSpPr>
          <p:spPr>
            <a:xfrm>
              <a:off x="5888150" y="2710200"/>
              <a:ext cx="64825" cy="43775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46;p3"/>
            <p:cNvSpPr/>
            <p:nvPr/>
          </p:nvSpPr>
          <p:spPr>
            <a:xfrm>
              <a:off x="595042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47;p3"/>
            <p:cNvSpPr/>
            <p:nvPr/>
          </p:nvSpPr>
          <p:spPr>
            <a:xfrm>
              <a:off x="5710550" y="2559525"/>
              <a:ext cx="21075" cy="22750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48;p3"/>
            <p:cNvSpPr/>
            <p:nvPr/>
          </p:nvSpPr>
          <p:spPr>
            <a:xfrm>
              <a:off x="6010200" y="1881125"/>
              <a:ext cx="297150" cy="942725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49;p3"/>
            <p:cNvSpPr/>
            <p:nvPr/>
          </p:nvSpPr>
          <p:spPr>
            <a:xfrm>
              <a:off x="7092625" y="1473725"/>
              <a:ext cx="198650" cy="260950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0;p3"/>
            <p:cNvSpPr/>
            <p:nvPr/>
          </p:nvSpPr>
          <p:spPr>
            <a:xfrm>
              <a:off x="51685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1;p3"/>
            <p:cNvSpPr/>
            <p:nvPr/>
          </p:nvSpPr>
          <p:spPr>
            <a:xfrm>
              <a:off x="5686975" y="25351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2;p3"/>
            <p:cNvSpPr/>
            <p:nvPr/>
          </p:nvSpPr>
          <p:spPr>
            <a:xfrm>
              <a:off x="5796400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3;p3"/>
            <p:cNvSpPr/>
            <p:nvPr/>
          </p:nvSpPr>
          <p:spPr>
            <a:xfrm>
              <a:off x="5818275" y="2619275"/>
              <a:ext cx="16875" cy="16875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4;p3"/>
            <p:cNvSpPr/>
            <p:nvPr/>
          </p:nvSpPr>
          <p:spPr>
            <a:xfrm>
              <a:off x="528045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5;p3"/>
            <p:cNvSpPr/>
            <p:nvPr/>
          </p:nvSpPr>
          <p:spPr>
            <a:xfrm>
              <a:off x="5262775" y="2490500"/>
              <a:ext cx="24425" cy="17700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6;p3"/>
            <p:cNvSpPr/>
            <p:nvPr/>
          </p:nvSpPr>
          <p:spPr>
            <a:xfrm>
              <a:off x="5240050" y="2466100"/>
              <a:ext cx="63975" cy="61475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7;p3"/>
            <p:cNvSpPr/>
            <p:nvPr/>
          </p:nvSpPr>
          <p:spPr>
            <a:xfrm>
              <a:off x="5209725" y="2556150"/>
              <a:ext cx="15175" cy="23600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;p3"/>
            <p:cNvSpPr/>
            <p:nvPr/>
          </p:nvSpPr>
          <p:spPr>
            <a:xfrm>
              <a:off x="52543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59;p3"/>
            <p:cNvSpPr/>
            <p:nvPr/>
          </p:nvSpPr>
          <p:spPr>
            <a:xfrm>
              <a:off x="5278750" y="2560375"/>
              <a:ext cx="16025" cy="21900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0;p3"/>
            <p:cNvSpPr/>
            <p:nvPr/>
          </p:nvSpPr>
          <p:spPr>
            <a:xfrm>
              <a:off x="51811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1;p3"/>
            <p:cNvSpPr/>
            <p:nvPr/>
          </p:nvSpPr>
          <p:spPr>
            <a:xfrm>
              <a:off x="5315800" y="2629375"/>
              <a:ext cx="20225" cy="19400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2;p3"/>
            <p:cNvSpPr/>
            <p:nvPr/>
          </p:nvSpPr>
          <p:spPr>
            <a:xfrm>
              <a:off x="5345250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3;p3"/>
            <p:cNvSpPr/>
            <p:nvPr/>
          </p:nvSpPr>
          <p:spPr>
            <a:xfrm>
              <a:off x="5417625" y="2393700"/>
              <a:ext cx="63175" cy="68225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4;p3"/>
            <p:cNvSpPr/>
            <p:nvPr/>
          </p:nvSpPr>
          <p:spPr>
            <a:xfrm>
              <a:off x="5292225" y="26066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5;p3"/>
            <p:cNvSpPr/>
            <p:nvPr/>
          </p:nvSpPr>
          <p:spPr>
            <a:xfrm>
              <a:off x="5227400" y="2424000"/>
              <a:ext cx="19400" cy="22750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;p3"/>
            <p:cNvSpPr/>
            <p:nvPr/>
          </p:nvSpPr>
          <p:spPr>
            <a:xfrm>
              <a:off x="5278750" y="23954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7;p3"/>
            <p:cNvSpPr/>
            <p:nvPr/>
          </p:nvSpPr>
          <p:spPr>
            <a:xfrm>
              <a:off x="5298950" y="2424000"/>
              <a:ext cx="18550" cy="26975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8;p3"/>
            <p:cNvSpPr/>
            <p:nvPr/>
          </p:nvSpPr>
          <p:spPr>
            <a:xfrm>
              <a:off x="5273700" y="23970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9;p3"/>
            <p:cNvSpPr/>
            <p:nvPr/>
          </p:nvSpPr>
          <p:spPr>
            <a:xfrm>
              <a:off x="5206375" y="2345725"/>
              <a:ext cx="69050" cy="47175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0;p3"/>
            <p:cNvSpPr/>
            <p:nvPr/>
          </p:nvSpPr>
          <p:spPr>
            <a:xfrm>
              <a:off x="5190375" y="2485450"/>
              <a:ext cx="20225" cy="26125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1;p3"/>
            <p:cNvSpPr/>
            <p:nvPr/>
          </p:nvSpPr>
          <p:spPr>
            <a:xfrm>
              <a:off x="5341875" y="2489675"/>
              <a:ext cx="14350" cy="4225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2;p3"/>
            <p:cNvSpPr/>
            <p:nvPr/>
          </p:nvSpPr>
          <p:spPr>
            <a:xfrm>
              <a:off x="5312425" y="24652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3;p3"/>
            <p:cNvSpPr/>
            <p:nvPr/>
          </p:nvSpPr>
          <p:spPr>
            <a:xfrm>
              <a:off x="5337675" y="2490500"/>
              <a:ext cx="16850" cy="2022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4;p3"/>
            <p:cNvSpPr/>
            <p:nvPr/>
          </p:nvSpPr>
          <p:spPr>
            <a:xfrm>
              <a:off x="5367125" y="2425700"/>
              <a:ext cx="20225" cy="22750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5;p3"/>
            <p:cNvSpPr/>
            <p:nvPr/>
          </p:nvSpPr>
          <p:spPr>
            <a:xfrm>
              <a:off x="5441200" y="2428225"/>
              <a:ext cx="18550" cy="24425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6;p3"/>
            <p:cNvSpPr/>
            <p:nvPr/>
          </p:nvSpPr>
          <p:spPr>
            <a:xfrm>
              <a:off x="5803125" y="2430750"/>
              <a:ext cx="16025" cy="1852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7;p3"/>
            <p:cNvSpPr/>
            <p:nvPr/>
          </p:nvSpPr>
          <p:spPr>
            <a:xfrm>
              <a:off x="5667625" y="5360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8;p3"/>
            <p:cNvSpPr/>
            <p:nvPr/>
          </p:nvSpPr>
          <p:spPr>
            <a:xfrm>
              <a:off x="5676875" y="508300"/>
              <a:ext cx="8450" cy="16850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;p3"/>
            <p:cNvSpPr/>
            <p:nvPr/>
          </p:nvSpPr>
          <p:spPr>
            <a:xfrm>
              <a:off x="5631425" y="266725"/>
              <a:ext cx="519350" cy="436025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0;p3"/>
            <p:cNvSpPr/>
            <p:nvPr/>
          </p:nvSpPr>
          <p:spPr>
            <a:xfrm>
              <a:off x="5685300" y="485575"/>
              <a:ext cx="7600" cy="13500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1;p3"/>
            <p:cNvSpPr/>
            <p:nvPr/>
          </p:nvSpPr>
          <p:spPr>
            <a:xfrm>
              <a:off x="5657525" y="557950"/>
              <a:ext cx="8450" cy="13500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2;p3"/>
            <p:cNvSpPr/>
            <p:nvPr/>
          </p:nvSpPr>
          <p:spPr>
            <a:xfrm>
              <a:off x="5754325" y="392150"/>
              <a:ext cx="18525" cy="7600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3;p3"/>
            <p:cNvSpPr/>
            <p:nvPr/>
          </p:nvSpPr>
          <p:spPr>
            <a:xfrm>
              <a:off x="5783775" y="400550"/>
              <a:ext cx="21075" cy="7600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4;p3"/>
            <p:cNvSpPr/>
            <p:nvPr/>
          </p:nvSpPr>
          <p:spPr>
            <a:xfrm>
              <a:off x="3921925" y="624450"/>
              <a:ext cx="579125" cy="264325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5;p3"/>
            <p:cNvSpPr/>
            <p:nvPr/>
          </p:nvSpPr>
          <p:spPr>
            <a:xfrm>
              <a:off x="5696250" y="439275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;p3"/>
            <p:cNvSpPr/>
            <p:nvPr/>
          </p:nvSpPr>
          <p:spPr>
            <a:xfrm>
              <a:off x="5692875" y="462850"/>
              <a:ext cx="5925" cy="15175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7;p3"/>
            <p:cNvSpPr/>
            <p:nvPr/>
          </p:nvSpPr>
          <p:spPr>
            <a:xfrm>
              <a:off x="5702975" y="416550"/>
              <a:ext cx="8450" cy="16025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8;p3"/>
            <p:cNvSpPr/>
            <p:nvPr/>
          </p:nvSpPr>
          <p:spPr>
            <a:xfrm>
              <a:off x="4836025" y="1876900"/>
              <a:ext cx="1179250" cy="946950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9;p3"/>
            <p:cNvSpPr/>
            <p:nvPr/>
          </p:nvSpPr>
          <p:spPr>
            <a:xfrm>
              <a:off x="4860425" y="2687475"/>
              <a:ext cx="6775" cy="9275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0;p3"/>
            <p:cNvSpPr/>
            <p:nvPr/>
          </p:nvSpPr>
          <p:spPr>
            <a:xfrm>
              <a:off x="4403375" y="2435800"/>
              <a:ext cx="143975" cy="388050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1;p3"/>
            <p:cNvSpPr/>
            <p:nvPr/>
          </p:nvSpPr>
          <p:spPr>
            <a:xfrm>
              <a:off x="4422750" y="2442525"/>
              <a:ext cx="17700" cy="58100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92;p3"/>
            <p:cNvSpPr/>
            <p:nvPr/>
          </p:nvSpPr>
          <p:spPr>
            <a:xfrm>
              <a:off x="4109625" y="305450"/>
              <a:ext cx="213825" cy="201200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93;p3"/>
            <p:cNvSpPr/>
            <p:nvPr/>
          </p:nvSpPr>
          <p:spPr>
            <a:xfrm>
              <a:off x="4865475" y="2713550"/>
              <a:ext cx="16025" cy="51375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94;p3"/>
            <p:cNvSpPr/>
            <p:nvPr/>
          </p:nvSpPr>
          <p:spPr>
            <a:xfrm>
              <a:off x="5730750" y="386250"/>
              <a:ext cx="16850" cy="6750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95;p3"/>
            <p:cNvSpPr/>
            <p:nvPr/>
          </p:nvSpPr>
          <p:spPr>
            <a:xfrm>
              <a:off x="3855450" y="1483825"/>
              <a:ext cx="286200" cy="291250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96;p3"/>
            <p:cNvSpPr/>
            <p:nvPr/>
          </p:nvSpPr>
          <p:spPr>
            <a:xfrm>
              <a:off x="3843650" y="1362625"/>
              <a:ext cx="430150" cy="525250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97;p3"/>
            <p:cNvSpPr/>
            <p:nvPr/>
          </p:nvSpPr>
          <p:spPr>
            <a:xfrm>
              <a:off x="4094475" y="289450"/>
              <a:ext cx="529450" cy="5000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98;p3"/>
            <p:cNvSpPr/>
            <p:nvPr/>
          </p:nvSpPr>
          <p:spPr>
            <a:xfrm>
              <a:off x="3843650" y="1458575"/>
              <a:ext cx="404900" cy="344275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99;p3"/>
            <p:cNvSpPr/>
            <p:nvPr/>
          </p:nvSpPr>
          <p:spPr>
            <a:xfrm>
              <a:off x="6068275" y="525975"/>
              <a:ext cx="5925" cy="14325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;p3"/>
            <p:cNvSpPr/>
            <p:nvPr/>
          </p:nvSpPr>
          <p:spPr>
            <a:xfrm>
              <a:off x="6084275" y="465375"/>
              <a:ext cx="6750" cy="15175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1;p3"/>
            <p:cNvSpPr/>
            <p:nvPr/>
          </p:nvSpPr>
          <p:spPr>
            <a:xfrm>
              <a:off x="6091850" y="445175"/>
              <a:ext cx="8425" cy="11800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2;p3"/>
            <p:cNvSpPr/>
            <p:nvPr/>
          </p:nvSpPr>
          <p:spPr>
            <a:xfrm>
              <a:off x="6069125" y="483900"/>
              <a:ext cx="16850" cy="5075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3;p3"/>
            <p:cNvSpPr/>
            <p:nvPr/>
          </p:nvSpPr>
          <p:spPr>
            <a:xfrm>
              <a:off x="6028700" y="468750"/>
              <a:ext cx="11825" cy="6750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4;p3"/>
            <p:cNvSpPr/>
            <p:nvPr/>
          </p:nvSpPr>
          <p:spPr>
            <a:xfrm>
              <a:off x="6047225" y="475475"/>
              <a:ext cx="15175" cy="5075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5;p3"/>
            <p:cNvSpPr/>
            <p:nvPr/>
          </p:nvSpPr>
          <p:spPr>
            <a:xfrm>
              <a:off x="6100250" y="405600"/>
              <a:ext cx="6775" cy="12650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;p3"/>
            <p:cNvSpPr/>
            <p:nvPr/>
          </p:nvSpPr>
          <p:spPr>
            <a:xfrm>
              <a:off x="6024500" y="2348250"/>
              <a:ext cx="68200" cy="42125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7;p3"/>
            <p:cNvSpPr/>
            <p:nvPr/>
          </p:nvSpPr>
          <p:spPr>
            <a:xfrm>
              <a:off x="6060700" y="547850"/>
              <a:ext cx="7600" cy="14350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8;p3"/>
            <p:cNvSpPr/>
            <p:nvPr/>
          </p:nvSpPr>
          <p:spPr>
            <a:xfrm>
              <a:off x="6003450" y="462000"/>
              <a:ext cx="16025" cy="5075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9;p3"/>
            <p:cNvSpPr/>
            <p:nvPr/>
          </p:nvSpPr>
          <p:spPr>
            <a:xfrm>
              <a:off x="6096050" y="422450"/>
              <a:ext cx="8450" cy="15175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10;p3"/>
            <p:cNvSpPr/>
            <p:nvPr/>
          </p:nvSpPr>
          <p:spPr>
            <a:xfrm>
              <a:off x="5834275" y="413175"/>
              <a:ext cx="14325" cy="5075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11;p3"/>
            <p:cNvSpPr/>
            <p:nvPr/>
          </p:nvSpPr>
          <p:spPr>
            <a:xfrm>
              <a:off x="5728225" y="359325"/>
              <a:ext cx="4225" cy="14325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12;p3"/>
            <p:cNvSpPr/>
            <p:nvPr/>
          </p:nvSpPr>
          <p:spPr>
            <a:xfrm>
              <a:off x="5811550" y="405600"/>
              <a:ext cx="16025" cy="9300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13;p3"/>
            <p:cNvSpPr/>
            <p:nvPr/>
          </p:nvSpPr>
          <p:spPr>
            <a:xfrm>
              <a:off x="5731600" y="330700"/>
              <a:ext cx="8425" cy="22750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14;p3"/>
            <p:cNvSpPr/>
            <p:nvPr/>
          </p:nvSpPr>
          <p:spPr>
            <a:xfrm>
              <a:off x="5855325" y="419075"/>
              <a:ext cx="15175" cy="4225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15;p3"/>
            <p:cNvSpPr/>
            <p:nvPr/>
          </p:nvSpPr>
          <p:spPr>
            <a:xfrm>
              <a:off x="5740000" y="301250"/>
              <a:ext cx="10125" cy="17700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16;p3"/>
            <p:cNvSpPr/>
            <p:nvPr/>
          </p:nvSpPr>
          <p:spPr>
            <a:xfrm>
              <a:off x="5877200" y="424975"/>
              <a:ext cx="21075" cy="8425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17;p3"/>
            <p:cNvSpPr/>
            <p:nvPr/>
          </p:nvSpPr>
          <p:spPr>
            <a:xfrm>
              <a:off x="5951275" y="446025"/>
              <a:ext cx="15175" cy="6750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18;p3"/>
            <p:cNvSpPr/>
            <p:nvPr/>
          </p:nvSpPr>
          <p:spPr>
            <a:xfrm>
              <a:off x="5971475" y="452750"/>
              <a:ext cx="21900" cy="6750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19;p3"/>
            <p:cNvSpPr/>
            <p:nvPr/>
          </p:nvSpPr>
          <p:spPr>
            <a:xfrm>
              <a:off x="5927700" y="438425"/>
              <a:ext cx="17700" cy="6775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0;p3"/>
            <p:cNvSpPr/>
            <p:nvPr/>
          </p:nvSpPr>
          <p:spPr>
            <a:xfrm>
              <a:off x="5904150" y="430850"/>
              <a:ext cx="18525" cy="6775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1;p3"/>
            <p:cNvSpPr/>
            <p:nvPr/>
          </p:nvSpPr>
          <p:spPr>
            <a:xfrm>
              <a:off x="5057400" y="2393700"/>
              <a:ext cx="63150" cy="68225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2;p3"/>
            <p:cNvSpPr/>
            <p:nvPr/>
          </p:nvSpPr>
          <p:spPr>
            <a:xfrm>
              <a:off x="59218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;p3"/>
            <p:cNvSpPr/>
            <p:nvPr/>
          </p:nvSpPr>
          <p:spPr>
            <a:xfrm>
              <a:off x="5876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4;p3"/>
            <p:cNvSpPr/>
            <p:nvPr/>
          </p:nvSpPr>
          <p:spPr>
            <a:xfrm>
              <a:off x="5960525" y="2466100"/>
              <a:ext cx="64000" cy="61475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5;p3"/>
            <p:cNvSpPr/>
            <p:nvPr/>
          </p:nvSpPr>
          <p:spPr>
            <a:xfrm>
              <a:off x="5974850" y="2536800"/>
              <a:ext cx="63150" cy="61475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6;p3"/>
            <p:cNvSpPr/>
            <p:nvPr/>
          </p:nvSpPr>
          <p:spPr>
            <a:xfrm>
              <a:off x="580312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27;p3"/>
            <p:cNvSpPr/>
            <p:nvPr/>
          </p:nvSpPr>
          <p:spPr>
            <a:xfrm>
              <a:off x="5201325" y="2394550"/>
              <a:ext cx="64825" cy="62300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28;p3"/>
            <p:cNvSpPr/>
            <p:nvPr/>
          </p:nvSpPr>
          <p:spPr>
            <a:xfrm>
              <a:off x="53553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29;p3"/>
            <p:cNvSpPr/>
            <p:nvPr/>
          </p:nvSpPr>
          <p:spPr>
            <a:xfrm>
              <a:off x="5901625" y="2535950"/>
              <a:ext cx="64825" cy="62325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0;p3"/>
            <p:cNvSpPr/>
            <p:nvPr/>
          </p:nvSpPr>
          <p:spPr>
            <a:xfrm>
              <a:off x="5658375" y="2346575"/>
              <a:ext cx="63975" cy="44625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1;p3"/>
            <p:cNvSpPr/>
            <p:nvPr/>
          </p:nvSpPr>
          <p:spPr>
            <a:xfrm>
              <a:off x="5430250" y="2348250"/>
              <a:ext cx="69050" cy="40425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2;p3"/>
            <p:cNvSpPr/>
            <p:nvPr/>
          </p:nvSpPr>
          <p:spPr>
            <a:xfrm>
              <a:off x="5132300" y="2346575"/>
              <a:ext cx="64000" cy="44625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3;p3"/>
            <p:cNvSpPr/>
            <p:nvPr/>
          </p:nvSpPr>
          <p:spPr>
            <a:xfrm>
              <a:off x="5729075" y="2348250"/>
              <a:ext cx="67350" cy="40425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4;p3"/>
            <p:cNvSpPr/>
            <p:nvPr/>
          </p:nvSpPr>
          <p:spPr>
            <a:xfrm>
              <a:off x="5750100" y="2466100"/>
              <a:ext cx="57275" cy="62300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5;p3"/>
            <p:cNvSpPr/>
            <p:nvPr/>
          </p:nvSpPr>
          <p:spPr>
            <a:xfrm>
              <a:off x="5766100" y="2489675"/>
              <a:ext cx="19375" cy="2022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6;p3"/>
            <p:cNvSpPr/>
            <p:nvPr/>
          </p:nvSpPr>
          <p:spPr>
            <a:xfrm>
              <a:off x="5729900" y="2607500"/>
              <a:ext cx="57275" cy="62325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37;p3"/>
            <p:cNvSpPr/>
            <p:nvPr/>
          </p:nvSpPr>
          <p:spPr>
            <a:xfrm>
              <a:off x="5784625" y="2559525"/>
              <a:ext cx="18525" cy="21900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38;p3"/>
            <p:cNvSpPr/>
            <p:nvPr/>
          </p:nvSpPr>
          <p:spPr>
            <a:xfrm>
              <a:off x="5745050" y="2467775"/>
              <a:ext cx="7600" cy="60625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39;p3"/>
            <p:cNvSpPr/>
            <p:nvPr/>
          </p:nvSpPr>
          <p:spPr>
            <a:xfrm>
              <a:off x="5757675" y="25359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;p3"/>
            <p:cNvSpPr/>
            <p:nvPr/>
          </p:nvSpPr>
          <p:spPr>
            <a:xfrm>
              <a:off x="5889000" y="24644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1;p3"/>
            <p:cNvSpPr/>
            <p:nvPr/>
          </p:nvSpPr>
          <p:spPr>
            <a:xfrm>
              <a:off x="5830900" y="2536800"/>
              <a:ext cx="58125" cy="62300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;p3"/>
            <p:cNvSpPr/>
            <p:nvPr/>
          </p:nvSpPr>
          <p:spPr>
            <a:xfrm>
              <a:off x="5835950" y="2487975"/>
              <a:ext cx="22750" cy="18550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3;p3"/>
            <p:cNvSpPr/>
            <p:nvPr/>
          </p:nvSpPr>
          <p:spPr>
            <a:xfrm>
              <a:off x="5816600" y="2465250"/>
              <a:ext cx="64850" cy="62325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4;p3"/>
            <p:cNvSpPr/>
            <p:nvPr/>
          </p:nvSpPr>
          <p:spPr>
            <a:xfrm>
              <a:off x="5979900" y="2689150"/>
              <a:ext cx="22750" cy="15175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5;p3"/>
            <p:cNvSpPr/>
            <p:nvPr/>
          </p:nvSpPr>
          <p:spPr>
            <a:xfrm>
              <a:off x="6049750" y="2427375"/>
              <a:ext cx="28650" cy="2022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6;p3"/>
            <p:cNvSpPr/>
            <p:nvPr/>
          </p:nvSpPr>
          <p:spPr>
            <a:xfrm>
              <a:off x="5938650" y="2604125"/>
              <a:ext cx="155750" cy="69900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7;p3"/>
            <p:cNvSpPr/>
            <p:nvPr/>
          </p:nvSpPr>
          <p:spPr>
            <a:xfrm>
              <a:off x="5744225" y="2620125"/>
              <a:ext cx="22750" cy="13500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;p3"/>
            <p:cNvSpPr/>
            <p:nvPr/>
          </p:nvSpPr>
          <p:spPr>
            <a:xfrm>
              <a:off x="6030400" y="2712725"/>
              <a:ext cx="64000" cy="41250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9;p3"/>
            <p:cNvSpPr/>
            <p:nvPr/>
          </p:nvSpPr>
          <p:spPr>
            <a:xfrm>
              <a:off x="5958000" y="2678200"/>
              <a:ext cx="62325" cy="74950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50;p3"/>
            <p:cNvSpPr/>
            <p:nvPr/>
          </p:nvSpPr>
          <p:spPr>
            <a:xfrm>
              <a:off x="6028700" y="2718600"/>
              <a:ext cx="4250" cy="35375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51;p3"/>
            <p:cNvSpPr/>
            <p:nvPr/>
          </p:nvSpPr>
          <p:spPr>
            <a:xfrm>
              <a:off x="6053950" y="2723650"/>
              <a:ext cx="14350" cy="19400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52;p3"/>
            <p:cNvSpPr/>
            <p:nvPr/>
          </p:nvSpPr>
          <p:spPr>
            <a:xfrm>
              <a:off x="6056475" y="2501450"/>
              <a:ext cx="27825" cy="22750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53;p3"/>
            <p:cNvSpPr/>
            <p:nvPr/>
          </p:nvSpPr>
          <p:spPr>
            <a:xfrm>
              <a:off x="5990825" y="239540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54;p3"/>
            <p:cNvSpPr/>
            <p:nvPr/>
          </p:nvSpPr>
          <p:spPr>
            <a:xfrm>
              <a:off x="6030400" y="2466100"/>
              <a:ext cx="66525" cy="132175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55;p3"/>
            <p:cNvSpPr/>
            <p:nvPr/>
          </p:nvSpPr>
          <p:spPr>
            <a:xfrm>
              <a:off x="5982425" y="2726175"/>
              <a:ext cx="21050" cy="12650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56;p3"/>
            <p:cNvSpPr/>
            <p:nvPr/>
          </p:nvSpPr>
          <p:spPr>
            <a:xfrm>
              <a:off x="5072550" y="2497250"/>
              <a:ext cx="28625" cy="23575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57;p3"/>
            <p:cNvSpPr/>
            <p:nvPr/>
          </p:nvSpPr>
          <p:spPr>
            <a:xfrm>
              <a:off x="5868800" y="260582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58;p3"/>
            <p:cNvSpPr/>
            <p:nvPr/>
          </p:nvSpPr>
          <p:spPr>
            <a:xfrm>
              <a:off x="5128100" y="2676525"/>
              <a:ext cx="63150" cy="78300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59;p3"/>
            <p:cNvSpPr/>
            <p:nvPr/>
          </p:nvSpPr>
          <p:spPr>
            <a:xfrm>
              <a:off x="5055700" y="2464425"/>
              <a:ext cx="103550" cy="65675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0;p3"/>
            <p:cNvSpPr/>
            <p:nvPr/>
          </p:nvSpPr>
          <p:spPr>
            <a:xfrm>
              <a:off x="5059075" y="2348250"/>
              <a:ext cx="66525" cy="40425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1;p3"/>
            <p:cNvSpPr/>
            <p:nvPr/>
          </p:nvSpPr>
          <p:spPr>
            <a:xfrm>
              <a:off x="5055700" y="2677375"/>
              <a:ext cx="64850" cy="7240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2;p3"/>
            <p:cNvSpPr/>
            <p:nvPr/>
          </p:nvSpPr>
          <p:spPr>
            <a:xfrm>
              <a:off x="5722325" y="2677375"/>
              <a:ext cx="80825" cy="7240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;p3"/>
            <p:cNvSpPr/>
            <p:nvPr/>
          </p:nvSpPr>
          <p:spPr>
            <a:xfrm>
              <a:off x="5811550" y="2677375"/>
              <a:ext cx="65675" cy="75775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4;p3"/>
            <p:cNvSpPr/>
            <p:nvPr/>
          </p:nvSpPr>
          <p:spPr>
            <a:xfrm>
              <a:off x="5363775" y="2677375"/>
              <a:ext cx="351000" cy="78300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5;p3"/>
            <p:cNvSpPr/>
            <p:nvPr/>
          </p:nvSpPr>
          <p:spPr>
            <a:xfrm>
              <a:off x="5273700" y="2674850"/>
              <a:ext cx="85050" cy="79125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11708" y="738897"/>
            <a:ext cx="2366078" cy="64528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ln>
                  <a:solidFill>
                    <a:schemeClr val="bg1"/>
                  </a:solidFill>
                </a:ln>
                <a:solidFill>
                  <a:srgbClr val="F55D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677036" y="1727225"/>
            <a:ext cx="5919989" cy="2594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6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9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d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2286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2" name="Google Shape;1495;p10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84" name="Google Shape;1496;p10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97;p10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98;p10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99;p10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00;p10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01;p10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02;p10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03;p10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04;p10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05;p10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06;p10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07;p10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08;p10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09;p10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10;p10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11;p10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12;p10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13;p10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14;p10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15;p10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16;p10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17;p10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18;p10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19;p10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20;p10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21;p10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22;p10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23;p10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24;p10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25;p10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26;p10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27;p10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28;p10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29;p10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30;p10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31;p10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32;p10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33;p10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34;p10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35;p10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36;p10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37;p10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38;p10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39;p10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40;p10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41;p10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42;p10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43;p10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44;p10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45;p10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46;p10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47;p10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48;p10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49;p10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50;p10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51;p10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52;p10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53;p10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54;p10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55;p10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56;p10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57;p10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58;p10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59;p10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60;p10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61;p10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62;p10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63;p10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64;p10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65;p10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66;p10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67;p10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568;p10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569;p10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570;p10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571;p10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572;p10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573;p10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574;p10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575;p10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576;p10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577;p10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578;p10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579;p10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580;p10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581;p10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582;p10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583;p10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584;p10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585;p10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586;p10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587;p10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588;p10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589;p10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590;p10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591;p10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92;p10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93;p10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94;p10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95;p10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96;p10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97;p10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98;p10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99;p10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95A5A6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2" name="Content Placeholder 2"/>
          <p:cNvSpPr>
            <a:spLocks noGrp="1"/>
          </p:cNvSpPr>
          <p:nvPr>
            <p:ph sz="half" idx="12"/>
          </p:nvPr>
        </p:nvSpPr>
        <p:spPr>
          <a:xfrm>
            <a:off x="1524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4343400" cy="2514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46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11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465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Slide Number Placeholder 185"/>
          <p:cNvSpPr>
            <a:spLocks noGrp="1"/>
          </p:cNvSpPr>
          <p:nvPr>
            <p:ph type="sldNum" sz="quarter" idx="12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40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87;p9"/>
          <p:cNvGrpSpPr/>
          <p:nvPr userDrawn="1"/>
        </p:nvGrpSpPr>
        <p:grpSpPr>
          <a:xfrm>
            <a:off x="1" y="5"/>
            <a:ext cx="9152065" cy="6864065"/>
            <a:chOff x="328725" y="238125"/>
            <a:chExt cx="3447625" cy="2585725"/>
          </a:xfrm>
        </p:grpSpPr>
        <p:sp>
          <p:nvSpPr>
            <p:cNvPr id="7" name="Google Shape;1388;p9"/>
            <p:cNvSpPr/>
            <p:nvPr/>
          </p:nvSpPr>
          <p:spPr>
            <a:xfrm>
              <a:off x="2397625" y="2721125"/>
              <a:ext cx="62300" cy="66525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9;p9"/>
            <p:cNvSpPr/>
            <p:nvPr/>
          </p:nvSpPr>
          <p:spPr>
            <a:xfrm>
              <a:off x="2424550" y="2739650"/>
              <a:ext cx="16850" cy="1770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0;p9"/>
            <p:cNvSpPr/>
            <p:nvPr/>
          </p:nvSpPr>
          <p:spPr>
            <a:xfrm>
              <a:off x="2276400" y="2759850"/>
              <a:ext cx="13500" cy="1770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1;p9"/>
            <p:cNvSpPr/>
            <p:nvPr/>
          </p:nvSpPr>
          <p:spPr>
            <a:xfrm>
              <a:off x="1523075" y="2675675"/>
              <a:ext cx="67375" cy="38750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2;p9"/>
            <p:cNvSpPr/>
            <p:nvPr/>
          </p:nvSpPr>
          <p:spPr>
            <a:xfrm>
              <a:off x="2347950" y="2750600"/>
              <a:ext cx="16025" cy="4225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3;p9"/>
            <p:cNvSpPr/>
            <p:nvPr/>
          </p:nvSpPr>
          <p:spPr>
            <a:xfrm>
              <a:off x="2319325" y="2720300"/>
              <a:ext cx="69900" cy="66500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4;p9"/>
            <p:cNvSpPr/>
            <p:nvPr/>
          </p:nvSpPr>
          <p:spPr>
            <a:xfrm>
              <a:off x="212827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5;p9"/>
            <p:cNvSpPr/>
            <p:nvPr/>
          </p:nvSpPr>
          <p:spPr>
            <a:xfrm>
              <a:off x="2107225" y="2721125"/>
              <a:ext cx="60625" cy="64850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6;p9"/>
            <p:cNvSpPr/>
            <p:nvPr/>
          </p:nvSpPr>
          <p:spPr>
            <a:xfrm>
              <a:off x="2435500" y="2794350"/>
              <a:ext cx="61450" cy="29500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97;p9"/>
            <p:cNvSpPr/>
            <p:nvPr/>
          </p:nvSpPr>
          <p:spPr>
            <a:xfrm>
              <a:off x="25087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8;p9"/>
            <p:cNvSpPr/>
            <p:nvPr/>
          </p:nvSpPr>
          <p:spPr>
            <a:xfrm>
              <a:off x="1546650" y="2770800"/>
              <a:ext cx="13500" cy="3375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99;p9"/>
            <p:cNvSpPr/>
            <p:nvPr/>
          </p:nvSpPr>
          <p:spPr>
            <a:xfrm>
              <a:off x="2251150" y="2724500"/>
              <a:ext cx="64850" cy="64000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0;p9"/>
            <p:cNvSpPr/>
            <p:nvPr/>
          </p:nvSpPr>
          <p:spPr>
            <a:xfrm>
              <a:off x="1522250" y="2724500"/>
              <a:ext cx="63150" cy="63150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1;p9"/>
            <p:cNvSpPr/>
            <p:nvPr/>
          </p:nvSpPr>
          <p:spPr>
            <a:xfrm>
              <a:off x="2179625" y="2722825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;p9"/>
            <p:cNvSpPr/>
            <p:nvPr/>
          </p:nvSpPr>
          <p:spPr>
            <a:xfrm>
              <a:off x="2205700" y="2761525"/>
              <a:ext cx="12650" cy="16025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3;p9"/>
            <p:cNvSpPr/>
            <p:nvPr/>
          </p:nvSpPr>
          <p:spPr>
            <a:xfrm>
              <a:off x="1545800" y="2757325"/>
              <a:ext cx="12650" cy="10125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4;p9"/>
            <p:cNvSpPr/>
            <p:nvPr/>
          </p:nvSpPr>
          <p:spPr>
            <a:xfrm>
              <a:off x="2287350" y="2795200"/>
              <a:ext cx="67350" cy="28650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05;p9"/>
            <p:cNvSpPr/>
            <p:nvPr/>
          </p:nvSpPr>
          <p:spPr>
            <a:xfrm>
              <a:off x="1692275" y="2759850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6;p9"/>
            <p:cNvSpPr/>
            <p:nvPr/>
          </p:nvSpPr>
          <p:spPr>
            <a:xfrm>
              <a:off x="182525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07;p9"/>
            <p:cNvSpPr/>
            <p:nvPr/>
          </p:nvSpPr>
          <p:spPr>
            <a:xfrm>
              <a:off x="2143425" y="2793525"/>
              <a:ext cx="64825" cy="30325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08;p9"/>
            <p:cNvSpPr/>
            <p:nvPr/>
          </p:nvSpPr>
          <p:spPr>
            <a:xfrm>
              <a:off x="2050825" y="2675675"/>
              <a:ext cx="69050" cy="41275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09;p9"/>
            <p:cNvSpPr/>
            <p:nvPr/>
          </p:nvSpPr>
          <p:spPr>
            <a:xfrm>
              <a:off x="1596325" y="2674000"/>
              <a:ext cx="67350" cy="42100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0;p9"/>
            <p:cNvSpPr/>
            <p:nvPr/>
          </p:nvSpPr>
          <p:spPr>
            <a:xfrm>
              <a:off x="2427925" y="2673150"/>
              <a:ext cx="69875" cy="4380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1;p9"/>
            <p:cNvSpPr/>
            <p:nvPr/>
          </p:nvSpPr>
          <p:spPr>
            <a:xfrm>
              <a:off x="220150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2;p9"/>
            <p:cNvSpPr/>
            <p:nvPr/>
          </p:nvSpPr>
          <p:spPr>
            <a:xfrm>
              <a:off x="1668700" y="2721975"/>
              <a:ext cx="64825" cy="65675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3;p9"/>
            <p:cNvSpPr/>
            <p:nvPr/>
          </p:nvSpPr>
          <p:spPr>
            <a:xfrm>
              <a:off x="1669550" y="2675675"/>
              <a:ext cx="69875" cy="40425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4;p9"/>
            <p:cNvSpPr/>
            <p:nvPr/>
          </p:nvSpPr>
          <p:spPr>
            <a:xfrm>
              <a:off x="1704050" y="2795200"/>
              <a:ext cx="59775" cy="28650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5;p9"/>
            <p:cNvSpPr/>
            <p:nvPr/>
          </p:nvSpPr>
          <p:spPr>
            <a:xfrm>
              <a:off x="2215800" y="2793525"/>
              <a:ext cx="61475" cy="30325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6;p9"/>
            <p:cNvSpPr/>
            <p:nvPr/>
          </p:nvSpPr>
          <p:spPr>
            <a:xfrm>
              <a:off x="1746125" y="2674000"/>
              <a:ext cx="68225" cy="42100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17;p9"/>
            <p:cNvSpPr/>
            <p:nvPr/>
          </p:nvSpPr>
          <p:spPr>
            <a:xfrm>
              <a:off x="2278100" y="267400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18;p9"/>
            <p:cNvSpPr/>
            <p:nvPr/>
          </p:nvSpPr>
          <p:spPr>
            <a:xfrm>
              <a:off x="2538175" y="2765750"/>
              <a:ext cx="24425" cy="11800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19;p9"/>
            <p:cNvSpPr/>
            <p:nvPr/>
          </p:nvSpPr>
          <p:spPr>
            <a:xfrm>
              <a:off x="250535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20;p9"/>
            <p:cNvSpPr/>
            <p:nvPr/>
          </p:nvSpPr>
          <p:spPr>
            <a:xfrm>
              <a:off x="2469150" y="2722825"/>
              <a:ext cx="103550" cy="64825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21;p9"/>
            <p:cNvSpPr/>
            <p:nvPr/>
          </p:nvSpPr>
          <p:spPr>
            <a:xfrm>
              <a:off x="1623250" y="2758175"/>
              <a:ext cx="9275" cy="1770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22;p9"/>
            <p:cNvSpPr/>
            <p:nvPr/>
          </p:nvSpPr>
          <p:spPr>
            <a:xfrm>
              <a:off x="2357200" y="2676525"/>
              <a:ext cx="66525" cy="41275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23;p9"/>
            <p:cNvSpPr/>
            <p:nvPr/>
          </p:nvSpPr>
          <p:spPr>
            <a:xfrm>
              <a:off x="1629975" y="2796050"/>
              <a:ext cx="64850" cy="27800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24;p9"/>
            <p:cNvSpPr/>
            <p:nvPr/>
          </p:nvSpPr>
          <p:spPr>
            <a:xfrm>
              <a:off x="1593800" y="2723650"/>
              <a:ext cx="62300" cy="64850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25;p9"/>
            <p:cNvSpPr/>
            <p:nvPr/>
          </p:nvSpPr>
          <p:spPr>
            <a:xfrm>
              <a:off x="2068500" y="2795200"/>
              <a:ext cx="62325" cy="28650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26;p9"/>
            <p:cNvSpPr/>
            <p:nvPr/>
          </p:nvSpPr>
          <p:spPr>
            <a:xfrm>
              <a:off x="1519725" y="2792675"/>
              <a:ext cx="106075" cy="31175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27;p9"/>
            <p:cNvSpPr/>
            <p:nvPr/>
          </p:nvSpPr>
          <p:spPr>
            <a:xfrm>
              <a:off x="2130800" y="2762375"/>
              <a:ext cx="11800" cy="1350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28;p9"/>
            <p:cNvSpPr/>
            <p:nvPr/>
          </p:nvSpPr>
          <p:spPr>
            <a:xfrm>
              <a:off x="1993600" y="2795200"/>
              <a:ext cx="62300" cy="28650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29;p9"/>
            <p:cNvSpPr/>
            <p:nvPr/>
          </p:nvSpPr>
          <p:spPr>
            <a:xfrm>
              <a:off x="3731700" y="1357575"/>
              <a:ext cx="44650" cy="18550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30;p9"/>
            <p:cNvSpPr/>
            <p:nvPr/>
          </p:nvSpPr>
          <p:spPr>
            <a:xfrm>
              <a:off x="3708150" y="1295300"/>
              <a:ext cx="68200" cy="24425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31;p9"/>
            <p:cNvSpPr/>
            <p:nvPr/>
          </p:nvSpPr>
          <p:spPr>
            <a:xfrm>
              <a:off x="3718250" y="1315500"/>
              <a:ext cx="58100" cy="2190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32;p9"/>
            <p:cNvSpPr/>
            <p:nvPr/>
          </p:nvSpPr>
          <p:spPr>
            <a:xfrm>
              <a:off x="3741800" y="1396300"/>
              <a:ext cx="34550" cy="16000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3;p9"/>
            <p:cNvSpPr/>
            <p:nvPr/>
          </p:nvSpPr>
          <p:spPr>
            <a:xfrm>
              <a:off x="3708150" y="1270875"/>
              <a:ext cx="68200" cy="25275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34;p9"/>
            <p:cNvSpPr/>
            <p:nvPr/>
          </p:nvSpPr>
          <p:spPr>
            <a:xfrm>
              <a:off x="3733400" y="1377775"/>
              <a:ext cx="42950" cy="19375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5;p9"/>
            <p:cNvSpPr/>
            <p:nvPr/>
          </p:nvSpPr>
          <p:spPr>
            <a:xfrm>
              <a:off x="3340325" y="1364300"/>
              <a:ext cx="161625" cy="55575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9"/>
            <p:cNvSpPr/>
            <p:nvPr/>
          </p:nvSpPr>
          <p:spPr>
            <a:xfrm>
              <a:off x="3405125" y="1533500"/>
              <a:ext cx="238225" cy="68200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9"/>
            <p:cNvSpPr/>
            <p:nvPr/>
          </p:nvSpPr>
          <p:spPr>
            <a:xfrm>
              <a:off x="396900" y="2062925"/>
              <a:ext cx="184350" cy="76092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9"/>
            <p:cNvSpPr/>
            <p:nvPr/>
          </p:nvSpPr>
          <p:spPr>
            <a:xfrm>
              <a:off x="328725" y="1041100"/>
              <a:ext cx="351000" cy="772700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9"/>
            <p:cNvSpPr/>
            <p:nvPr/>
          </p:nvSpPr>
          <p:spPr>
            <a:xfrm>
              <a:off x="3187975" y="1455225"/>
              <a:ext cx="118700" cy="109425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9"/>
            <p:cNvSpPr/>
            <p:nvPr/>
          </p:nvSpPr>
          <p:spPr>
            <a:xfrm>
              <a:off x="434775" y="1035200"/>
              <a:ext cx="10125" cy="11825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9"/>
            <p:cNvSpPr/>
            <p:nvPr/>
          </p:nvSpPr>
          <p:spPr>
            <a:xfrm>
              <a:off x="577850" y="270950"/>
              <a:ext cx="194475" cy="158250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9"/>
            <p:cNvSpPr/>
            <p:nvPr/>
          </p:nvSpPr>
          <p:spPr>
            <a:xfrm>
              <a:off x="328725" y="961125"/>
              <a:ext cx="417500" cy="928425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9"/>
            <p:cNvSpPr/>
            <p:nvPr/>
          </p:nvSpPr>
          <p:spPr>
            <a:xfrm>
              <a:off x="554300" y="238125"/>
              <a:ext cx="479775" cy="203700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9"/>
            <p:cNvSpPr/>
            <p:nvPr/>
          </p:nvSpPr>
          <p:spPr>
            <a:xfrm>
              <a:off x="812700" y="238125"/>
              <a:ext cx="198650" cy="136375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45;p9"/>
            <p:cNvSpPr/>
            <p:nvPr/>
          </p:nvSpPr>
          <p:spPr>
            <a:xfrm>
              <a:off x="3282250" y="332375"/>
              <a:ext cx="417500" cy="425925"/>
            </a:xfrm>
            <a:custGeom>
              <a:avLst/>
              <a:gdLst/>
              <a:ahLst/>
              <a:cxnLst/>
              <a:rect l="l" t="t" r="r" b="b"/>
              <a:pathLst>
                <a:path w="16700" h="17037" extrusionOk="0">
                  <a:moveTo>
                    <a:pt x="10471" y="169"/>
                  </a:moveTo>
                  <a:lnTo>
                    <a:pt x="10471" y="338"/>
                  </a:lnTo>
                  <a:lnTo>
                    <a:pt x="10538" y="472"/>
                  </a:lnTo>
                  <a:lnTo>
                    <a:pt x="10606" y="674"/>
                  </a:lnTo>
                  <a:lnTo>
                    <a:pt x="10336" y="775"/>
                  </a:lnTo>
                  <a:lnTo>
                    <a:pt x="10303" y="809"/>
                  </a:lnTo>
                  <a:lnTo>
                    <a:pt x="10202" y="641"/>
                  </a:lnTo>
                  <a:lnTo>
                    <a:pt x="10101" y="472"/>
                  </a:lnTo>
                  <a:lnTo>
                    <a:pt x="10269" y="338"/>
                  </a:lnTo>
                  <a:lnTo>
                    <a:pt x="10404" y="236"/>
                  </a:lnTo>
                  <a:lnTo>
                    <a:pt x="10471" y="169"/>
                  </a:lnTo>
                  <a:close/>
                  <a:moveTo>
                    <a:pt x="10673" y="944"/>
                  </a:moveTo>
                  <a:lnTo>
                    <a:pt x="10673" y="1011"/>
                  </a:lnTo>
                  <a:lnTo>
                    <a:pt x="10707" y="1112"/>
                  </a:lnTo>
                  <a:lnTo>
                    <a:pt x="10774" y="1314"/>
                  </a:lnTo>
                  <a:lnTo>
                    <a:pt x="10673" y="1314"/>
                  </a:lnTo>
                  <a:lnTo>
                    <a:pt x="10336" y="1381"/>
                  </a:lnTo>
                  <a:lnTo>
                    <a:pt x="10303" y="1213"/>
                  </a:lnTo>
                  <a:lnTo>
                    <a:pt x="10269" y="1078"/>
                  </a:lnTo>
                  <a:lnTo>
                    <a:pt x="10404" y="1045"/>
                  </a:lnTo>
                  <a:lnTo>
                    <a:pt x="10673" y="944"/>
                  </a:lnTo>
                  <a:close/>
                  <a:moveTo>
                    <a:pt x="10942" y="1516"/>
                  </a:moveTo>
                  <a:lnTo>
                    <a:pt x="11043" y="1617"/>
                  </a:lnTo>
                  <a:lnTo>
                    <a:pt x="11481" y="2055"/>
                  </a:lnTo>
                  <a:lnTo>
                    <a:pt x="11717" y="2290"/>
                  </a:lnTo>
                  <a:lnTo>
                    <a:pt x="11919" y="2526"/>
                  </a:lnTo>
                  <a:lnTo>
                    <a:pt x="11649" y="2627"/>
                  </a:lnTo>
                  <a:lnTo>
                    <a:pt x="11346" y="2694"/>
                  </a:lnTo>
                  <a:lnTo>
                    <a:pt x="10740" y="2829"/>
                  </a:lnTo>
                  <a:lnTo>
                    <a:pt x="10404" y="2896"/>
                  </a:lnTo>
                  <a:lnTo>
                    <a:pt x="10235" y="2930"/>
                  </a:lnTo>
                  <a:lnTo>
                    <a:pt x="10101" y="3031"/>
                  </a:lnTo>
                  <a:lnTo>
                    <a:pt x="10168" y="2425"/>
                  </a:lnTo>
                  <a:lnTo>
                    <a:pt x="10303" y="1819"/>
                  </a:lnTo>
                  <a:lnTo>
                    <a:pt x="10336" y="1583"/>
                  </a:lnTo>
                  <a:lnTo>
                    <a:pt x="10505" y="1550"/>
                  </a:lnTo>
                  <a:lnTo>
                    <a:pt x="10808" y="1516"/>
                  </a:lnTo>
                  <a:close/>
                  <a:moveTo>
                    <a:pt x="12087" y="2728"/>
                  </a:moveTo>
                  <a:lnTo>
                    <a:pt x="12255" y="2964"/>
                  </a:lnTo>
                  <a:lnTo>
                    <a:pt x="11582" y="3199"/>
                  </a:lnTo>
                  <a:lnTo>
                    <a:pt x="10942" y="3368"/>
                  </a:lnTo>
                  <a:lnTo>
                    <a:pt x="10505" y="3502"/>
                  </a:lnTo>
                  <a:lnTo>
                    <a:pt x="10067" y="3637"/>
                  </a:lnTo>
                  <a:lnTo>
                    <a:pt x="10101" y="3199"/>
                  </a:lnTo>
                  <a:lnTo>
                    <a:pt x="10303" y="3166"/>
                  </a:lnTo>
                  <a:lnTo>
                    <a:pt x="10505" y="3132"/>
                  </a:lnTo>
                  <a:lnTo>
                    <a:pt x="10942" y="3031"/>
                  </a:lnTo>
                  <a:lnTo>
                    <a:pt x="11515" y="2896"/>
                  </a:lnTo>
                  <a:lnTo>
                    <a:pt x="11818" y="2829"/>
                  </a:lnTo>
                  <a:lnTo>
                    <a:pt x="12087" y="2728"/>
                  </a:lnTo>
                  <a:close/>
                  <a:moveTo>
                    <a:pt x="12525" y="3098"/>
                  </a:moveTo>
                  <a:lnTo>
                    <a:pt x="12626" y="3671"/>
                  </a:lnTo>
                  <a:lnTo>
                    <a:pt x="12760" y="4243"/>
                  </a:lnTo>
                  <a:lnTo>
                    <a:pt x="13063" y="5320"/>
                  </a:lnTo>
                  <a:lnTo>
                    <a:pt x="13265" y="5994"/>
                  </a:lnTo>
                  <a:lnTo>
                    <a:pt x="13535" y="6633"/>
                  </a:lnTo>
                  <a:lnTo>
                    <a:pt x="13804" y="7273"/>
                  </a:lnTo>
                  <a:lnTo>
                    <a:pt x="14040" y="7913"/>
                  </a:lnTo>
                  <a:lnTo>
                    <a:pt x="14242" y="8519"/>
                  </a:lnTo>
                  <a:lnTo>
                    <a:pt x="14410" y="9159"/>
                  </a:lnTo>
                  <a:lnTo>
                    <a:pt x="14679" y="10404"/>
                  </a:lnTo>
                  <a:lnTo>
                    <a:pt x="14780" y="10876"/>
                  </a:lnTo>
                  <a:lnTo>
                    <a:pt x="14881" y="11347"/>
                  </a:lnTo>
                  <a:lnTo>
                    <a:pt x="15016" y="11818"/>
                  </a:lnTo>
                  <a:lnTo>
                    <a:pt x="15117" y="12020"/>
                  </a:lnTo>
                  <a:lnTo>
                    <a:pt x="15252" y="12222"/>
                  </a:lnTo>
                  <a:lnTo>
                    <a:pt x="14612" y="12458"/>
                  </a:lnTo>
                  <a:lnTo>
                    <a:pt x="13939" y="12660"/>
                  </a:lnTo>
                  <a:lnTo>
                    <a:pt x="13333" y="12828"/>
                  </a:lnTo>
                  <a:lnTo>
                    <a:pt x="12996" y="12929"/>
                  </a:lnTo>
                  <a:lnTo>
                    <a:pt x="12727" y="13030"/>
                  </a:lnTo>
                  <a:lnTo>
                    <a:pt x="12592" y="12458"/>
                  </a:lnTo>
                  <a:lnTo>
                    <a:pt x="12457" y="11919"/>
                  </a:lnTo>
                  <a:lnTo>
                    <a:pt x="12154" y="10808"/>
                  </a:lnTo>
                  <a:lnTo>
                    <a:pt x="11818" y="9563"/>
                  </a:lnTo>
                  <a:lnTo>
                    <a:pt x="11616" y="8923"/>
                  </a:lnTo>
                  <a:lnTo>
                    <a:pt x="11414" y="8317"/>
                  </a:lnTo>
                  <a:lnTo>
                    <a:pt x="11010" y="7239"/>
                  </a:lnTo>
                  <a:lnTo>
                    <a:pt x="10808" y="6667"/>
                  </a:lnTo>
                  <a:lnTo>
                    <a:pt x="10639" y="6128"/>
                  </a:lnTo>
                  <a:lnTo>
                    <a:pt x="10471" y="5590"/>
                  </a:lnTo>
                  <a:lnTo>
                    <a:pt x="10269" y="5051"/>
                  </a:lnTo>
                  <a:lnTo>
                    <a:pt x="10101" y="4479"/>
                  </a:lnTo>
                  <a:lnTo>
                    <a:pt x="9932" y="3940"/>
                  </a:lnTo>
                  <a:lnTo>
                    <a:pt x="9966" y="3906"/>
                  </a:lnTo>
                  <a:lnTo>
                    <a:pt x="10572" y="3704"/>
                  </a:lnTo>
                  <a:lnTo>
                    <a:pt x="11178" y="3536"/>
                  </a:lnTo>
                  <a:lnTo>
                    <a:pt x="11885" y="3368"/>
                  </a:lnTo>
                  <a:lnTo>
                    <a:pt x="12222" y="3233"/>
                  </a:lnTo>
                  <a:lnTo>
                    <a:pt x="12525" y="3098"/>
                  </a:lnTo>
                  <a:close/>
                  <a:moveTo>
                    <a:pt x="15353" y="12492"/>
                  </a:moveTo>
                  <a:lnTo>
                    <a:pt x="15386" y="12761"/>
                  </a:lnTo>
                  <a:lnTo>
                    <a:pt x="15454" y="12997"/>
                  </a:lnTo>
                  <a:lnTo>
                    <a:pt x="15622" y="13535"/>
                  </a:lnTo>
                  <a:lnTo>
                    <a:pt x="15521" y="13502"/>
                  </a:lnTo>
                  <a:lnTo>
                    <a:pt x="15420" y="13502"/>
                  </a:lnTo>
                  <a:lnTo>
                    <a:pt x="15117" y="13535"/>
                  </a:lnTo>
                  <a:lnTo>
                    <a:pt x="14646" y="13670"/>
                  </a:lnTo>
                  <a:lnTo>
                    <a:pt x="13972" y="13872"/>
                  </a:lnTo>
                  <a:lnTo>
                    <a:pt x="13535" y="13973"/>
                  </a:lnTo>
                  <a:lnTo>
                    <a:pt x="13265" y="14040"/>
                  </a:lnTo>
                  <a:lnTo>
                    <a:pt x="13164" y="13805"/>
                  </a:lnTo>
                  <a:lnTo>
                    <a:pt x="13097" y="13569"/>
                  </a:lnTo>
                  <a:lnTo>
                    <a:pt x="12996" y="13367"/>
                  </a:lnTo>
                  <a:lnTo>
                    <a:pt x="12861" y="13199"/>
                  </a:lnTo>
                  <a:lnTo>
                    <a:pt x="13097" y="13165"/>
                  </a:lnTo>
                  <a:lnTo>
                    <a:pt x="13366" y="13098"/>
                  </a:lnTo>
                  <a:lnTo>
                    <a:pt x="13838" y="12963"/>
                  </a:lnTo>
                  <a:lnTo>
                    <a:pt x="14612" y="12727"/>
                  </a:lnTo>
                  <a:lnTo>
                    <a:pt x="15353" y="12492"/>
                  </a:lnTo>
                  <a:close/>
                  <a:moveTo>
                    <a:pt x="337" y="11886"/>
                  </a:moveTo>
                  <a:lnTo>
                    <a:pt x="472" y="12155"/>
                  </a:lnTo>
                  <a:lnTo>
                    <a:pt x="674" y="12357"/>
                  </a:lnTo>
                  <a:lnTo>
                    <a:pt x="909" y="12593"/>
                  </a:lnTo>
                  <a:lnTo>
                    <a:pt x="1145" y="12727"/>
                  </a:lnTo>
                  <a:lnTo>
                    <a:pt x="1381" y="12828"/>
                  </a:lnTo>
                  <a:lnTo>
                    <a:pt x="1650" y="12896"/>
                  </a:lnTo>
                  <a:lnTo>
                    <a:pt x="1919" y="12929"/>
                  </a:lnTo>
                  <a:lnTo>
                    <a:pt x="2020" y="13333"/>
                  </a:lnTo>
                  <a:lnTo>
                    <a:pt x="2121" y="13805"/>
                  </a:lnTo>
                  <a:lnTo>
                    <a:pt x="2222" y="13939"/>
                  </a:lnTo>
                  <a:lnTo>
                    <a:pt x="2290" y="14074"/>
                  </a:lnTo>
                  <a:lnTo>
                    <a:pt x="2525" y="14276"/>
                  </a:lnTo>
                  <a:lnTo>
                    <a:pt x="2189" y="14175"/>
                  </a:lnTo>
                  <a:lnTo>
                    <a:pt x="1886" y="14040"/>
                  </a:lnTo>
                  <a:lnTo>
                    <a:pt x="1583" y="13906"/>
                  </a:lnTo>
                  <a:lnTo>
                    <a:pt x="1313" y="13704"/>
                  </a:lnTo>
                  <a:lnTo>
                    <a:pt x="1078" y="13468"/>
                  </a:lnTo>
                  <a:lnTo>
                    <a:pt x="876" y="13199"/>
                  </a:lnTo>
                  <a:lnTo>
                    <a:pt x="674" y="12929"/>
                  </a:lnTo>
                  <a:lnTo>
                    <a:pt x="539" y="12593"/>
                  </a:lnTo>
                  <a:lnTo>
                    <a:pt x="404" y="12256"/>
                  </a:lnTo>
                  <a:lnTo>
                    <a:pt x="337" y="11886"/>
                  </a:lnTo>
                  <a:close/>
                  <a:moveTo>
                    <a:pt x="15285" y="13838"/>
                  </a:moveTo>
                  <a:lnTo>
                    <a:pt x="14545" y="14074"/>
                  </a:lnTo>
                  <a:lnTo>
                    <a:pt x="13972" y="14276"/>
                  </a:lnTo>
                  <a:lnTo>
                    <a:pt x="13669" y="14377"/>
                  </a:lnTo>
                  <a:lnTo>
                    <a:pt x="13400" y="14512"/>
                  </a:lnTo>
                  <a:lnTo>
                    <a:pt x="13400" y="14545"/>
                  </a:lnTo>
                  <a:lnTo>
                    <a:pt x="13400" y="14579"/>
                  </a:lnTo>
                  <a:lnTo>
                    <a:pt x="13669" y="14579"/>
                  </a:lnTo>
                  <a:lnTo>
                    <a:pt x="13939" y="14512"/>
                  </a:lnTo>
                  <a:lnTo>
                    <a:pt x="14444" y="14377"/>
                  </a:lnTo>
                  <a:lnTo>
                    <a:pt x="15117" y="14175"/>
                  </a:lnTo>
                  <a:lnTo>
                    <a:pt x="15757" y="13973"/>
                  </a:lnTo>
                  <a:lnTo>
                    <a:pt x="15790" y="14108"/>
                  </a:lnTo>
                  <a:lnTo>
                    <a:pt x="15184" y="14209"/>
                  </a:lnTo>
                  <a:lnTo>
                    <a:pt x="14578" y="14377"/>
                  </a:lnTo>
                  <a:lnTo>
                    <a:pt x="13972" y="14646"/>
                  </a:lnTo>
                  <a:lnTo>
                    <a:pt x="13703" y="14781"/>
                  </a:lnTo>
                  <a:lnTo>
                    <a:pt x="13467" y="14949"/>
                  </a:lnTo>
                  <a:lnTo>
                    <a:pt x="13400" y="14747"/>
                  </a:lnTo>
                  <a:lnTo>
                    <a:pt x="13299" y="14242"/>
                  </a:lnTo>
                  <a:lnTo>
                    <a:pt x="13669" y="14175"/>
                  </a:lnTo>
                  <a:lnTo>
                    <a:pt x="14073" y="14108"/>
                  </a:lnTo>
                  <a:lnTo>
                    <a:pt x="14814" y="13906"/>
                  </a:lnTo>
                  <a:lnTo>
                    <a:pt x="15285" y="13838"/>
                  </a:lnTo>
                  <a:close/>
                  <a:moveTo>
                    <a:pt x="1145" y="3098"/>
                  </a:moveTo>
                  <a:lnTo>
                    <a:pt x="1684" y="3199"/>
                  </a:lnTo>
                  <a:lnTo>
                    <a:pt x="2189" y="3267"/>
                  </a:lnTo>
                  <a:lnTo>
                    <a:pt x="3232" y="3368"/>
                  </a:lnTo>
                  <a:lnTo>
                    <a:pt x="4276" y="3435"/>
                  </a:lnTo>
                  <a:lnTo>
                    <a:pt x="5320" y="3502"/>
                  </a:lnTo>
                  <a:lnTo>
                    <a:pt x="6397" y="3637"/>
                  </a:lnTo>
                  <a:lnTo>
                    <a:pt x="7508" y="3772"/>
                  </a:lnTo>
                  <a:lnTo>
                    <a:pt x="8619" y="3906"/>
                  </a:lnTo>
                  <a:lnTo>
                    <a:pt x="9730" y="3974"/>
                  </a:lnTo>
                  <a:lnTo>
                    <a:pt x="9831" y="4411"/>
                  </a:lnTo>
                  <a:lnTo>
                    <a:pt x="9932" y="4883"/>
                  </a:lnTo>
                  <a:lnTo>
                    <a:pt x="10269" y="5758"/>
                  </a:lnTo>
                  <a:lnTo>
                    <a:pt x="10639" y="6970"/>
                  </a:lnTo>
                  <a:lnTo>
                    <a:pt x="11077" y="8148"/>
                  </a:lnTo>
                  <a:lnTo>
                    <a:pt x="11346" y="8990"/>
                  </a:lnTo>
                  <a:lnTo>
                    <a:pt x="11616" y="9866"/>
                  </a:lnTo>
                  <a:lnTo>
                    <a:pt x="11582" y="9899"/>
                  </a:lnTo>
                  <a:lnTo>
                    <a:pt x="11649" y="10573"/>
                  </a:lnTo>
                  <a:lnTo>
                    <a:pt x="11616" y="11246"/>
                  </a:lnTo>
                  <a:lnTo>
                    <a:pt x="11548" y="11919"/>
                  </a:lnTo>
                  <a:lnTo>
                    <a:pt x="11447" y="12593"/>
                  </a:lnTo>
                  <a:lnTo>
                    <a:pt x="11178" y="13771"/>
                  </a:lnTo>
                  <a:lnTo>
                    <a:pt x="11111" y="14377"/>
                  </a:lnTo>
                  <a:lnTo>
                    <a:pt x="11077" y="14983"/>
                  </a:lnTo>
                  <a:lnTo>
                    <a:pt x="10538" y="15050"/>
                  </a:lnTo>
                  <a:lnTo>
                    <a:pt x="9495" y="15050"/>
                  </a:lnTo>
                  <a:lnTo>
                    <a:pt x="8956" y="14983"/>
                  </a:lnTo>
                  <a:lnTo>
                    <a:pt x="7878" y="14848"/>
                  </a:lnTo>
                  <a:lnTo>
                    <a:pt x="6835" y="14714"/>
                  </a:lnTo>
                  <a:lnTo>
                    <a:pt x="5892" y="14613"/>
                  </a:lnTo>
                  <a:lnTo>
                    <a:pt x="4949" y="14545"/>
                  </a:lnTo>
                  <a:lnTo>
                    <a:pt x="3064" y="14444"/>
                  </a:lnTo>
                  <a:lnTo>
                    <a:pt x="3064" y="14411"/>
                  </a:lnTo>
                  <a:lnTo>
                    <a:pt x="3064" y="14343"/>
                  </a:lnTo>
                  <a:lnTo>
                    <a:pt x="3030" y="14310"/>
                  </a:lnTo>
                  <a:lnTo>
                    <a:pt x="2997" y="14276"/>
                  </a:lnTo>
                  <a:lnTo>
                    <a:pt x="2795" y="14175"/>
                  </a:lnTo>
                  <a:lnTo>
                    <a:pt x="2593" y="14040"/>
                  </a:lnTo>
                  <a:lnTo>
                    <a:pt x="2458" y="13872"/>
                  </a:lnTo>
                  <a:lnTo>
                    <a:pt x="2323" y="13704"/>
                  </a:lnTo>
                  <a:lnTo>
                    <a:pt x="2256" y="13502"/>
                  </a:lnTo>
                  <a:lnTo>
                    <a:pt x="2189" y="13300"/>
                  </a:lnTo>
                  <a:lnTo>
                    <a:pt x="2189" y="13064"/>
                  </a:lnTo>
                  <a:lnTo>
                    <a:pt x="2189" y="12828"/>
                  </a:lnTo>
                  <a:lnTo>
                    <a:pt x="2155" y="12761"/>
                  </a:lnTo>
                  <a:lnTo>
                    <a:pt x="2088" y="12727"/>
                  </a:lnTo>
                  <a:lnTo>
                    <a:pt x="1852" y="12727"/>
                  </a:lnTo>
                  <a:lnTo>
                    <a:pt x="1650" y="12694"/>
                  </a:lnTo>
                  <a:lnTo>
                    <a:pt x="1448" y="12626"/>
                  </a:lnTo>
                  <a:lnTo>
                    <a:pt x="1246" y="12559"/>
                  </a:lnTo>
                  <a:lnTo>
                    <a:pt x="1078" y="12458"/>
                  </a:lnTo>
                  <a:lnTo>
                    <a:pt x="909" y="12357"/>
                  </a:lnTo>
                  <a:lnTo>
                    <a:pt x="573" y="12054"/>
                  </a:lnTo>
                  <a:lnTo>
                    <a:pt x="472" y="11886"/>
                  </a:lnTo>
                  <a:lnTo>
                    <a:pt x="303" y="11717"/>
                  </a:lnTo>
                  <a:lnTo>
                    <a:pt x="236" y="11111"/>
                  </a:lnTo>
                  <a:lnTo>
                    <a:pt x="269" y="10505"/>
                  </a:lnTo>
                  <a:lnTo>
                    <a:pt x="303" y="9899"/>
                  </a:lnTo>
                  <a:lnTo>
                    <a:pt x="370" y="9327"/>
                  </a:lnTo>
                  <a:lnTo>
                    <a:pt x="505" y="7778"/>
                  </a:lnTo>
                  <a:lnTo>
                    <a:pt x="674" y="6196"/>
                  </a:lnTo>
                  <a:lnTo>
                    <a:pt x="741" y="5421"/>
                  </a:lnTo>
                  <a:lnTo>
                    <a:pt x="842" y="4647"/>
                  </a:lnTo>
                  <a:lnTo>
                    <a:pt x="977" y="3873"/>
                  </a:lnTo>
                  <a:lnTo>
                    <a:pt x="1145" y="3098"/>
                  </a:lnTo>
                  <a:close/>
                  <a:moveTo>
                    <a:pt x="15858" y="14377"/>
                  </a:moveTo>
                  <a:lnTo>
                    <a:pt x="15858" y="14444"/>
                  </a:lnTo>
                  <a:lnTo>
                    <a:pt x="15656" y="14478"/>
                  </a:lnTo>
                  <a:lnTo>
                    <a:pt x="15420" y="14545"/>
                  </a:lnTo>
                  <a:lnTo>
                    <a:pt x="15083" y="14646"/>
                  </a:lnTo>
                  <a:lnTo>
                    <a:pt x="14679" y="14747"/>
                  </a:lnTo>
                  <a:lnTo>
                    <a:pt x="14275" y="14916"/>
                  </a:lnTo>
                  <a:lnTo>
                    <a:pt x="13871" y="15084"/>
                  </a:lnTo>
                  <a:lnTo>
                    <a:pt x="13703" y="15185"/>
                  </a:lnTo>
                  <a:lnTo>
                    <a:pt x="13535" y="15320"/>
                  </a:lnTo>
                  <a:lnTo>
                    <a:pt x="13467" y="15017"/>
                  </a:lnTo>
                  <a:lnTo>
                    <a:pt x="13905" y="14916"/>
                  </a:lnTo>
                  <a:lnTo>
                    <a:pt x="14376" y="14781"/>
                  </a:lnTo>
                  <a:lnTo>
                    <a:pt x="14814" y="14646"/>
                  </a:lnTo>
                  <a:lnTo>
                    <a:pt x="15285" y="14512"/>
                  </a:lnTo>
                  <a:lnTo>
                    <a:pt x="15521" y="14444"/>
                  </a:lnTo>
                  <a:lnTo>
                    <a:pt x="15689" y="14411"/>
                  </a:lnTo>
                  <a:lnTo>
                    <a:pt x="15858" y="14377"/>
                  </a:lnTo>
                  <a:close/>
                  <a:moveTo>
                    <a:pt x="15925" y="14747"/>
                  </a:moveTo>
                  <a:lnTo>
                    <a:pt x="15925" y="14815"/>
                  </a:lnTo>
                  <a:lnTo>
                    <a:pt x="14747" y="15151"/>
                  </a:lnTo>
                  <a:lnTo>
                    <a:pt x="14141" y="15387"/>
                  </a:lnTo>
                  <a:lnTo>
                    <a:pt x="13871" y="15522"/>
                  </a:lnTo>
                  <a:lnTo>
                    <a:pt x="13602" y="15656"/>
                  </a:lnTo>
                  <a:lnTo>
                    <a:pt x="13535" y="15421"/>
                  </a:lnTo>
                  <a:lnTo>
                    <a:pt x="13905" y="15320"/>
                  </a:lnTo>
                  <a:lnTo>
                    <a:pt x="14275" y="15219"/>
                  </a:lnTo>
                  <a:lnTo>
                    <a:pt x="14612" y="15084"/>
                  </a:lnTo>
                  <a:lnTo>
                    <a:pt x="14982" y="14949"/>
                  </a:lnTo>
                  <a:lnTo>
                    <a:pt x="15420" y="14882"/>
                  </a:lnTo>
                  <a:lnTo>
                    <a:pt x="15689" y="14815"/>
                  </a:lnTo>
                  <a:lnTo>
                    <a:pt x="15925" y="14747"/>
                  </a:lnTo>
                  <a:close/>
                  <a:moveTo>
                    <a:pt x="15959" y="15050"/>
                  </a:moveTo>
                  <a:lnTo>
                    <a:pt x="15992" y="15185"/>
                  </a:lnTo>
                  <a:lnTo>
                    <a:pt x="15790" y="15219"/>
                  </a:lnTo>
                  <a:lnTo>
                    <a:pt x="15588" y="15252"/>
                  </a:lnTo>
                  <a:lnTo>
                    <a:pt x="15218" y="15387"/>
                  </a:lnTo>
                  <a:lnTo>
                    <a:pt x="14444" y="15690"/>
                  </a:lnTo>
                  <a:lnTo>
                    <a:pt x="14073" y="15858"/>
                  </a:lnTo>
                  <a:lnTo>
                    <a:pt x="13703" y="16060"/>
                  </a:lnTo>
                  <a:lnTo>
                    <a:pt x="13636" y="15791"/>
                  </a:lnTo>
                  <a:lnTo>
                    <a:pt x="13804" y="15757"/>
                  </a:lnTo>
                  <a:lnTo>
                    <a:pt x="13972" y="15724"/>
                  </a:lnTo>
                  <a:lnTo>
                    <a:pt x="14275" y="15623"/>
                  </a:lnTo>
                  <a:lnTo>
                    <a:pt x="14612" y="15488"/>
                  </a:lnTo>
                  <a:lnTo>
                    <a:pt x="14915" y="15387"/>
                  </a:lnTo>
                  <a:lnTo>
                    <a:pt x="15454" y="15252"/>
                  </a:lnTo>
                  <a:lnTo>
                    <a:pt x="15723" y="15151"/>
                  </a:lnTo>
                  <a:lnTo>
                    <a:pt x="15959" y="15050"/>
                  </a:lnTo>
                  <a:close/>
                  <a:moveTo>
                    <a:pt x="16026" y="15421"/>
                  </a:moveTo>
                  <a:lnTo>
                    <a:pt x="16093" y="15623"/>
                  </a:lnTo>
                  <a:lnTo>
                    <a:pt x="15420" y="15858"/>
                  </a:lnTo>
                  <a:lnTo>
                    <a:pt x="14747" y="16027"/>
                  </a:lnTo>
                  <a:lnTo>
                    <a:pt x="14275" y="16195"/>
                  </a:lnTo>
                  <a:lnTo>
                    <a:pt x="14040" y="16262"/>
                  </a:lnTo>
                  <a:lnTo>
                    <a:pt x="13838" y="16397"/>
                  </a:lnTo>
                  <a:lnTo>
                    <a:pt x="13737" y="16128"/>
                  </a:lnTo>
                  <a:lnTo>
                    <a:pt x="14073" y="16060"/>
                  </a:lnTo>
                  <a:lnTo>
                    <a:pt x="14410" y="15959"/>
                  </a:lnTo>
                  <a:lnTo>
                    <a:pt x="14713" y="15825"/>
                  </a:lnTo>
                  <a:lnTo>
                    <a:pt x="15050" y="15690"/>
                  </a:lnTo>
                  <a:lnTo>
                    <a:pt x="16026" y="15421"/>
                  </a:lnTo>
                  <a:close/>
                  <a:moveTo>
                    <a:pt x="16161" y="15825"/>
                  </a:moveTo>
                  <a:lnTo>
                    <a:pt x="16228" y="15993"/>
                  </a:lnTo>
                  <a:lnTo>
                    <a:pt x="15151" y="16330"/>
                  </a:lnTo>
                  <a:lnTo>
                    <a:pt x="14578" y="16532"/>
                  </a:lnTo>
                  <a:lnTo>
                    <a:pt x="14309" y="16667"/>
                  </a:lnTo>
                  <a:lnTo>
                    <a:pt x="14040" y="16835"/>
                  </a:lnTo>
                  <a:lnTo>
                    <a:pt x="13871" y="16532"/>
                  </a:lnTo>
                  <a:lnTo>
                    <a:pt x="14174" y="16465"/>
                  </a:lnTo>
                  <a:lnTo>
                    <a:pt x="14444" y="16397"/>
                  </a:lnTo>
                  <a:lnTo>
                    <a:pt x="14982" y="16229"/>
                  </a:lnTo>
                  <a:lnTo>
                    <a:pt x="15588" y="16060"/>
                  </a:lnTo>
                  <a:lnTo>
                    <a:pt x="16161" y="15825"/>
                  </a:lnTo>
                  <a:close/>
                  <a:moveTo>
                    <a:pt x="10370" y="1"/>
                  </a:moveTo>
                  <a:lnTo>
                    <a:pt x="10303" y="68"/>
                  </a:lnTo>
                  <a:lnTo>
                    <a:pt x="10168" y="169"/>
                  </a:lnTo>
                  <a:lnTo>
                    <a:pt x="10033" y="304"/>
                  </a:lnTo>
                  <a:lnTo>
                    <a:pt x="10000" y="371"/>
                  </a:lnTo>
                  <a:lnTo>
                    <a:pt x="9966" y="472"/>
                  </a:lnTo>
                  <a:lnTo>
                    <a:pt x="10000" y="506"/>
                  </a:lnTo>
                  <a:lnTo>
                    <a:pt x="10033" y="607"/>
                  </a:lnTo>
                  <a:lnTo>
                    <a:pt x="10067" y="674"/>
                  </a:lnTo>
                  <a:lnTo>
                    <a:pt x="10134" y="876"/>
                  </a:lnTo>
                  <a:lnTo>
                    <a:pt x="10067" y="910"/>
                  </a:lnTo>
                  <a:lnTo>
                    <a:pt x="10033" y="977"/>
                  </a:lnTo>
                  <a:lnTo>
                    <a:pt x="10033" y="1045"/>
                  </a:lnTo>
                  <a:lnTo>
                    <a:pt x="10067" y="1078"/>
                  </a:lnTo>
                  <a:lnTo>
                    <a:pt x="10033" y="1449"/>
                  </a:lnTo>
                  <a:lnTo>
                    <a:pt x="10033" y="1651"/>
                  </a:lnTo>
                  <a:lnTo>
                    <a:pt x="10000" y="1886"/>
                  </a:lnTo>
                  <a:lnTo>
                    <a:pt x="9899" y="2324"/>
                  </a:lnTo>
                  <a:lnTo>
                    <a:pt x="9831" y="2661"/>
                  </a:lnTo>
                  <a:lnTo>
                    <a:pt x="9798" y="2997"/>
                  </a:lnTo>
                  <a:lnTo>
                    <a:pt x="9764" y="3334"/>
                  </a:lnTo>
                  <a:lnTo>
                    <a:pt x="9798" y="3671"/>
                  </a:lnTo>
                  <a:lnTo>
                    <a:pt x="9831" y="3772"/>
                  </a:lnTo>
                  <a:lnTo>
                    <a:pt x="9798" y="3772"/>
                  </a:lnTo>
                  <a:lnTo>
                    <a:pt x="7643" y="3536"/>
                  </a:lnTo>
                  <a:lnTo>
                    <a:pt x="5488" y="3368"/>
                  </a:lnTo>
                  <a:lnTo>
                    <a:pt x="3333" y="3166"/>
                  </a:lnTo>
                  <a:lnTo>
                    <a:pt x="1179" y="2964"/>
                  </a:lnTo>
                  <a:lnTo>
                    <a:pt x="1145" y="2930"/>
                  </a:lnTo>
                  <a:lnTo>
                    <a:pt x="1078" y="2930"/>
                  </a:lnTo>
                  <a:lnTo>
                    <a:pt x="1044" y="2964"/>
                  </a:lnTo>
                  <a:lnTo>
                    <a:pt x="1010" y="2997"/>
                  </a:lnTo>
                  <a:lnTo>
                    <a:pt x="1010" y="3031"/>
                  </a:lnTo>
                  <a:lnTo>
                    <a:pt x="876" y="3469"/>
                  </a:lnTo>
                  <a:lnTo>
                    <a:pt x="775" y="3906"/>
                  </a:lnTo>
                  <a:lnTo>
                    <a:pt x="674" y="4344"/>
                  </a:lnTo>
                  <a:lnTo>
                    <a:pt x="606" y="4782"/>
                  </a:lnTo>
                  <a:lnTo>
                    <a:pt x="539" y="5691"/>
                  </a:lnTo>
                  <a:lnTo>
                    <a:pt x="472" y="6566"/>
                  </a:lnTo>
                  <a:lnTo>
                    <a:pt x="370" y="7542"/>
                  </a:lnTo>
                  <a:lnTo>
                    <a:pt x="236" y="8519"/>
                  </a:lnTo>
                  <a:lnTo>
                    <a:pt x="101" y="9495"/>
                  </a:lnTo>
                  <a:lnTo>
                    <a:pt x="34" y="10472"/>
                  </a:lnTo>
                  <a:lnTo>
                    <a:pt x="0" y="10842"/>
                  </a:lnTo>
                  <a:lnTo>
                    <a:pt x="0" y="11246"/>
                  </a:lnTo>
                  <a:lnTo>
                    <a:pt x="34" y="11650"/>
                  </a:lnTo>
                  <a:lnTo>
                    <a:pt x="101" y="12054"/>
                  </a:lnTo>
                  <a:lnTo>
                    <a:pt x="168" y="12424"/>
                  </a:lnTo>
                  <a:lnTo>
                    <a:pt x="303" y="12795"/>
                  </a:lnTo>
                  <a:lnTo>
                    <a:pt x="505" y="13165"/>
                  </a:lnTo>
                  <a:lnTo>
                    <a:pt x="741" y="13468"/>
                  </a:lnTo>
                  <a:lnTo>
                    <a:pt x="909" y="13704"/>
                  </a:lnTo>
                  <a:lnTo>
                    <a:pt x="1145" y="13906"/>
                  </a:lnTo>
                  <a:lnTo>
                    <a:pt x="1381" y="14108"/>
                  </a:lnTo>
                  <a:lnTo>
                    <a:pt x="1650" y="14310"/>
                  </a:lnTo>
                  <a:lnTo>
                    <a:pt x="1953" y="14444"/>
                  </a:lnTo>
                  <a:lnTo>
                    <a:pt x="2256" y="14579"/>
                  </a:lnTo>
                  <a:lnTo>
                    <a:pt x="2559" y="14613"/>
                  </a:lnTo>
                  <a:lnTo>
                    <a:pt x="2828" y="14579"/>
                  </a:lnTo>
                  <a:lnTo>
                    <a:pt x="3333" y="14714"/>
                  </a:lnTo>
                  <a:lnTo>
                    <a:pt x="3838" y="14781"/>
                  </a:lnTo>
                  <a:lnTo>
                    <a:pt x="4310" y="14815"/>
                  </a:lnTo>
                  <a:lnTo>
                    <a:pt x="4848" y="14848"/>
                  </a:lnTo>
                  <a:lnTo>
                    <a:pt x="5858" y="14882"/>
                  </a:lnTo>
                  <a:lnTo>
                    <a:pt x="6835" y="14949"/>
                  </a:lnTo>
                  <a:lnTo>
                    <a:pt x="7912" y="15084"/>
                  </a:lnTo>
                  <a:lnTo>
                    <a:pt x="8956" y="15252"/>
                  </a:lnTo>
                  <a:lnTo>
                    <a:pt x="9495" y="15286"/>
                  </a:lnTo>
                  <a:lnTo>
                    <a:pt x="10033" y="15320"/>
                  </a:lnTo>
                  <a:lnTo>
                    <a:pt x="10572" y="15286"/>
                  </a:lnTo>
                  <a:lnTo>
                    <a:pt x="11111" y="15252"/>
                  </a:lnTo>
                  <a:lnTo>
                    <a:pt x="11245" y="15252"/>
                  </a:lnTo>
                  <a:lnTo>
                    <a:pt x="11279" y="15219"/>
                  </a:lnTo>
                  <a:lnTo>
                    <a:pt x="11313" y="15151"/>
                  </a:lnTo>
                  <a:lnTo>
                    <a:pt x="11313" y="14680"/>
                  </a:lnTo>
                  <a:lnTo>
                    <a:pt x="11380" y="14175"/>
                  </a:lnTo>
                  <a:lnTo>
                    <a:pt x="11616" y="13165"/>
                  </a:lnTo>
                  <a:lnTo>
                    <a:pt x="11818" y="12155"/>
                  </a:lnTo>
                  <a:lnTo>
                    <a:pt x="11919" y="11616"/>
                  </a:lnTo>
                  <a:lnTo>
                    <a:pt x="11919" y="11145"/>
                  </a:lnTo>
                  <a:lnTo>
                    <a:pt x="12222" y="12155"/>
                  </a:lnTo>
                  <a:lnTo>
                    <a:pt x="12356" y="12660"/>
                  </a:lnTo>
                  <a:lnTo>
                    <a:pt x="12491" y="13199"/>
                  </a:lnTo>
                  <a:lnTo>
                    <a:pt x="12525" y="13266"/>
                  </a:lnTo>
                  <a:lnTo>
                    <a:pt x="12626" y="13266"/>
                  </a:lnTo>
                  <a:lnTo>
                    <a:pt x="12693" y="13232"/>
                  </a:lnTo>
                  <a:lnTo>
                    <a:pt x="12727" y="13468"/>
                  </a:lnTo>
                  <a:lnTo>
                    <a:pt x="12828" y="13704"/>
                  </a:lnTo>
                  <a:lnTo>
                    <a:pt x="12996" y="14108"/>
                  </a:lnTo>
                  <a:lnTo>
                    <a:pt x="13131" y="14613"/>
                  </a:lnTo>
                  <a:lnTo>
                    <a:pt x="13265" y="15151"/>
                  </a:lnTo>
                  <a:lnTo>
                    <a:pt x="13333" y="15589"/>
                  </a:lnTo>
                  <a:lnTo>
                    <a:pt x="13467" y="16229"/>
                  </a:lnTo>
                  <a:lnTo>
                    <a:pt x="13568" y="16532"/>
                  </a:lnTo>
                  <a:lnTo>
                    <a:pt x="13669" y="16801"/>
                  </a:lnTo>
                  <a:lnTo>
                    <a:pt x="13737" y="16902"/>
                  </a:lnTo>
                  <a:lnTo>
                    <a:pt x="13804" y="16970"/>
                  </a:lnTo>
                  <a:lnTo>
                    <a:pt x="13905" y="17037"/>
                  </a:lnTo>
                  <a:lnTo>
                    <a:pt x="14040" y="17037"/>
                  </a:lnTo>
                  <a:lnTo>
                    <a:pt x="14107" y="16970"/>
                  </a:lnTo>
                  <a:lnTo>
                    <a:pt x="14376" y="16902"/>
                  </a:lnTo>
                  <a:lnTo>
                    <a:pt x="14679" y="16801"/>
                  </a:lnTo>
                  <a:lnTo>
                    <a:pt x="15218" y="16566"/>
                  </a:lnTo>
                  <a:lnTo>
                    <a:pt x="16262" y="16229"/>
                  </a:lnTo>
                  <a:lnTo>
                    <a:pt x="16295" y="16296"/>
                  </a:lnTo>
                  <a:lnTo>
                    <a:pt x="16329" y="16330"/>
                  </a:lnTo>
                  <a:lnTo>
                    <a:pt x="16430" y="16330"/>
                  </a:lnTo>
                  <a:lnTo>
                    <a:pt x="16497" y="16262"/>
                  </a:lnTo>
                  <a:lnTo>
                    <a:pt x="16497" y="16229"/>
                  </a:lnTo>
                  <a:lnTo>
                    <a:pt x="16531" y="16161"/>
                  </a:lnTo>
                  <a:lnTo>
                    <a:pt x="16497" y="16161"/>
                  </a:lnTo>
                  <a:lnTo>
                    <a:pt x="16598" y="16128"/>
                  </a:lnTo>
                  <a:lnTo>
                    <a:pt x="16666" y="16094"/>
                  </a:lnTo>
                  <a:lnTo>
                    <a:pt x="16666" y="16060"/>
                  </a:lnTo>
                  <a:lnTo>
                    <a:pt x="16699" y="15959"/>
                  </a:lnTo>
                  <a:lnTo>
                    <a:pt x="16632" y="15892"/>
                  </a:lnTo>
                  <a:lnTo>
                    <a:pt x="16531" y="15892"/>
                  </a:lnTo>
                  <a:lnTo>
                    <a:pt x="16464" y="15926"/>
                  </a:lnTo>
                  <a:lnTo>
                    <a:pt x="16396" y="15724"/>
                  </a:lnTo>
                  <a:lnTo>
                    <a:pt x="16464" y="15690"/>
                  </a:lnTo>
                  <a:lnTo>
                    <a:pt x="16430" y="15623"/>
                  </a:lnTo>
                  <a:lnTo>
                    <a:pt x="16396" y="15555"/>
                  </a:lnTo>
                  <a:lnTo>
                    <a:pt x="16363" y="15522"/>
                  </a:lnTo>
                  <a:lnTo>
                    <a:pt x="16262" y="15219"/>
                  </a:lnTo>
                  <a:lnTo>
                    <a:pt x="16161" y="14949"/>
                  </a:lnTo>
                  <a:lnTo>
                    <a:pt x="16127" y="14646"/>
                  </a:lnTo>
                  <a:lnTo>
                    <a:pt x="16026" y="14074"/>
                  </a:lnTo>
                  <a:lnTo>
                    <a:pt x="15959" y="13670"/>
                  </a:lnTo>
                  <a:lnTo>
                    <a:pt x="15824" y="13232"/>
                  </a:lnTo>
                  <a:lnTo>
                    <a:pt x="15656" y="12828"/>
                  </a:lnTo>
                  <a:lnTo>
                    <a:pt x="15454" y="12424"/>
                  </a:lnTo>
                  <a:lnTo>
                    <a:pt x="15521" y="12424"/>
                  </a:lnTo>
                  <a:lnTo>
                    <a:pt x="15588" y="12357"/>
                  </a:lnTo>
                  <a:lnTo>
                    <a:pt x="15588" y="12290"/>
                  </a:lnTo>
                  <a:lnTo>
                    <a:pt x="15555" y="12222"/>
                  </a:lnTo>
                  <a:lnTo>
                    <a:pt x="15487" y="12155"/>
                  </a:lnTo>
                  <a:lnTo>
                    <a:pt x="15487" y="12088"/>
                  </a:lnTo>
                  <a:lnTo>
                    <a:pt x="15353" y="11886"/>
                  </a:lnTo>
                  <a:lnTo>
                    <a:pt x="15218" y="11650"/>
                  </a:lnTo>
                  <a:lnTo>
                    <a:pt x="15151" y="11414"/>
                  </a:lnTo>
                  <a:lnTo>
                    <a:pt x="15083" y="11179"/>
                  </a:lnTo>
                  <a:lnTo>
                    <a:pt x="14982" y="10674"/>
                  </a:lnTo>
                  <a:lnTo>
                    <a:pt x="14881" y="10169"/>
                  </a:lnTo>
                  <a:lnTo>
                    <a:pt x="14612" y="8990"/>
                  </a:lnTo>
                  <a:lnTo>
                    <a:pt x="14477" y="8418"/>
                  </a:lnTo>
                  <a:lnTo>
                    <a:pt x="14309" y="7845"/>
                  </a:lnTo>
                  <a:lnTo>
                    <a:pt x="14073" y="7239"/>
                  </a:lnTo>
                  <a:lnTo>
                    <a:pt x="13838" y="6667"/>
                  </a:lnTo>
                  <a:lnTo>
                    <a:pt x="13568" y="6095"/>
                  </a:lnTo>
                  <a:lnTo>
                    <a:pt x="13366" y="5489"/>
                  </a:lnTo>
                  <a:lnTo>
                    <a:pt x="13164" y="4883"/>
                  </a:lnTo>
                  <a:lnTo>
                    <a:pt x="13030" y="4243"/>
                  </a:lnTo>
                  <a:lnTo>
                    <a:pt x="12861" y="3603"/>
                  </a:lnTo>
                  <a:lnTo>
                    <a:pt x="12693" y="2997"/>
                  </a:lnTo>
                  <a:lnTo>
                    <a:pt x="12693" y="2930"/>
                  </a:lnTo>
                  <a:lnTo>
                    <a:pt x="12693" y="2896"/>
                  </a:lnTo>
                  <a:lnTo>
                    <a:pt x="12659" y="2863"/>
                  </a:lnTo>
                  <a:lnTo>
                    <a:pt x="12626" y="2829"/>
                  </a:lnTo>
                  <a:lnTo>
                    <a:pt x="12558" y="2829"/>
                  </a:lnTo>
                  <a:lnTo>
                    <a:pt x="12525" y="2863"/>
                  </a:lnTo>
                  <a:lnTo>
                    <a:pt x="12457" y="2896"/>
                  </a:lnTo>
                  <a:lnTo>
                    <a:pt x="12323" y="2627"/>
                  </a:lnTo>
                  <a:lnTo>
                    <a:pt x="12154" y="2358"/>
                  </a:lnTo>
                  <a:lnTo>
                    <a:pt x="11952" y="2122"/>
                  </a:lnTo>
                  <a:lnTo>
                    <a:pt x="11717" y="1920"/>
                  </a:lnTo>
                  <a:lnTo>
                    <a:pt x="11447" y="1651"/>
                  </a:lnTo>
                  <a:lnTo>
                    <a:pt x="11212" y="1415"/>
                  </a:lnTo>
                  <a:lnTo>
                    <a:pt x="11010" y="1146"/>
                  </a:lnTo>
                  <a:lnTo>
                    <a:pt x="10909" y="977"/>
                  </a:lnTo>
                  <a:lnTo>
                    <a:pt x="10841" y="809"/>
                  </a:lnTo>
                  <a:lnTo>
                    <a:pt x="10841" y="742"/>
                  </a:lnTo>
                  <a:lnTo>
                    <a:pt x="10808" y="641"/>
                  </a:lnTo>
                  <a:lnTo>
                    <a:pt x="10707" y="439"/>
                  </a:lnTo>
                  <a:lnTo>
                    <a:pt x="10639" y="203"/>
                  </a:lnTo>
                  <a:lnTo>
                    <a:pt x="10606" y="102"/>
                  </a:lnTo>
                  <a:lnTo>
                    <a:pt x="10538" y="34"/>
                  </a:lnTo>
                  <a:lnTo>
                    <a:pt x="10505" y="1"/>
                  </a:lnTo>
                  <a:lnTo>
                    <a:pt x="10471" y="34"/>
                  </a:lnTo>
                  <a:lnTo>
                    <a:pt x="104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46;p9"/>
            <p:cNvSpPr/>
            <p:nvPr/>
          </p:nvSpPr>
          <p:spPr>
            <a:xfrm>
              <a:off x="1163675" y="316400"/>
              <a:ext cx="196150" cy="86700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47;p9"/>
            <p:cNvSpPr/>
            <p:nvPr/>
          </p:nvSpPr>
          <p:spPr>
            <a:xfrm>
              <a:off x="1182200" y="340800"/>
              <a:ext cx="14325" cy="6750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48;p9"/>
            <p:cNvSpPr/>
            <p:nvPr/>
          </p:nvSpPr>
          <p:spPr>
            <a:xfrm>
              <a:off x="1322750" y="339950"/>
              <a:ext cx="7600" cy="38750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49;p9"/>
            <p:cNvSpPr/>
            <p:nvPr/>
          </p:nvSpPr>
          <p:spPr>
            <a:xfrm>
              <a:off x="1311825" y="347525"/>
              <a:ext cx="5900" cy="21075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450;p9"/>
            <p:cNvSpPr/>
            <p:nvPr/>
          </p:nvSpPr>
          <p:spPr>
            <a:xfrm>
              <a:off x="1075300" y="284400"/>
              <a:ext cx="87575" cy="75775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451;p9"/>
            <p:cNvSpPr/>
            <p:nvPr/>
          </p:nvSpPr>
          <p:spPr>
            <a:xfrm>
              <a:off x="3745175" y="1413975"/>
              <a:ext cx="31175" cy="15175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452;p9"/>
            <p:cNvSpPr/>
            <p:nvPr/>
          </p:nvSpPr>
          <p:spPr>
            <a:xfrm>
              <a:off x="3255300" y="2000625"/>
              <a:ext cx="521050" cy="741575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453;p9"/>
            <p:cNvSpPr/>
            <p:nvPr/>
          </p:nvSpPr>
          <p:spPr>
            <a:xfrm>
              <a:off x="3169450" y="1194275"/>
              <a:ext cx="606900" cy="726425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54;p9"/>
            <p:cNvSpPr/>
            <p:nvPr/>
          </p:nvSpPr>
          <p:spPr>
            <a:xfrm>
              <a:off x="1181350" y="352575"/>
              <a:ext cx="14350" cy="7600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455;p9"/>
            <p:cNvSpPr/>
            <p:nvPr/>
          </p:nvSpPr>
          <p:spPr>
            <a:xfrm>
              <a:off x="3756950" y="1480475"/>
              <a:ext cx="19400" cy="8425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456;p9"/>
            <p:cNvSpPr/>
            <p:nvPr/>
          </p:nvSpPr>
          <p:spPr>
            <a:xfrm>
              <a:off x="3750225" y="1433325"/>
              <a:ext cx="26125" cy="14325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457;p9"/>
            <p:cNvSpPr/>
            <p:nvPr/>
          </p:nvSpPr>
          <p:spPr>
            <a:xfrm>
              <a:off x="3766225" y="1498975"/>
              <a:ext cx="10125" cy="8450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458;p9"/>
            <p:cNvSpPr/>
            <p:nvPr/>
          </p:nvSpPr>
          <p:spPr>
            <a:xfrm>
              <a:off x="3769575" y="2203475"/>
              <a:ext cx="6775" cy="14350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459;p9"/>
            <p:cNvSpPr/>
            <p:nvPr/>
          </p:nvSpPr>
          <p:spPr>
            <a:xfrm>
              <a:off x="2059250" y="2761525"/>
              <a:ext cx="9275" cy="15175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460;p9"/>
            <p:cNvSpPr/>
            <p:nvPr/>
          </p:nvSpPr>
          <p:spPr>
            <a:xfrm>
              <a:off x="3767900" y="2217800"/>
              <a:ext cx="8450" cy="25275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461;p9"/>
            <p:cNvSpPr/>
            <p:nvPr/>
          </p:nvSpPr>
          <p:spPr>
            <a:xfrm>
              <a:off x="429725" y="2388650"/>
              <a:ext cx="132175" cy="129650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462;p9"/>
            <p:cNvSpPr/>
            <p:nvPr/>
          </p:nvSpPr>
          <p:spPr>
            <a:xfrm>
              <a:off x="1768875" y="2760700"/>
              <a:ext cx="12650" cy="16000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463;p9"/>
            <p:cNvSpPr/>
            <p:nvPr/>
          </p:nvSpPr>
          <p:spPr>
            <a:xfrm>
              <a:off x="1741075" y="2721975"/>
              <a:ext cx="61475" cy="64000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464;p9"/>
            <p:cNvSpPr/>
            <p:nvPr/>
          </p:nvSpPr>
          <p:spPr>
            <a:xfrm>
              <a:off x="1811800" y="2723650"/>
              <a:ext cx="68200" cy="64000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465;p9"/>
            <p:cNvSpPr/>
            <p:nvPr/>
          </p:nvSpPr>
          <p:spPr>
            <a:xfrm>
              <a:off x="1839575" y="2762375"/>
              <a:ext cx="14325" cy="16025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466;p9"/>
            <p:cNvSpPr/>
            <p:nvPr/>
          </p:nvSpPr>
          <p:spPr>
            <a:xfrm>
              <a:off x="1919525" y="2800250"/>
              <a:ext cx="4225" cy="23600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467;p9"/>
            <p:cNvSpPr/>
            <p:nvPr/>
          </p:nvSpPr>
          <p:spPr>
            <a:xfrm>
              <a:off x="1775600" y="2796875"/>
              <a:ext cx="64825" cy="26975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468;p9"/>
            <p:cNvSpPr/>
            <p:nvPr/>
          </p:nvSpPr>
          <p:spPr>
            <a:xfrm>
              <a:off x="528200" y="2421475"/>
              <a:ext cx="15175" cy="10125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469;p9"/>
            <p:cNvSpPr/>
            <p:nvPr/>
          </p:nvSpPr>
          <p:spPr>
            <a:xfrm>
              <a:off x="1885850" y="2721975"/>
              <a:ext cx="63150" cy="68200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470;p9"/>
            <p:cNvSpPr/>
            <p:nvPr/>
          </p:nvSpPr>
          <p:spPr>
            <a:xfrm>
              <a:off x="1984350" y="2761525"/>
              <a:ext cx="14325" cy="15175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471;p9"/>
            <p:cNvSpPr/>
            <p:nvPr/>
          </p:nvSpPr>
          <p:spPr>
            <a:xfrm>
              <a:off x="1973400" y="2674850"/>
              <a:ext cx="68200" cy="42100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472;p9"/>
            <p:cNvSpPr/>
            <p:nvPr/>
          </p:nvSpPr>
          <p:spPr>
            <a:xfrm>
              <a:off x="1915325" y="2794350"/>
              <a:ext cx="69050" cy="29500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473;p9"/>
            <p:cNvSpPr/>
            <p:nvPr/>
          </p:nvSpPr>
          <p:spPr>
            <a:xfrm>
              <a:off x="2033150" y="2721975"/>
              <a:ext cx="65675" cy="66525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474;p9"/>
            <p:cNvSpPr/>
            <p:nvPr/>
          </p:nvSpPr>
          <p:spPr>
            <a:xfrm>
              <a:off x="1913625" y="276405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475;p9"/>
            <p:cNvSpPr/>
            <p:nvPr/>
          </p:nvSpPr>
          <p:spPr>
            <a:xfrm>
              <a:off x="1959075" y="2722825"/>
              <a:ext cx="63175" cy="66500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476;p9"/>
            <p:cNvSpPr/>
            <p:nvPr/>
          </p:nvSpPr>
          <p:spPr>
            <a:xfrm>
              <a:off x="1895950" y="2673150"/>
              <a:ext cx="69900" cy="4380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477;p9"/>
            <p:cNvSpPr/>
            <p:nvPr/>
          </p:nvSpPr>
          <p:spPr>
            <a:xfrm>
              <a:off x="1847975" y="2798575"/>
              <a:ext cx="64000" cy="25275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478;p9"/>
            <p:cNvSpPr/>
            <p:nvPr/>
          </p:nvSpPr>
          <p:spPr>
            <a:xfrm>
              <a:off x="457500" y="2411375"/>
              <a:ext cx="14325" cy="12650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479;p9"/>
            <p:cNvSpPr/>
            <p:nvPr/>
          </p:nvSpPr>
          <p:spPr>
            <a:xfrm>
              <a:off x="438125" y="2432425"/>
              <a:ext cx="19400" cy="6750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80;p9"/>
            <p:cNvSpPr/>
            <p:nvPr/>
          </p:nvSpPr>
          <p:spPr>
            <a:xfrm>
              <a:off x="408675" y="2075550"/>
              <a:ext cx="73250" cy="76625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81;p9"/>
            <p:cNvSpPr/>
            <p:nvPr/>
          </p:nvSpPr>
          <p:spPr>
            <a:xfrm>
              <a:off x="485275" y="2399600"/>
              <a:ext cx="6750" cy="16850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82;p9"/>
            <p:cNvSpPr/>
            <p:nvPr/>
          </p:nvSpPr>
          <p:spPr>
            <a:xfrm>
              <a:off x="483575" y="2424850"/>
              <a:ext cx="49700" cy="49700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83;p9"/>
            <p:cNvSpPr/>
            <p:nvPr/>
          </p:nvSpPr>
          <p:spPr>
            <a:xfrm>
              <a:off x="522300" y="2491350"/>
              <a:ext cx="9275" cy="6750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84;p9"/>
            <p:cNvSpPr/>
            <p:nvPr/>
          </p:nvSpPr>
          <p:spPr>
            <a:xfrm>
              <a:off x="519775" y="2663900"/>
              <a:ext cx="10125" cy="1350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85;p9"/>
            <p:cNvSpPr/>
            <p:nvPr/>
          </p:nvSpPr>
          <p:spPr>
            <a:xfrm>
              <a:off x="539975" y="2774150"/>
              <a:ext cx="9300" cy="11825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86;p9"/>
            <p:cNvSpPr/>
            <p:nvPr/>
          </p:nvSpPr>
          <p:spPr>
            <a:xfrm>
              <a:off x="529875" y="2721125"/>
              <a:ext cx="10975" cy="12650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87;p9"/>
            <p:cNvSpPr/>
            <p:nvPr/>
          </p:nvSpPr>
          <p:spPr>
            <a:xfrm>
              <a:off x="529025" y="2693350"/>
              <a:ext cx="10150" cy="11825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8;p9"/>
            <p:cNvSpPr/>
            <p:nvPr/>
          </p:nvSpPr>
          <p:spPr>
            <a:xfrm>
              <a:off x="1499525" y="2611700"/>
              <a:ext cx="1114425" cy="212150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89;p9"/>
            <p:cNvSpPr/>
            <p:nvPr/>
          </p:nvSpPr>
          <p:spPr>
            <a:xfrm>
              <a:off x="2360575" y="2793525"/>
              <a:ext cx="64000" cy="30325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490;p9"/>
            <p:cNvSpPr/>
            <p:nvPr/>
          </p:nvSpPr>
          <p:spPr>
            <a:xfrm>
              <a:off x="536625" y="2751425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91;p9"/>
            <p:cNvSpPr/>
            <p:nvPr/>
          </p:nvSpPr>
          <p:spPr>
            <a:xfrm>
              <a:off x="545875" y="2804450"/>
              <a:ext cx="9275" cy="14350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3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49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293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42930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4"/>
          </p:nvPr>
        </p:nvSpPr>
        <p:spPr>
          <a:xfrm>
            <a:off x="8690264" y="6400800"/>
            <a:ext cx="453736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55D4B"/>
                </a:solidFill>
              </a:defRPr>
            </a:lvl1pPr>
          </a:lstStyle>
          <a:p>
            <a:fld id="{C80C8140-C74B-4443-8CA3-34B9E52B5D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5" r:id="rId3"/>
    <p:sldLayoutId id="2147483796" r:id="rId4"/>
    <p:sldLayoutId id="2147483808" r:id="rId5"/>
    <p:sldLayoutId id="2147483797" r:id="rId6"/>
    <p:sldLayoutId id="2147483809" r:id="rId7"/>
    <p:sldLayoutId id="2147483798" r:id="rId8"/>
    <p:sldLayoutId id="2147483799" r:id="rId9"/>
    <p:sldLayoutId id="2147483801" r:id="rId10"/>
    <p:sldLayoutId id="2147483803" r:id="rId11"/>
    <p:sldLayoutId id="2147483804" r:id="rId12"/>
    <p:sldLayoutId id="2147483800" r:id="rId13"/>
    <p:sldLayoutId id="2147483806" r:id="rId14"/>
    <p:sldLayoutId id="2147483807" r:id="rId15"/>
    <p:sldLayoutId id="2147483810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Initializer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1843" y="4552342"/>
            <a:ext cx="5010958" cy="61494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Advanced Scripting Technology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新細明體" pitchFamily="18" charset="-120"/>
              </a:rPr>
              <a:t>Lab 02b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dirty="0" smtClean="0"/>
              <a:t>ITP4459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0C8140-C74B-4443-8CA3-34B9E52B5D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19"/>
          <p:cNvSpPr txBox="1"/>
          <p:nvPr/>
        </p:nvSpPr>
        <p:spPr>
          <a:xfrm>
            <a:off x="228600" y="152400"/>
            <a:ext cx="4381499" cy="6477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A</a:t>
            </a:r>
            <a:r>
              <a:rPr lang="en-US" sz="2200" dirty="0"/>
              <a:t>:</a:t>
            </a:r>
          </a:p>
          <a:p>
            <a:r>
              <a:rPr lang="en-US" sz="2200" dirty="0" smtClean="0"/>
              <a:t>      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__</a:t>
            </a:r>
            <a:r>
              <a:rPr lang="en-US" sz="2200" dirty="0" err="1">
                <a:solidFill>
                  <a:srgbClr val="0000FF"/>
                </a:solidFill>
              </a:rPr>
              <a:t>init</a:t>
            </a:r>
            <a:r>
              <a:rPr lang="en-US" sz="2200" dirty="0">
                <a:solidFill>
                  <a:srgbClr val="0000FF"/>
                </a:solidFill>
              </a:rPr>
              <a:t>__</a:t>
            </a:r>
            <a:r>
              <a:rPr lang="en-US" sz="2200" dirty="0"/>
              <a:t>(self, a):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          </a:t>
            </a:r>
            <a:r>
              <a:rPr lang="en-US" sz="2200" dirty="0" err="1"/>
              <a:t>self.set_a</a:t>
            </a:r>
            <a:r>
              <a:rPr lang="en-US" sz="2200" dirty="0"/>
              <a:t>(a)</a:t>
            </a:r>
          </a:p>
          <a:p>
            <a:r>
              <a:rPr lang="en-US" sz="2200" dirty="0" smtClean="0"/>
              <a:t>       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00FF"/>
                </a:solidFill>
              </a:rPr>
              <a:t>set_a</a:t>
            </a:r>
            <a:r>
              <a:rPr lang="en-US" sz="2200" dirty="0"/>
              <a:t>(self, a):</a:t>
            </a:r>
          </a:p>
          <a:p>
            <a:r>
              <a:rPr lang="en-US" sz="2200" dirty="0"/>
              <a:t>    </a:t>
            </a:r>
            <a:r>
              <a:rPr lang="en-US" sz="2200" dirty="0" smtClean="0"/>
              <a:t>           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200" dirty="0"/>
              <a:t> a &gt; 0:</a:t>
            </a:r>
          </a:p>
          <a:p>
            <a:r>
              <a:rPr lang="en-US" sz="2200" dirty="0" smtClean="0"/>
              <a:t>                        </a:t>
            </a:r>
            <a:r>
              <a:rPr lang="en-US" sz="2200" dirty="0" err="1"/>
              <a:t>self.a</a:t>
            </a:r>
            <a:r>
              <a:rPr lang="en-US" sz="2200" dirty="0"/>
              <a:t> = a</a:t>
            </a:r>
          </a:p>
          <a:p>
            <a:r>
              <a:rPr lang="en-US" sz="2200" dirty="0"/>
              <a:t> </a:t>
            </a: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sz="2200" dirty="0"/>
              <a:t> __name__ == </a:t>
            </a:r>
            <a:r>
              <a:rPr lang="en-US" sz="2200" dirty="0">
                <a:solidFill>
                  <a:srgbClr val="008000"/>
                </a:solidFill>
              </a:rPr>
              <a:t>"__main__"</a:t>
            </a:r>
            <a:r>
              <a:rPr lang="en-US" sz="2200" dirty="0"/>
              <a:t>: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a1 = A(1)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a2 = A(-2)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a3 = A(3)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a1 = a2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a2 = a3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a1.set_a(4)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a2.a = -1</a:t>
            </a:r>
          </a:p>
          <a:p>
            <a:r>
              <a:rPr lang="en-US" sz="2200" dirty="0" smtClean="0"/>
              <a:t>        </a:t>
            </a:r>
            <a:r>
              <a:rPr lang="en-US" sz="2200" dirty="0"/>
              <a:t>a3.set_a(5)</a:t>
            </a:r>
          </a:p>
          <a:p>
            <a:r>
              <a:rPr lang="en-US" sz="2200" dirty="0" smtClean="0"/>
              <a:t>        </a:t>
            </a: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8000"/>
                </a:solidFill>
              </a:rPr>
              <a:t>f"a1 = {a1.a}"</a:t>
            </a:r>
            <a:r>
              <a:rPr lang="en-US" sz="2200" dirty="0"/>
              <a:t>)</a:t>
            </a:r>
          </a:p>
          <a:p>
            <a:r>
              <a:rPr lang="en-US" sz="2200" dirty="0" smtClean="0"/>
              <a:t>        </a:t>
            </a: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8000"/>
                </a:solidFill>
              </a:rPr>
              <a:t>f"a2 = {a2.a}"</a:t>
            </a:r>
            <a:r>
              <a:rPr lang="en-US" sz="2200" dirty="0"/>
              <a:t>)</a:t>
            </a:r>
          </a:p>
          <a:p>
            <a:r>
              <a:rPr lang="en-US" sz="2200" dirty="0" smtClean="0"/>
              <a:t>        </a:t>
            </a:r>
            <a:r>
              <a:rPr lang="en-US" sz="2200" dirty="0">
                <a:solidFill>
                  <a:srgbClr val="7030A0"/>
                </a:solidFill>
              </a:rPr>
              <a:t>print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8000"/>
                </a:solidFill>
              </a:rPr>
              <a:t>f"a3 = {a3.a}"</a:t>
            </a:r>
            <a:r>
              <a:rPr lang="en-US" sz="2200" dirty="0"/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39410" y="571150"/>
            <a:ext cx="3930321" cy="1127339"/>
            <a:chOff x="4299280" y="546967"/>
            <a:chExt cx="3930321" cy="1127339"/>
          </a:xfrm>
        </p:grpSpPr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6507937" y="546968"/>
              <a:ext cx="1721664" cy="1127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7" name="Line 37"/>
            <p:cNvSpPr>
              <a:spLocks noChangeShapeType="1"/>
            </p:cNvSpPr>
            <p:nvPr/>
          </p:nvSpPr>
          <p:spPr bwMode="auto">
            <a:xfrm>
              <a:off x="6507937" y="984200"/>
              <a:ext cx="1721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38"/>
            <p:cNvSpPr txBox="1">
              <a:spLocks noChangeArrowheads="1"/>
            </p:cNvSpPr>
            <p:nvPr/>
          </p:nvSpPr>
          <p:spPr bwMode="auto">
            <a:xfrm>
              <a:off x="6523249" y="546967"/>
              <a:ext cx="1706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buClrTx/>
                <a:buSzTx/>
              </a:pPr>
              <a:r>
                <a:rPr lang="en-US" altLang="zh-TW" b="1" u="sng" dirty="0" smtClean="0">
                  <a:latin typeface="+mn-lt"/>
                  <a:ea typeface="PMingLiU" pitchFamily="18" charset="-120"/>
                </a:rPr>
                <a:t>: A</a:t>
              </a:r>
              <a:endParaRPr lang="en-US" altLang="zh-TW" b="1" u="sng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4299280" y="903284"/>
              <a:ext cx="1451562" cy="382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a1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5251129" y="852471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5791200" y="1092903"/>
              <a:ext cx="704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6530869" y="1109011"/>
              <a:ext cx="1698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    a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7273945" y="1081418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r>
                <a:rPr lang="en-HK" altLang="zh-TW" dirty="0" smtClean="0">
                  <a:latin typeface="+mn-lt"/>
                  <a:ea typeface="PMingLiU" pitchFamily="18" charset="-120"/>
                </a:rPr>
                <a:t>1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</p:grpSp>
      <p:sp>
        <p:nvSpPr>
          <p:cNvPr id="26" name="Content Placeholder 3"/>
          <p:cNvSpPr txBox="1">
            <a:spLocks/>
          </p:cNvSpPr>
          <p:nvPr/>
        </p:nvSpPr>
        <p:spPr>
          <a:xfrm>
            <a:off x="4944305" y="4846950"/>
            <a:ext cx="3725426" cy="17795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Output: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HK" sz="2400" dirty="0" smtClean="0">
              <a:solidFill>
                <a:srgbClr val="0000FF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44305" y="5287822"/>
            <a:ext cx="37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a1 = 4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44659" y="5726734"/>
            <a:ext cx="37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a2 = 5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44305" y="6164803"/>
            <a:ext cx="37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a3 = 5</a:t>
            </a:r>
            <a:endParaRPr lang="en-US" sz="24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749788" y="1789376"/>
            <a:ext cx="3930321" cy="1127339"/>
            <a:chOff x="4299280" y="546967"/>
            <a:chExt cx="3930321" cy="1127339"/>
          </a:xfrm>
        </p:grpSpPr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6507937" y="546968"/>
              <a:ext cx="1721664" cy="1127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6507937" y="984200"/>
              <a:ext cx="1721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523249" y="546967"/>
              <a:ext cx="1706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buClrTx/>
                <a:buSzTx/>
              </a:pPr>
              <a:r>
                <a:rPr lang="en-US" altLang="zh-TW" b="1" u="sng" dirty="0" smtClean="0">
                  <a:latin typeface="+mn-lt"/>
                  <a:ea typeface="PMingLiU" pitchFamily="18" charset="-120"/>
                </a:rPr>
                <a:t>: A</a:t>
              </a:r>
              <a:endParaRPr lang="en-US" altLang="zh-TW" b="1" u="sng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4299280" y="903284"/>
              <a:ext cx="1451562" cy="382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a2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251129" y="852471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791200" y="1092903"/>
              <a:ext cx="704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6530869" y="1109011"/>
              <a:ext cx="1698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    a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7273945" y="1081418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endParaRPr lang="en-US" altLang="zh-TW" b="1" dirty="0">
                <a:solidFill>
                  <a:srgbClr val="FF0000"/>
                </a:solidFill>
                <a:latin typeface="+mn-lt"/>
                <a:ea typeface="PMingLiU" pitchFamily="18" charset="-12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9410" y="3062809"/>
            <a:ext cx="3930321" cy="1127339"/>
            <a:chOff x="4299280" y="546967"/>
            <a:chExt cx="3930321" cy="1127339"/>
          </a:xfrm>
        </p:grpSpPr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6507937" y="546968"/>
              <a:ext cx="1721664" cy="1127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50" name="Line 37"/>
            <p:cNvSpPr>
              <a:spLocks noChangeShapeType="1"/>
            </p:cNvSpPr>
            <p:nvPr/>
          </p:nvSpPr>
          <p:spPr bwMode="auto">
            <a:xfrm>
              <a:off x="6507937" y="984200"/>
              <a:ext cx="1721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6523249" y="546967"/>
              <a:ext cx="1706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buClrTx/>
                <a:buSzTx/>
              </a:pPr>
              <a:r>
                <a:rPr lang="en-US" altLang="zh-TW" b="1" u="sng" dirty="0" smtClean="0">
                  <a:latin typeface="+mn-lt"/>
                  <a:ea typeface="PMingLiU" pitchFamily="18" charset="-120"/>
                </a:rPr>
                <a:t>: A</a:t>
              </a:r>
              <a:endParaRPr lang="en-US" altLang="zh-TW" b="1" u="sng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4299280" y="903284"/>
              <a:ext cx="1451562" cy="382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a3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251129" y="852471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791200" y="1092903"/>
              <a:ext cx="7049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6530869" y="1109011"/>
              <a:ext cx="1698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buClrTx/>
                <a:buSzTx/>
              </a:pPr>
              <a:r>
                <a:rPr lang="en-US" altLang="zh-TW" dirty="0" smtClean="0">
                  <a:latin typeface="+mn-lt"/>
                  <a:ea typeface="PMingLiU" pitchFamily="18" charset="-120"/>
                </a:rPr>
                <a:t>    a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7273945" y="1081418"/>
              <a:ext cx="762000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defRPr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</a:pPr>
              <a:r>
                <a:rPr lang="en-HK" altLang="zh-TW" dirty="0" smtClean="0">
                  <a:latin typeface="+mn-lt"/>
                  <a:ea typeface="PMingLiU" pitchFamily="18" charset="-120"/>
                </a:rPr>
                <a:t>3</a:t>
              </a:r>
              <a:endParaRPr lang="en-US" altLang="zh-TW" dirty="0">
                <a:latin typeface="+mn-lt"/>
                <a:ea typeface="PMingLiU" pitchFamily="18" charset="-120"/>
              </a:endParaRP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6251863" y="1117086"/>
            <a:ext cx="694844" cy="848895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6530111" y="1028094"/>
            <a:ext cx="167709" cy="162130"/>
            <a:chOff x="9738291" y="629407"/>
            <a:chExt cx="167709" cy="162130"/>
          </a:xfrm>
        </p:grpSpPr>
        <p:cxnSp>
          <p:nvCxnSpPr>
            <p:cNvPr id="60" name="Straight Connector 59"/>
            <p:cNvCxnSpPr/>
            <p:nvPr/>
          </p:nvCxnSpPr>
          <p:spPr>
            <a:xfrm flipV="1">
              <a:off x="9740727" y="629407"/>
              <a:ext cx="165273" cy="162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738291" y="632851"/>
              <a:ext cx="167709" cy="15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548109" y="2261620"/>
            <a:ext cx="167709" cy="162130"/>
            <a:chOff x="9738291" y="629407"/>
            <a:chExt cx="167709" cy="162130"/>
          </a:xfrm>
        </p:grpSpPr>
        <p:cxnSp>
          <p:nvCxnSpPr>
            <p:cNvPr id="64" name="Straight Connector 63"/>
            <p:cNvCxnSpPr/>
            <p:nvPr/>
          </p:nvCxnSpPr>
          <p:spPr>
            <a:xfrm flipV="1">
              <a:off x="9740727" y="629407"/>
              <a:ext cx="165273" cy="1621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738291" y="632851"/>
              <a:ext cx="167709" cy="15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6244205" y="2337657"/>
            <a:ext cx="692124" cy="874697"/>
          </a:xfrm>
          <a:prstGeom prst="straightConnector1">
            <a:avLst/>
          </a:prstGeom>
          <a:ln w="2540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7717539" y="2357778"/>
            <a:ext cx="76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en-HK" altLang="zh-TW" dirty="0" smtClean="0">
                <a:solidFill>
                  <a:srgbClr val="FF0000"/>
                </a:solidFill>
                <a:latin typeface="+mn-lt"/>
                <a:ea typeface="PMingLiU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7963574" y="3669840"/>
            <a:ext cx="243430" cy="190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8135115" y="3891232"/>
            <a:ext cx="76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en-HK" altLang="zh-TW" dirty="0" smtClean="0">
                <a:solidFill>
                  <a:srgbClr val="FF0000"/>
                </a:solidFill>
                <a:latin typeface="+mn-lt"/>
                <a:ea typeface="PMingLiU" pitchFamily="18" charset="-120"/>
              </a:rPr>
              <a:t>-1</a:t>
            </a:r>
            <a:endParaRPr lang="en-US" altLang="zh-TW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8412880" y="3980561"/>
            <a:ext cx="243430" cy="1906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8415329" y="4036501"/>
            <a:ext cx="762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defRPr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</a:pPr>
            <a:r>
              <a:rPr lang="en-HK" altLang="zh-TW" dirty="0" smtClean="0">
                <a:solidFill>
                  <a:srgbClr val="FF0000"/>
                </a:solidFill>
                <a:latin typeface="+mn-lt"/>
                <a:ea typeface="PMingLiU" pitchFamily="18" charset="-120"/>
              </a:rPr>
              <a:t>5</a:t>
            </a:r>
            <a:endParaRPr lang="en-US" altLang="zh-TW" dirty="0">
              <a:solidFill>
                <a:srgbClr val="FF0000"/>
              </a:solidFill>
              <a:latin typeface="+mn-lt"/>
              <a:ea typeface="PMingLiU" pitchFamily="18" charset="-120"/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143775" y="2970812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>
            <a:off x="143775" y="3295562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143775" y="3615119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143775" y="3978498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143775" y="4308169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143775" y="4637840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143775" y="4967511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140413" y="5313044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>
            <a:off x="144866" y="5658577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140413" y="5999958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>
            <a:off x="129236" y="6341339"/>
            <a:ext cx="521208" cy="1906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0" grpId="0"/>
      <p:bldP spid="31" grpId="0"/>
      <p:bldP spid="72" grpId="0"/>
      <p:bldP spid="74" grpId="0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>
                <a:ea typeface="新細明體" pitchFamily="18" charset="-12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263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lvin'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36871</TotalTime>
  <Words>72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PMingLiU</vt:lpstr>
      <vt:lpstr>PMingLiU</vt:lpstr>
      <vt:lpstr>Arial</vt:lpstr>
      <vt:lpstr>Calibri</vt:lpstr>
      <vt:lpstr>Courier New</vt:lpstr>
      <vt:lpstr>Times New Roman</vt:lpstr>
      <vt:lpstr>Kelvin's Design</vt:lpstr>
      <vt:lpstr>Initializer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Output</dc:title>
  <dc:creator>vtc</dc:creator>
  <cp:lastModifiedBy>Administrator</cp:lastModifiedBy>
  <cp:revision>303</cp:revision>
  <dcterms:created xsi:type="dcterms:W3CDTF">2007-08-16T02:12:36Z</dcterms:created>
  <dcterms:modified xsi:type="dcterms:W3CDTF">2022-01-27T08:36:09Z</dcterms:modified>
</cp:coreProperties>
</file>