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24" d="100"/>
          <a:sy n="124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578D-FCA5-D730-8BB3-C91DD32FB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B2EFB-A6F5-ED31-217B-2F429E788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ADB5-5C34-68EC-6AA6-909E87E0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8D3E2-F9EF-09D0-2AD2-1FD59D03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1F18-F7A5-529C-E427-4F2502FE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702-0FA4-4CDE-8A3E-0C2692A8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C3E65-2A49-F5AC-3080-A47BCB92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FBDF-E4FA-45C3-7E8D-E90BA2A2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4229-9648-1311-99D4-13A95058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F5FF-81C1-A972-7157-EE4E2017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928FE-3FA0-B474-B683-EDA946A6E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3B2D2-0EB6-6070-8FDB-FAAB8C93E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7B176-544A-A610-0FA8-5FDF0779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0DB6A-44D5-84CC-3790-BD55B0D3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EA77-1488-BE84-8481-5F8B019F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7D80-1F1B-950B-F6BB-A92841BF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1D1A-A0BC-2FCF-A8F2-6D7E579D8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629B2-18EA-6962-8762-06A33A3FC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B57F-F1F2-D891-94DC-9E59E4B4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3743-6BDD-D522-75D9-7FA663C7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9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4E6DC-714B-583D-E5C9-75CB2A62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6009-B340-6933-D750-5E5A8B40C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4DCC-6DC7-D973-9FAA-CE397AC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5ADF3-6C19-0575-7EBA-73BFBCC5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D7E74-99BE-5114-EC33-5DC93468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1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0F77-CD07-8590-E4A7-C77BD613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E367-196D-7D25-FC01-A46CF3197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7721D-05B1-A9C5-AA63-C30180E07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800C9-A05B-30FD-84A9-58797288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79EDC-3663-D2DA-EC45-ABB4DED9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C72FA-6541-E975-0017-39E7BF23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2E9C-C1C6-A524-5F24-DF95BB6C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2A0B6-9151-B028-E502-48DA88931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1F0D-73C8-3D56-C3DB-0398F2ED9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FA684-57AE-F17F-4F27-B333A3EEA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1E5E8-F0A7-FD66-8D0D-26C39A076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3311A-AB76-61F5-C7CA-5EB00617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9E14D-4BF9-E928-52BC-B3C34DC4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57B47-5428-7769-CBCD-85B122FB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0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DBFF-169B-5EA4-E750-BFAC161D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F015C-144F-A178-CE3A-314FB804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C6C50-F352-6331-4DB8-9942DABB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69061-0CAE-6B53-9826-84C345A5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9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05EC80-7CD9-BC17-900A-A526A150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3D4C8-E988-5D9A-EDB2-6B8CD267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D0C34-44EE-8B67-0503-3649A95F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A3BF-AD0A-6343-AE99-254EACDDF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CD2A7-1066-AFBE-1FAA-7350C1BB9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822BA-4983-C752-AEBA-2C6BCFE4C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DF26A-F0A5-20F0-5083-360E16A5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B71EC-DE78-3323-9C15-9F9889D4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50B1F-75D7-0152-EFEA-B1232E2D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AEA4-DD84-1BD2-5666-02100AF84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C8D2C-141C-4E35-8954-6FA52D4DBF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7D581-2482-F42E-276B-05398C8E9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DB997-414A-8B67-6E2B-750800F3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0D84-4BB0-DE69-8000-FE6B0C1C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DC510-2DE0-316F-7A2B-69656230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65679-AE47-A655-902E-61F9896D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E378-9C10-8A1F-D7B8-4F4009EB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928D-FC98-DC0D-5945-D711E6E70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D62B9-C352-DF42-A95C-4BC5547EC60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CDE2-A12C-0DD3-5379-B447D772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02149-8786-A753-E1CC-DD58037AA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D304-1C69-AC4E-ABB8-567B3D417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チャーン（churn）とは？カスタマーサクセスに必須の指標、その ...">
            <a:extLst>
              <a:ext uri="{FF2B5EF4-FFF2-40B4-BE49-F238E27FC236}">
                <a16:creationId xmlns:a16="http://schemas.microsoft.com/office/drawing/2014/main" id="{94D5BF28-C536-63FC-2DA9-AF5C7353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6" b="8325"/>
          <a:stretch/>
        </p:blipFill>
        <p:spPr bwMode="auto">
          <a:xfrm>
            <a:off x="2288470" y="1702942"/>
            <a:ext cx="7615060" cy="345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72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King Yeung</dc:creator>
  <cp:lastModifiedBy>CHAN, King Yeung</cp:lastModifiedBy>
  <cp:revision>4</cp:revision>
  <dcterms:created xsi:type="dcterms:W3CDTF">2022-09-11T12:37:01Z</dcterms:created>
  <dcterms:modified xsi:type="dcterms:W3CDTF">2022-09-11T12:47:48Z</dcterms:modified>
</cp:coreProperties>
</file>