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410" r:id="rId3"/>
    <p:sldId id="256" r:id="rId4"/>
    <p:sldId id="259" r:id="rId6"/>
    <p:sldId id="275" r:id="rId7"/>
    <p:sldId id="2398" r:id="rId8"/>
    <p:sldId id="2400" r:id="rId9"/>
    <p:sldId id="2429" r:id="rId10"/>
    <p:sldId id="2403" r:id="rId11"/>
    <p:sldId id="328" r:id="rId12"/>
    <p:sldId id="32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8ED29351-9AB2-4250-A4BC-5633A9CFF6A7}">
          <p14:sldIdLst>
            <p14:sldId id="2410"/>
          </p14:sldIdLst>
        </p14:section>
        <p14:section name="前言" id="{B0183D1E-D2B9-4ED7-92F6-0FA17EFD087D}">
          <p14:sldIdLst>
            <p14:sldId id="256"/>
          </p14:sldIdLst>
        </p14:section>
        <p14:section name="目录" id="{60F09630-87B7-42A8-964B-1E8A133B3D9C}">
          <p14:sldIdLst>
            <p14:sldId id="259"/>
          </p14:sldIdLst>
        </p14:section>
        <p14:section name="正文" id="{4DB4832B-E8DB-44E1-9534-DB87550ED301}">
          <p14:sldIdLst>
            <p14:sldId id="275"/>
            <p14:sldId id="2398"/>
          </p14:sldIdLst>
        </p14:section>
        <p14:section name="封底" id="{4EE68A43-643E-4798-B3AC-D339CB57902D}">
          <p14:sldIdLst>
            <p14:sldId id="2400"/>
          </p14:sldIdLst>
        </p14:section>
        <p14:section name="其他说明" id="{F91E3116-4C59-4DF9-991E-8E9736614E96}">
          <p14:sldIdLst>
            <p14:sldId id="2429"/>
            <p14:sldId id="329"/>
            <p14:sldId id="328"/>
            <p14:sldId id="24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9C"/>
    <a:srgbClr val="00A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542" y="108"/>
      </p:cViewPr>
      <p:guideLst>
        <p:guide pos="2962"/>
        <p:guide orient="horz" pos="3725"/>
        <p:guide orient="horz" pos="4065"/>
        <p:guide orient="horz" pos="11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28DFB-0508-4D26-AE5C-71BF0E2783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FCF1A-DE1D-4A03-B432-41B70649DC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DF64-77F5-43D3-8E92-386811FA98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2FCF1A-DE1D-4A03-B432-41B70649DC0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5" r="1250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5" r="1250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04038" y="59644"/>
            <a:ext cx="8736432" cy="225645"/>
            <a:chOff x="204038" y="59644"/>
            <a:chExt cx="8736432" cy="225645"/>
          </a:xfrm>
        </p:grpSpPr>
        <p:sp>
          <p:nvSpPr>
            <p:cNvPr id="4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>
              <a:spLocks noChangeArrowheads="1"/>
            </p:cNvSpPr>
            <p:nvPr/>
          </p:nvSpPr>
          <p:spPr bwMode="auto">
            <a:xfrm>
              <a:off x="8732533" y="89348"/>
              <a:ext cx="207937" cy="195941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rgbClr val="00469C"/>
            </a:solidFill>
            <a:ln>
              <a:noFill/>
            </a:ln>
            <a:effectLst/>
          </p:spPr>
          <p:txBody>
            <a:bodyPr wrap="none" lIns="68556" tIns="34278" rIns="68556" bIns="3427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endParaRPr lang="en-US" sz="2025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38" y="59644"/>
              <a:ext cx="681029" cy="202606"/>
            </a:xfrm>
            <a:prstGeom prst="rect">
              <a:avLst/>
            </a:prstGeom>
          </p:spPr>
        </p:pic>
      </p:grpSp>
      <p:sp>
        <p:nvSpPr>
          <p:cNvPr id="6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 userDrawn="1"/>
        </p:nvSpPr>
        <p:spPr>
          <a:xfrm>
            <a:off x="6557303" y="63600"/>
            <a:ext cx="19832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defRPr/>
            </a:pPr>
            <a:r>
              <a:rPr lang="zh-CN" altLang="en-US" sz="9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9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</a:t>
            </a:r>
            <a:r>
              <a:rPr lang="zh-CN" altLang="en-US" sz="9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9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</a:t>
            </a:r>
            <a:r>
              <a:rPr lang="zh-CN" altLang="en-US" sz="9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9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</a:t>
            </a:r>
            <a:r>
              <a:rPr lang="zh-CN" altLang="en-US" sz="9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9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9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5" r="12503"/>
          <a:stretch>
            <a:fillRect/>
          </a:stretch>
        </p:blipFill>
        <p:spPr>
          <a:xfrm>
            <a:off x="0" y="-7883"/>
            <a:ext cx="9144000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5" r="12503"/>
          <a:stretch>
            <a:fillRect/>
          </a:stretch>
        </p:blipFill>
        <p:spPr>
          <a:xfrm>
            <a:off x="-1" y="-7883"/>
            <a:ext cx="9144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7883"/>
            <a:ext cx="9144000" cy="330994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04038" y="59644"/>
            <a:ext cx="8735923" cy="202792"/>
            <a:chOff x="272730" y="160985"/>
            <a:chExt cx="11647897" cy="27038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sp>
          <p:nvSpPr>
            <p:cNvPr id="7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68556" tIns="34278" rIns="68556" bIns="3427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endParaRPr lang="en-US" sz="202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 userDrawn="1"/>
        </p:nvSpPr>
        <p:spPr>
          <a:xfrm>
            <a:off x="6557303" y="63600"/>
            <a:ext cx="19832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defRPr/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3622476" y="6638709"/>
            <a:ext cx="189904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825" kern="700" spc="-75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825" kern="700" spc="-75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825" kern="700" spc="-75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9713-D4D7-42AA-83A4-99C7908F9A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D609-9F03-446E-8537-FB8FA74519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5" r="12503"/>
          <a:stretch>
            <a:fillRect/>
          </a:stretch>
        </p:blipFill>
        <p:spPr>
          <a:xfrm>
            <a:off x="-1" y="-7883"/>
            <a:ext cx="9144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648982" y="6590671"/>
            <a:ext cx="189904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825" kern="700" spc="-75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825" kern="700" spc="-75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825" kern="700" spc="-75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0" y="-7883"/>
            <a:ext cx="9144000" cy="330994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204038" y="59644"/>
            <a:ext cx="8735923" cy="202792"/>
            <a:chOff x="272730" y="160985"/>
            <a:chExt cx="11647897" cy="270389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sp>
          <p:nvSpPr>
            <p:cNvPr id="27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68556" tIns="34278" rIns="68556" bIns="3427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endParaRPr lang="en-US" sz="202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 userDrawn="1"/>
        </p:nvSpPr>
        <p:spPr>
          <a:xfrm>
            <a:off x="6557303" y="63600"/>
            <a:ext cx="19832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defRPr/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3648982" y="6590671"/>
            <a:ext cx="189904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825" kern="700" spc="-75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825" kern="700" spc="-75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825" kern="700" spc="-75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04038" y="59644"/>
            <a:ext cx="8736434" cy="264492"/>
            <a:chOff x="204038" y="59644"/>
            <a:chExt cx="8736434" cy="264492"/>
          </a:xfrm>
        </p:grpSpPr>
        <p:grpSp>
          <p:nvGrpSpPr>
            <p:cNvPr id="8" name="组合 7"/>
            <p:cNvGrpSpPr/>
            <p:nvPr/>
          </p:nvGrpSpPr>
          <p:grpSpPr>
            <a:xfrm>
              <a:off x="6557813" y="89348"/>
              <a:ext cx="2382659" cy="234788"/>
              <a:chOff x="8743749" y="160985"/>
              <a:chExt cx="3176878" cy="313050"/>
            </a:xfrm>
          </p:grpSpPr>
          <p:sp>
            <p:nvSpPr>
              <p:cNvPr id="10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 txBox="1"/>
              <p:nvPr/>
            </p:nvSpPr>
            <p:spPr>
              <a:xfrm>
                <a:off x="8743749" y="166260"/>
                <a:ext cx="2644313" cy="307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r">
                  <a:defRPr/>
                </a:pPr>
                <a:r>
                  <a:rPr lang="zh-CN" altLang="en-US" sz="900" dirty="0">
                    <a:solidFill>
                      <a:srgbClr val="00469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  <a:r>
                  <a:rPr lang="en-US" altLang="zh-CN" sz="900" dirty="0">
                    <a:solidFill>
                      <a:srgbClr val="00469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     </a:t>
                </a:r>
                <a:r>
                  <a:rPr lang="zh-CN" altLang="en-US" sz="900" dirty="0">
                    <a:solidFill>
                      <a:srgbClr val="00469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  <a:r>
                  <a:rPr lang="en-US" altLang="zh-CN" sz="900" dirty="0">
                    <a:solidFill>
                      <a:srgbClr val="00469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     </a:t>
                </a:r>
                <a:r>
                  <a:rPr lang="zh-CN" altLang="en-US" sz="900" dirty="0">
                    <a:solidFill>
                      <a:srgbClr val="00469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  <a:r>
                  <a:rPr lang="en-US" altLang="zh-CN" sz="900" dirty="0">
                    <a:solidFill>
                      <a:srgbClr val="00469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     </a:t>
                </a:r>
                <a:r>
                  <a:rPr lang="zh-CN" altLang="en-US" sz="900" dirty="0">
                    <a:solidFill>
                      <a:srgbClr val="00469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  <a:r>
                  <a:rPr lang="en-US" altLang="zh-CN" sz="900" dirty="0">
                    <a:solidFill>
                      <a:srgbClr val="00469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altLang="zh-CN" sz="9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>
                <a:spLocks noChangeArrowheads="1"/>
              </p:cNvSpPr>
              <p:nvPr/>
            </p:nvSpPr>
            <p:spPr bwMode="auto">
              <a:xfrm>
                <a:off x="11643378" y="160985"/>
                <a:ext cx="277249" cy="261254"/>
              </a:xfrm>
              <a:custGeom>
                <a:avLst/>
                <a:gdLst>
                  <a:gd name="T0" fmla="*/ 5068 w 545"/>
                  <a:gd name="T1" fmla="*/ 74223 h 516"/>
                  <a:gd name="T2" fmla="*/ 5068 w 545"/>
                  <a:gd name="T3" fmla="*/ 74223 h 516"/>
                  <a:gd name="T4" fmla="*/ 133227 w 545"/>
                  <a:gd name="T5" fmla="*/ 74223 h 516"/>
                  <a:gd name="T6" fmla="*/ 143726 w 545"/>
                  <a:gd name="T7" fmla="*/ 63414 h 516"/>
                  <a:gd name="T8" fmla="*/ 133227 w 545"/>
                  <a:gd name="T9" fmla="*/ 58369 h 516"/>
                  <a:gd name="T10" fmla="*/ 5068 w 545"/>
                  <a:gd name="T11" fmla="*/ 58369 h 516"/>
                  <a:gd name="T12" fmla="*/ 0 w 545"/>
                  <a:gd name="T13" fmla="*/ 63414 h 516"/>
                  <a:gd name="T14" fmla="*/ 5068 w 545"/>
                  <a:gd name="T15" fmla="*/ 74223 h 516"/>
                  <a:gd name="T16" fmla="*/ 5068 w 545"/>
                  <a:gd name="T17" fmla="*/ 15853 h 516"/>
                  <a:gd name="T18" fmla="*/ 5068 w 545"/>
                  <a:gd name="T19" fmla="*/ 15853 h 516"/>
                  <a:gd name="T20" fmla="*/ 191877 w 545"/>
                  <a:gd name="T21" fmla="*/ 15853 h 516"/>
                  <a:gd name="T22" fmla="*/ 196945 w 545"/>
                  <a:gd name="T23" fmla="*/ 10449 h 516"/>
                  <a:gd name="T24" fmla="*/ 191877 w 545"/>
                  <a:gd name="T25" fmla="*/ 0 h 516"/>
                  <a:gd name="T26" fmla="*/ 5068 w 545"/>
                  <a:gd name="T27" fmla="*/ 0 h 516"/>
                  <a:gd name="T28" fmla="*/ 0 w 545"/>
                  <a:gd name="T29" fmla="*/ 10449 h 516"/>
                  <a:gd name="T30" fmla="*/ 5068 w 545"/>
                  <a:gd name="T31" fmla="*/ 15853 h 516"/>
                  <a:gd name="T32" fmla="*/ 111868 w 545"/>
                  <a:gd name="T33" fmla="*/ 169703 h 516"/>
                  <a:gd name="T34" fmla="*/ 111868 w 545"/>
                  <a:gd name="T35" fmla="*/ 169703 h 516"/>
                  <a:gd name="T36" fmla="*/ 5068 w 545"/>
                  <a:gd name="T37" fmla="*/ 169703 h 516"/>
                  <a:gd name="T38" fmla="*/ 0 w 545"/>
                  <a:gd name="T39" fmla="*/ 180152 h 516"/>
                  <a:gd name="T40" fmla="*/ 5068 w 545"/>
                  <a:gd name="T41" fmla="*/ 185557 h 516"/>
                  <a:gd name="T42" fmla="*/ 111868 w 545"/>
                  <a:gd name="T43" fmla="*/ 185557 h 516"/>
                  <a:gd name="T44" fmla="*/ 122367 w 545"/>
                  <a:gd name="T45" fmla="*/ 180152 h 516"/>
                  <a:gd name="T46" fmla="*/ 111868 w 545"/>
                  <a:gd name="T47" fmla="*/ 169703 h 516"/>
                  <a:gd name="T48" fmla="*/ 191877 w 545"/>
                  <a:gd name="T49" fmla="*/ 116739 h 516"/>
                  <a:gd name="T50" fmla="*/ 191877 w 545"/>
                  <a:gd name="T51" fmla="*/ 116739 h 516"/>
                  <a:gd name="T52" fmla="*/ 5068 w 545"/>
                  <a:gd name="T53" fmla="*/ 116739 h 516"/>
                  <a:gd name="T54" fmla="*/ 0 w 545"/>
                  <a:gd name="T55" fmla="*/ 121783 h 516"/>
                  <a:gd name="T56" fmla="*/ 5068 w 545"/>
                  <a:gd name="T57" fmla="*/ 127187 h 516"/>
                  <a:gd name="T58" fmla="*/ 191877 w 545"/>
                  <a:gd name="T59" fmla="*/ 127187 h 516"/>
                  <a:gd name="T60" fmla="*/ 196945 w 545"/>
                  <a:gd name="T61" fmla="*/ 121783 h 516"/>
                  <a:gd name="T62" fmla="*/ 191877 w 545"/>
                  <a:gd name="T63" fmla="*/ 116739 h 5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45" h="516">
                    <a:moveTo>
                      <a:pt x="14" y="206"/>
                    </a:moveTo>
                    <a:lnTo>
                      <a:pt x="14" y="206"/>
                    </a:lnTo>
                    <a:cubicBezTo>
                      <a:pt x="368" y="206"/>
                      <a:pt x="368" y="206"/>
                      <a:pt x="368" y="206"/>
                    </a:cubicBezTo>
                    <a:cubicBezTo>
                      <a:pt x="383" y="206"/>
                      <a:pt x="397" y="191"/>
                      <a:pt x="397" y="176"/>
                    </a:cubicBezTo>
                    <a:cubicBezTo>
                      <a:pt x="397" y="176"/>
                      <a:pt x="383" y="162"/>
                      <a:pt x="368" y="162"/>
                    </a:cubicBezTo>
                    <a:cubicBezTo>
                      <a:pt x="14" y="162"/>
                      <a:pt x="14" y="162"/>
                      <a:pt x="14" y="162"/>
                    </a:cubicBezTo>
                    <a:lnTo>
                      <a:pt x="0" y="176"/>
                    </a:lnTo>
                    <a:cubicBezTo>
                      <a:pt x="0" y="191"/>
                      <a:pt x="14" y="206"/>
                      <a:pt x="14" y="206"/>
                    </a:cubicBezTo>
                    <a:close/>
                    <a:moveTo>
                      <a:pt x="14" y="44"/>
                    </a:moveTo>
                    <a:lnTo>
                      <a:pt x="14" y="44"/>
                    </a:lnTo>
                    <a:cubicBezTo>
                      <a:pt x="530" y="44"/>
                      <a:pt x="530" y="44"/>
                      <a:pt x="530" y="44"/>
                    </a:cubicBezTo>
                    <a:cubicBezTo>
                      <a:pt x="544" y="44"/>
                      <a:pt x="544" y="29"/>
                      <a:pt x="544" y="29"/>
                    </a:cubicBezTo>
                    <a:cubicBezTo>
                      <a:pt x="544" y="15"/>
                      <a:pt x="544" y="0"/>
                      <a:pt x="53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0" y="15"/>
                      <a:pt x="0" y="29"/>
                    </a:cubicBezTo>
                    <a:lnTo>
                      <a:pt x="14" y="44"/>
                    </a:lnTo>
                    <a:close/>
                    <a:moveTo>
                      <a:pt x="309" y="471"/>
                    </a:moveTo>
                    <a:lnTo>
                      <a:pt x="309" y="471"/>
                    </a:lnTo>
                    <a:cubicBezTo>
                      <a:pt x="14" y="471"/>
                      <a:pt x="14" y="471"/>
                      <a:pt x="14" y="471"/>
                    </a:cubicBezTo>
                    <a:cubicBezTo>
                      <a:pt x="14" y="471"/>
                      <a:pt x="0" y="486"/>
                      <a:pt x="0" y="500"/>
                    </a:cubicBezTo>
                    <a:lnTo>
                      <a:pt x="14" y="515"/>
                    </a:lnTo>
                    <a:cubicBezTo>
                      <a:pt x="309" y="515"/>
                      <a:pt x="309" y="515"/>
                      <a:pt x="309" y="515"/>
                    </a:cubicBezTo>
                    <a:cubicBezTo>
                      <a:pt x="324" y="515"/>
                      <a:pt x="338" y="500"/>
                      <a:pt x="338" y="500"/>
                    </a:cubicBezTo>
                    <a:cubicBezTo>
                      <a:pt x="338" y="486"/>
                      <a:pt x="324" y="471"/>
                      <a:pt x="309" y="471"/>
                    </a:cubicBezTo>
                    <a:close/>
                    <a:moveTo>
                      <a:pt x="530" y="324"/>
                    </a:moveTo>
                    <a:lnTo>
                      <a:pt x="530" y="324"/>
                    </a:lnTo>
                    <a:cubicBezTo>
                      <a:pt x="14" y="324"/>
                      <a:pt x="14" y="324"/>
                      <a:pt x="14" y="324"/>
                    </a:cubicBezTo>
                    <a:cubicBezTo>
                      <a:pt x="14" y="324"/>
                      <a:pt x="0" y="324"/>
                      <a:pt x="0" y="338"/>
                    </a:cubicBezTo>
                    <a:cubicBezTo>
                      <a:pt x="0" y="353"/>
                      <a:pt x="14" y="353"/>
                      <a:pt x="14" y="353"/>
                    </a:cubicBezTo>
                    <a:cubicBezTo>
                      <a:pt x="530" y="353"/>
                      <a:pt x="530" y="353"/>
                      <a:pt x="530" y="353"/>
                    </a:cubicBezTo>
                    <a:cubicBezTo>
                      <a:pt x="544" y="353"/>
                      <a:pt x="544" y="353"/>
                      <a:pt x="544" y="338"/>
                    </a:cubicBezTo>
                    <a:cubicBezTo>
                      <a:pt x="544" y="324"/>
                      <a:pt x="544" y="324"/>
                      <a:pt x="530" y="324"/>
                    </a:cubicBezTo>
                    <a:close/>
                  </a:path>
                </a:pathLst>
              </a:custGeom>
              <a:solidFill>
                <a:srgbClr val="00469C"/>
              </a:solidFill>
              <a:ln>
                <a:noFill/>
              </a:ln>
              <a:effectLst/>
            </p:spPr>
            <p:txBody>
              <a:bodyPr wrap="none" lIns="68556" tIns="34278" rIns="68556" bIns="3427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800">
                  <a:defRPr/>
                </a:pPr>
                <a:endParaRPr lang="en-US" sz="2025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38" y="59644"/>
              <a:ext cx="681029" cy="20260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户外, 天空, 建筑物, 时钟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3" t="2712" r="8409" b="26178"/>
          <a:stretch>
            <a:fillRect/>
          </a:stretch>
        </p:blipFill>
        <p:spPr>
          <a:xfrm>
            <a:off x="-32153" y="0"/>
            <a:ext cx="9176153" cy="6858000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-32152" y="0"/>
            <a:ext cx="5323049" cy="6858000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4321" y="2480310"/>
            <a:ext cx="4347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CN" sz="4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PPT</a:t>
            </a:r>
            <a:r>
              <a:rPr kumimoji="0" lang="zh-CN" altLang="en-US" sz="4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模板</a:t>
            </a:r>
            <a:r>
              <a:rPr lang="en-US" altLang="zh-CN" sz="44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(4:3)</a:t>
            </a:r>
            <a:endParaRPr kumimoji="0" lang="zh-CN" altLang="en-US" sz="4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4322" y="3246612"/>
            <a:ext cx="39062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科顺防水科技股份有限公司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4323" y="3666017"/>
            <a:ext cx="35013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Keshun</a:t>
            </a: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Waterproof  Technology  Co. Ltd.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4322" y="4560570"/>
            <a:ext cx="13058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市场部 </a:t>
            </a: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2018.10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-32151" y="0"/>
            <a:ext cx="5680476" cy="6858000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" name="图片 83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5" r="1250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val 563"/>
          <p:cNvSpPr>
            <a:spLocks noChangeArrowheads="1"/>
          </p:cNvSpPr>
          <p:nvPr/>
        </p:nvSpPr>
        <p:spPr bwMode="auto">
          <a:xfrm>
            <a:off x="353544" y="1508204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" name="Freeform 564"/>
          <p:cNvSpPr/>
          <p:nvPr/>
        </p:nvSpPr>
        <p:spPr bwMode="auto">
          <a:xfrm>
            <a:off x="558601" y="1655069"/>
            <a:ext cx="33253" cy="59116"/>
          </a:xfrm>
          <a:custGeom>
            <a:avLst/>
            <a:gdLst>
              <a:gd name="T0" fmla="*/ 36 w 36"/>
              <a:gd name="T1" fmla="*/ 35 h 64"/>
              <a:gd name="T2" fmla="*/ 14 w 36"/>
              <a:gd name="T3" fmla="*/ 35 h 64"/>
              <a:gd name="T4" fmla="*/ 14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4 w 36"/>
              <a:gd name="T19" fmla="*/ 12 h 64"/>
              <a:gd name="T20" fmla="*/ 14 w 36"/>
              <a:gd name="T21" fmla="*/ 23 h 64"/>
              <a:gd name="T22" fmla="*/ 36 w 36"/>
              <a:gd name="T23" fmla="*/ 23 h 64"/>
              <a:gd name="T24" fmla="*/ 36 w 36"/>
              <a:gd name="T25" fmla="*/ 3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5"/>
                </a:moveTo>
                <a:lnTo>
                  <a:pt x="14" y="35"/>
                </a:lnTo>
                <a:lnTo>
                  <a:pt x="14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4" y="12"/>
                </a:lnTo>
                <a:lnTo>
                  <a:pt x="14" y="23"/>
                </a:lnTo>
                <a:lnTo>
                  <a:pt x="36" y="23"/>
                </a:lnTo>
                <a:lnTo>
                  <a:pt x="3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" name="Freeform 565"/>
          <p:cNvSpPr/>
          <p:nvPr/>
        </p:nvSpPr>
        <p:spPr bwMode="auto">
          <a:xfrm>
            <a:off x="401575" y="1604266"/>
            <a:ext cx="229073" cy="148713"/>
          </a:xfrm>
          <a:custGeom>
            <a:avLst/>
            <a:gdLst>
              <a:gd name="T0" fmla="*/ 229 w 248"/>
              <a:gd name="T1" fmla="*/ 142 h 161"/>
              <a:gd name="T2" fmla="*/ 229 w 248"/>
              <a:gd name="T3" fmla="*/ 17 h 161"/>
              <a:gd name="T4" fmla="*/ 201 w 248"/>
              <a:gd name="T5" fmla="*/ 17 h 161"/>
              <a:gd name="T6" fmla="*/ 201 w 248"/>
              <a:gd name="T7" fmla="*/ 0 h 161"/>
              <a:gd name="T8" fmla="*/ 248 w 248"/>
              <a:gd name="T9" fmla="*/ 0 h 161"/>
              <a:gd name="T10" fmla="*/ 248 w 248"/>
              <a:gd name="T11" fmla="*/ 161 h 161"/>
              <a:gd name="T12" fmla="*/ 0 w 248"/>
              <a:gd name="T13" fmla="*/ 161 h 161"/>
              <a:gd name="T14" fmla="*/ 0 w 248"/>
              <a:gd name="T15" fmla="*/ 0 h 161"/>
              <a:gd name="T16" fmla="*/ 45 w 248"/>
              <a:gd name="T17" fmla="*/ 0 h 161"/>
              <a:gd name="T18" fmla="*/ 45 w 248"/>
              <a:gd name="T19" fmla="*/ 17 h 161"/>
              <a:gd name="T20" fmla="*/ 19 w 248"/>
              <a:gd name="T21" fmla="*/ 17 h 161"/>
              <a:gd name="T22" fmla="*/ 19 w 248"/>
              <a:gd name="T23" fmla="*/ 142 h 161"/>
              <a:gd name="T24" fmla="*/ 229 w 248"/>
              <a:gd name="T25" fmla="*/ 14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" h="161">
                <a:moveTo>
                  <a:pt x="229" y="142"/>
                </a:moveTo>
                <a:lnTo>
                  <a:pt x="229" y="17"/>
                </a:lnTo>
                <a:lnTo>
                  <a:pt x="201" y="17"/>
                </a:lnTo>
                <a:lnTo>
                  <a:pt x="201" y="0"/>
                </a:lnTo>
                <a:lnTo>
                  <a:pt x="248" y="0"/>
                </a:lnTo>
                <a:lnTo>
                  <a:pt x="248" y="161"/>
                </a:lnTo>
                <a:lnTo>
                  <a:pt x="0" y="161"/>
                </a:lnTo>
                <a:lnTo>
                  <a:pt x="0" y="0"/>
                </a:lnTo>
                <a:lnTo>
                  <a:pt x="45" y="0"/>
                </a:lnTo>
                <a:lnTo>
                  <a:pt x="45" y="17"/>
                </a:lnTo>
                <a:lnTo>
                  <a:pt x="19" y="17"/>
                </a:lnTo>
                <a:lnTo>
                  <a:pt x="19" y="142"/>
                </a:lnTo>
                <a:lnTo>
                  <a:pt x="229" y="1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566"/>
          <p:cNvSpPr>
            <a:spLocks noEditPoints="1"/>
          </p:cNvSpPr>
          <p:nvPr/>
        </p:nvSpPr>
        <p:spPr bwMode="auto">
          <a:xfrm>
            <a:off x="552135" y="1580251"/>
            <a:ext cx="24016" cy="4803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2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6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567"/>
          <p:cNvSpPr/>
          <p:nvPr/>
        </p:nvSpPr>
        <p:spPr bwMode="auto">
          <a:xfrm>
            <a:off x="529967" y="1655069"/>
            <a:ext cx="22169" cy="59116"/>
          </a:xfrm>
          <a:custGeom>
            <a:avLst/>
            <a:gdLst>
              <a:gd name="T0" fmla="*/ 24 w 24"/>
              <a:gd name="T1" fmla="*/ 64 h 64"/>
              <a:gd name="T2" fmla="*/ 0 w 24"/>
              <a:gd name="T3" fmla="*/ 64 h 64"/>
              <a:gd name="T4" fmla="*/ 0 w 24"/>
              <a:gd name="T5" fmla="*/ 0 h 64"/>
              <a:gd name="T6" fmla="*/ 12 w 24"/>
              <a:gd name="T7" fmla="*/ 0 h 64"/>
              <a:gd name="T8" fmla="*/ 12 w 24"/>
              <a:gd name="T9" fmla="*/ 52 h 64"/>
              <a:gd name="T10" fmla="*/ 24 w 24"/>
              <a:gd name="T11" fmla="*/ 52 h 64"/>
              <a:gd name="T12" fmla="*/ 24 w 24"/>
              <a:gd name="T1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64">
                <a:moveTo>
                  <a:pt x="24" y="64"/>
                </a:moveTo>
                <a:lnTo>
                  <a:pt x="0" y="64"/>
                </a:lnTo>
                <a:lnTo>
                  <a:pt x="0" y="0"/>
                </a:lnTo>
                <a:lnTo>
                  <a:pt x="12" y="0"/>
                </a:lnTo>
                <a:lnTo>
                  <a:pt x="12" y="52"/>
                </a:lnTo>
                <a:lnTo>
                  <a:pt x="24" y="52"/>
                </a:lnTo>
                <a:lnTo>
                  <a:pt x="24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568"/>
          <p:cNvSpPr>
            <a:spLocks noEditPoints="1"/>
          </p:cNvSpPr>
          <p:nvPr/>
        </p:nvSpPr>
        <p:spPr bwMode="auto">
          <a:xfrm>
            <a:off x="473622" y="1655069"/>
            <a:ext cx="48032" cy="59116"/>
          </a:xfrm>
          <a:custGeom>
            <a:avLst/>
            <a:gdLst>
              <a:gd name="T0" fmla="*/ 0 w 22"/>
              <a:gd name="T1" fmla="*/ 27 h 27"/>
              <a:gd name="T2" fmla="*/ 7 w 22"/>
              <a:gd name="T3" fmla="*/ 0 h 27"/>
              <a:gd name="T4" fmla="*/ 15 w 22"/>
              <a:gd name="T5" fmla="*/ 0 h 27"/>
              <a:gd name="T6" fmla="*/ 22 w 22"/>
              <a:gd name="T7" fmla="*/ 27 h 27"/>
              <a:gd name="T8" fmla="*/ 16 w 22"/>
              <a:gd name="T9" fmla="*/ 27 h 27"/>
              <a:gd name="T10" fmla="*/ 14 w 22"/>
              <a:gd name="T11" fmla="*/ 20 h 27"/>
              <a:gd name="T12" fmla="*/ 7 w 22"/>
              <a:gd name="T13" fmla="*/ 20 h 27"/>
              <a:gd name="T14" fmla="*/ 5 w 22"/>
              <a:gd name="T15" fmla="*/ 27 h 27"/>
              <a:gd name="T16" fmla="*/ 0 w 22"/>
              <a:gd name="T17" fmla="*/ 27 h 27"/>
              <a:gd name="T18" fmla="*/ 12 w 22"/>
              <a:gd name="T19" fmla="*/ 9 h 27"/>
              <a:gd name="T20" fmla="*/ 12 w 22"/>
              <a:gd name="T21" fmla="*/ 8 h 27"/>
              <a:gd name="T22" fmla="*/ 10 w 22"/>
              <a:gd name="T23" fmla="*/ 8 h 27"/>
              <a:gd name="T24" fmla="*/ 9 w 22"/>
              <a:gd name="T25" fmla="*/ 9 h 27"/>
              <a:gd name="T26" fmla="*/ 8 w 22"/>
              <a:gd name="T27" fmla="*/ 15 h 27"/>
              <a:gd name="T28" fmla="*/ 13 w 22"/>
              <a:gd name="T29" fmla="*/ 15 h 27"/>
              <a:gd name="T30" fmla="*/ 12 w 22"/>
              <a:gd name="T31" fmla="*/ 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27">
                <a:moveTo>
                  <a:pt x="0" y="27"/>
                </a:moveTo>
                <a:cubicBezTo>
                  <a:pt x="7" y="0"/>
                  <a:pt x="7" y="0"/>
                  <a:pt x="7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22" y="27"/>
                  <a:pt x="22" y="27"/>
                  <a:pt x="22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4" y="20"/>
                  <a:pt x="14" y="20"/>
                  <a:pt x="14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5" y="27"/>
                  <a:pt x="5" y="27"/>
                  <a:pt x="5" y="27"/>
                </a:cubicBezTo>
                <a:lnTo>
                  <a:pt x="0" y="27"/>
                </a:lnTo>
                <a:close/>
                <a:moveTo>
                  <a:pt x="12" y="9"/>
                </a:moveTo>
                <a:cubicBezTo>
                  <a:pt x="12" y="9"/>
                  <a:pt x="12" y="9"/>
                  <a:pt x="12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0" y="9"/>
                  <a:pt x="9" y="9"/>
                </a:cubicBezTo>
                <a:cubicBezTo>
                  <a:pt x="8" y="15"/>
                  <a:pt x="8" y="15"/>
                  <a:pt x="8" y="15"/>
                </a:cubicBezTo>
                <a:cubicBezTo>
                  <a:pt x="13" y="15"/>
                  <a:pt x="13" y="15"/>
                  <a:pt x="13" y="15"/>
                </a:cubicBezTo>
                <a:lnTo>
                  <a:pt x="1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" name="Rectangle 569"/>
          <p:cNvSpPr>
            <a:spLocks noChangeArrowheads="1"/>
          </p:cNvSpPr>
          <p:nvPr/>
        </p:nvSpPr>
        <p:spPr bwMode="auto">
          <a:xfrm>
            <a:off x="486553" y="1604266"/>
            <a:ext cx="57269" cy="1570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570"/>
          <p:cNvSpPr>
            <a:spLocks noEditPoints="1"/>
          </p:cNvSpPr>
          <p:nvPr/>
        </p:nvSpPr>
        <p:spPr bwMode="auto">
          <a:xfrm>
            <a:off x="454225" y="1580251"/>
            <a:ext cx="24016" cy="48032"/>
          </a:xfrm>
          <a:custGeom>
            <a:avLst/>
            <a:gdLst>
              <a:gd name="T0" fmla="*/ 0 w 11"/>
              <a:gd name="T1" fmla="*/ 0 h 22"/>
              <a:gd name="T2" fmla="*/ 11 w 11"/>
              <a:gd name="T3" fmla="*/ 0 h 22"/>
              <a:gd name="T4" fmla="*/ 11 w 11"/>
              <a:gd name="T5" fmla="*/ 22 h 22"/>
              <a:gd name="T6" fmla="*/ 0 w 11"/>
              <a:gd name="T7" fmla="*/ 22 h 22"/>
              <a:gd name="T8" fmla="*/ 0 w 11"/>
              <a:gd name="T9" fmla="*/ 0 h 22"/>
              <a:gd name="T10" fmla="*/ 8 w 11"/>
              <a:gd name="T11" fmla="*/ 15 h 22"/>
              <a:gd name="T12" fmla="*/ 5 w 11"/>
              <a:gd name="T13" fmla="*/ 12 h 22"/>
              <a:gd name="T14" fmla="*/ 3 w 11"/>
              <a:gd name="T15" fmla="*/ 15 h 22"/>
              <a:gd name="T16" fmla="*/ 5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0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lnTo>
                  <a:pt x="0" y="0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5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571"/>
          <p:cNvSpPr/>
          <p:nvPr/>
        </p:nvSpPr>
        <p:spPr bwMode="auto">
          <a:xfrm>
            <a:off x="433904" y="1652297"/>
            <a:ext cx="35100" cy="61887"/>
          </a:xfrm>
          <a:custGeom>
            <a:avLst/>
            <a:gdLst>
              <a:gd name="T0" fmla="*/ 13 w 16"/>
              <a:gd name="T1" fmla="*/ 6 h 28"/>
              <a:gd name="T2" fmla="*/ 9 w 16"/>
              <a:gd name="T3" fmla="*/ 5 h 28"/>
              <a:gd name="T4" fmla="*/ 5 w 16"/>
              <a:gd name="T5" fmla="*/ 8 h 28"/>
              <a:gd name="T6" fmla="*/ 10 w 16"/>
              <a:gd name="T7" fmla="*/ 12 h 28"/>
              <a:gd name="T8" fmla="*/ 16 w 16"/>
              <a:gd name="T9" fmla="*/ 20 h 28"/>
              <a:gd name="T10" fmla="*/ 6 w 16"/>
              <a:gd name="T11" fmla="*/ 28 h 28"/>
              <a:gd name="T12" fmla="*/ 1 w 16"/>
              <a:gd name="T13" fmla="*/ 28 h 28"/>
              <a:gd name="T14" fmla="*/ 1 w 16"/>
              <a:gd name="T15" fmla="*/ 22 h 28"/>
              <a:gd name="T16" fmla="*/ 7 w 16"/>
              <a:gd name="T17" fmla="*/ 23 h 28"/>
              <a:gd name="T18" fmla="*/ 11 w 16"/>
              <a:gd name="T19" fmla="*/ 20 h 28"/>
              <a:gd name="T20" fmla="*/ 7 w 16"/>
              <a:gd name="T21" fmla="*/ 16 h 28"/>
              <a:gd name="T22" fmla="*/ 0 w 16"/>
              <a:gd name="T23" fmla="*/ 8 h 28"/>
              <a:gd name="T24" fmla="*/ 9 w 16"/>
              <a:gd name="T25" fmla="*/ 0 h 28"/>
              <a:gd name="T26" fmla="*/ 13 w 16"/>
              <a:gd name="T27" fmla="*/ 1 h 28"/>
              <a:gd name="T28" fmla="*/ 13 w 16"/>
              <a:gd name="T29" fmla="*/ 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" h="28">
                <a:moveTo>
                  <a:pt x="13" y="6"/>
                </a:moveTo>
                <a:cubicBezTo>
                  <a:pt x="12" y="6"/>
                  <a:pt x="11" y="5"/>
                  <a:pt x="9" y="5"/>
                </a:cubicBezTo>
                <a:cubicBezTo>
                  <a:pt x="7" y="5"/>
                  <a:pt x="5" y="6"/>
                  <a:pt x="5" y="8"/>
                </a:cubicBezTo>
                <a:cubicBezTo>
                  <a:pt x="5" y="10"/>
                  <a:pt x="7" y="10"/>
                  <a:pt x="10" y="12"/>
                </a:cubicBezTo>
                <a:cubicBezTo>
                  <a:pt x="14" y="13"/>
                  <a:pt x="16" y="16"/>
                  <a:pt x="16" y="20"/>
                </a:cubicBezTo>
                <a:cubicBezTo>
                  <a:pt x="16" y="24"/>
                  <a:pt x="13" y="28"/>
                  <a:pt x="6" y="28"/>
                </a:cubicBezTo>
                <a:cubicBezTo>
                  <a:pt x="5" y="28"/>
                  <a:pt x="3" y="28"/>
                  <a:pt x="1" y="28"/>
                </a:cubicBezTo>
                <a:cubicBezTo>
                  <a:pt x="1" y="22"/>
                  <a:pt x="1" y="22"/>
                  <a:pt x="1" y="22"/>
                </a:cubicBezTo>
                <a:cubicBezTo>
                  <a:pt x="3" y="23"/>
                  <a:pt x="5" y="23"/>
                  <a:pt x="7" y="23"/>
                </a:cubicBezTo>
                <a:cubicBezTo>
                  <a:pt x="9" y="23"/>
                  <a:pt x="11" y="22"/>
                  <a:pt x="11" y="20"/>
                </a:cubicBezTo>
                <a:cubicBezTo>
                  <a:pt x="11" y="19"/>
                  <a:pt x="9" y="18"/>
                  <a:pt x="7" y="16"/>
                </a:cubicBezTo>
                <a:cubicBezTo>
                  <a:pt x="2" y="15"/>
                  <a:pt x="0" y="12"/>
                  <a:pt x="0" y="8"/>
                </a:cubicBezTo>
                <a:cubicBezTo>
                  <a:pt x="0" y="4"/>
                  <a:pt x="3" y="0"/>
                  <a:pt x="9" y="0"/>
                </a:cubicBezTo>
                <a:cubicBezTo>
                  <a:pt x="11" y="0"/>
                  <a:pt x="12" y="0"/>
                  <a:pt x="13" y="1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" name="Oval 572"/>
          <p:cNvSpPr>
            <a:spLocks noChangeArrowheads="1"/>
          </p:cNvSpPr>
          <p:nvPr/>
        </p:nvSpPr>
        <p:spPr bwMode="auto">
          <a:xfrm>
            <a:off x="761811" y="1508204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" name="Freeform 573"/>
          <p:cNvSpPr/>
          <p:nvPr/>
        </p:nvSpPr>
        <p:spPr bwMode="auto">
          <a:xfrm>
            <a:off x="814461" y="1600571"/>
            <a:ext cx="226303" cy="147789"/>
          </a:xfrm>
          <a:custGeom>
            <a:avLst/>
            <a:gdLst>
              <a:gd name="T0" fmla="*/ 201 w 245"/>
              <a:gd name="T1" fmla="*/ 0 h 160"/>
              <a:gd name="T2" fmla="*/ 245 w 245"/>
              <a:gd name="T3" fmla="*/ 0 h 160"/>
              <a:gd name="T4" fmla="*/ 245 w 245"/>
              <a:gd name="T5" fmla="*/ 160 h 160"/>
              <a:gd name="T6" fmla="*/ 0 w 245"/>
              <a:gd name="T7" fmla="*/ 160 h 160"/>
              <a:gd name="T8" fmla="*/ 0 w 245"/>
              <a:gd name="T9" fmla="*/ 0 h 160"/>
              <a:gd name="T10" fmla="*/ 45 w 245"/>
              <a:gd name="T11" fmla="*/ 0 h 160"/>
              <a:gd name="T12" fmla="*/ 45 w 245"/>
              <a:gd name="T13" fmla="*/ 19 h 160"/>
              <a:gd name="T14" fmla="*/ 19 w 245"/>
              <a:gd name="T15" fmla="*/ 19 h 160"/>
              <a:gd name="T16" fmla="*/ 19 w 245"/>
              <a:gd name="T17" fmla="*/ 144 h 160"/>
              <a:gd name="T18" fmla="*/ 229 w 245"/>
              <a:gd name="T19" fmla="*/ 144 h 160"/>
              <a:gd name="T20" fmla="*/ 229 w 245"/>
              <a:gd name="T21" fmla="*/ 19 h 160"/>
              <a:gd name="T22" fmla="*/ 201 w 245"/>
              <a:gd name="T23" fmla="*/ 19 h 160"/>
              <a:gd name="T24" fmla="*/ 201 w 245"/>
              <a:gd name="T2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5" h="160">
                <a:moveTo>
                  <a:pt x="201" y="0"/>
                </a:moveTo>
                <a:lnTo>
                  <a:pt x="245" y="0"/>
                </a:lnTo>
                <a:lnTo>
                  <a:pt x="245" y="160"/>
                </a:lnTo>
                <a:lnTo>
                  <a:pt x="0" y="160"/>
                </a:lnTo>
                <a:lnTo>
                  <a:pt x="0" y="0"/>
                </a:lnTo>
                <a:lnTo>
                  <a:pt x="45" y="0"/>
                </a:lnTo>
                <a:lnTo>
                  <a:pt x="45" y="19"/>
                </a:lnTo>
                <a:lnTo>
                  <a:pt x="19" y="19"/>
                </a:lnTo>
                <a:lnTo>
                  <a:pt x="19" y="144"/>
                </a:lnTo>
                <a:lnTo>
                  <a:pt x="229" y="144"/>
                </a:lnTo>
                <a:lnTo>
                  <a:pt x="229" y="19"/>
                </a:lnTo>
                <a:lnTo>
                  <a:pt x="201" y="19"/>
                </a:lnTo>
                <a:lnTo>
                  <a:pt x="2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" name="Freeform 574"/>
          <p:cNvSpPr/>
          <p:nvPr/>
        </p:nvSpPr>
        <p:spPr bwMode="auto">
          <a:xfrm>
            <a:off x="982571" y="1652298"/>
            <a:ext cx="30482" cy="59116"/>
          </a:xfrm>
          <a:custGeom>
            <a:avLst/>
            <a:gdLst>
              <a:gd name="T0" fmla="*/ 0 w 33"/>
              <a:gd name="T1" fmla="*/ 0 h 64"/>
              <a:gd name="T2" fmla="*/ 33 w 33"/>
              <a:gd name="T3" fmla="*/ 0 h 64"/>
              <a:gd name="T4" fmla="*/ 33 w 33"/>
              <a:gd name="T5" fmla="*/ 12 h 64"/>
              <a:gd name="T6" fmla="*/ 23 w 33"/>
              <a:gd name="T7" fmla="*/ 12 h 64"/>
              <a:gd name="T8" fmla="*/ 23 w 33"/>
              <a:gd name="T9" fmla="*/ 64 h 64"/>
              <a:gd name="T10" fmla="*/ 9 w 33"/>
              <a:gd name="T11" fmla="*/ 64 h 64"/>
              <a:gd name="T12" fmla="*/ 9 w 33"/>
              <a:gd name="T13" fmla="*/ 12 h 64"/>
              <a:gd name="T14" fmla="*/ 0 w 33"/>
              <a:gd name="T15" fmla="*/ 12 h 64"/>
              <a:gd name="T16" fmla="*/ 0 w 33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64">
                <a:moveTo>
                  <a:pt x="0" y="0"/>
                </a:moveTo>
                <a:lnTo>
                  <a:pt x="33" y="0"/>
                </a:lnTo>
                <a:lnTo>
                  <a:pt x="33" y="12"/>
                </a:lnTo>
                <a:lnTo>
                  <a:pt x="23" y="12"/>
                </a:lnTo>
                <a:lnTo>
                  <a:pt x="23" y="64"/>
                </a:lnTo>
                <a:lnTo>
                  <a:pt x="9" y="64"/>
                </a:lnTo>
                <a:lnTo>
                  <a:pt x="9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" name="Freeform 575"/>
          <p:cNvSpPr>
            <a:spLocks noEditPoints="1"/>
          </p:cNvSpPr>
          <p:nvPr/>
        </p:nvSpPr>
        <p:spPr bwMode="auto">
          <a:xfrm>
            <a:off x="965022" y="1576555"/>
            <a:ext cx="24016" cy="4803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3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4"/>
                  <a:pt x="7" y="13"/>
                  <a:pt x="6" y="13"/>
                </a:cubicBez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576"/>
          <p:cNvSpPr/>
          <p:nvPr/>
        </p:nvSpPr>
        <p:spPr bwMode="auto">
          <a:xfrm>
            <a:off x="931769" y="1652298"/>
            <a:ext cx="44337" cy="59116"/>
          </a:xfrm>
          <a:custGeom>
            <a:avLst/>
            <a:gdLst>
              <a:gd name="T0" fmla="*/ 14 w 20"/>
              <a:gd name="T1" fmla="*/ 27 h 27"/>
              <a:gd name="T2" fmla="*/ 9 w 20"/>
              <a:gd name="T3" fmla="*/ 17 h 27"/>
              <a:gd name="T4" fmla="*/ 7 w 20"/>
              <a:gd name="T5" fmla="*/ 12 h 27"/>
              <a:gd name="T6" fmla="*/ 5 w 20"/>
              <a:gd name="T7" fmla="*/ 12 h 27"/>
              <a:gd name="T8" fmla="*/ 5 w 20"/>
              <a:gd name="T9" fmla="*/ 19 h 27"/>
              <a:gd name="T10" fmla="*/ 5 w 20"/>
              <a:gd name="T11" fmla="*/ 27 h 27"/>
              <a:gd name="T12" fmla="*/ 0 w 20"/>
              <a:gd name="T13" fmla="*/ 27 h 27"/>
              <a:gd name="T14" fmla="*/ 0 w 20"/>
              <a:gd name="T15" fmla="*/ 0 h 27"/>
              <a:gd name="T16" fmla="*/ 6 w 20"/>
              <a:gd name="T17" fmla="*/ 0 h 27"/>
              <a:gd name="T18" fmla="*/ 11 w 20"/>
              <a:gd name="T19" fmla="*/ 10 h 27"/>
              <a:gd name="T20" fmla="*/ 14 w 20"/>
              <a:gd name="T21" fmla="*/ 15 h 27"/>
              <a:gd name="T22" fmla="*/ 15 w 20"/>
              <a:gd name="T23" fmla="*/ 15 h 27"/>
              <a:gd name="T24" fmla="*/ 15 w 20"/>
              <a:gd name="T25" fmla="*/ 8 h 27"/>
              <a:gd name="T26" fmla="*/ 15 w 20"/>
              <a:gd name="T27" fmla="*/ 0 h 27"/>
              <a:gd name="T28" fmla="*/ 20 w 20"/>
              <a:gd name="T29" fmla="*/ 0 h 27"/>
              <a:gd name="T30" fmla="*/ 20 w 20"/>
              <a:gd name="T31" fmla="*/ 27 h 27"/>
              <a:gd name="T32" fmla="*/ 14 w 20"/>
              <a:gd name="T3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" h="27">
                <a:moveTo>
                  <a:pt x="14" y="27"/>
                </a:moveTo>
                <a:cubicBezTo>
                  <a:pt x="9" y="17"/>
                  <a:pt x="9" y="17"/>
                  <a:pt x="9" y="17"/>
                </a:cubicBezTo>
                <a:cubicBezTo>
                  <a:pt x="8" y="15"/>
                  <a:pt x="8" y="13"/>
                  <a:pt x="7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4"/>
                  <a:pt x="5" y="16"/>
                  <a:pt x="5" y="19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11" y="10"/>
                  <a:pt x="11" y="10"/>
                  <a:pt x="11" y="10"/>
                </a:cubicBezTo>
                <a:cubicBezTo>
                  <a:pt x="12" y="11"/>
                  <a:pt x="13" y="13"/>
                  <a:pt x="14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2"/>
                  <a:pt x="15" y="10"/>
                  <a:pt x="15" y="8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7"/>
                  <a:pt x="20" y="27"/>
                  <a:pt x="20" y="27"/>
                </a:cubicBezTo>
                <a:lnTo>
                  <a:pt x="14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577"/>
          <p:cNvSpPr/>
          <p:nvPr/>
        </p:nvSpPr>
        <p:spPr bwMode="auto">
          <a:xfrm>
            <a:off x="890203" y="1652298"/>
            <a:ext cx="33253" cy="59116"/>
          </a:xfrm>
          <a:custGeom>
            <a:avLst/>
            <a:gdLst>
              <a:gd name="T0" fmla="*/ 36 w 36"/>
              <a:gd name="T1" fmla="*/ 38 h 64"/>
              <a:gd name="T2" fmla="*/ 15 w 36"/>
              <a:gd name="T3" fmla="*/ 38 h 64"/>
              <a:gd name="T4" fmla="*/ 15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5 w 36"/>
              <a:gd name="T19" fmla="*/ 12 h 64"/>
              <a:gd name="T20" fmla="*/ 15 w 36"/>
              <a:gd name="T21" fmla="*/ 24 h 64"/>
              <a:gd name="T22" fmla="*/ 36 w 36"/>
              <a:gd name="T23" fmla="*/ 24 h 64"/>
              <a:gd name="T24" fmla="*/ 36 w 36"/>
              <a:gd name="T2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8"/>
                </a:moveTo>
                <a:lnTo>
                  <a:pt x="15" y="38"/>
                </a:lnTo>
                <a:lnTo>
                  <a:pt x="15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5" y="12"/>
                </a:lnTo>
                <a:lnTo>
                  <a:pt x="15" y="24"/>
                </a:lnTo>
                <a:lnTo>
                  <a:pt x="36" y="24"/>
                </a:lnTo>
                <a:lnTo>
                  <a:pt x="3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8" name="Rectangle 578"/>
          <p:cNvSpPr>
            <a:spLocks noChangeArrowheads="1"/>
          </p:cNvSpPr>
          <p:nvPr/>
        </p:nvSpPr>
        <p:spPr bwMode="auto">
          <a:xfrm>
            <a:off x="899440" y="1600571"/>
            <a:ext cx="56345" cy="17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9" name="Freeform 579"/>
          <p:cNvSpPr/>
          <p:nvPr/>
        </p:nvSpPr>
        <p:spPr bwMode="auto">
          <a:xfrm>
            <a:off x="844943" y="1650450"/>
            <a:ext cx="41566" cy="60963"/>
          </a:xfrm>
          <a:custGeom>
            <a:avLst/>
            <a:gdLst>
              <a:gd name="T0" fmla="*/ 8 w 19"/>
              <a:gd name="T1" fmla="*/ 5 h 28"/>
              <a:gd name="T2" fmla="*/ 5 w 19"/>
              <a:gd name="T3" fmla="*/ 5 h 28"/>
              <a:gd name="T4" fmla="*/ 5 w 19"/>
              <a:gd name="T5" fmla="*/ 28 h 28"/>
              <a:gd name="T6" fmla="*/ 0 w 19"/>
              <a:gd name="T7" fmla="*/ 28 h 28"/>
              <a:gd name="T8" fmla="*/ 0 w 19"/>
              <a:gd name="T9" fmla="*/ 1 h 28"/>
              <a:gd name="T10" fmla="*/ 7 w 19"/>
              <a:gd name="T11" fmla="*/ 0 h 28"/>
              <a:gd name="T12" fmla="*/ 15 w 19"/>
              <a:gd name="T13" fmla="*/ 3 h 28"/>
              <a:gd name="T14" fmla="*/ 18 w 19"/>
              <a:gd name="T15" fmla="*/ 8 h 28"/>
              <a:gd name="T16" fmla="*/ 13 w 19"/>
              <a:gd name="T17" fmla="*/ 15 h 28"/>
              <a:gd name="T18" fmla="*/ 19 w 19"/>
              <a:gd name="T19" fmla="*/ 28 h 28"/>
              <a:gd name="T20" fmla="*/ 13 w 19"/>
              <a:gd name="T21" fmla="*/ 28 h 28"/>
              <a:gd name="T22" fmla="*/ 8 w 19"/>
              <a:gd name="T23" fmla="*/ 18 h 28"/>
              <a:gd name="T24" fmla="*/ 8 w 19"/>
              <a:gd name="T25" fmla="*/ 13 h 28"/>
              <a:gd name="T26" fmla="*/ 12 w 19"/>
              <a:gd name="T27" fmla="*/ 9 h 28"/>
              <a:gd name="T28" fmla="*/ 8 w 19"/>
              <a:gd name="T29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" h="28">
                <a:moveTo>
                  <a:pt x="8" y="5"/>
                </a:moveTo>
                <a:cubicBezTo>
                  <a:pt x="7" y="5"/>
                  <a:pt x="6" y="5"/>
                  <a:pt x="5" y="5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"/>
                  <a:pt x="0" y="1"/>
                  <a:pt x="0" y="1"/>
                </a:cubicBezTo>
                <a:cubicBezTo>
                  <a:pt x="2" y="1"/>
                  <a:pt x="4" y="0"/>
                  <a:pt x="7" y="0"/>
                </a:cubicBezTo>
                <a:cubicBezTo>
                  <a:pt x="11" y="0"/>
                  <a:pt x="14" y="1"/>
                  <a:pt x="15" y="3"/>
                </a:cubicBezTo>
                <a:cubicBezTo>
                  <a:pt x="17" y="4"/>
                  <a:pt x="18" y="6"/>
                  <a:pt x="18" y="8"/>
                </a:cubicBezTo>
                <a:cubicBezTo>
                  <a:pt x="18" y="12"/>
                  <a:pt x="15" y="14"/>
                  <a:pt x="13" y="15"/>
                </a:cubicBezTo>
                <a:cubicBezTo>
                  <a:pt x="13" y="15"/>
                  <a:pt x="18" y="27"/>
                  <a:pt x="19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2" y="27"/>
                  <a:pt x="10" y="20"/>
                  <a:pt x="8" y="18"/>
                </a:cubicBezTo>
                <a:cubicBezTo>
                  <a:pt x="8" y="13"/>
                  <a:pt x="8" y="13"/>
                  <a:pt x="8" y="13"/>
                </a:cubicBezTo>
                <a:cubicBezTo>
                  <a:pt x="11" y="13"/>
                  <a:pt x="12" y="11"/>
                  <a:pt x="12" y="9"/>
                </a:cubicBezTo>
                <a:cubicBezTo>
                  <a:pt x="12" y="6"/>
                  <a:pt x="10" y="5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0" name="Freeform 580"/>
          <p:cNvSpPr>
            <a:spLocks noEditPoints="1"/>
          </p:cNvSpPr>
          <p:nvPr/>
        </p:nvSpPr>
        <p:spPr bwMode="auto">
          <a:xfrm>
            <a:off x="866187" y="1576555"/>
            <a:ext cx="24016" cy="48032"/>
          </a:xfrm>
          <a:custGeom>
            <a:avLst/>
            <a:gdLst>
              <a:gd name="T0" fmla="*/ 5 w 11"/>
              <a:gd name="T1" fmla="*/ 13 h 22"/>
              <a:gd name="T2" fmla="*/ 3 w 11"/>
              <a:gd name="T3" fmla="*/ 15 h 22"/>
              <a:gd name="T4" fmla="*/ 5 w 11"/>
              <a:gd name="T5" fmla="*/ 17 h 22"/>
              <a:gd name="T6" fmla="*/ 8 w 11"/>
              <a:gd name="T7" fmla="*/ 15 h 22"/>
              <a:gd name="T8" fmla="*/ 5 w 11"/>
              <a:gd name="T9" fmla="*/ 13 h 22"/>
              <a:gd name="T10" fmla="*/ 11 w 11"/>
              <a:gd name="T11" fmla="*/ 0 h 22"/>
              <a:gd name="T12" fmla="*/ 11 w 11"/>
              <a:gd name="T13" fmla="*/ 22 h 22"/>
              <a:gd name="T14" fmla="*/ 0 w 11"/>
              <a:gd name="T15" fmla="*/ 22 h 22"/>
              <a:gd name="T16" fmla="*/ 0 w 11"/>
              <a:gd name="T17" fmla="*/ 0 h 22"/>
              <a:gd name="T18" fmla="*/ 11 w 11"/>
              <a:gd name="T1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5" y="13"/>
                </a:move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ubicBezTo>
                  <a:pt x="8" y="14"/>
                  <a:pt x="7" y="13"/>
                  <a:pt x="5" y="13"/>
                </a:cubicBezTo>
                <a:close/>
                <a:moveTo>
                  <a:pt x="11" y="0"/>
                </a:move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1" name="Oval 581"/>
          <p:cNvSpPr>
            <a:spLocks noChangeArrowheads="1"/>
          </p:cNvSpPr>
          <p:nvPr/>
        </p:nvSpPr>
        <p:spPr bwMode="auto">
          <a:xfrm>
            <a:off x="1198713" y="1510974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2" name="Freeform 582"/>
          <p:cNvSpPr>
            <a:spLocks noEditPoints="1"/>
          </p:cNvSpPr>
          <p:nvPr/>
        </p:nvSpPr>
        <p:spPr bwMode="auto">
          <a:xfrm>
            <a:off x="1410236" y="1619969"/>
            <a:ext cx="54497" cy="150560"/>
          </a:xfrm>
          <a:custGeom>
            <a:avLst/>
            <a:gdLst>
              <a:gd name="T0" fmla="*/ 50 w 59"/>
              <a:gd name="T1" fmla="*/ 57 h 163"/>
              <a:gd name="T2" fmla="*/ 50 w 59"/>
              <a:gd name="T3" fmla="*/ 47 h 163"/>
              <a:gd name="T4" fmla="*/ 35 w 59"/>
              <a:gd name="T5" fmla="*/ 47 h 163"/>
              <a:gd name="T6" fmla="*/ 35 w 59"/>
              <a:gd name="T7" fmla="*/ 57 h 163"/>
              <a:gd name="T8" fmla="*/ 50 w 59"/>
              <a:gd name="T9" fmla="*/ 57 h 163"/>
              <a:gd name="T10" fmla="*/ 26 w 59"/>
              <a:gd name="T11" fmla="*/ 31 h 163"/>
              <a:gd name="T12" fmla="*/ 26 w 59"/>
              <a:gd name="T13" fmla="*/ 21 h 163"/>
              <a:gd name="T14" fmla="*/ 12 w 59"/>
              <a:gd name="T15" fmla="*/ 21 h 163"/>
              <a:gd name="T16" fmla="*/ 12 w 59"/>
              <a:gd name="T17" fmla="*/ 31 h 163"/>
              <a:gd name="T18" fmla="*/ 26 w 59"/>
              <a:gd name="T19" fmla="*/ 31 h 163"/>
              <a:gd name="T20" fmla="*/ 35 w 59"/>
              <a:gd name="T21" fmla="*/ 76 h 163"/>
              <a:gd name="T22" fmla="*/ 35 w 59"/>
              <a:gd name="T23" fmla="*/ 85 h 163"/>
              <a:gd name="T24" fmla="*/ 50 w 59"/>
              <a:gd name="T25" fmla="*/ 85 h 163"/>
              <a:gd name="T26" fmla="*/ 50 w 59"/>
              <a:gd name="T27" fmla="*/ 76 h 163"/>
              <a:gd name="T28" fmla="*/ 35 w 59"/>
              <a:gd name="T29" fmla="*/ 76 h 163"/>
              <a:gd name="T30" fmla="*/ 0 w 59"/>
              <a:gd name="T31" fmla="*/ 163 h 163"/>
              <a:gd name="T32" fmla="*/ 0 w 59"/>
              <a:gd name="T33" fmla="*/ 0 h 163"/>
              <a:gd name="T34" fmla="*/ 59 w 59"/>
              <a:gd name="T35" fmla="*/ 0 h 163"/>
              <a:gd name="T36" fmla="*/ 59 w 59"/>
              <a:gd name="T37" fmla="*/ 163 h 163"/>
              <a:gd name="T38" fmla="*/ 0 w 59"/>
              <a:gd name="T39" fmla="*/ 163 h 163"/>
              <a:gd name="T40" fmla="*/ 50 w 59"/>
              <a:gd name="T41" fmla="*/ 64 h 163"/>
              <a:gd name="T42" fmla="*/ 35 w 59"/>
              <a:gd name="T43" fmla="*/ 64 h 163"/>
              <a:gd name="T44" fmla="*/ 35 w 59"/>
              <a:gd name="T45" fmla="*/ 71 h 163"/>
              <a:gd name="T46" fmla="*/ 50 w 59"/>
              <a:gd name="T47" fmla="*/ 71 h 163"/>
              <a:gd name="T48" fmla="*/ 50 w 59"/>
              <a:gd name="T49" fmla="*/ 64 h 163"/>
              <a:gd name="T50" fmla="*/ 50 w 59"/>
              <a:gd name="T51" fmla="*/ 116 h 163"/>
              <a:gd name="T52" fmla="*/ 50 w 59"/>
              <a:gd name="T53" fmla="*/ 106 h 163"/>
              <a:gd name="T54" fmla="*/ 35 w 59"/>
              <a:gd name="T55" fmla="*/ 106 h 163"/>
              <a:gd name="T56" fmla="*/ 35 w 59"/>
              <a:gd name="T57" fmla="*/ 116 h 163"/>
              <a:gd name="T58" fmla="*/ 50 w 59"/>
              <a:gd name="T59" fmla="*/ 116 h 163"/>
              <a:gd name="T60" fmla="*/ 12 w 59"/>
              <a:gd name="T61" fmla="*/ 50 h 163"/>
              <a:gd name="T62" fmla="*/ 12 w 59"/>
              <a:gd name="T63" fmla="*/ 59 h 163"/>
              <a:gd name="T64" fmla="*/ 26 w 59"/>
              <a:gd name="T65" fmla="*/ 59 h 163"/>
              <a:gd name="T66" fmla="*/ 26 w 59"/>
              <a:gd name="T67" fmla="*/ 50 h 163"/>
              <a:gd name="T68" fmla="*/ 12 w 59"/>
              <a:gd name="T69" fmla="*/ 50 h 163"/>
              <a:gd name="T70" fmla="*/ 26 w 59"/>
              <a:gd name="T71" fmla="*/ 121 h 163"/>
              <a:gd name="T72" fmla="*/ 12 w 59"/>
              <a:gd name="T73" fmla="*/ 121 h 163"/>
              <a:gd name="T74" fmla="*/ 12 w 59"/>
              <a:gd name="T75" fmla="*/ 130 h 163"/>
              <a:gd name="T76" fmla="*/ 26 w 59"/>
              <a:gd name="T77" fmla="*/ 130 h 163"/>
              <a:gd name="T78" fmla="*/ 26 w 59"/>
              <a:gd name="T79" fmla="*/ 121 h 163"/>
              <a:gd name="T80" fmla="*/ 12 w 59"/>
              <a:gd name="T81" fmla="*/ 35 h 163"/>
              <a:gd name="T82" fmla="*/ 12 w 59"/>
              <a:gd name="T83" fmla="*/ 45 h 163"/>
              <a:gd name="T84" fmla="*/ 26 w 59"/>
              <a:gd name="T85" fmla="*/ 45 h 163"/>
              <a:gd name="T86" fmla="*/ 26 w 59"/>
              <a:gd name="T87" fmla="*/ 35 h 163"/>
              <a:gd name="T88" fmla="*/ 12 w 59"/>
              <a:gd name="T89" fmla="*/ 35 h 163"/>
              <a:gd name="T90" fmla="*/ 26 w 59"/>
              <a:gd name="T91" fmla="*/ 92 h 163"/>
              <a:gd name="T92" fmla="*/ 12 w 59"/>
              <a:gd name="T93" fmla="*/ 92 h 163"/>
              <a:gd name="T94" fmla="*/ 12 w 59"/>
              <a:gd name="T95" fmla="*/ 102 h 163"/>
              <a:gd name="T96" fmla="*/ 26 w 59"/>
              <a:gd name="T97" fmla="*/ 102 h 163"/>
              <a:gd name="T98" fmla="*/ 26 w 59"/>
              <a:gd name="T99" fmla="*/ 9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9" h="163">
                <a:moveTo>
                  <a:pt x="50" y="57"/>
                </a:moveTo>
                <a:lnTo>
                  <a:pt x="50" y="47"/>
                </a:lnTo>
                <a:lnTo>
                  <a:pt x="35" y="47"/>
                </a:lnTo>
                <a:lnTo>
                  <a:pt x="35" y="57"/>
                </a:lnTo>
                <a:lnTo>
                  <a:pt x="50" y="57"/>
                </a:lnTo>
                <a:close/>
                <a:moveTo>
                  <a:pt x="26" y="31"/>
                </a:moveTo>
                <a:lnTo>
                  <a:pt x="26" y="21"/>
                </a:lnTo>
                <a:lnTo>
                  <a:pt x="12" y="21"/>
                </a:lnTo>
                <a:lnTo>
                  <a:pt x="12" y="31"/>
                </a:lnTo>
                <a:lnTo>
                  <a:pt x="26" y="31"/>
                </a:lnTo>
                <a:close/>
                <a:moveTo>
                  <a:pt x="35" y="76"/>
                </a:moveTo>
                <a:lnTo>
                  <a:pt x="35" y="85"/>
                </a:lnTo>
                <a:lnTo>
                  <a:pt x="50" y="85"/>
                </a:lnTo>
                <a:lnTo>
                  <a:pt x="50" y="76"/>
                </a:lnTo>
                <a:lnTo>
                  <a:pt x="35" y="76"/>
                </a:lnTo>
                <a:close/>
                <a:moveTo>
                  <a:pt x="0" y="163"/>
                </a:moveTo>
                <a:lnTo>
                  <a:pt x="0" y="0"/>
                </a:lnTo>
                <a:lnTo>
                  <a:pt x="59" y="0"/>
                </a:lnTo>
                <a:lnTo>
                  <a:pt x="59" y="163"/>
                </a:lnTo>
                <a:lnTo>
                  <a:pt x="0" y="163"/>
                </a:lnTo>
                <a:close/>
                <a:moveTo>
                  <a:pt x="50" y="64"/>
                </a:moveTo>
                <a:lnTo>
                  <a:pt x="35" y="64"/>
                </a:lnTo>
                <a:lnTo>
                  <a:pt x="35" y="71"/>
                </a:lnTo>
                <a:lnTo>
                  <a:pt x="50" y="71"/>
                </a:lnTo>
                <a:lnTo>
                  <a:pt x="50" y="64"/>
                </a:lnTo>
                <a:close/>
                <a:moveTo>
                  <a:pt x="50" y="116"/>
                </a:moveTo>
                <a:lnTo>
                  <a:pt x="50" y="106"/>
                </a:lnTo>
                <a:lnTo>
                  <a:pt x="35" y="106"/>
                </a:lnTo>
                <a:lnTo>
                  <a:pt x="35" y="116"/>
                </a:lnTo>
                <a:lnTo>
                  <a:pt x="50" y="116"/>
                </a:lnTo>
                <a:close/>
                <a:moveTo>
                  <a:pt x="12" y="50"/>
                </a:moveTo>
                <a:lnTo>
                  <a:pt x="12" y="59"/>
                </a:lnTo>
                <a:lnTo>
                  <a:pt x="26" y="59"/>
                </a:lnTo>
                <a:lnTo>
                  <a:pt x="26" y="50"/>
                </a:lnTo>
                <a:lnTo>
                  <a:pt x="12" y="50"/>
                </a:lnTo>
                <a:close/>
                <a:moveTo>
                  <a:pt x="26" y="121"/>
                </a:moveTo>
                <a:lnTo>
                  <a:pt x="12" y="121"/>
                </a:lnTo>
                <a:lnTo>
                  <a:pt x="12" y="130"/>
                </a:lnTo>
                <a:lnTo>
                  <a:pt x="26" y="130"/>
                </a:lnTo>
                <a:lnTo>
                  <a:pt x="26" y="121"/>
                </a:lnTo>
                <a:close/>
                <a:moveTo>
                  <a:pt x="12" y="35"/>
                </a:moveTo>
                <a:lnTo>
                  <a:pt x="12" y="45"/>
                </a:lnTo>
                <a:lnTo>
                  <a:pt x="26" y="45"/>
                </a:lnTo>
                <a:lnTo>
                  <a:pt x="26" y="35"/>
                </a:lnTo>
                <a:lnTo>
                  <a:pt x="12" y="35"/>
                </a:lnTo>
                <a:close/>
                <a:moveTo>
                  <a:pt x="26" y="92"/>
                </a:moveTo>
                <a:lnTo>
                  <a:pt x="12" y="92"/>
                </a:lnTo>
                <a:lnTo>
                  <a:pt x="12" y="102"/>
                </a:lnTo>
                <a:lnTo>
                  <a:pt x="26" y="102"/>
                </a:lnTo>
                <a:lnTo>
                  <a:pt x="26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3" name="Freeform 583"/>
          <p:cNvSpPr/>
          <p:nvPr/>
        </p:nvSpPr>
        <p:spPr bwMode="auto">
          <a:xfrm>
            <a:off x="1410236" y="1597800"/>
            <a:ext cx="54497" cy="17550"/>
          </a:xfrm>
          <a:custGeom>
            <a:avLst/>
            <a:gdLst>
              <a:gd name="T0" fmla="*/ 59 w 59"/>
              <a:gd name="T1" fmla="*/ 19 h 19"/>
              <a:gd name="T2" fmla="*/ 0 w 59"/>
              <a:gd name="T3" fmla="*/ 19 h 19"/>
              <a:gd name="T4" fmla="*/ 0 w 59"/>
              <a:gd name="T5" fmla="*/ 0 h 19"/>
              <a:gd name="T6" fmla="*/ 59 w 59"/>
              <a:gd name="T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19">
                <a:moveTo>
                  <a:pt x="59" y="19"/>
                </a:moveTo>
                <a:lnTo>
                  <a:pt x="0" y="19"/>
                </a:lnTo>
                <a:lnTo>
                  <a:pt x="0" y="0"/>
                </a:lnTo>
                <a:lnTo>
                  <a:pt x="5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4" name="Freeform 584"/>
          <p:cNvSpPr>
            <a:spLocks noEditPoints="1"/>
          </p:cNvSpPr>
          <p:nvPr/>
        </p:nvSpPr>
        <p:spPr bwMode="auto">
          <a:xfrm>
            <a:off x="1322486" y="1539608"/>
            <a:ext cx="83132" cy="230921"/>
          </a:xfrm>
          <a:custGeom>
            <a:avLst/>
            <a:gdLst>
              <a:gd name="T0" fmla="*/ 69 w 90"/>
              <a:gd name="T1" fmla="*/ 35 h 250"/>
              <a:gd name="T2" fmla="*/ 55 w 90"/>
              <a:gd name="T3" fmla="*/ 49 h 250"/>
              <a:gd name="T4" fmla="*/ 33 w 90"/>
              <a:gd name="T5" fmla="*/ 23 h 250"/>
              <a:gd name="T6" fmla="*/ 19 w 90"/>
              <a:gd name="T7" fmla="*/ 40 h 250"/>
              <a:gd name="T8" fmla="*/ 33 w 90"/>
              <a:gd name="T9" fmla="*/ 23 h 250"/>
              <a:gd name="T10" fmla="*/ 33 w 90"/>
              <a:gd name="T11" fmla="*/ 158 h 250"/>
              <a:gd name="T12" fmla="*/ 19 w 90"/>
              <a:gd name="T13" fmla="*/ 172 h 250"/>
              <a:gd name="T14" fmla="*/ 33 w 90"/>
              <a:gd name="T15" fmla="*/ 148 h 250"/>
              <a:gd name="T16" fmla="*/ 19 w 90"/>
              <a:gd name="T17" fmla="*/ 134 h 250"/>
              <a:gd name="T18" fmla="*/ 33 w 90"/>
              <a:gd name="T19" fmla="*/ 148 h 250"/>
              <a:gd name="T20" fmla="*/ 0 w 90"/>
              <a:gd name="T21" fmla="*/ 250 h 250"/>
              <a:gd name="T22" fmla="*/ 90 w 90"/>
              <a:gd name="T23" fmla="*/ 0 h 250"/>
              <a:gd name="T24" fmla="*/ 33 w 90"/>
              <a:gd name="T25" fmla="*/ 193 h 250"/>
              <a:gd name="T26" fmla="*/ 19 w 90"/>
              <a:gd name="T27" fmla="*/ 179 h 250"/>
              <a:gd name="T28" fmla="*/ 33 w 90"/>
              <a:gd name="T29" fmla="*/ 193 h 250"/>
              <a:gd name="T30" fmla="*/ 19 w 90"/>
              <a:gd name="T31" fmla="*/ 44 h 250"/>
              <a:gd name="T32" fmla="*/ 33 w 90"/>
              <a:gd name="T33" fmla="*/ 59 h 250"/>
              <a:gd name="T34" fmla="*/ 33 w 90"/>
              <a:gd name="T35" fmla="*/ 89 h 250"/>
              <a:gd name="T36" fmla="*/ 19 w 90"/>
              <a:gd name="T37" fmla="*/ 104 h 250"/>
              <a:gd name="T38" fmla="*/ 33 w 90"/>
              <a:gd name="T39" fmla="*/ 89 h 250"/>
              <a:gd name="T40" fmla="*/ 55 w 90"/>
              <a:gd name="T41" fmla="*/ 163 h 250"/>
              <a:gd name="T42" fmla="*/ 69 w 90"/>
              <a:gd name="T43" fmla="*/ 177 h 250"/>
              <a:gd name="T44" fmla="*/ 33 w 90"/>
              <a:gd name="T45" fmla="*/ 68 h 250"/>
              <a:gd name="T46" fmla="*/ 19 w 90"/>
              <a:gd name="T47" fmla="*/ 82 h 250"/>
              <a:gd name="T48" fmla="*/ 33 w 90"/>
              <a:gd name="T49" fmla="*/ 68 h 250"/>
              <a:gd name="T50" fmla="*/ 55 w 90"/>
              <a:gd name="T51" fmla="*/ 80 h 250"/>
              <a:gd name="T52" fmla="*/ 69 w 90"/>
              <a:gd name="T53" fmla="*/ 96 h 250"/>
              <a:gd name="T54" fmla="*/ 33 w 90"/>
              <a:gd name="T55" fmla="*/ 113 h 250"/>
              <a:gd name="T56" fmla="*/ 19 w 90"/>
              <a:gd name="T57" fmla="*/ 127 h 250"/>
              <a:gd name="T58" fmla="*/ 33 w 90"/>
              <a:gd name="T59" fmla="*/ 113 h 250"/>
              <a:gd name="T60" fmla="*/ 55 w 90"/>
              <a:gd name="T61" fmla="*/ 101 h 250"/>
              <a:gd name="T62" fmla="*/ 69 w 90"/>
              <a:gd name="T63" fmla="*/ 115 h 250"/>
              <a:gd name="T64" fmla="*/ 69 w 90"/>
              <a:gd name="T65" fmla="*/ 56 h 250"/>
              <a:gd name="T66" fmla="*/ 55 w 90"/>
              <a:gd name="T67" fmla="*/ 70 h 250"/>
              <a:gd name="T68" fmla="*/ 69 w 90"/>
              <a:gd name="T69" fmla="*/ 56 h 250"/>
              <a:gd name="T70" fmla="*/ 55 w 90"/>
              <a:gd name="T71" fmla="*/ 141 h 250"/>
              <a:gd name="T72" fmla="*/ 69 w 90"/>
              <a:gd name="T73" fmla="*/ 156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0" h="250">
                <a:moveTo>
                  <a:pt x="69" y="49"/>
                </a:moveTo>
                <a:lnTo>
                  <a:pt x="69" y="35"/>
                </a:lnTo>
                <a:lnTo>
                  <a:pt x="55" y="35"/>
                </a:lnTo>
                <a:lnTo>
                  <a:pt x="55" y="49"/>
                </a:lnTo>
                <a:lnTo>
                  <a:pt x="69" y="49"/>
                </a:lnTo>
                <a:close/>
                <a:moveTo>
                  <a:pt x="33" y="23"/>
                </a:moveTo>
                <a:lnTo>
                  <a:pt x="19" y="23"/>
                </a:lnTo>
                <a:lnTo>
                  <a:pt x="19" y="40"/>
                </a:lnTo>
                <a:lnTo>
                  <a:pt x="33" y="40"/>
                </a:lnTo>
                <a:lnTo>
                  <a:pt x="33" y="23"/>
                </a:lnTo>
                <a:close/>
                <a:moveTo>
                  <a:pt x="33" y="172"/>
                </a:moveTo>
                <a:lnTo>
                  <a:pt x="33" y="158"/>
                </a:lnTo>
                <a:lnTo>
                  <a:pt x="19" y="158"/>
                </a:lnTo>
                <a:lnTo>
                  <a:pt x="19" y="172"/>
                </a:lnTo>
                <a:lnTo>
                  <a:pt x="33" y="172"/>
                </a:lnTo>
                <a:close/>
                <a:moveTo>
                  <a:pt x="33" y="148"/>
                </a:moveTo>
                <a:lnTo>
                  <a:pt x="33" y="134"/>
                </a:lnTo>
                <a:lnTo>
                  <a:pt x="19" y="134"/>
                </a:lnTo>
                <a:lnTo>
                  <a:pt x="19" y="148"/>
                </a:lnTo>
                <a:lnTo>
                  <a:pt x="33" y="148"/>
                </a:lnTo>
                <a:close/>
                <a:moveTo>
                  <a:pt x="90" y="250"/>
                </a:moveTo>
                <a:lnTo>
                  <a:pt x="0" y="250"/>
                </a:lnTo>
                <a:lnTo>
                  <a:pt x="0" y="0"/>
                </a:lnTo>
                <a:lnTo>
                  <a:pt x="90" y="0"/>
                </a:lnTo>
                <a:lnTo>
                  <a:pt x="90" y="250"/>
                </a:lnTo>
                <a:close/>
                <a:moveTo>
                  <a:pt x="33" y="193"/>
                </a:moveTo>
                <a:lnTo>
                  <a:pt x="33" y="179"/>
                </a:lnTo>
                <a:lnTo>
                  <a:pt x="19" y="179"/>
                </a:lnTo>
                <a:lnTo>
                  <a:pt x="19" y="193"/>
                </a:lnTo>
                <a:lnTo>
                  <a:pt x="33" y="193"/>
                </a:lnTo>
                <a:close/>
                <a:moveTo>
                  <a:pt x="33" y="44"/>
                </a:moveTo>
                <a:lnTo>
                  <a:pt x="19" y="44"/>
                </a:lnTo>
                <a:lnTo>
                  <a:pt x="19" y="59"/>
                </a:lnTo>
                <a:lnTo>
                  <a:pt x="33" y="59"/>
                </a:lnTo>
                <a:lnTo>
                  <a:pt x="33" y="44"/>
                </a:lnTo>
                <a:close/>
                <a:moveTo>
                  <a:pt x="33" y="89"/>
                </a:moveTo>
                <a:lnTo>
                  <a:pt x="19" y="89"/>
                </a:lnTo>
                <a:lnTo>
                  <a:pt x="19" y="104"/>
                </a:lnTo>
                <a:lnTo>
                  <a:pt x="33" y="104"/>
                </a:lnTo>
                <a:lnTo>
                  <a:pt x="33" y="89"/>
                </a:lnTo>
                <a:close/>
                <a:moveTo>
                  <a:pt x="69" y="163"/>
                </a:moveTo>
                <a:lnTo>
                  <a:pt x="55" y="163"/>
                </a:lnTo>
                <a:lnTo>
                  <a:pt x="55" y="177"/>
                </a:lnTo>
                <a:lnTo>
                  <a:pt x="69" y="177"/>
                </a:lnTo>
                <a:lnTo>
                  <a:pt x="69" y="163"/>
                </a:lnTo>
                <a:close/>
                <a:moveTo>
                  <a:pt x="33" y="68"/>
                </a:moveTo>
                <a:lnTo>
                  <a:pt x="19" y="68"/>
                </a:lnTo>
                <a:lnTo>
                  <a:pt x="19" y="82"/>
                </a:lnTo>
                <a:lnTo>
                  <a:pt x="33" y="82"/>
                </a:lnTo>
                <a:lnTo>
                  <a:pt x="33" y="68"/>
                </a:lnTo>
                <a:close/>
                <a:moveTo>
                  <a:pt x="69" y="80"/>
                </a:moveTo>
                <a:lnTo>
                  <a:pt x="55" y="80"/>
                </a:lnTo>
                <a:lnTo>
                  <a:pt x="55" y="96"/>
                </a:lnTo>
                <a:lnTo>
                  <a:pt x="69" y="96"/>
                </a:lnTo>
                <a:lnTo>
                  <a:pt x="69" y="80"/>
                </a:lnTo>
                <a:close/>
                <a:moveTo>
                  <a:pt x="33" y="113"/>
                </a:moveTo>
                <a:lnTo>
                  <a:pt x="19" y="113"/>
                </a:lnTo>
                <a:lnTo>
                  <a:pt x="19" y="127"/>
                </a:lnTo>
                <a:lnTo>
                  <a:pt x="33" y="127"/>
                </a:lnTo>
                <a:lnTo>
                  <a:pt x="33" y="113"/>
                </a:lnTo>
                <a:close/>
                <a:moveTo>
                  <a:pt x="69" y="101"/>
                </a:moveTo>
                <a:lnTo>
                  <a:pt x="55" y="101"/>
                </a:lnTo>
                <a:lnTo>
                  <a:pt x="55" y="115"/>
                </a:lnTo>
                <a:lnTo>
                  <a:pt x="69" y="115"/>
                </a:lnTo>
                <a:lnTo>
                  <a:pt x="69" y="101"/>
                </a:lnTo>
                <a:close/>
                <a:moveTo>
                  <a:pt x="69" y="56"/>
                </a:moveTo>
                <a:lnTo>
                  <a:pt x="55" y="56"/>
                </a:lnTo>
                <a:lnTo>
                  <a:pt x="55" y="70"/>
                </a:lnTo>
                <a:lnTo>
                  <a:pt x="69" y="70"/>
                </a:lnTo>
                <a:lnTo>
                  <a:pt x="69" y="56"/>
                </a:lnTo>
                <a:close/>
                <a:moveTo>
                  <a:pt x="69" y="141"/>
                </a:moveTo>
                <a:lnTo>
                  <a:pt x="55" y="141"/>
                </a:lnTo>
                <a:lnTo>
                  <a:pt x="55" y="156"/>
                </a:lnTo>
                <a:lnTo>
                  <a:pt x="69" y="156"/>
                </a:lnTo>
                <a:lnTo>
                  <a:pt x="69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5" name="Freeform 585"/>
          <p:cNvSpPr/>
          <p:nvPr/>
        </p:nvSpPr>
        <p:spPr bwMode="auto">
          <a:xfrm>
            <a:off x="1256905" y="1631053"/>
            <a:ext cx="59116" cy="21245"/>
          </a:xfrm>
          <a:custGeom>
            <a:avLst/>
            <a:gdLst>
              <a:gd name="T0" fmla="*/ 64 w 64"/>
              <a:gd name="T1" fmla="*/ 0 h 23"/>
              <a:gd name="T2" fmla="*/ 64 w 64"/>
              <a:gd name="T3" fmla="*/ 23 h 23"/>
              <a:gd name="T4" fmla="*/ 0 w 64"/>
              <a:gd name="T5" fmla="*/ 23 h 23"/>
              <a:gd name="T6" fmla="*/ 64 w 64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23">
                <a:moveTo>
                  <a:pt x="64" y="0"/>
                </a:moveTo>
                <a:lnTo>
                  <a:pt x="64" y="23"/>
                </a:lnTo>
                <a:lnTo>
                  <a:pt x="0" y="23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6" name="Freeform 586"/>
          <p:cNvSpPr>
            <a:spLocks noEditPoints="1"/>
          </p:cNvSpPr>
          <p:nvPr/>
        </p:nvSpPr>
        <p:spPr bwMode="auto">
          <a:xfrm>
            <a:off x="1256905" y="1656916"/>
            <a:ext cx="59116" cy="113613"/>
          </a:xfrm>
          <a:custGeom>
            <a:avLst/>
            <a:gdLst>
              <a:gd name="T0" fmla="*/ 50 w 64"/>
              <a:gd name="T1" fmla="*/ 81 h 123"/>
              <a:gd name="T2" fmla="*/ 50 w 64"/>
              <a:gd name="T3" fmla="*/ 71 h 123"/>
              <a:gd name="T4" fmla="*/ 36 w 64"/>
              <a:gd name="T5" fmla="*/ 71 h 123"/>
              <a:gd name="T6" fmla="*/ 36 w 64"/>
              <a:gd name="T7" fmla="*/ 81 h 123"/>
              <a:gd name="T8" fmla="*/ 50 w 64"/>
              <a:gd name="T9" fmla="*/ 81 h 123"/>
              <a:gd name="T10" fmla="*/ 29 w 64"/>
              <a:gd name="T11" fmla="*/ 55 h 123"/>
              <a:gd name="T12" fmla="*/ 15 w 64"/>
              <a:gd name="T13" fmla="*/ 55 h 123"/>
              <a:gd name="T14" fmla="*/ 15 w 64"/>
              <a:gd name="T15" fmla="*/ 64 h 123"/>
              <a:gd name="T16" fmla="*/ 29 w 64"/>
              <a:gd name="T17" fmla="*/ 64 h 123"/>
              <a:gd name="T18" fmla="*/ 29 w 64"/>
              <a:gd name="T19" fmla="*/ 55 h 123"/>
              <a:gd name="T20" fmla="*/ 29 w 64"/>
              <a:gd name="T21" fmla="*/ 43 h 123"/>
              <a:gd name="T22" fmla="*/ 15 w 64"/>
              <a:gd name="T23" fmla="*/ 43 h 123"/>
              <a:gd name="T24" fmla="*/ 15 w 64"/>
              <a:gd name="T25" fmla="*/ 52 h 123"/>
              <a:gd name="T26" fmla="*/ 29 w 64"/>
              <a:gd name="T27" fmla="*/ 52 h 123"/>
              <a:gd name="T28" fmla="*/ 29 w 64"/>
              <a:gd name="T29" fmla="*/ 43 h 123"/>
              <a:gd name="T30" fmla="*/ 50 w 64"/>
              <a:gd name="T31" fmla="*/ 99 h 123"/>
              <a:gd name="T32" fmla="*/ 36 w 64"/>
              <a:gd name="T33" fmla="*/ 99 h 123"/>
              <a:gd name="T34" fmla="*/ 36 w 64"/>
              <a:gd name="T35" fmla="*/ 109 h 123"/>
              <a:gd name="T36" fmla="*/ 50 w 64"/>
              <a:gd name="T37" fmla="*/ 109 h 123"/>
              <a:gd name="T38" fmla="*/ 50 w 64"/>
              <a:gd name="T39" fmla="*/ 99 h 123"/>
              <a:gd name="T40" fmla="*/ 50 w 64"/>
              <a:gd name="T41" fmla="*/ 31 h 123"/>
              <a:gd name="T42" fmla="*/ 36 w 64"/>
              <a:gd name="T43" fmla="*/ 31 h 123"/>
              <a:gd name="T44" fmla="*/ 36 w 64"/>
              <a:gd name="T45" fmla="*/ 40 h 123"/>
              <a:gd name="T46" fmla="*/ 50 w 64"/>
              <a:gd name="T47" fmla="*/ 40 h 123"/>
              <a:gd name="T48" fmla="*/ 50 w 64"/>
              <a:gd name="T49" fmla="*/ 31 h 123"/>
              <a:gd name="T50" fmla="*/ 29 w 64"/>
              <a:gd name="T51" fmla="*/ 36 h 123"/>
              <a:gd name="T52" fmla="*/ 29 w 64"/>
              <a:gd name="T53" fmla="*/ 26 h 123"/>
              <a:gd name="T54" fmla="*/ 15 w 64"/>
              <a:gd name="T55" fmla="*/ 26 h 123"/>
              <a:gd name="T56" fmla="*/ 15 w 64"/>
              <a:gd name="T57" fmla="*/ 36 h 123"/>
              <a:gd name="T58" fmla="*/ 29 w 64"/>
              <a:gd name="T59" fmla="*/ 36 h 123"/>
              <a:gd name="T60" fmla="*/ 29 w 64"/>
              <a:gd name="T61" fmla="*/ 88 h 123"/>
              <a:gd name="T62" fmla="*/ 15 w 64"/>
              <a:gd name="T63" fmla="*/ 88 h 123"/>
              <a:gd name="T64" fmla="*/ 15 w 64"/>
              <a:gd name="T65" fmla="*/ 97 h 123"/>
              <a:gd name="T66" fmla="*/ 29 w 64"/>
              <a:gd name="T67" fmla="*/ 97 h 123"/>
              <a:gd name="T68" fmla="*/ 29 w 64"/>
              <a:gd name="T69" fmla="*/ 88 h 123"/>
              <a:gd name="T70" fmla="*/ 50 w 64"/>
              <a:gd name="T71" fmla="*/ 14 h 123"/>
              <a:gd name="T72" fmla="*/ 36 w 64"/>
              <a:gd name="T73" fmla="*/ 14 h 123"/>
              <a:gd name="T74" fmla="*/ 36 w 64"/>
              <a:gd name="T75" fmla="*/ 24 h 123"/>
              <a:gd name="T76" fmla="*/ 50 w 64"/>
              <a:gd name="T77" fmla="*/ 24 h 123"/>
              <a:gd name="T78" fmla="*/ 50 w 64"/>
              <a:gd name="T79" fmla="*/ 14 h 123"/>
              <a:gd name="T80" fmla="*/ 64 w 64"/>
              <a:gd name="T81" fmla="*/ 0 h 123"/>
              <a:gd name="T82" fmla="*/ 64 w 64"/>
              <a:gd name="T83" fmla="*/ 123 h 123"/>
              <a:gd name="T84" fmla="*/ 0 w 64"/>
              <a:gd name="T85" fmla="*/ 123 h 123"/>
              <a:gd name="T86" fmla="*/ 0 w 64"/>
              <a:gd name="T87" fmla="*/ 0 h 123"/>
              <a:gd name="T88" fmla="*/ 64 w 64"/>
              <a:gd name="T8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123">
                <a:moveTo>
                  <a:pt x="50" y="81"/>
                </a:moveTo>
                <a:lnTo>
                  <a:pt x="50" y="71"/>
                </a:lnTo>
                <a:lnTo>
                  <a:pt x="36" y="71"/>
                </a:lnTo>
                <a:lnTo>
                  <a:pt x="36" y="81"/>
                </a:lnTo>
                <a:lnTo>
                  <a:pt x="50" y="81"/>
                </a:lnTo>
                <a:close/>
                <a:moveTo>
                  <a:pt x="29" y="55"/>
                </a:moveTo>
                <a:lnTo>
                  <a:pt x="15" y="55"/>
                </a:lnTo>
                <a:lnTo>
                  <a:pt x="15" y="64"/>
                </a:lnTo>
                <a:lnTo>
                  <a:pt x="29" y="64"/>
                </a:lnTo>
                <a:lnTo>
                  <a:pt x="29" y="55"/>
                </a:lnTo>
                <a:close/>
                <a:moveTo>
                  <a:pt x="29" y="43"/>
                </a:moveTo>
                <a:lnTo>
                  <a:pt x="15" y="43"/>
                </a:lnTo>
                <a:lnTo>
                  <a:pt x="15" y="52"/>
                </a:lnTo>
                <a:lnTo>
                  <a:pt x="29" y="52"/>
                </a:lnTo>
                <a:lnTo>
                  <a:pt x="29" y="43"/>
                </a:lnTo>
                <a:close/>
                <a:moveTo>
                  <a:pt x="50" y="99"/>
                </a:moveTo>
                <a:lnTo>
                  <a:pt x="36" y="99"/>
                </a:lnTo>
                <a:lnTo>
                  <a:pt x="36" y="109"/>
                </a:lnTo>
                <a:lnTo>
                  <a:pt x="50" y="109"/>
                </a:lnTo>
                <a:lnTo>
                  <a:pt x="50" y="99"/>
                </a:lnTo>
                <a:close/>
                <a:moveTo>
                  <a:pt x="50" y="31"/>
                </a:moveTo>
                <a:lnTo>
                  <a:pt x="36" y="31"/>
                </a:lnTo>
                <a:lnTo>
                  <a:pt x="36" y="40"/>
                </a:lnTo>
                <a:lnTo>
                  <a:pt x="50" y="40"/>
                </a:lnTo>
                <a:lnTo>
                  <a:pt x="50" y="31"/>
                </a:lnTo>
                <a:close/>
                <a:moveTo>
                  <a:pt x="29" y="36"/>
                </a:moveTo>
                <a:lnTo>
                  <a:pt x="29" y="26"/>
                </a:lnTo>
                <a:lnTo>
                  <a:pt x="15" y="26"/>
                </a:lnTo>
                <a:lnTo>
                  <a:pt x="15" y="36"/>
                </a:lnTo>
                <a:lnTo>
                  <a:pt x="29" y="36"/>
                </a:lnTo>
                <a:close/>
                <a:moveTo>
                  <a:pt x="29" y="88"/>
                </a:moveTo>
                <a:lnTo>
                  <a:pt x="15" y="88"/>
                </a:lnTo>
                <a:lnTo>
                  <a:pt x="15" y="97"/>
                </a:lnTo>
                <a:lnTo>
                  <a:pt x="29" y="97"/>
                </a:lnTo>
                <a:lnTo>
                  <a:pt x="29" y="88"/>
                </a:lnTo>
                <a:close/>
                <a:moveTo>
                  <a:pt x="50" y="14"/>
                </a:moveTo>
                <a:lnTo>
                  <a:pt x="36" y="14"/>
                </a:lnTo>
                <a:lnTo>
                  <a:pt x="36" y="24"/>
                </a:lnTo>
                <a:lnTo>
                  <a:pt x="50" y="24"/>
                </a:lnTo>
                <a:lnTo>
                  <a:pt x="50" y="14"/>
                </a:lnTo>
                <a:close/>
                <a:moveTo>
                  <a:pt x="64" y="0"/>
                </a:moveTo>
                <a:lnTo>
                  <a:pt x="64" y="123"/>
                </a:lnTo>
                <a:lnTo>
                  <a:pt x="0" y="123"/>
                </a:lnTo>
                <a:lnTo>
                  <a:pt x="0" y="0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7" name="Oval 587"/>
          <p:cNvSpPr>
            <a:spLocks noChangeArrowheads="1"/>
          </p:cNvSpPr>
          <p:nvPr/>
        </p:nvSpPr>
        <p:spPr bwMode="auto">
          <a:xfrm>
            <a:off x="1630996" y="1510974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8" name="Freeform 588"/>
          <p:cNvSpPr>
            <a:spLocks noEditPoints="1"/>
          </p:cNvSpPr>
          <p:nvPr/>
        </p:nvSpPr>
        <p:spPr bwMode="auto">
          <a:xfrm>
            <a:off x="1700272" y="1584869"/>
            <a:ext cx="188432" cy="139476"/>
          </a:xfrm>
          <a:custGeom>
            <a:avLst/>
            <a:gdLst>
              <a:gd name="T0" fmla="*/ 192 w 204"/>
              <a:gd name="T1" fmla="*/ 14 h 151"/>
              <a:gd name="T2" fmla="*/ 12 w 204"/>
              <a:gd name="T3" fmla="*/ 14 h 151"/>
              <a:gd name="T4" fmla="*/ 12 w 204"/>
              <a:gd name="T5" fmla="*/ 140 h 151"/>
              <a:gd name="T6" fmla="*/ 192 w 204"/>
              <a:gd name="T7" fmla="*/ 140 h 151"/>
              <a:gd name="T8" fmla="*/ 192 w 204"/>
              <a:gd name="T9" fmla="*/ 14 h 151"/>
              <a:gd name="T10" fmla="*/ 204 w 204"/>
              <a:gd name="T11" fmla="*/ 0 h 151"/>
              <a:gd name="T12" fmla="*/ 204 w 204"/>
              <a:gd name="T13" fmla="*/ 151 h 151"/>
              <a:gd name="T14" fmla="*/ 0 w 204"/>
              <a:gd name="T15" fmla="*/ 151 h 151"/>
              <a:gd name="T16" fmla="*/ 0 w 204"/>
              <a:gd name="T17" fmla="*/ 0 h 151"/>
              <a:gd name="T18" fmla="*/ 204 w 204"/>
              <a:gd name="T1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" h="151">
                <a:moveTo>
                  <a:pt x="192" y="14"/>
                </a:moveTo>
                <a:lnTo>
                  <a:pt x="12" y="14"/>
                </a:lnTo>
                <a:lnTo>
                  <a:pt x="12" y="140"/>
                </a:lnTo>
                <a:lnTo>
                  <a:pt x="192" y="140"/>
                </a:lnTo>
                <a:lnTo>
                  <a:pt x="192" y="14"/>
                </a:lnTo>
                <a:close/>
                <a:moveTo>
                  <a:pt x="204" y="0"/>
                </a:moveTo>
                <a:lnTo>
                  <a:pt x="204" y="151"/>
                </a:lnTo>
                <a:lnTo>
                  <a:pt x="0" y="151"/>
                </a:lnTo>
                <a:lnTo>
                  <a:pt x="0" y="0"/>
                </a:lnTo>
                <a:lnTo>
                  <a:pt x="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9" name="Freeform 589"/>
          <p:cNvSpPr/>
          <p:nvPr/>
        </p:nvSpPr>
        <p:spPr bwMode="auto">
          <a:xfrm>
            <a:off x="1727059" y="1621816"/>
            <a:ext cx="133010" cy="68353"/>
          </a:xfrm>
          <a:custGeom>
            <a:avLst/>
            <a:gdLst>
              <a:gd name="T0" fmla="*/ 14 w 144"/>
              <a:gd name="T1" fmla="*/ 74 h 74"/>
              <a:gd name="T2" fmla="*/ 0 w 144"/>
              <a:gd name="T3" fmla="*/ 57 h 74"/>
              <a:gd name="T4" fmla="*/ 73 w 144"/>
              <a:gd name="T5" fmla="*/ 0 h 74"/>
              <a:gd name="T6" fmla="*/ 73 w 144"/>
              <a:gd name="T7" fmla="*/ 0 h 74"/>
              <a:gd name="T8" fmla="*/ 73 w 144"/>
              <a:gd name="T9" fmla="*/ 0 h 74"/>
              <a:gd name="T10" fmla="*/ 73 w 144"/>
              <a:gd name="T11" fmla="*/ 0 h 74"/>
              <a:gd name="T12" fmla="*/ 73 w 144"/>
              <a:gd name="T13" fmla="*/ 0 h 74"/>
              <a:gd name="T14" fmla="*/ 106 w 144"/>
              <a:gd name="T15" fmla="*/ 29 h 74"/>
              <a:gd name="T16" fmla="*/ 106 w 144"/>
              <a:gd name="T17" fmla="*/ 12 h 74"/>
              <a:gd name="T18" fmla="*/ 132 w 144"/>
              <a:gd name="T19" fmla="*/ 12 h 74"/>
              <a:gd name="T20" fmla="*/ 132 w 144"/>
              <a:gd name="T21" fmla="*/ 48 h 74"/>
              <a:gd name="T22" fmla="*/ 144 w 144"/>
              <a:gd name="T23" fmla="*/ 57 h 74"/>
              <a:gd name="T24" fmla="*/ 132 w 144"/>
              <a:gd name="T25" fmla="*/ 74 h 74"/>
              <a:gd name="T26" fmla="*/ 73 w 144"/>
              <a:gd name="T27" fmla="*/ 26 h 74"/>
              <a:gd name="T28" fmla="*/ 14 w 144"/>
              <a:gd name="T2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4" h="74">
                <a:moveTo>
                  <a:pt x="14" y="74"/>
                </a:moveTo>
                <a:lnTo>
                  <a:pt x="0" y="57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106" y="29"/>
                </a:lnTo>
                <a:lnTo>
                  <a:pt x="106" y="12"/>
                </a:lnTo>
                <a:lnTo>
                  <a:pt x="132" y="12"/>
                </a:lnTo>
                <a:lnTo>
                  <a:pt x="132" y="48"/>
                </a:lnTo>
                <a:lnTo>
                  <a:pt x="144" y="57"/>
                </a:lnTo>
                <a:lnTo>
                  <a:pt x="132" y="74"/>
                </a:lnTo>
                <a:lnTo>
                  <a:pt x="73" y="26"/>
                </a:lnTo>
                <a:lnTo>
                  <a:pt x="14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0" name="Freeform 590"/>
          <p:cNvSpPr>
            <a:spLocks noEditPoints="1"/>
          </p:cNvSpPr>
          <p:nvPr/>
        </p:nvSpPr>
        <p:spPr bwMode="auto">
          <a:xfrm>
            <a:off x="1669792" y="1731734"/>
            <a:ext cx="246623" cy="30482"/>
          </a:xfrm>
          <a:custGeom>
            <a:avLst/>
            <a:gdLst>
              <a:gd name="T0" fmla="*/ 17 w 113"/>
              <a:gd name="T1" fmla="*/ 2 h 14"/>
              <a:gd name="T2" fmla="*/ 13 w 113"/>
              <a:gd name="T3" fmla="*/ 4 h 14"/>
              <a:gd name="T4" fmla="*/ 102 w 113"/>
              <a:gd name="T5" fmla="*/ 4 h 14"/>
              <a:gd name="T6" fmla="*/ 98 w 113"/>
              <a:gd name="T7" fmla="*/ 2 h 14"/>
              <a:gd name="T8" fmla="*/ 17 w 113"/>
              <a:gd name="T9" fmla="*/ 2 h 14"/>
              <a:gd name="T10" fmla="*/ 113 w 113"/>
              <a:gd name="T11" fmla="*/ 10 h 14"/>
              <a:gd name="T12" fmla="*/ 104 w 113"/>
              <a:gd name="T13" fmla="*/ 14 h 14"/>
              <a:gd name="T14" fmla="*/ 73 w 113"/>
              <a:gd name="T15" fmla="*/ 14 h 14"/>
              <a:gd name="T16" fmla="*/ 40 w 113"/>
              <a:gd name="T17" fmla="*/ 14 h 14"/>
              <a:gd name="T18" fmla="*/ 10 w 113"/>
              <a:gd name="T19" fmla="*/ 14 h 14"/>
              <a:gd name="T20" fmla="*/ 0 w 113"/>
              <a:gd name="T21" fmla="*/ 10 h 14"/>
              <a:gd name="T22" fmla="*/ 0 w 113"/>
              <a:gd name="T23" fmla="*/ 5 h 14"/>
              <a:gd name="T24" fmla="*/ 14 w 113"/>
              <a:gd name="T25" fmla="*/ 0 h 14"/>
              <a:gd name="T26" fmla="*/ 57 w 113"/>
              <a:gd name="T27" fmla="*/ 0 h 14"/>
              <a:gd name="T28" fmla="*/ 100 w 113"/>
              <a:gd name="T29" fmla="*/ 0 h 14"/>
              <a:gd name="T30" fmla="*/ 113 w 113"/>
              <a:gd name="T31" fmla="*/ 5 h 14"/>
              <a:gd name="T32" fmla="*/ 113 w 113"/>
              <a:gd name="T33" fmla="*/ 10 h 14"/>
              <a:gd name="T34" fmla="*/ 64 w 113"/>
              <a:gd name="T35" fmla="*/ 9 h 14"/>
              <a:gd name="T36" fmla="*/ 52 w 113"/>
              <a:gd name="T37" fmla="*/ 9 h 14"/>
              <a:gd name="T38" fmla="*/ 51 w 113"/>
              <a:gd name="T39" fmla="*/ 10 h 14"/>
              <a:gd name="T40" fmla="*/ 51 w 113"/>
              <a:gd name="T41" fmla="*/ 10 h 14"/>
              <a:gd name="T42" fmla="*/ 52 w 113"/>
              <a:gd name="T43" fmla="*/ 11 h 14"/>
              <a:gd name="T44" fmla="*/ 64 w 113"/>
              <a:gd name="T45" fmla="*/ 11 h 14"/>
              <a:gd name="T46" fmla="*/ 64 w 113"/>
              <a:gd name="T47" fmla="*/ 10 h 14"/>
              <a:gd name="T48" fmla="*/ 64 w 113"/>
              <a:gd name="T49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3" h="14">
                <a:moveTo>
                  <a:pt x="17" y="2"/>
                </a:moveTo>
                <a:cubicBezTo>
                  <a:pt x="13" y="4"/>
                  <a:pt x="13" y="4"/>
                  <a:pt x="13" y="4"/>
                </a:cubicBezTo>
                <a:cubicBezTo>
                  <a:pt x="102" y="4"/>
                  <a:pt x="102" y="4"/>
                  <a:pt x="102" y="4"/>
                </a:cubicBezTo>
                <a:cubicBezTo>
                  <a:pt x="98" y="2"/>
                  <a:pt x="98" y="2"/>
                  <a:pt x="98" y="2"/>
                </a:cubicBezTo>
                <a:lnTo>
                  <a:pt x="17" y="2"/>
                </a:lnTo>
                <a:close/>
                <a:moveTo>
                  <a:pt x="113" y="10"/>
                </a:moveTo>
                <a:cubicBezTo>
                  <a:pt x="113" y="10"/>
                  <a:pt x="112" y="14"/>
                  <a:pt x="104" y="14"/>
                </a:cubicBezTo>
                <a:cubicBezTo>
                  <a:pt x="96" y="14"/>
                  <a:pt x="73" y="14"/>
                  <a:pt x="73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18" y="14"/>
                  <a:pt x="10" y="14"/>
                </a:cubicBezTo>
                <a:cubicBezTo>
                  <a:pt x="2" y="14"/>
                  <a:pt x="0" y="10"/>
                  <a:pt x="0" y="10"/>
                </a:cubicBezTo>
                <a:cubicBezTo>
                  <a:pt x="0" y="5"/>
                  <a:pt x="0" y="5"/>
                  <a:pt x="0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3" y="5"/>
                  <a:pt x="113" y="5"/>
                  <a:pt x="113" y="5"/>
                </a:cubicBezTo>
                <a:lnTo>
                  <a:pt x="113" y="10"/>
                </a:lnTo>
                <a:close/>
                <a:moveTo>
                  <a:pt x="64" y="9"/>
                </a:moveTo>
                <a:cubicBezTo>
                  <a:pt x="52" y="9"/>
                  <a:pt x="52" y="9"/>
                  <a:pt x="52" y="9"/>
                </a:cubicBezTo>
                <a:cubicBezTo>
                  <a:pt x="52" y="9"/>
                  <a:pt x="52" y="9"/>
                  <a:pt x="51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11"/>
                  <a:pt x="52" y="11"/>
                  <a:pt x="52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0"/>
                </a:cubicBezTo>
                <a:cubicBezTo>
                  <a:pt x="64" y="10"/>
                  <a:pt x="64" y="9"/>
                  <a:pt x="64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1" name="Oval 591"/>
          <p:cNvSpPr>
            <a:spLocks noChangeArrowheads="1"/>
          </p:cNvSpPr>
          <p:nvPr/>
        </p:nvSpPr>
        <p:spPr bwMode="auto">
          <a:xfrm>
            <a:off x="2060508" y="1506356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2" name="Freeform 592"/>
          <p:cNvSpPr/>
          <p:nvPr/>
        </p:nvSpPr>
        <p:spPr bwMode="auto">
          <a:xfrm>
            <a:off x="2290505" y="1776995"/>
            <a:ext cx="25863" cy="19397"/>
          </a:xfrm>
          <a:custGeom>
            <a:avLst/>
            <a:gdLst>
              <a:gd name="T0" fmla="*/ 12 w 12"/>
              <a:gd name="T1" fmla="*/ 0 h 9"/>
              <a:gd name="T2" fmla="*/ 8 w 12"/>
              <a:gd name="T3" fmla="*/ 7 h 9"/>
              <a:gd name="T4" fmla="*/ 0 w 12"/>
              <a:gd name="T5" fmla="*/ 6 h 9"/>
              <a:gd name="T6" fmla="*/ 12 w 12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9">
                <a:moveTo>
                  <a:pt x="12" y="0"/>
                </a:moveTo>
                <a:cubicBezTo>
                  <a:pt x="12" y="3"/>
                  <a:pt x="11" y="6"/>
                  <a:pt x="8" y="7"/>
                </a:cubicBezTo>
                <a:cubicBezTo>
                  <a:pt x="6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3" name="Freeform 593"/>
          <p:cNvSpPr>
            <a:spLocks noEditPoints="1"/>
          </p:cNvSpPr>
          <p:nvPr/>
        </p:nvSpPr>
        <p:spPr bwMode="auto">
          <a:xfrm>
            <a:off x="2209221" y="1652298"/>
            <a:ext cx="108995" cy="137629"/>
          </a:xfrm>
          <a:custGeom>
            <a:avLst/>
            <a:gdLst>
              <a:gd name="T0" fmla="*/ 17 w 50"/>
              <a:gd name="T1" fmla="*/ 12 h 63"/>
              <a:gd name="T2" fmla="*/ 12 w 50"/>
              <a:gd name="T3" fmla="*/ 28 h 63"/>
              <a:gd name="T4" fmla="*/ 29 w 50"/>
              <a:gd name="T5" fmla="*/ 33 h 63"/>
              <a:gd name="T6" fmla="*/ 33 w 50"/>
              <a:gd name="T7" fmla="*/ 17 h 63"/>
              <a:gd name="T8" fmla="*/ 17 w 50"/>
              <a:gd name="T9" fmla="*/ 12 h 63"/>
              <a:gd name="T10" fmla="*/ 26 w 50"/>
              <a:gd name="T11" fmla="*/ 42 h 63"/>
              <a:gd name="T12" fmla="*/ 5 w 50"/>
              <a:gd name="T13" fmla="*/ 32 h 63"/>
              <a:gd name="T14" fmla="*/ 13 w 50"/>
              <a:gd name="T15" fmla="*/ 5 h 63"/>
              <a:gd name="T16" fmla="*/ 40 w 50"/>
              <a:gd name="T17" fmla="*/ 13 h 63"/>
              <a:gd name="T18" fmla="*/ 37 w 50"/>
              <a:gd name="T19" fmla="*/ 36 h 63"/>
              <a:gd name="T20" fmla="*/ 40 w 50"/>
              <a:gd name="T21" fmla="*/ 41 h 63"/>
              <a:gd name="T22" fmla="*/ 41 w 50"/>
              <a:gd name="T23" fmla="*/ 40 h 63"/>
              <a:gd name="T24" fmla="*/ 50 w 50"/>
              <a:gd name="T25" fmla="*/ 55 h 63"/>
              <a:gd name="T26" fmla="*/ 35 w 50"/>
              <a:gd name="T27" fmla="*/ 63 h 63"/>
              <a:gd name="T28" fmla="*/ 27 w 50"/>
              <a:gd name="T29" fmla="*/ 47 h 63"/>
              <a:gd name="T30" fmla="*/ 29 w 50"/>
              <a:gd name="T31" fmla="*/ 46 h 63"/>
              <a:gd name="T32" fmla="*/ 26 w 50"/>
              <a:gd name="T33" fmla="*/ 4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" h="63">
                <a:moveTo>
                  <a:pt x="17" y="12"/>
                </a:moveTo>
                <a:cubicBezTo>
                  <a:pt x="11" y="15"/>
                  <a:pt x="9" y="22"/>
                  <a:pt x="12" y="28"/>
                </a:cubicBezTo>
                <a:cubicBezTo>
                  <a:pt x="15" y="34"/>
                  <a:pt x="23" y="36"/>
                  <a:pt x="29" y="33"/>
                </a:cubicBezTo>
                <a:cubicBezTo>
                  <a:pt x="34" y="30"/>
                  <a:pt x="37" y="23"/>
                  <a:pt x="33" y="17"/>
                </a:cubicBezTo>
                <a:cubicBezTo>
                  <a:pt x="30" y="11"/>
                  <a:pt x="23" y="9"/>
                  <a:pt x="17" y="12"/>
                </a:cubicBezTo>
                <a:close/>
                <a:moveTo>
                  <a:pt x="26" y="42"/>
                </a:moveTo>
                <a:cubicBezTo>
                  <a:pt x="18" y="43"/>
                  <a:pt x="10" y="40"/>
                  <a:pt x="5" y="32"/>
                </a:cubicBezTo>
                <a:cubicBezTo>
                  <a:pt x="0" y="22"/>
                  <a:pt x="4" y="10"/>
                  <a:pt x="13" y="5"/>
                </a:cubicBezTo>
                <a:cubicBezTo>
                  <a:pt x="23" y="0"/>
                  <a:pt x="35" y="3"/>
                  <a:pt x="40" y="13"/>
                </a:cubicBezTo>
                <a:cubicBezTo>
                  <a:pt x="45" y="21"/>
                  <a:pt x="43" y="30"/>
                  <a:pt x="37" y="36"/>
                </a:cubicBezTo>
                <a:cubicBezTo>
                  <a:pt x="40" y="41"/>
                  <a:pt x="40" y="41"/>
                  <a:pt x="40" y="41"/>
                </a:cubicBezTo>
                <a:cubicBezTo>
                  <a:pt x="41" y="40"/>
                  <a:pt x="41" y="40"/>
                  <a:pt x="41" y="40"/>
                </a:cubicBezTo>
                <a:cubicBezTo>
                  <a:pt x="50" y="55"/>
                  <a:pt x="50" y="55"/>
                  <a:pt x="50" y="55"/>
                </a:cubicBezTo>
                <a:cubicBezTo>
                  <a:pt x="35" y="63"/>
                  <a:pt x="35" y="63"/>
                  <a:pt x="35" y="63"/>
                </a:cubicBezTo>
                <a:cubicBezTo>
                  <a:pt x="27" y="47"/>
                  <a:pt x="27" y="47"/>
                  <a:pt x="27" y="47"/>
                </a:cubicBezTo>
                <a:cubicBezTo>
                  <a:pt x="29" y="46"/>
                  <a:pt x="29" y="46"/>
                  <a:pt x="29" y="46"/>
                </a:cubicBezTo>
                <a:lnTo>
                  <a:pt x="26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4" name="Freeform 594"/>
          <p:cNvSpPr/>
          <p:nvPr/>
        </p:nvSpPr>
        <p:spPr bwMode="auto">
          <a:xfrm>
            <a:off x="2108539" y="1556235"/>
            <a:ext cx="222608" cy="113613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78 w 241"/>
              <a:gd name="T7" fmla="*/ 45 h 123"/>
              <a:gd name="T8" fmla="*/ 178 w 241"/>
              <a:gd name="T9" fmla="*/ 22 h 123"/>
              <a:gd name="T10" fmla="*/ 220 w 241"/>
              <a:gd name="T11" fmla="*/ 22 h 123"/>
              <a:gd name="T12" fmla="*/ 220 w 241"/>
              <a:gd name="T13" fmla="*/ 78 h 123"/>
              <a:gd name="T14" fmla="*/ 241 w 241"/>
              <a:gd name="T15" fmla="*/ 95 h 123"/>
              <a:gd name="T16" fmla="*/ 220 w 241"/>
              <a:gd name="T17" fmla="*/ 123 h 123"/>
              <a:gd name="T18" fmla="*/ 121 w 241"/>
              <a:gd name="T19" fmla="*/ 43 h 123"/>
              <a:gd name="T20" fmla="*/ 22 w 241"/>
              <a:gd name="T21" fmla="*/ 123 h 123"/>
              <a:gd name="T22" fmla="*/ 0 w 241"/>
              <a:gd name="T23" fmla="*/ 95 h 123"/>
              <a:gd name="T24" fmla="*/ 121 w 241"/>
              <a:gd name="T25" fmla="*/ 0 h 123"/>
              <a:gd name="T26" fmla="*/ 121 w 241"/>
              <a:gd name="T27" fmla="*/ 0 h 123"/>
              <a:gd name="T28" fmla="*/ 121 w 241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78" y="45"/>
                </a:lnTo>
                <a:lnTo>
                  <a:pt x="178" y="22"/>
                </a:lnTo>
                <a:lnTo>
                  <a:pt x="220" y="22"/>
                </a:lnTo>
                <a:lnTo>
                  <a:pt x="220" y="78"/>
                </a:lnTo>
                <a:lnTo>
                  <a:pt x="241" y="95"/>
                </a:lnTo>
                <a:lnTo>
                  <a:pt x="220" y="123"/>
                </a:lnTo>
                <a:lnTo>
                  <a:pt x="121" y="43"/>
                </a:lnTo>
                <a:lnTo>
                  <a:pt x="22" y="123"/>
                </a:lnTo>
                <a:lnTo>
                  <a:pt x="0" y="95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5" name="Freeform 595"/>
          <p:cNvSpPr/>
          <p:nvPr/>
        </p:nvSpPr>
        <p:spPr bwMode="auto">
          <a:xfrm>
            <a:off x="2148259" y="1613503"/>
            <a:ext cx="115460" cy="128392"/>
          </a:xfrm>
          <a:custGeom>
            <a:avLst/>
            <a:gdLst>
              <a:gd name="T0" fmla="*/ 53 w 53"/>
              <a:gd name="T1" fmla="*/ 15 h 59"/>
              <a:gd name="T2" fmla="*/ 39 w 53"/>
              <a:gd name="T3" fmla="*/ 18 h 59"/>
              <a:gd name="T4" fmla="*/ 28 w 53"/>
              <a:gd name="T5" fmla="*/ 52 h 59"/>
              <a:gd name="T6" fmla="*/ 34 w 53"/>
              <a:gd name="T7" fmla="*/ 59 h 59"/>
              <a:gd name="T8" fmla="*/ 13 w 53"/>
              <a:gd name="T9" fmla="*/ 59 h 59"/>
              <a:gd name="T10" fmla="*/ 0 w 53"/>
              <a:gd name="T11" fmla="*/ 59 h 59"/>
              <a:gd name="T12" fmla="*/ 0 w 53"/>
              <a:gd name="T13" fmla="*/ 26 h 59"/>
              <a:gd name="T14" fmla="*/ 33 w 53"/>
              <a:gd name="T15" fmla="*/ 0 h 59"/>
              <a:gd name="T16" fmla="*/ 53 w 53"/>
              <a:gd name="T17" fmla="*/ 1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9">
                <a:moveTo>
                  <a:pt x="53" y="15"/>
                </a:moveTo>
                <a:cubicBezTo>
                  <a:pt x="48" y="15"/>
                  <a:pt x="43" y="16"/>
                  <a:pt x="39" y="18"/>
                </a:cubicBezTo>
                <a:cubicBezTo>
                  <a:pt x="26" y="25"/>
                  <a:pt x="22" y="40"/>
                  <a:pt x="28" y="52"/>
                </a:cubicBezTo>
                <a:cubicBezTo>
                  <a:pt x="30" y="55"/>
                  <a:pt x="32" y="57"/>
                  <a:pt x="34" y="59"/>
                </a:cubicBezTo>
                <a:cubicBezTo>
                  <a:pt x="13" y="59"/>
                  <a:pt x="13" y="59"/>
                  <a:pt x="13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lnTo>
                  <a:pt x="53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6" name="Oval 596"/>
          <p:cNvSpPr>
            <a:spLocks noChangeArrowheads="1"/>
          </p:cNvSpPr>
          <p:nvPr/>
        </p:nvSpPr>
        <p:spPr bwMode="auto">
          <a:xfrm>
            <a:off x="2486326" y="1517440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7" name="Freeform 597"/>
          <p:cNvSpPr/>
          <p:nvPr/>
        </p:nvSpPr>
        <p:spPr bwMode="auto">
          <a:xfrm>
            <a:off x="2643352" y="1587640"/>
            <a:ext cx="11084" cy="3695"/>
          </a:xfrm>
          <a:custGeom>
            <a:avLst/>
            <a:gdLst>
              <a:gd name="T0" fmla="*/ 0 w 12"/>
              <a:gd name="T1" fmla="*/ 4 h 4"/>
              <a:gd name="T2" fmla="*/ 8 w 12"/>
              <a:gd name="T3" fmla="*/ 0 h 4"/>
              <a:gd name="T4" fmla="*/ 12 w 12"/>
              <a:gd name="T5" fmla="*/ 4 h 4"/>
              <a:gd name="T6" fmla="*/ 0 w 12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4">
                <a:moveTo>
                  <a:pt x="0" y="4"/>
                </a:moveTo>
                <a:lnTo>
                  <a:pt x="8" y="0"/>
                </a:lnTo>
                <a:lnTo>
                  <a:pt x="12" y="4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8" name="Freeform 598"/>
          <p:cNvSpPr/>
          <p:nvPr/>
        </p:nvSpPr>
        <p:spPr bwMode="auto">
          <a:xfrm>
            <a:off x="2571305" y="1570090"/>
            <a:ext cx="155179" cy="25863"/>
          </a:xfrm>
          <a:custGeom>
            <a:avLst/>
            <a:gdLst>
              <a:gd name="T0" fmla="*/ 121 w 168"/>
              <a:gd name="T1" fmla="*/ 28 h 28"/>
              <a:gd name="T2" fmla="*/ 102 w 168"/>
              <a:gd name="T3" fmla="*/ 28 h 28"/>
              <a:gd name="T4" fmla="*/ 86 w 168"/>
              <a:gd name="T5" fmla="*/ 11 h 28"/>
              <a:gd name="T6" fmla="*/ 67 w 168"/>
              <a:gd name="T7" fmla="*/ 28 h 28"/>
              <a:gd name="T8" fmla="*/ 48 w 168"/>
              <a:gd name="T9" fmla="*/ 28 h 28"/>
              <a:gd name="T10" fmla="*/ 0 w 168"/>
              <a:gd name="T11" fmla="*/ 28 h 28"/>
              <a:gd name="T12" fmla="*/ 19 w 168"/>
              <a:gd name="T13" fmla="*/ 0 h 28"/>
              <a:gd name="T14" fmla="*/ 86 w 168"/>
              <a:gd name="T15" fmla="*/ 0 h 28"/>
              <a:gd name="T16" fmla="*/ 149 w 168"/>
              <a:gd name="T17" fmla="*/ 0 h 28"/>
              <a:gd name="T18" fmla="*/ 168 w 168"/>
              <a:gd name="T19" fmla="*/ 28 h 28"/>
              <a:gd name="T20" fmla="*/ 121 w 168"/>
              <a:gd name="T2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" h="28">
                <a:moveTo>
                  <a:pt x="121" y="28"/>
                </a:moveTo>
                <a:lnTo>
                  <a:pt x="102" y="28"/>
                </a:lnTo>
                <a:lnTo>
                  <a:pt x="86" y="11"/>
                </a:lnTo>
                <a:lnTo>
                  <a:pt x="67" y="28"/>
                </a:lnTo>
                <a:lnTo>
                  <a:pt x="48" y="28"/>
                </a:lnTo>
                <a:lnTo>
                  <a:pt x="0" y="28"/>
                </a:lnTo>
                <a:lnTo>
                  <a:pt x="19" y="0"/>
                </a:lnTo>
                <a:lnTo>
                  <a:pt x="86" y="0"/>
                </a:lnTo>
                <a:lnTo>
                  <a:pt x="149" y="0"/>
                </a:lnTo>
                <a:lnTo>
                  <a:pt x="168" y="28"/>
                </a:lnTo>
                <a:lnTo>
                  <a:pt x="12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9" name="Freeform 599"/>
          <p:cNvSpPr>
            <a:spLocks noEditPoints="1"/>
          </p:cNvSpPr>
          <p:nvPr/>
        </p:nvSpPr>
        <p:spPr bwMode="auto">
          <a:xfrm>
            <a:off x="2556526" y="1600571"/>
            <a:ext cx="187508" cy="192126"/>
          </a:xfrm>
          <a:custGeom>
            <a:avLst/>
            <a:gdLst>
              <a:gd name="T0" fmla="*/ 42 w 203"/>
              <a:gd name="T1" fmla="*/ 33 h 208"/>
              <a:gd name="T2" fmla="*/ 104 w 203"/>
              <a:gd name="T3" fmla="*/ 33 h 208"/>
              <a:gd name="T4" fmla="*/ 113 w 203"/>
              <a:gd name="T5" fmla="*/ 33 h 208"/>
              <a:gd name="T6" fmla="*/ 104 w 203"/>
              <a:gd name="T7" fmla="*/ 75 h 208"/>
              <a:gd name="T8" fmla="*/ 113 w 203"/>
              <a:gd name="T9" fmla="*/ 75 h 208"/>
              <a:gd name="T10" fmla="*/ 132 w 203"/>
              <a:gd name="T11" fmla="*/ 99 h 208"/>
              <a:gd name="T12" fmla="*/ 156 w 203"/>
              <a:gd name="T13" fmla="*/ 125 h 208"/>
              <a:gd name="T14" fmla="*/ 146 w 203"/>
              <a:gd name="T15" fmla="*/ 125 h 208"/>
              <a:gd name="T16" fmla="*/ 158 w 203"/>
              <a:gd name="T17" fmla="*/ 45 h 208"/>
              <a:gd name="T18" fmla="*/ 158 w 203"/>
              <a:gd name="T19" fmla="*/ 54 h 208"/>
              <a:gd name="T20" fmla="*/ 158 w 203"/>
              <a:gd name="T21" fmla="*/ 85 h 208"/>
              <a:gd name="T22" fmla="*/ 144 w 203"/>
              <a:gd name="T23" fmla="*/ 75 h 208"/>
              <a:gd name="T24" fmla="*/ 144 w 203"/>
              <a:gd name="T25" fmla="*/ 85 h 208"/>
              <a:gd name="T26" fmla="*/ 42 w 203"/>
              <a:gd name="T27" fmla="*/ 132 h 208"/>
              <a:gd name="T28" fmla="*/ 52 w 203"/>
              <a:gd name="T29" fmla="*/ 132 h 208"/>
              <a:gd name="T30" fmla="*/ 146 w 203"/>
              <a:gd name="T31" fmla="*/ 139 h 208"/>
              <a:gd name="T32" fmla="*/ 66 w 203"/>
              <a:gd name="T33" fmla="*/ 139 h 208"/>
              <a:gd name="T34" fmla="*/ 57 w 203"/>
              <a:gd name="T35" fmla="*/ 139 h 208"/>
              <a:gd name="T36" fmla="*/ 102 w 203"/>
              <a:gd name="T37" fmla="*/ 97 h 208"/>
              <a:gd name="T38" fmla="*/ 102 w 203"/>
              <a:gd name="T39" fmla="*/ 90 h 208"/>
              <a:gd name="T40" fmla="*/ 90 w 203"/>
              <a:gd name="T41" fmla="*/ 97 h 208"/>
              <a:gd name="T42" fmla="*/ 144 w 203"/>
              <a:gd name="T43" fmla="*/ 33 h 208"/>
              <a:gd name="T44" fmla="*/ 144 w 203"/>
              <a:gd name="T45" fmla="*/ 42 h 208"/>
              <a:gd name="T46" fmla="*/ 146 w 203"/>
              <a:gd name="T47" fmla="*/ 99 h 208"/>
              <a:gd name="T48" fmla="*/ 146 w 203"/>
              <a:gd name="T49" fmla="*/ 90 h 208"/>
              <a:gd name="T50" fmla="*/ 14 w 203"/>
              <a:gd name="T51" fmla="*/ 194 h 208"/>
              <a:gd name="T52" fmla="*/ 28 w 203"/>
              <a:gd name="T53" fmla="*/ 0 h 208"/>
              <a:gd name="T54" fmla="*/ 180 w 203"/>
              <a:gd name="T55" fmla="*/ 184 h 208"/>
              <a:gd name="T56" fmla="*/ 203 w 203"/>
              <a:gd name="T57" fmla="*/ 198 h 208"/>
              <a:gd name="T58" fmla="*/ 80 w 203"/>
              <a:gd name="T59" fmla="*/ 208 h 208"/>
              <a:gd name="T60" fmla="*/ 142 w 203"/>
              <a:gd name="T61" fmla="*/ 118 h 208"/>
              <a:gd name="T62" fmla="*/ 142 w 203"/>
              <a:gd name="T63" fmla="*/ 125 h 208"/>
              <a:gd name="T64" fmla="*/ 146 w 203"/>
              <a:gd name="T65" fmla="*/ 42 h 208"/>
              <a:gd name="T66" fmla="*/ 146 w 203"/>
              <a:gd name="T67" fmla="*/ 33 h 208"/>
              <a:gd name="T68" fmla="*/ 42 w 203"/>
              <a:gd name="T69" fmla="*/ 99 h 208"/>
              <a:gd name="T70" fmla="*/ 52 w 203"/>
              <a:gd name="T71" fmla="*/ 118 h 208"/>
              <a:gd name="T72" fmla="*/ 52 w 203"/>
              <a:gd name="T73" fmla="*/ 127 h 208"/>
              <a:gd name="T74" fmla="*/ 90 w 203"/>
              <a:gd name="T75" fmla="*/ 45 h 208"/>
              <a:gd name="T76" fmla="*/ 99 w 203"/>
              <a:gd name="T77" fmla="*/ 45 h 208"/>
              <a:gd name="T78" fmla="*/ 42 w 203"/>
              <a:gd name="T79" fmla="*/ 54 h 208"/>
              <a:gd name="T80" fmla="*/ 99 w 203"/>
              <a:gd name="T81" fmla="*/ 75 h 208"/>
              <a:gd name="T82" fmla="*/ 99 w 203"/>
              <a:gd name="T83" fmla="*/ 85 h 208"/>
              <a:gd name="T84" fmla="*/ 92 w 203"/>
              <a:gd name="T85" fmla="*/ 116 h 208"/>
              <a:gd name="T86" fmla="*/ 109 w 203"/>
              <a:gd name="T87" fmla="*/ 116 h 208"/>
              <a:gd name="T88" fmla="*/ 132 w 203"/>
              <a:gd name="T89" fmla="*/ 54 h 208"/>
              <a:gd name="T90" fmla="*/ 66 w 203"/>
              <a:gd name="T91" fmla="*/ 75 h 208"/>
              <a:gd name="T92" fmla="*/ 66 w 203"/>
              <a:gd name="T93" fmla="*/ 85 h 208"/>
              <a:gd name="T94" fmla="*/ 66 w 203"/>
              <a:gd name="T95" fmla="*/ 47 h 208"/>
              <a:gd name="T96" fmla="*/ 66 w 203"/>
              <a:gd name="T97" fmla="*/ 54 h 208"/>
              <a:gd name="T98" fmla="*/ 132 w 203"/>
              <a:gd name="T99" fmla="*/ 139 h 208"/>
              <a:gd name="T100" fmla="*/ 66 w 203"/>
              <a:gd name="T101" fmla="*/ 127 h 208"/>
              <a:gd name="T102" fmla="*/ 57 w 203"/>
              <a:gd name="T103" fmla="*/ 127 h 208"/>
              <a:gd name="T104" fmla="*/ 90 w 203"/>
              <a:gd name="T105" fmla="*/ 33 h 208"/>
              <a:gd name="T106" fmla="*/ 99 w 203"/>
              <a:gd name="T107" fmla="*/ 33 h 208"/>
              <a:gd name="T108" fmla="*/ 102 w 203"/>
              <a:gd name="T109" fmla="*/ 45 h 208"/>
              <a:gd name="T110" fmla="*/ 66 w 203"/>
              <a:gd name="T111" fmla="*/ 42 h 208"/>
              <a:gd name="T112" fmla="*/ 57 w 203"/>
              <a:gd name="T113" fmla="*/ 42 h 208"/>
              <a:gd name="T114" fmla="*/ 66 w 203"/>
              <a:gd name="T115" fmla="*/ 90 h 208"/>
              <a:gd name="T116" fmla="*/ 66 w 203"/>
              <a:gd name="T117" fmla="*/ 99 h 208"/>
              <a:gd name="T118" fmla="*/ 42 w 203"/>
              <a:gd name="T119" fmla="*/ 7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3" h="208">
                <a:moveTo>
                  <a:pt x="52" y="42"/>
                </a:moveTo>
                <a:lnTo>
                  <a:pt x="52" y="33"/>
                </a:lnTo>
                <a:lnTo>
                  <a:pt x="42" y="33"/>
                </a:lnTo>
                <a:lnTo>
                  <a:pt x="42" y="42"/>
                </a:lnTo>
                <a:lnTo>
                  <a:pt x="52" y="42"/>
                </a:lnTo>
                <a:close/>
                <a:moveTo>
                  <a:pt x="104" y="33"/>
                </a:moveTo>
                <a:lnTo>
                  <a:pt x="104" y="40"/>
                </a:lnTo>
                <a:lnTo>
                  <a:pt x="113" y="40"/>
                </a:lnTo>
                <a:lnTo>
                  <a:pt x="113" y="33"/>
                </a:lnTo>
                <a:lnTo>
                  <a:pt x="104" y="33"/>
                </a:lnTo>
                <a:close/>
                <a:moveTo>
                  <a:pt x="113" y="75"/>
                </a:moveTo>
                <a:lnTo>
                  <a:pt x="104" y="75"/>
                </a:lnTo>
                <a:lnTo>
                  <a:pt x="104" y="85"/>
                </a:lnTo>
                <a:lnTo>
                  <a:pt x="113" y="85"/>
                </a:lnTo>
                <a:lnTo>
                  <a:pt x="113" y="75"/>
                </a:lnTo>
                <a:close/>
                <a:moveTo>
                  <a:pt x="144" y="90"/>
                </a:moveTo>
                <a:lnTo>
                  <a:pt x="132" y="90"/>
                </a:lnTo>
                <a:lnTo>
                  <a:pt x="132" y="99"/>
                </a:lnTo>
                <a:lnTo>
                  <a:pt x="144" y="99"/>
                </a:lnTo>
                <a:lnTo>
                  <a:pt x="144" y="90"/>
                </a:lnTo>
                <a:close/>
                <a:moveTo>
                  <a:pt x="156" y="125"/>
                </a:moveTo>
                <a:lnTo>
                  <a:pt x="156" y="118"/>
                </a:lnTo>
                <a:lnTo>
                  <a:pt x="146" y="118"/>
                </a:lnTo>
                <a:lnTo>
                  <a:pt x="146" y="125"/>
                </a:lnTo>
                <a:lnTo>
                  <a:pt x="156" y="125"/>
                </a:lnTo>
                <a:close/>
                <a:moveTo>
                  <a:pt x="158" y="54"/>
                </a:moveTo>
                <a:lnTo>
                  <a:pt x="158" y="45"/>
                </a:lnTo>
                <a:lnTo>
                  <a:pt x="146" y="45"/>
                </a:lnTo>
                <a:lnTo>
                  <a:pt x="146" y="54"/>
                </a:lnTo>
                <a:lnTo>
                  <a:pt x="158" y="54"/>
                </a:lnTo>
                <a:close/>
                <a:moveTo>
                  <a:pt x="146" y="75"/>
                </a:moveTo>
                <a:lnTo>
                  <a:pt x="146" y="85"/>
                </a:lnTo>
                <a:lnTo>
                  <a:pt x="158" y="85"/>
                </a:lnTo>
                <a:lnTo>
                  <a:pt x="158" y="75"/>
                </a:lnTo>
                <a:lnTo>
                  <a:pt x="146" y="75"/>
                </a:lnTo>
                <a:close/>
                <a:moveTo>
                  <a:pt x="144" y="75"/>
                </a:moveTo>
                <a:lnTo>
                  <a:pt x="135" y="75"/>
                </a:lnTo>
                <a:lnTo>
                  <a:pt x="135" y="85"/>
                </a:lnTo>
                <a:lnTo>
                  <a:pt x="144" y="85"/>
                </a:lnTo>
                <a:lnTo>
                  <a:pt x="144" y="75"/>
                </a:lnTo>
                <a:close/>
                <a:moveTo>
                  <a:pt x="52" y="132"/>
                </a:moveTo>
                <a:lnTo>
                  <a:pt x="42" y="132"/>
                </a:lnTo>
                <a:lnTo>
                  <a:pt x="42" y="139"/>
                </a:lnTo>
                <a:lnTo>
                  <a:pt x="52" y="139"/>
                </a:lnTo>
                <a:lnTo>
                  <a:pt x="52" y="132"/>
                </a:lnTo>
                <a:close/>
                <a:moveTo>
                  <a:pt x="156" y="130"/>
                </a:moveTo>
                <a:lnTo>
                  <a:pt x="146" y="130"/>
                </a:lnTo>
                <a:lnTo>
                  <a:pt x="146" y="139"/>
                </a:lnTo>
                <a:lnTo>
                  <a:pt x="156" y="139"/>
                </a:lnTo>
                <a:lnTo>
                  <a:pt x="156" y="130"/>
                </a:lnTo>
                <a:close/>
                <a:moveTo>
                  <a:pt x="66" y="139"/>
                </a:moveTo>
                <a:lnTo>
                  <a:pt x="66" y="132"/>
                </a:lnTo>
                <a:lnTo>
                  <a:pt x="57" y="132"/>
                </a:lnTo>
                <a:lnTo>
                  <a:pt x="57" y="139"/>
                </a:lnTo>
                <a:lnTo>
                  <a:pt x="66" y="139"/>
                </a:lnTo>
                <a:close/>
                <a:moveTo>
                  <a:pt x="102" y="90"/>
                </a:moveTo>
                <a:lnTo>
                  <a:pt x="102" y="97"/>
                </a:lnTo>
                <a:lnTo>
                  <a:pt x="113" y="97"/>
                </a:lnTo>
                <a:lnTo>
                  <a:pt x="113" y="90"/>
                </a:lnTo>
                <a:lnTo>
                  <a:pt x="102" y="90"/>
                </a:lnTo>
                <a:close/>
                <a:moveTo>
                  <a:pt x="99" y="90"/>
                </a:moveTo>
                <a:lnTo>
                  <a:pt x="90" y="90"/>
                </a:lnTo>
                <a:lnTo>
                  <a:pt x="90" y="97"/>
                </a:lnTo>
                <a:lnTo>
                  <a:pt x="99" y="97"/>
                </a:lnTo>
                <a:lnTo>
                  <a:pt x="99" y="90"/>
                </a:lnTo>
                <a:close/>
                <a:moveTo>
                  <a:pt x="144" y="33"/>
                </a:moveTo>
                <a:lnTo>
                  <a:pt x="135" y="33"/>
                </a:lnTo>
                <a:lnTo>
                  <a:pt x="135" y="42"/>
                </a:lnTo>
                <a:lnTo>
                  <a:pt x="144" y="42"/>
                </a:lnTo>
                <a:lnTo>
                  <a:pt x="144" y="33"/>
                </a:lnTo>
                <a:close/>
                <a:moveTo>
                  <a:pt x="146" y="90"/>
                </a:moveTo>
                <a:lnTo>
                  <a:pt x="146" y="99"/>
                </a:lnTo>
                <a:lnTo>
                  <a:pt x="158" y="99"/>
                </a:lnTo>
                <a:lnTo>
                  <a:pt x="158" y="90"/>
                </a:lnTo>
                <a:lnTo>
                  <a:pt x="146" y="90"/>
                </a:lnTo>
                <a:close/>
                <a:moveTo>
                  <a:pt x="0" y="198"/>
                </a:moveTo>
                <a:lnTo>
                  <a:pt x="7" y="194"/>
                </a:lnTo>
                <a:lnTo>
                  <a:pt x="14" y="194"/>
                </a:lnTo>
                <a:lnTo>
                  <a:pt x="24" y="184"/>
                </a:lnTo>
                <a:lnTo>
                  <a:pt x="28" y="184"/>
                </a:lnTo>
                <a:lnTo>
                  <a:pt x="28" y="0"/>
                </a:lnTo>
                <a:lnTo>
                  <a:pt x="175" y="0"/>
                </a:lnTo>
                <a:lnTo>
                  <a:pt x="175" y="184"/>
                </a:lnTo>
                <a:lnTo>
                  <a:pt x="180" y="184"/>
                </a:lnTo>
                <a:lnTo>
                  <a:pt x="189" y="194"/>
                </a:lnTo>
                <a:lnTo>
                  <a:pt x="196" y="194"/>
                </a:lnTo>
                <a:lnTo>
                  <a:pt x="203" y="198"/>
                </a:lnTo>
                <a:lnTo>
                  <a:pt x="203" y="208"/>
                </a:lnTo>
                <a:lnTo>
                  <a:pt x="123" y="208"/>
                </a:lnTo>
                <a:lnTo>
                  <a:pt x="80" y="208"/>
                </a:lnTo>
                <a:lnTo>
                  <a:pt x="0" y="208"/>
                </a:lnTo>
                <a:lnTo>
                  <a:pt x="0" y="198"/>
                </a:lnTo>
                <a:close/>
                <a:moveTo>
                  <a:pt x="142" y="118"/>
                </a:moveTo>
                <a:lnTo>
                  <a:pt x="132" y="118"/>
                </a:lnTo>
                <a:lnTo>
                  <a:pt x="132" y="125"/>
                </a:lnTo>
                <a:lnTo>
                  <a:pt x="142" y="125"/>
                </a:lnTo>
                <a:lnTo>
                  <a:pt x="142" y="118"/>
                </a:lnTo>
                <a:close/>
                <a:moveTo>
                  <a:pt x="146" y="33"/>
                </a:moveTo>
                <a:lnTo>
                  <a:pt x="146" y="42"/>
                </a:lnTo>
                <a:lnTo>
                  <a:pt x="158" y="42"/>
                </a:lnTo>
                <a:lnTo>
                  <a:pt x="158" y="33"/>
                </a:lnTo>
                <a:lnTo>
                  <a:pt x="146" y="33"/>
                </a:lnTo>
                <a:close/>
                <a:moveTo>
                  <a:pt x="52" y="90"/>
                </a:moveTo>
                <a:lnTo>
                  <a:pt x="42" y="90"/>
                </a:lnTo>
                <a:lnTo>
                  <a:pt x="42" y="99"/>
                </a:lnTo>
                <a:lnTo>
                  <a:pt x="52" y="99"/>
                </a:lnTo>
                <a:lnTo>
                  <a:pt x="52" y="90"/>
                </a:lnTo>
                <a:close/>
                <a:moveTo>
                  <a:pt x="52" y="118"/>
                </a:moveTo>
                <a:lnTo>
                  <a:pt x="42" y="118"/>
                </a:lnTo>
                <a:lnTo>
                  <a:pt x="42" y="127"/>
                </a:lnTo>
                <a:lnTo>
                  <a:pt x="52" y="127"/>
                </a:lnTo>
                <a:lnTo>
                  <a:pt x="52" y="118"/>
                </a:lnTo>
                <a:close/>
                <a:moveTo>
                  <a:pt x="99" y="45"/>
                </a:moveTo>
                <a:lnTo>
                  <a:pt x="90" y="45"/>
                </a:lnTo>
                <a:lnTo>
                  <a:pt x="90" y="54"/>
                </a:lnTo>
                <a:lnTo>
                  <a:pt x="99" y="54"/>
                </a:lnTo>
                <a:lnTo>
                  <a:pt x="99" y="45"/>
                </a:lnTo>
                <a:close/>
                <a:moveTo>
                  <a:pt x="52" y="47"/>
                </a:moveTo>
                <a:lnTo>
                  <a:pt x="42" y="47"/>
                </a:lnTo>
                <a:lnTo>
                  <a:pt x="42" y="54"/>
                </a:lnTo>
                <a:lnTo>
                  <a:pt x="52" y="54"/>
                </a:lnTo>
                <a:lnTo>
                  <a:pt x="52" y="47"/>
                </a:lnTo>
                <a:close/>
                <a:moveTo>
                  <a:pt x="99" y="75"/>
                </a:moveTo>
                <a:lnTo>
                  <a:pt x="90" y="75"/>
                </a:lnTo>
                <a:lnTo>
                  <a:pt x="90" y="85"/>
                </a:lnTo>
                <a:lnTo>
                  <a:pt x="99" y="85"/>
                </a:lnTo>
                <a:lnTo>
                  <a:pt x="99" y="75"/>
                </a:lnTo>
                <a:close/>
                <a:moveTo>
                  <a:pt x="109" y="116"/>
                </a:moveTo>
                <a:lnTo>
                  <a:pt x="92" y="116"/>
                </a:lnTo>
                <a:lnTo>
                  <a:pt x="92" y="163"/>
                </a:lnTo>
                <a:lnTo>
                  <a:pt x="109" y="163"/>
                </a:lnTo>
                <a:lnTo>
                  <a:pt x="109" y="116"/>
                </a:lnTo>
                <a:close/>
                <a:moveTo>
                  <a:pt x="144" y="45"/>
                </a:moveTo>
                <a:lnTo>
                  <a:pt x="132" y="45"/>
                </a:lnTo>
                <a:lnTo>
                  <a:pt x="132" y="54"/>
                </a:lnTo>
                <a:lnTo>
                  <a:pt x="144" y="54"/>
                </a:lnTo>
                <a:lnTo>
                  <a:pt x="144" y="45"/>
                </a:lnTo>
                <a:close/>
                <a:moveTo>
                  <a:pt x="66" y="75"/>
                </a:moveTo>
                <a:lnTo>
                  <a:pt x="57" y="75"/>
                </a:lnTo>
                <a:lnTo>
                  <a:pt x="57" y="85"/>
                </a:lnTo>
                <a:lnTo>
                  <a:pt x="66" y="85"/>
                </a:lnTo>
                <a:lnTo>
                  <a:pt x="66" y="75"/>
                </a:lnTo>
                <a:close/>
                <a:moveTo>
                  <a:pt x="66" y="54"/>
                </a:moveTo>
                <a:lnTo>
                  <a:pt x="66" y="47"/>
                </a:lnTo>
                <a:lnTo>
                  <a:pt x="57" y="47"/>
                </a:lnTo>
                <a:lnTo>
                  <a:pt x="57" y="54"/>
                </a:lnTo>
                <a:lnTo>
                  <a:pt x="66" y="54"/>
                </a:lnTo>
                <a:close/>
                <a:moveTo>
                  <a:pt x="142" y="130"/>
                </a:moveTo>
                <a:lnTo>
                  <a:pt x="132" y="130"/>
                </a:lnTo>
                <a:lnTo>
                  <a:pt x="132" y="139"/>
                </a:lnTo>
                <a:lnTo>
                  <a:pt x="142" y="139"/>
                </a:lnTo>
                <a:lnTo>
                  <a:pt x="142" y="130"/>
                </a:lnTo>
                <a:close/>
                <a:moveTo>
                  <a:pt x="66" y="127"/>
                </a:moveTo>
                <a:lnTo>
                  <a:pt x="66" y="118"/>
                </a:lnTo>
                <a:lnTo>
                  <a:pt x="57" y="118"/>
                </a:lnTo>
                <a:lnTo>
                  <a:pt x="57" y="127"/>
                </a:lnTo>
                <a:lnTo>
                  <a:pt x="66" y="127"/>
                </a:lnTo>
                <a:close/>
                <a:moveTo>
                  <a:pt x="99" y="33"/>
                </a:moveTo>
                <a:lnTo>
                  <a:pt x="90" y="33"/>
                </a:lnTo>
                <a:lnTo>
                  <a:pt x="90" y="40"/>
                </a:lnTo>
                <a:lnTo>
                  <a:pt x="99" y="40"/>
                </a:lnTo>
                <a:lnTo>
                  <a:pt x="99" y="33"/>
                </a:lnTo>
                <a:close/>
                <a:moveTo>
                  <a:pt x="113" y="54"/>
                </a:moveTo>
                <a:lnTo>
                  <a:pt x="113" y="45"/>
                </a:lnTo>
                <a:lnTo>
                  <a:pt x="102" y="45"/>
                </a:lnTo>
                <a:lnTo>
                  <a:pt x="102" y="54"/>
                </a:lnTo>
                <a:lnTo>
                  <a:pt x="113" y="54"/>
                </a:lnTo>
                <a:close/>
                <a:moveTo>
                  <a:pt x="66" y="42"/>
                </a:moveTo>
                <a:lnTo>
                  <a:pt x="66" y="33"/>
                </a:lnTo>
                <a:lnTo>
                  <a:pt x="57" y="33"/>
                </a:lnTo>
                <a:lnTo>
                  <a:pt x="57" y="42"/>
                </a:lnTo>
                <a:lnTo>
                  <a:pt x="66" y="42"/>
                </a:lnTo>
                <a:close/>
                <a:moveTo>
                  <a:pt x="66" y="99"/>
                </a:moveTo>
                <a:lnTo>
                  <a:pt x="66" y="90"/>
                </a:lnTo>
                <a:lnTo>
                  <a:pt x="57" y="90"/>
                </a:lnTo>
                <a:lnTo>
                  <a:pt x="57" y="99"/>
                </a:lnTo>
                <a:lnTo>
                  <a:pt x="66" y="99"/>
                </a:lnTo>
                <a:close/>
                <a:moveTo>
                  <a:pt x="52" y="85"/>
                </a:moveTo>
                <a:lnTo>
                  <a:pt x="52" y="75"/>
                </a:lnTo>
                <a:lnTo>
                  <a:pt x="42" y="75"/>
                </a:lnTo>
                <a:lnTo>
                  <a:pt x="42" y="85"/>
                </a:lnTo>
                <a:lnTo>
                  <a:pt x="52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0" name="Oval 600"/>
          <p:cNvSpPr>
            <a:spLocks noChangeArrowheads="1"/>
          </p:cNvSpPr>
          <p:nvPr/>
        </p:nvSpPr>
        <p:spPr bwMode="auto">
          <a:xfrm>
            <a:off x="2910296" y="1506356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1" name="Freeform 601"/>
          <p:cNvSpPr>
            <a:spLocks noEditPoints="1"/>
          </p:cNvSpPr>
          <p:nvPr/>
        </p:nvSpPr>
        <p:spPr bwMode="auto">
          <a:xfrm>
            <a:off x="2984190" y="1703101"/>
            <a:ext cx="183813" cy="56345"/>
          </a:xfrm>
          <a:custGeom>
            <a:avLst/>
            <a:gdLst>
              <a:gd name="T0" fmla="*/ 45 w 84"/>
              <a:gd name="T1" fmla="*/ 12 h 26"/>
              <a:gd name="T2" fmla="*/ 45 w 84"/>
              <a:gd name="T3" fmla="*/ 22 h 26"/>
              <a:gd name="T4" fmla="*/ 55 w 84"/>
              <a:gd name="T5" fmla="*/ 22 h 26"/>
              <a:gd name="T6" fmla="*/ 55 w 84"/>
              <a:gd name="T7" fmla="*/ 12 h 26"/>
              <a:gd name="T8" fmla="*/ 45 w 84"/>
              <a:gd name="T9" fmla="*/ 12 h 26"/>
              <a:gd name="T10" fmla="*/ 39 w 84"/>
              <a:gd name="T11" fmla="*/ 12 h 26"/>
              <a:gd name="T12" fmla="*/ 27 w 84"/>
              <a:gd name="T13" fmla="*/ 12 h 26"/>
              <a:gd name="T14" fmla="*/ 27 w 84"/>
              <a:gd name="T15" fmla="*/ 22 h 26"/>
              <a:gd name="T16" fmla="*/ 39 w 84"/>
              <a:gd name="T17" fmla="*/ 22 h 26"/>
              <a:gd name="T18" fmla="*/ 39 w 84"/>
              <a:gd name="T19" fmla="*/ 12 h 26"/>
              <a:gd name="T20" fmla="*/ 7 w 84"/>
              <a:gd name="T21" fmla="*/ 22 h 26"/>
              <a:gd name="T22" fmla="*/ 7 w 84"/>
              <a:gd name="T23" fmla="*/ 12 h 26"/>
              <a:gd name="T24" fmla="*/ 0 w 84"/>
              <a:gd name="T25" fmla="*/ 12 h 26"/>
              <a:gd name="T26" fmla="*/ 0 w 84"/>
              <a:gd name="T27" fmla="*/ 8 h 26"/>
              <a:gd name="T28" fmla="*/ 7 w 84"/>
              <a:gd name="T29" fmla="*/ 8 h 26"/>
              <a:gd name="T30" fmla="*/ 7 w 84"/>
              <a:gd name="T31" fmla="*/ 3 h 26"/>
              <a:gd name="T32" fmla="*/ 9 w 84"/>
              <a:gd name="T33" fmla="*/ 1 h 26"/>
              <a:gd name="T34" fmla="*/ 12 w 84"/>
              <a:gd name="T35" fmla="*/ 3 h 26"/>
              <a:gd name="T36" fmla="*/ 12 w 84"/>
              <a:gd name="T37" fmla="*/ 8 h 26"/>
              <a:gd name="T38" fmla="*/ 22 w 84"/>
              <a:gd name="T39" fmla="*/ 8 h 26"/>
              <a:gd name="T40" fmla="*/ 22 w 84"/>
              <a:gd name="T41" fmla="*/ 3 h 26"/>
              <a:gd name="T42" fmla="*/ 25 w 84"/>
              <a:gd name="T43" fmla="*/ 1 h 26"/>
              <a:gd name="T44" fmla="*/ 27 w 84"/>
              <a:gd name="T45" fmla="*/ 3 h 26"/>
              <a:gd name="T46" fmla="*/ 27 w 84"/>
              <a:gd name="T47" fmla="*/ 8 h 26"/>
              <a:gd name="T48" fmla="*/ 39 w 84"/>
              <a:gd name="T49" fmla="*/ 8 h 26"/>
              <a:gd name="T50" fmla="*/ 39 w 84"/>
              <a:gd name="T51" fmla="*/ 4 h 26"/>
              <a:gd name="T52" fmla="*/ 42 w 84"/>
              <a:gd name="T53" fmla="*/ 1 h 26"/>
              <a:gd name="T54" fmla="*/ 45 w 84"/>
              <a:gd name="T55" fmla="*/ 4 h 26"/>
              <a:gd name="T56" fmla="*/ 45 w 84"/>
              <a:gd name="T57" fmla="*/ 8 h 26"/>
              <a:gd name="T58" fmla="*/ 55 w 84"/>
              <a:gd name="T59" fmla="*/ 8 h 26"/>
              <a:gd name="T60" fmla="*/ 55 w 84"/>
              <a:gd name="T61" fmla="*/ 3 h 26"/>
              <a:gd name="T62" fmla="*/ 58 w 84"/>
              <a:gd name="T63" fmla="*/ 1 h 26"/>
              <a:gd name="T64" fmla="*/ 60 w 84"/>
              <a:gd name="T65" fmla="*/ 3 h 26"/>
              <a:gd name="T66" fmla="*/ 60 w 84"/>
              <a:gd name="T67" fmla="*/ 8 h 26"/>
              <a:gd name="T68" fmla="*/ 72 w 84"/>
              <a:gd name="T69" fmla="*/ 8 h 26"/>
              <a:gd name="T70" fmla="*/ 72 w 84"/>
              <a:gd name="T71" fmla="*/ 3 h 26"/>
              <a:gd name="T72" fmla="*/ 74 w 84"/>
              <a:gd name="T73" fmla="*/ 0 h 26"/>
              <a:gd name="T74" fmla="*/ 77 w 84"/>
              <a:gd name="T75" fmla="*/ 3 h 26"/>
              <a:gd name="T76" fmla="*/ 77 w 84"/>
              <a:gd name="T77" fmla="*/ 8 h 26"/>
              <a:gd name="T78" fmla="*/ 83 w 84"/>
              <a:gd name="T79" fmla="*/ 8 h 26"/>
              <a:gd name="T80" fmla="*/ 83 w 84"/>
              <a:gd name="T81" fmla="*/ 12 h 26"/>
              <a:gd name="T82" fmla="*/ 77 w 84"/>
              <a:gd name="T83" fmla="*/ 12 h 26"/>
              <a:gd name="T84" fmla="*/ 77 w 84"/>
              <a:gd name="T85" fmla="*/ 22 h 26"/>
              <a:gd name="T86" fmla="*/ 84 w 84"/>
              <a:gd name="T87" fmla="*/ 22 h 26"/>
              <a:gd name="T88" fmla="*/ 84 w 84"/>
              <a:gd name="T89" fmla="*/ 26 h 26"/>
              <a:gd name="T90" fmla="*/ 0 w 84"/>
              <a:gd name="T91" fmla="*/ 26 h 26"/>
              <a:gd name="T92" fmla="*/ 0 w 84"/>
              <a:gd name="T93" fmla="*/ 22 h 26"/>
              <a:gd name="T94" fmla="*/ 7 w 84"/>
              <a:gd name="T95" fmla="*/ 22 h 26"/>
              <a:gd name="T96" fmla="*/ 72 w 84"/>
              <a:gd name="T97" fmla="*/ 22 h 26"/>
              <a:gd name="T98" fmla="*/ 72 w 84"/>
              <a:gd name="T99" fmla="*/ 12 h 26"/>
              <a:gd name="T100" fmla="*/ 60 w 84"/>
              <a:gd name="T101" fmla="*/ 12 h 26"/>
              <a:gd name="T102" fmla="*/ 60 w 84"/>
              <a:gd name="T103" fmla="*/ 22 h 26"/>
              <a:gd name="T104" fmla="*/ 72 w 84"/>
              <a:gd name="T105" fmla="*/ 22 h 26"/>
              <a:gd name="T106" fmla="*/ 22 w 84"/>
              <a:gd name="T107" fmla="*/ 22 h 26"/>
              <a:gd name="T108" fmla="*/ 22 w 84"/>
              <a:gd name="T109" fmla="*/ 12 h 26"/>
              <a:gd name="T110" fmla="*/ 12 w 84"/>
              <a:gd name="T111" fmla="*/ 12 h 26"/>
              <a:gd name="T112" fmla="*/ 12 w 84"/>
              <a:gd name="T113" fmla="*/ 22 h 26"/>
              <a:gd name="T114" fmla="*/ 22 w 84"/>
              <a:gd name="T115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4" h="26">
                <a:moveTo>
                  <a:pt x="45" y="12"/>
                </a:moveTo>
                <a:cubicBezTo>
                  <a:pt x="45" y="22"/>
                  <a:pt x="45" y="22"/>
                  <a:pt x="4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12"/>
                  <a:pt x="55" y="12"/>
                  <a:pt x="55" y="12"/>
                </a:cubicBezTo>
                <a:lnTo>
                  <a:pt x="45" y="12"/>
                </a:lnTo>
                <a:close/>
                <a:moveTo>
                  <a:pt x="39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22"/>
                  <a:pt x="27" y="22"/>
                  <a:pt x="27" y="22"/>
                </a:cubicBezTo>
                <a:cubicBezTo>
                  <a:pt x="39" y="22"/>
                  <a:pt x="39" y="22"/>
                  <a:pt x="39" y="22"/>
                </a:cubicBezTo>
                <a:lnTo>
                  <a:pt x="39" y="12"/>
                </a:lnTo>
                <a:close/>
                <a:moveTo>
                  <a:pt x="7" y="22"/>
                </a:moveTo>
                <a:cubicBezTo>
                  <a:pt x="7" y="12"/>
                  <a:pt x="7" y="12"/>
                  <a:pt x="7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7" y="8"/>
                  <a:pt x="7" y="8"/>
                  <a:pt x="7" y="8"/>
                </a:cubicBezTo>
                <a:cubicBezTo>
                  <a:pt x="7" y="3"/>
                  <a:pt x="7" y="3"/>
                  <a:pt x="7" y="3"/>
                </a:cubicBezTo>
                <a:cubicBezTo>
                  <a:pt x="7" y="2"/>
                  <a:pt x="8" y="1"/>
                  <a:pt x="9" y="1"/>
                </a:cubicBezTo>
                <a:cubicBezTo>
                  <a:pt x="11" y="1"/>
                  <a:pt x="12" y="2"/>
                  <a:pt x="12" y="3"/>
                </a:cubicBezTo>
                <a:cubicBezTo>
                  <a:pt x="12" y="8"/>
                  <a:pt x="12" y="8"/>
                  <a:pt x="1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3" y="1"/>
                  <a:pt x="25" y="1"/>
                </a:cubicBezTo>
                <a:cubicBezTo>
                  <a:pt x="26" y="1"/>
                  <a:pt x="27" y="2"/>
                  <a:pt x="27" y="3"/>
                </a:cubicBezTo>
                <a:cubicBezTo>
                  <a:pt x="27" y="8"/>
                  <a:pt x="27" y="8"/>
                  <a:pt x="2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2"/>
                  <a:pt x="41" y="1"/>
                  <a:pt x="42" y="1"/>
                </a:cubicBezTo>
                <a:cubicBezTo>
                  <a:pt x="43" y="1"/>
                  <a:pt x="45" y="2"/>
                  <a:pt x="45" y="4"/>
                </a:cubicBezTo>
                <a:cubicBezTo>
                  <a:pt x="45" y="8"/>
                  <a:pt x="45" y="8"/>
                  <a:pt x="4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3"/>
                  <a:pt x="55" y="3"/>
                  <a:pt x="55" y="3"/>
                </a:cubicBezTo>
                <a:cubicBezTo>
                  <a:pt x="55" y="2"/>
                  <a:pt x="56" y="1"/>
                  <a:pt x="58" y="1"/>
                </a:cubicBezTo>
                <a:cubicBezTo>
                  <a:pt x="59" y="1"/>
                  <a:pt x="60" y="2"/>
                  <a:pt x="60" y="3"/>
                </a:cubicBezTo>
                <a:cubicBezTo>
                  <a:pt x="60" y="8"/>
                  <a:pt x="60" y="8"/>
                  <a:pt x="60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2"/>
                  <a:pt x="73" y="0"/>
                  <a:pt x="74" y="0"/>
                </a:cubicBezTo>
                <a:cubicBezTo>
                  <a:pt x="76" y="0"/>
                  <a:pt x="77" y="2"/>
                  <a:pt x="77" y="3"/>
                </a:cubicBezTo>
                <a:cubicBezTo>
                  <a:pt x="77" y="8"/>
                  <a:pt x="77" y="8"/>
                  <a:pt x="77" y="8"/>
                </a:cubicBezTo>
                <a:cubicBezTo>
                  <a:pt x="83" y="8"/>
                  <a:pt x="83" y="8"/>
                  <a:pt x="83" y="8"/>
                </a:cubicBezTo>
                <a:cubicBezTo>
                  <a:pt x="83" y="12"/>
                  <a:pt x="83" y="12"/>
                  <a:pt x="83" y="12"/>
                </a:cubicBezTo>
                <a:cubicBezTo>
                  <a:pt x="77" y="12"/>
                  <a:pt x="77" y="12"/>
                  <a:pt x="77" y="12"/>
                </a:cubicBezTo>
                <a:cubicBezTo>
                  <a:pt x="77" y="22"/>
                  <a:pt x="77" y="22"/>
                  <a:pt x="77" y="22"/>
                </a:cubicBezTo>
                <a:cubicBezTo>
                  <a:pt x="84" y="22"/>
                  <a:pt x="84" y="22"/>
                  <a:pt x="84" y="22"/>
                </a:cubicBezTo>
                <a:cubicBezTo>
                  <a:pt x="84" y="26"/>
                  <a:pt x="84" y="26"/>
                  <a:pt x="84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0" y="22"/>
                  <a:pt x="0" y="22"/>
                </a:cubicBezTo>
                <a:lnTo>
                  <a:pt x="7" y="22"/>
                </a:lnTo>
                <a:close/>
                <a:moveTo>
                  <a:pt x="72" y="22"/>
                </a:moveTo>
                <a:cubicBezTo>
                  <a:pt x="72" y="12"/>
                  <a:pt x="72" y="12"/>
                  <a:pt x="72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22"/>
                  <a:pt x="60" y="22"/>
                  <a:pt x="60" y="22"/>
                </a:cubicBezTo>
                <a:lnTo>
                  <a:pt x="72" y="22"/>
                </a:lnTo>
                <a:close/>
                <a:moveTo>
                  <a:pt x="22" y="22"/>
                </a:moveTo>
                <a:cubicBezTo>
                  <a:pt x="22" y="12"/>
                  <a:pt x="22" y="12"/>
                  <a:pt x="2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22"/>
                  <a:pt x="12" y="22"/>
                  <a:pt x="12" y="22"/>
                </a:cubicBezTo>
                <a:lnTo>
                  <a:pt x="2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2" name="Freeform 602"/>
          <p:cNvSpPr/>
          <p:nvPr/>
        </p:nvSpPr>
        <p:spPr bwMode="auto">
          <a:xfrm>
            <a:off x="2960175" y="1546075"/>
            <a:ext cx="225379" cy="115460"/>
          </a:xfrm>
          <a:custGeom>
            <a:avLst/>
            <a:gdLst>
              <a:gd name="T0" fmla="*/ 180 w 244"/>
              <a:gd name="T1" fmla="*/ 21 h 125"/>
              <a:gd name="T2" fmla="*/ 222 w 244"/>
              <a:gd name="T3" fmla="*/ 21 h 125"/>
              <a:gd name="T4" fmla="*/ 222 w 244"/>
              <a:gd name="T5" fmla="*/ 80 h 125"/>
              <a:gd name="T6" fmla="*/ 244 w 244"/>
              <a:gd name="T7" fmla="*/ 97 h 125"/>
              <a:gd name="T8" fmla="*/ 222 w 244"/>
              <a:gd name="T9" fmla="*/ 125 h 125"/>
              <a:gd name="T10" fmla="*/ 121 w 244"/>
              <a:gd name="T11" fmla="*/ 45 h 125"/>
              <a:gd name="T12" fmla="*/ 21 w 244"/>
              <a:gd name="T13" fmla="*/ 125 h 125"/>
              <a:gd name="T14" fmla="*/ 0 w 244"/>
              <a:gd name="T15" fmla="*/ 97 h 125"/>
              <a:gd name="T16" fmla="*/ 121 w 244"/>
              <a:gd name="T17" fmla="*/ 0 h 125"/>
              <a:gd name="T18" fmla="*/ 121 w 244"/>
              <a:gd name="T19" fmla="*/ 0 h 125"/>
              <a:gd name="T20" fmla="*/ 121 w 244"/>
              <a:gd name="T21" fmla="*/ 0 h 125"/>
              <a:gd name="T22" fmla="*/ 121 w 244"/>
              <a:gd name="T23" fmla="*/ 0 h 125"/>
              <a:gd name="T24" fmla="*/ 123 w 244"/>
              <a:gd name="T25" fmla="*/ 0 h 125"/>
              <a:gd name="T26" fmla="*/ 180 w 244"/>
              <a:gd name="T27" fmla="*/ 47 h 125"/>
              <a:gd name="T28" fmla="*/ 180 w 244"/>
              <a:gd name="T29" fmla="*/ 2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4" h="125">
                <a:moveTo>
                  <a:pt x="180" y="21"/>
                </a:moveTo>
                <a:lnTo>
                  <a:pt x="222" y="21"/>
                </a:lnTo>
                <a:lnTo>
                  <a:pt x="222" y="80"/>
                </a:lnTo>
                <a:lnTo>
                  <a:pt x="244" y="97"/>
                </a:lnTo>
                <a:lnTo>
                  <a:pt x="222" y="125"/>
                </a:lnTo>
                <a:lnTo>
                  <a:pt x="121" y="45"/>
                </a:lnTo>
                <a:lnTo>
                  <a:pt x="21" y="125"/>
                </a:ln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3" y="0"/>
                </a:lnTo>
                <a:lnTo>
                  <a:pt x="180" y="47"/>
                </a:lnTo>
                <a:lnTo>
                  <a:pt x="18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3" name="Oval 603"/>
          <p:cNvSpPr>
            <a:spLocks noChangeArrowheads="1"/>
          </p:cNvSpPr>
          <p:nvPr/>
        </p:nvSpPr>
        <p:spPr bwMode="auto">
          <a:xfrm>
            <a:off x="3333342" y="1512822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4" name="Freeform 604"/>
          <p:cNvSpPr>
            <a:spLocks noEditPoints="1"/>
          </p:cNvSpPr>
          <p:nvPr/>
        </p:nvSpPr>
        <p:spPr bwMode="auto">
          <a:xfrm>
            <a:off x="3475590" y="1631053"/>
            <a:ext cx="111766" cy="150560"/>
          </a:xfrm>
          <a:custGeom>
            <a:avLst/>
            <a:gdLst>
              <a:gd name="T0" fmla="*/ 121 w 121"/>
              <a:gd name="T1" fmla="*/ 16 h 163"/>
              <a:gd name="T2" fmla="*/ 121 w 121"/>
              <a:gd name="T3" fmla="*/ 163 h 163"/>
              <a:gd name="T4" fmla="*/ 0 w 121"/>
              <a:gd name="T5" fmla="*/ 163 h 163"/>
              <a:gd name="T6" fmla="*/ 0 w 121"/>
              <a:gd name="T7" fmla="*/ 33 h 163"/>
              <a:gd name="T8" fmla="*/ 64 w 121"/>
              <a:gd name="T9" fmla="*/ 0 h 163"/>
              <a:gd name="T10" fmla="*/ 121 w 121"/>
              <a:gd name="T11" fmla="*/ 16 h 163"/>
              <a:gd name="T12" fmla="*/ 69 w 121"/>
              <a:gd name="T13" fmla="*/ 156 h 163"/>
              <a:gd name="T14" fmla="*/ 69 w 121"/>
              <a:gd name="T15" fmla="*/ 12 h 163"/>
              <a:gd name="T16" fmla="*/ 62 w 121"/>
              <a:gd name="T17" fmla="*/ 9 h 163"/>
              <a:gd name="T18" fmla="*/ 10 w 121"/>
              <a:gd name="T19" fmla="*/ 38 h 163"/>
              <a:gd name="T20" fmla="*/ 10 w 121"/>
              <a:gd name="T21" fmla="*/ 156 h 163"/>
              <a:gd name="T22" fmla="*/ 69 w 121"/>
              <a:gd name="T23" fmla="*/ 15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" h="163">
                <a:moveTo>
                  <a:pt x="121" y="16"/>
                </a:moveTo>
                <a:lnTo>
                  <a:pt x="121" y="163"/>
                </a:lnTo>
                <a:lnTo>
                  <a:pt x="0" y="163"/>
                </a:lnTo>
                <a:lnTo>
                  <a:pt x="0" y="33"/>
                </a:lnTo>
                <a:lnTo>
                  <a:pt x="64" y="0"/>
                </a:lnTo>
                <a:lnTo>
                  <a:pt x="121" y="16"/>
                </a:lnTo>
                <a:close/>
                <a:moveTo>
                  <a:pt x="69" y="156"/>
                </a:moveTo>
                <a:lnTo>
                  <a:pt x="69" y="12"/>
                </a:lnTo>
                <a:lnTo>
                  <a:pt x="62" y="9"/>
                </a:lnTo>
                <a:lnTo>
                  <a:pt x="10" y="38"/>
                </a:lnTo>
                <a:lnTo>
                  <a:pt x="10" y="156"/>
                </a:lnTo>
                <a:lnTo>
                  <a:pt x="69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5" name="Freeform 605"/>
          <p:cNvSpPr>
            <a:spLocks noEditPoints="1"/>
          </p:cNvSpPr>
          <p:nvPr/>
        </p:nvSpPr>
        <p:spPr bwMode="auto">
          <a:xfrm>
            <a:off x="3405390" y="1571937"/>
            <a:ext cx="107147" cy="209676"/>
          </a:xfrm>
          <a:custGeom>
            <a:avLst/>
            <a:gdLst>
              <a:gd name="T0" fmla="*/ 67 w 116"/>
              <a:gd name="T1" fmla="*/ 9 h 227"/>
              <a:gd name="T2" fmla="*/ 8 w 116"/>
              <a:gd name="T3" fmla="*/ 40 h 227"/>
              <a:gd name="T4" fmla="*/ 8 w 116"/>
              <a:gd name="T5" fmla="*/ 220 h 227"/>
              <a:gd name="T6" fmla="*/ 57 w 116"/>
              <a:gd name="T7" fmla="*/ 220 h 227"/>
              <a:gd name="T8" fmla="*/ 57 w 116"/>
              <a:gd name="T9" fmla="*/ 92 h 227"/>
              <a:gd name="T10" fmla="*/ 67 w 116"/>
              <a:gd name="T11" fmla="*/ 85 h 227"/>
              <a:gd name="T12" fmla="*/ 67 w 116"/>
              <a:gd name="T13" fmla="*/ 9 h 227"/>
              <a:gd name="T14" fmla="*/ 116 w 116"/>
              <a:gd name="T15" fmla="*/ 17 h 227"/>
              <a:gd name="T16" fmla="*/ 116 w 116"/>
              <a:gd name="T17" fmla="*/ 66 h 227"/>
              <a:gd name="T18" fmla="*/ 67 w 116"/>
              <a:gd name="T19" fmla="*/ 92 h 227"/>
              <a:gd name="T20" fmla="*/ 67 w 116"/>
              <a:gd name="T21" fmla="*/ 227 h 227"/>
              <a:gd name="T22" fmla="*/ 0 w 116"/>
              <a:gd name="T23" fmla="*/ 227 h 227"/>
              <a:gd name="T24" fmla="*/ 0 w 116"/>
              <a:gd name="T25" fmla="*/ 35 h 227"/>
              <a:gd name="T26" fmla="*/ 67 w 116"/>
              <a:gd name="T27" fmla="*/ 0 h 227"/>
              <a:gd name="T28" fmla="*/ 116 w 116"/>
              <a:gd name="T29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6" h="227">
                <a:moveTo>
                  <a:pt x="67" y="9"/>
                </a:moveTo>
                <a:lnTo>
                  <a:pt x="8" y="40"/>
                </a:lnTo>
                <a:lnTo>
                  <a:pt x="8" y="220"/>
                </a:lnTo>
                <a:lnTo>
                  <a:pt x="57" y="220"/>
                </a:lnTo>
                <a:lnTo>
                  <a:pt x="57" y="92"/>
                </a:lnTo>
                <a:lnTo>
                  <a:pt x="67" y="85"/>
                </a:lnTo>
                <a:lnTo>
                  <a:pt x="67" y="9"/>
                </a:lnTo>
                <a:close/>
                <a:moveTo>
                  <a:pt x="116" y="17"/>
                </a:moveTo>
                <a:lnTo>
                  <a:pt x="116" y="66"/>
                </a:lnTo>
                <a:lnTo>
                  <a:pt x="67" y="92"/>
                </a:lnTo>
                <a:lnTo>
                  <a:pt x="67" y="227"/>
                </a:lnTo>
                <a:lnTo>
                  <a:pt x="0" y="227"/>
                </a:lnTo>
                <a:lnTo>
                  <a:pt x="0" y="35"/>
                </a:lnTo>
                <a:lnTo>
                  <a:pt x="67" y="0"/>
                </a:lnTo>
                <a:lnTo>
                  <a:pt x="11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6" name="Oval 606"/>
          <p:cNvSpPr>
            <a:spLocks noChangeArrowheads="1"/>
          </p:cNvSpPr>
          <p:nvPr/>
        </p:nvSpPr>
        <p:spPr bwMode="auto">
          <a:xfrm>
            <a:off x="3755466" y="1506356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7" name="Freeform 608"/>
          <p:cNvSpPr/>
          <p:nvPr/>
        </p:nvSpPr>
        <p:spPr bwMode="auto">
          <a:xfrm>
            <a:off x="3831207" y="1576555"/>
            <a:ext cx="181966" cy="209676"/>
          </a:xfrm>
          <a:custGeom>
            <a:avLst/>
            <a:gdLst>
              <a:gd name="T0" fmla="*/ 197 w 197"/>
              <a:gd name="T1" fmla="*/ 0 h 227"/>
              <a:gd name="T2" fmla="*/ 197 w 197"/>
              <a:gd name="T3" fmla="*/ 227 h 227"/>
              <a:gd name="T4" fmla="*/ 0 w 197"/>
              <a:gd name="T5" fmla="*/ 227 h 227"/>
              <a:gd name="T6" fmla="*/ 0 w 197"/>
              <a:gd name="T7" fmla="*/ 0 h 227"/>
              <a:gd name="T8" fmla="*/ 48 w 197"/>
              <a:gd name="T9" fmla="*/ 0 h 227"/>
              <a:gd name="T10" fmla="*/ 48 w 197"/>
              <a:gd name="T11" fmla="*/ 12 h 227"/>
              <a:gd name="T12" fmla="*/ 10 w 197"/>
              <a:gd name="T13" fmla="*/ 12 h 227"/>
              <a:gd name="T14" fmla="*/ 10 w 197"/>
              <a:gd name="T15" fmla="*/ 215 h 227"/>
              <a:gd name="T16" fmla="*/ 185 w 197"/>
              <a:gd name="T17" fmla="*/ 215 h 227"/>
              <a:gd name="T18" fmla="*/ 185 w 197"/>
              <a:gd name="T19" fmla="*/ 12 h 227"/>
              <a:gd name="T20" fmla="*/ 149 w 197"/>
              <a:gd name="T21" fmla="*/ 12 h 227"/>
              <a:gd name="T22" fmla="*/ 149 w 197"/>
              <a:gd name="T23" fmla="*/ 0 h 227"/>
              <a:gd name="T24" fmla="*/ 197 w 197"/>
              <a:gd name="T2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227">
                <a:moveTo>
                  <a:pt x="197" y="0"/>
                </a:moveTo>
                <a:lnTo>
                  <a:pt x="197" y="227"/>
                </a:lnTo>
                <a:lnTo>
                  <a:pt x="0" y="227"/>
                </a:lnTo>
                <a:lnTo>
                  <a:pt x="0" y="0"/>
                </a:lnTo>
                <a:lnTo>
                  <a:pt x="48" y="0"/>
                </a:lnTo>
                <a:lnTo>
                  <a:pt x="48" y="12"/>
                </a:lnTo>
                <a:lnTo>
                  <a:pt x="10" y="12"/>
                </a:lnTo>
                <a:lnTo>
                  <a:pt x="10" y="215"/>
                </a:lnTo>
                <a:lnTo>
                  <a:pt x="185" y="215"/>
                </a:lnTo>
                <a:lnTo>
                  <a:pt x="185" y="12"/>
                </a:lnTo>
                <a:lnTo>
                  <a:pt x="149" y="12"/>
                </a:lnTo>
                <a:lnTo>
                  <a:pt x="149" y="0"/>
                </a:lnTo>
                <a:lnTo>
                  <a:pt x="1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8" name="Rectangle 609"/>
          <p:cNvSpPr>
            <a:spLocks noChangeArrowheads="1"/>
          </p:cNvSpPr>
          <p:nvPr/>
        </p:nvSpPr>
        <p:spPr bwMode="auto">
          <a:xfrm>
            <a:off x="3971606" y="1744666"/>
            <a:ext cx="17550" cy="110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9" name="Rectangle 610"/>
          <p:cNvSpPr>
            <a:spLocks noChangeArrowheads="1"/>
          </p:cNvSpPr>
          <p:nvPr/>
        </p:nvSpPr>
        <p:spPr bwMode="auto">
          <a:xfrm>
            <a:off x="3971606" y="1720650"/>
            <a:ext cx="17550" cy="83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0" name="Rectangle 611"/>
          <p:cNvSpPr>
            <a:spLocks noChangeArrowheads="1"/>
          </p:cNvSpPr>
          <p:nvPr/>
        </p:nvSpPr>
        <p:spPr bwMode="auto">
          <a:xfrm>
            <a:off x="3971606" y="1693863"/>
            <a:ext cx="17550" cy="92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1" name="Rectangle 612"/>
          <p:cNvSpPr>
            <a:spLocks noChangeArrowheads="1"/>
          </p:cNvSpPr>
          <p:nvPr/>
        </p:nvSpPr>
        <p:spPr bwMode="auto">
          <a:xfrm>
            <a:off x="3971606" y="1668001"/>
            <a:ext cx="17550" cy="110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2" name="Freeform 613"/>
          <p:cNvSpPr>
            <a:spLocks noEditPoints="1"/>
          </p:cNvSpPr>
          <p:nvPr/>
        </p:nvSpPr>
        <p:spPr bwMode="auto">
          <a:xfrm>
            <a:off x="3894941" y="1539608"/>
            <a:ext cx="52650" cy="49879"/>
          </a:xfrm>
          <a:custGeom>
            <a:avLst/>
            <a:gdLst>
              <a:gd name="T0" fmla="*/ 42 w 57"/>
              <a:gd name="T1" fmla="*/ 7 h 54"/>
              <a:gd name="T2" fmla="*/ 14 w 57"/>
              <a:gd name="T3" fmla="*/ 7 h 54"/>
              <a:gd name="T4" fmla="*/ 14 w 57"/>
              <a:gd name="T5" fmla="*/ 28 h 54"/>
              <a:gd name="T6" fmla="*/ 42 w 57"/>
              <a:gd name="T7" fmla="*/ 28 h 54"/>
              <a:gd name="T8" fmla="*/ 42 w 57"/>
              <a:gd name="T9" fmla="*/ 7 h 54"/>
              <a:gd name="T10" fmla="*/ 57 w 57"/>
              <a:gd name="T11" fmla="*/ 28 h 54"/>
              <a:gd name="T12" fmla="*/ 57 w 57"/>
              <a:gd name="T13" fmla="*/ 54 h 54"/>
              <a:gd name="T14" fmla="*/ 0 w 57"/>
              <a:gd name="T15" fmla="*/ 54 h 54"/>
              <a:gd name="T16" fmla="*/ 0 w 57"/>
              <a:gd name="T17" fmla="*/ 28 h 54"/>
              <a:gd name="T18" fmla="*/ 7 w 57"/>
              <a:gd name="T19" fmla="*/ 28 h 54"/>
              <a:gd name="T20" fmla="*/ 7 w 57"/>
              <a:gd name="T21" fmla="*/ 0 h 54"/>
              <a:gd name="T22" fmla="*/ 52 w 57"/>
              <a:gd name="T23" fmla="*/ 0 h 54"/>
              <a:gd name="T24" fmla="*/ 52 w 57"/>
              <a:gd name="T25" fmla="*/ 28 h 54"/>
              <a:gd name="T26" fmla="*/ 57 w 57"/>
              <a:gd name="T27" fmla="*/ 2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" h="54">
                <a:moveTo>
                  <a:pt x="42" y="7"/>
                </a:moveTo>
                <a:lnTo>
                  <a:pt x="14" y="7"/>
                </a:lnTo>
                <a:lnTo>
                  <a:pt x="14" y="28"/>
                </a:lnTo>
                <a:lnTo>
                  <a:pt x="42" y="28"/>
                </a:lnTo>
                <a:lnTo>
                  <a:pt x="42" y="7"/>
                </a:lnTo>
                <a:close/>
                <a:moveTo>
                  <a:pt x="57" y="28"/>
                </a:moveTo>
                <a:lnTo>
                  <a:pt x="57" y="54"/>
                </a:lnTo>
                <a:lnTo>
                  <a:pt x="0" y="54"/>
                </a:lnTo>
                <a:lnTo>
                  <a:pt x="0" y="28"/>
                </a:lnTo>
                <a:lnTo>
                  <a:pt x="7" y="28"/>
                </a:lnTo>
                <a:lnTo>
                  <a:pt x="7" y="0"/>
                </a:lnTo>
                <a:lnTo>
                  <a:pt x="52" y="0"/>
                </a:lnTo>
                <a:lnTo>
                  <a:pt x="52" y="28"/>
                </a:lnTo>
                <a:lnTo>
                  <a:pt x="57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3" name="Freeform 614"/>
          <p:cNvSpPr>
            <a:spLocks noEditPoints="1"/>
          </p:cNvSpPr>
          <p:nvPr/>
        </p:nvSpPr>
        <p:spPr bwMode="auto">
          <a:xfrm>
            <a:off x="3866307" y="1700329"/>
            <a:ext cx="67429" cy="61887"/>
          </a:xfrm>
          <a:custGeom>
            <a:avLst/>
            <a:gdLst>
              <a:gd name="T0" fmla="*/ 73 w 73"/>
              <a:gd name="T1" fmla="*/ 67 h 67"/>
              <a:gd name="T2" fmla="*/ 59 w 73"/>
              <a:gd name="T3" fmla="*/ 67 h 67"/>
              <a:gd name="T4" fmla="*/ 14 w 73"/>
              <a:gd name="T5" fmla="*/ 67 h 67"/>
              <a:gd name="T6" fmla="*/ 0 w 73"/>
              <a:gd name="T7" fmla="*/ 67 h 67"/>
              <a:gd name="T8" fmla="*/ 0 w 73"/>
              <a:gd name="T9" fmla="*/ 29 h 67"/>
              <a:gd name="T10" fmla="*/ 36 w 73"/>
              <a:gd name="T11" fmla="*/ 0 h 67"/>
              <a:gd name="T12" fmla="*/ 73 w 73"/>
              <a:gd name="T13" fmla="*/ 29 h 67"/>
              <a:gd name="T14" fmla="*/ 73 w 73"/>
              <a:gd name="T15" fmla="*/ 67 h 67"/>
              <a:gd name="T16" fmla="*/ 52 w 73"/>
              <a:gd name="T17" fmla="*/ 57 h 67"/>
              <a:gd name="T18" fmla="*/ 52 w 73"/>
              <a:gd name="T19" fmla="*/ 45 h 67"/>
              <a:gd name="T20" fmla="*/ 40 w 73"/>
              <a:gd name="T21" fmla="*/ 45 h 67"/>
              <a:gd name="T22" fmla="*/ 40 w 73"/>
              <a:gd name="T23" fmla="*/ 57 h 67"/>
              <a:gd name="T24" fmla="*/ 52 w 73"/>
              <a:gd name="T25" fmla="*/ 57 h 67"/>
              <a:gd name="T26" fmla="*/ 52 w 73"/>
              <a:gd name="T27" fmla="*/ 41 h 67"/>
              <a:gd name="T28" fmla="*/ 52 w 73"/>
              <a:gd name="T29" fmla="*/ 26 h 67"/>
              <a:gd name="T30" fmla="*/ 38 w 73"/>
              <a:gd name="T31" fmla="*/ 26 h 67"/>
              <a:gd name="T32" fmla="*/ 38 w 73"/>
              <a:gd name="T33" fmla="*/ 41 h 67"/>
              <a:gd name="T34" fmla="*/ 52 w 73"/>
              <a:gd name="T35" fmla="*/ 41 h 67"/>
              <a:gd name="T36" fmla="*/ 33 w 73"/>
              <a:gd name="T37" fmla="*/ 57 h 67"/>
              <a:gd name="T38" fmla="*/ 33 w 73"/>
              <a:gd name="T39" fmla="*/ 45 h 67"/>
              <a:gd name="T40" fmla="*/ 21 w 73"/>
              <a:gd name="T41" fmla="*/ 45 h 67"/>
              <a:gd name="T42" fmla="*/ 21 w 73"/>
              <a:gd name="T43" fmla="*/ 57 h 67"/>
              <a:gd name="T44" fmla="*/ 33 w 73"/>
              <a:gd name="T45" fmla="*/ 57 h 67"/>
              <a:gd name="T46" fmla="*/ 33 w 73"/>
              <a:gd name="T47" fmla="*/ 41 h 67"/>
              <a:gd name="T48" fmla="*/ 33 w 73"/>
              <a:gd name="T49" fmla="*/ 26 h 67"/>
              <a:gd name="T50" fmla="*/ 21 w 73"/>
              <a:gd name="T51" fmla="*/ 26 h 67"/>
              <a:gd name="T52" fmla="*/ 21 w 73"/>
              <a:gd name="T53" fmla="*/ 41 h 67"/>
              <a:gd name="T54" fmla="*/ 33 w 73"/>
              <a:gd name="T55" fmla="*/ 4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3" h="67">
                <a:moveTo>
                  <a:pt x="73" y="67"/>
                </a:moveTo>
                <a:lnTo>
                  <a:pt x="59" y="67"/>
                </a:lnTo>
                <a:lnTo>
                  <a:pt x="14" y="67"/>
                </a:lnTo>
                <a:lnTo>
                  <a:pt x="0" y="67"/>
                </a:lnTo>
                <a:lnTo>
                  <a:pt x="0" y="29"/>
                </a:lnTo>
                <a:lnTo>
                  <a:pt x="36" y="0"/>
                </a:lnTo>
                <a:lnTo>
                  <a:pt x="73" y="29"/>
                </a:lnTo>
                <a:lnTo>
                  <a:pt x="73" y="67"/>
                </a:lnTo>
                <a:close/>
                <a:moveTo>
                  <a:pt x="52" y="57"/>
                </a:moveTo>
                <a:lnTo>
                  <a:pt x="52" y="45"/>
                </a:lnTo>
                <a:lnTo>
                  <a:pt x="40" y="45"/>
                </a:lnTo>
                <a:lnTo>
                  <a:pt x="40" y="57"/>
                </a:lnTo>
                <a:lnTo>
                  <a:pt x="52" y="57"/>
                </a:lnTo>
                <a:close/>
                <a:moveTo>
                  <a:pt x="52" y="41"/>
                </a:moveTo>
                <a:lnTo>
                  <a:pt x="52" y="26"/>
                </a:lnTo>
                <a:lnTo>
                  <a:pt x="38" y="26"/>
                </a:lnTo>
                <a:lnTo>
                  <a:pt x="38" y="41"/>
                </a:lnTo>
                <a:lnTo>
                  <a:pt x="52" y="41"/>
                </a:lnTo>
                <a:close/>
                <a:moveTo>
                  <a:pt x="33" y="57"/>
                </a:moveTo>
                <a:lnTo>
                  <a:pt x="33" y="45"/>
                </a:lnTo>
                <a:lnTo>
                  <a:pt x="21" y="45"/>
                </a:lnTo>
                <a:lnTo>
                  <a:pt x="21" y="57"/>
                </a:lnTo>
                <a:lnTo>
                  <a:pt x="33" y="57"/>
                </a:lnTo>
                <a:close/>
                <a:moveTo>
                  <a:pt x="33" y="41"/>
                </a:moveTo>
                <a:lnTo>
                  <a:pt x="33" y="26"/>
                </a:lnTo>
                <a:lnTo>
                  <a:pt x="21" y="26"/>
                </a:lnTo>
                <a:lnTo>
                  <a:pt x="21" y="41"/>
                </a:lnTo>
                <a:lnTo>
                  <a:pt x="33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4" name="Rectangle 615"/>
          <p:cNvSpPr>
            <a:spLocks noChangeArrowheads="1"/>
          </p:cNvSpPr>
          <p:nvPr/>
        </p:nvSpPr>
        <p:spPr bwMode="auto">
          <a:xfrm>
            <a:off x="3859841" y="1655069"/>
            <a:ext cx="63734" cy="83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5" name="Rectangle 616"/>
          <p:cNvSpPr>
            <a:spLocks noChangeArrowheads="1"/>
          </p:cNvSpPr>
          <p:nvPr/>
        </p:nvSpPr>
        <p:spPr bwMode="auto">
          <a:xfrm>
            <a:off x="3859841" y="1628282"/>
            <a:ext cx="63734" cy="110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6" name="Freeform 617"/>
          <p:cNvSpPr/>
          <p:nvPr/>
        </p:nvSpPr>
        <p:spPr bwMode="auto">
          <a:xfrm>
            <a:off x="3851529" y="1680932"/>
            <a:ext cx="97910" cy="46184"/>
          </a:xfrm>
          <a:custGeom>
            <a:avLst/>
            <a:gdLst>
              <a:gd name="T0" fmla="*/ 5 w 45"/>
              <a:gd name="T1" fmla="*/ 20 h 21"/>
              <a:gd name="T2" fmla="*/ 1 w 45"/>
              <a:gd name="T3" fmla="*/ 20 h 21"/>
              <a:gd name="T4" fmla="*/ 1 w 45"/>
              <a:gd name="T5" fmla="*/ 16 h 21"/>
              <a:gd name="T6" fmla="*/ 20 w 45"/>
              <a:gd name="T7" fmla="*/ 1 h 21"/>
              <a:gd name="T8" fmla="*/ 22 w 45"/>
              <a:gd name="T9" fmla="*/ 0 h 21"/>
              <a:gd name="T10" fmla="*/ 25 w 45"/>
              <a:gd name="T11" fmla="*/ 1 h 21"/>
              <a:gd name="T12" fmla="*/ 44 w 45"/>
              <a:gd name="T13" fmla="*/ 16 h 21"/>
              <a:gd name="T14" fmla="*/ 44 w 45"/>
              <a:gd name="T15" fmla="*/ 20 h 21"/>
              <a:gd name="T16" fmla="*/ 40 w 45"/>
              <a:gd name="T17" fmla="*/ 20 h 21"/>
              <a:gd name="T18" fmla="*/ 22 w 45"/>
              <a:gd name="T19" fmla="*/ 6 h 21"/>
              <a:gd name="T20" fmla="*/ 5 w 45"/>
              <a:gd name="T21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21">
                <a:moveTo>
                  <a:pt x="5" y="20"/>
                </a:moveTo>
                <a:cubicBezTo>
                  <a:pt x="3" y="21"/>
                  <a:pt x="2" y="21"/>
                  <a:pt x="1" y="20"/>
                </a:cubicBezTo>
                <a:cubicBezTo>
                  <a:pt x="0" y="18"/>
                  <a:pt x="0" y="17"/>
                  <a:pt x="1" y="16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2" y="0"/>
                </a:cubicBezTo>
                <a:cubicBezTo>
                  <a:pt x="23" y="0"/>
                  <a:pt x="24" y="0"/>
                  <a:pt x="25" y="1"/>
                </a:cubicBezTo>
                <a:cubicBezTo>
                  <a:pt x="44" y="16"/>
                  <a:pt x="44" y="16"/>
                  <a:pt x="44" y="16"/>
                </a:cubicBezTo>
                <a:cubicBezTo>
                  <a:pt x="45" y="17"/>
                  <a:pt x="45" y="18"/>
                  <a:pt x="44" y="20"/>
                </a:cubicBezTo>
                <a:cubicBezTo>
                  <a:pt x="43" y="21"/>
                  <a:pt x="41" y="21"/>
                  <a:pt x="40" y="20"/>
                </a:cubicBezTo>
                <a:cubicBezTo>
                  <a:pt x="22" y="6"/>
                  <a:pt x="22" y="6"/>
                  <a:pt x="22" y="6"/>
                </a:cubicBezTo>
                <a:lnTo>
                  <a:pt x="5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7" name="Oval 618"/>
          <p:cNvSpPr>
            <a:spLocks noChangeArrowheads="1"/>
          </p:cNvSpPr>
          <p:nvPr/>
        </p:nvSpPr>
        <p:spPr bwMode="auto">
          <a:xfrm>
            <a:off x="4194214" y="1504507"/>
            <a:ext cx="329755" cy="32698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8" name="Freeform 619"/>
          <p:cNvSpPr/>
          <p:nvPr/>
        </p:nvSpPr>
        <p:spPr bwMode="auto">
          <a:xfrm>
            <a:off x="4359553" y="1559006"/>
            <a:ext cx="100682" cy="216142"/>
          </a:xfrm>
          <a:custGeom>
            <a:avLst/>
            <a:gdLst>
              <a:gd name="T0" fmla="*/ 24 w 46"/>
              <a:gd name="T1" fmla="*/ 27 h 99"/>
              <a:gd name="T2" fmla="*/ 11 w 46"/>
              <a:gd name="T3" fmla="*/ 0 h 99"/>
              <a:gd name="T4" fmla="*/ 35 w 46"/>
              <a:gd name="T5" fmla="*/ 17 h 99"/>
              <a:gd name="T6" fmla="*/ 28 w 46"/>
              <a:gd name="T7" fmla="*/ 54 h 99"/>
              <a:gd name="T8" fmla="*/ 42 w 46"/>
              <a:gd name="T9" fmla="*/ 84 h 99"/>
              <a:gd name="T10" fmla="*/ 38 w 46"/>
              <a:gd name="T11" fmla="*/ 96 h 99"/>
              <a:gd name="T12" fmla="*/ 31 w 46"/>
              <a:gd name="T13" fmla="*/ 99 h 99"/>
              <a:gd name="T14" fmla="*/ 25 w 46"/>
              <a:gd name="T15" fmla="*/ 87 h 99"/>
              <a:gd name="T16" fmla="*/ 32 w 46"/>
              <a:gd name="T17" fmla="*/ 84 h 99"/>
              <a:gd name="T18" fmla="*/ 26 w 46"/>
              <a:gd name="T19" fmla="*/ 72 h 99"/>
              <a:gd name="T20" fmla="*/ 20 w 46"/>
              <a:gd name="T21" fmla="*/ 75 h 99"/>
              <a:gd name="T22" fmla="*/ 12 w 46"/>
              <a:gd name="T23" fmla="*/ 62 h 99"/>
              <a:gd name="T24" fmla="*/ 0 w 46"/>
              <a:gd name="T25" fmla="*/ 62 h 99"/>
              <a:gd name="T26" fmla="*/ 24 w 46"/>
              <a:gd name="T27" fmla="*/ 2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99">
                <a:moveTo>
                  <a:pt x="24" y="27"/>
                </a:moveTo>
                <a:cubicBezTo>
                  <a:pt x="24" y="16"/>
                  <a:pt x="19" y="6"/>
                  <a:pt x="11" y="0"/>
                </a:cubicBezTo>
                <a:cubicBezTo>
                  <a:pt x="21" y="1"/>
                  <a:pt x="31" y="7"/>
                  <a:pt x="35" y="17"/>
                </a:cubicBezTo>
                <a:cubicBezTo>
                  <a:pt x="42" y="30"/>
                  <a:pt x="38" y="45"/>
                  <a:pt x="28" y="54"/>
                </a:cubicBezTo>
                <a:cubicBezTo>
                  <a:pt x="42" y="84"/>
                  <a:pt x="42" y="84"/>
                  <a:pt x="42" y="84"/>
                </a:cubicBezTo>
                <a:cubicBezTo>
                  <a:pt x="42" y="84"/>
                  <a:pt x="46" y="92"/>
                  <a:pt x="38" y="96"/>
                </a:cubicBezTo>
                <a:cubicBezTo>
                  <a:pt x="31" y="99"/>
                  <a:pt x="31" y="99"/>
                  <a:pt x="31" y="99"/>
                </a:cubicBezTo>
                <a:cubicBezTo>
                  <a:pt x="25" y="87"/>
                  <a:pt x="25" y="87"/>
                  <a:pt x="25" y="87"/>
                </a:cubicBezTo>
                <a:cubicBezTo>
                  <a:pt x="32" y="84"/>
                  <a:pt x="32" y="84"/>
                  <a:pt x="32" y="84"/>
                </a:cubicBezTo>
                <a:cubicBezTo>
                  <a:pt x="26" y="72"/>
                  <a:pt x="26" y="72"/>
                  <a:pt x="26" y="72"/>
                </a:cubicBezTo>
                <a:cubicBezTo>
                  <a:pt x="20" y="75"/>
                  <a:pt x="20" y="75"/>
                  <a:pt x="20" y="75"/>
                </a:cubicBezTo>
                <a:cubicBezTo>
                  <a:pt x="12" y="62"/>
                  <a:pt x="12" y="62"/>
                  <a:pt x="12" y="62"/>
                </a:cubicBezTo>
                <a:cubicBezTo>
                  <a:pt x="8" y="63"/>
                  <a:pt x="4" y="62"/>
                  <a:pt x="0" y="62"/>
                </a:cubicBezTo>
                <a:cubicBezTo>
                  <a:pt x="14" y="57"/>
                  <a:pt x="24" y="43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9" name="Freeform 620"/>
          <p:cNvSpPr>
            <a:spLocks noEditPoints="1"/>
          </p:cNvSpPr>
          <p:nvPr/>
        </p:nvSpPr>
        <p:spPr bwMode="auto">
          <a:xfrm>
            <a:off x="4261643" y="1547921"/>
            <a:ext cx="137629" cy="227226"/>
          </a:xfrm>
          <a:custGeom>
            <a:avLst/>
            <a:gdLst>
              <a:gd name="T0" fmla="*/ 41 w 63"/>
              <a:gd name="T1" fmla="*/ 94 h 104"/>
              <a:gd name="T2" fmla="*/ 32 w 63"/>
              <a:gd name="T3" fmla="*/ 104 h 104"/>
              <a:gd name="T4" fmla="*/ 25 w 63"/>
              <a:gd name="T5" fmla="*/ 104 h 104"/>
              <a:gd name="T6" fmla="*/ 25 w 63"/>
              <a:gd name="T7" fmla="*/ 90 h 104"/>
              <a:gd name="T8" fmla="*/ 32 w 63"/>
              <a:gd name="T9" fmla="*/ 90 h 104"/>
              <a:gd name="T10" fmla="*/ 32 w 63"/>
              <a:gd name="T11" fmla="*/ 77 h 104"/>
              <a:gd name="T12" fmla="*/ 25 w 63"/>
              <a:gd name="T13" fmla="*/ 77 h 104"/>
              <a:gd name="T14" fmla="*/ 23 w 63"/>
              <a:gd name="T15" fmla="*/ 62 h 104"/>
              <a:gd name="T16" fmla="*/ 0 w 63"/>
              <a:gd name="T17" fmla="*/ 32 h 104"/>
              <a:gd name="T18" fmla="*/ 32 w 63"/>
              <a:gd name="T19" fmla="*/ 0 h 104"/>
              <a:gd name="T20" fmla="*/ 63 w 63"/>
              <a:gd name="T21" fmla="*/ 32 h 104"/>
              <a:gd name="T22" fmla="*/ 41 w 63"/>
              <a:gd name="T23" fmla="*/ 62 h 104"/>
              <a:gd name="T24" fmla="*/ 41 w 63"/>
              <a:gd name="T25" fmla="*/ 94 h 104"/>
              <a:gd name="T26" fmla="*/ 53 w 63"/>
              <a:gd name="T27" fmla="*/ 32 h 104"/>
              <a:gd name="T28" fmla="*/ 32 w 63"/>
              <a:gd name="T29" fmla="*/ 11 h 104"/>
              <a:gd name="T30" fmla="*/ 11 w 63"/>
              <a:gd name="T31" fmla="*/ 32 h 104"/>
              <a:gd name="T32" fmla="*/ 32 w 63"/>
              <a:gd name="T33" fmla="*/ 53 h 104"/>
              <a:gd name="T34" fmla="*/ 53 w 63"/>
              <a:gd name="T35" fmla="*/ 3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" h="104">
                <a:moveTo>
                  <a:pt x="41" y="94"/>
                </a:moveTo>
                <a:cubicBezTo>
                  <a:pt x="41" y="94"/>
                  <a:pt x="41" y="104"/>
                  <a:pt x="32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5" y="90"/>
                  <a:pt x="25" y="90"/>
                  <a:pt x="25" y="90"/>
                </a:cubicBezTo>
                <a:cubicBezTo>
                  <a:pt x="32" y="90"/>
                  <a:pt x="32" y="90"/>
                  <a:pt x="32" y="90"/>
                </a:cubicBezTo>
                <a:cubicBezTo>
                  <a:pt x="32" y="77"/>
                  <a:pt x="32" y="77"/>
                  <a:pt x="32" y="77"/>
                </a:cubicBezTo>
                <a:cubicBezTo>
                  <a:pt x="25" y="77"/>
                  <a:pt x="25" y="77"/>
                  <a:pt x="25" y="77"/>
                </a:cubicBezTo>
                <a:cubicBezTo>
                  <a:pt x="23" y="62"/>
                  <a:pt x="23" y="62"/>
                  <a:pt x="23" y="62"/>
                </a:cubicBezTo>
                <a:cubicBezTo>
                  <a:pt x="10" y="59"/>
                  <a:pt x="0" y="46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3" y="14"/>
                  <a:pt x="63" y="32"/>
                </a:cubicBezTo>
                <a:cubicBezTo>
                  <a:pt x="63" y="46"/>
                  <a:pt x="54" y="58"/>
                  <a:pt x="41" y="62"/>
                </a:cubicBezTo>
                <a:lnTo>
                  <a:pt x="41" y="94"/>
                </a:lnTo>
                <a:close/>
                <a:moveTo>
                  <a:pt x="53" y="32"/>
                </a:moveTo>
                <a:cubicBezTo>
                  <a:pt x="53" y="20"/>
                  <a:pt x="44" y="11"/>
                  <a:pt x="32" y="11"/>
                </a:cubicBezTo>
                <a:cubicBezTo>
                  <a:pt x="20" y="11"/>
                  <a:pt x="11" y="20"/>
                  <a:pt x="11" y="32"/>
                </a:cubicBezTo>
                <a:cubicBezTo>
                  <a:pt x="11" y="44"/>
                  <a:pt x="20" y="53"/>
                  <a:pt x="32" y="53"/>
                </a:cubicBezTo>
                <a:cubicBezTo>
                  <a:pt x="44" y="53"/>
                  <a:pt x="53" y="44"/>
                  <a:pt x="53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0" name="Oval 621"/>
          <p:cNvSpPr>
            <a:spLocks noChangeArrowheads="1"/>
          </p:cNvSpPr>
          <p:nvPr/>
        </p:nvSpPr>
        <p:spPr bwMode="auto">
          <a:xfrm>
            <a:off x="4608948" y="1508203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1" name="Freeform 622"/>
          <p:cNvSpPr>
            <a:spLocks noEditPoints="1"/>
          </p:cNvSpPr>
          <p:nvPr/>
        </p:nvSpPr>
        <p:spPr bwMode="auto">
          <a:xfrm>
            <a:off x="4748424" y="1587639"/>
            <a:ext cx="124697" cy="165340"/>
          </a:xfrm>
          <a:custGeom>
            <a:avLst/>
            <a:gdLst>
              <a:gd name="T0" fmla="*/ 135 w 135"/>
              <a:gd name="T1" fmla="*/ 179 h 179"/>
              <a:gd name="T2" fmla="*/ 0 w 135"/>
              <a:gd name="T3" fmla="*/ 179 h 179"/>
              <a:gd name="T4" fmla="*/ 0 w 135"/>
              <a:gd name="T5" fmla="*/ 0 h 179"/>
              <a:gd name="T6" fmla="*/ 135 w 135"/>
              <a:gd name="T7" fmla="*/ 0 h 179"/>
              <a:gd name="T8" fmla="*/ 135 w 135"/>
              <a:gd name="T9" fmla="*/ 179 h 179"/>
              <a:gd name="T10" fmla="*/ 118 w 135"/>
              <a:gd name="T11" fmla="*/ 16 h 179"/>
              <a:gd name="T12" fmla="*/ 17 w 135"/>
              <a:gd name="T13" fmla="*/ 16 h 179"/>
              <a:gd name="T14" fmla="*/ 17 w 135"/>
              <a:gd name="T15" fmla="*/ 160 h 179"/>
              <a:gd name="T16" fmla="*/ 118 w 135"/>
              <a:gd name="T17" fmla="*/ 160 h 179"/>
              <a:gd name="T18" fmla="*/ 118 w 135"/>
              <a:gd name="T19" fmla="*/ 1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179">
                <a:moveTo>
                  <a:pt x="135" y="179"/>
                </a:moveTo>
                <a:lnTo>
                  <a:pt x="0" y="179"/>
                </a:lnTo>
                <a:lnTo>
                  <a:pt x="0" y="0"/>
                </a:lnTo>
                <a:lnTo>
                  <a:pt x="135" y="0"/>
                </a:lnTo>
                <a:lnTo>
                  <a:pt x="135" y="179"/>
                </a:lnTo>
                <a:close/>
                <a:moveTo>
                  <a:pt x="118" y="16"/>
                </a:moveTo>
                <a:lnTo>
                  <a:pt x="17" y="16"/>
                </a:lnTo>
                <a:lnTo>
                  <a:pt x="17" y="160"/>
                </a:lnTo>
                <a:lnTo>
                  <a:pt x="118" y="160"/>
                </a:lnTo>
                <a:lnTo>
                  <a:pt x="11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2" name="Freeform 623"/>
          <p:cNvSpPr>
            <a:spLocks noEditPoints="1"/>
          </p:cNvSpPr>
          <p:nvPr/>
        </p:nvSpPr>
        <p:spPr bwMode="auto">
          <a:xfrm>
            <a:off x="4685612" y="1570090"/>
            <a:ext cx="51726" cy="205058"/>
          </a:xfrm>
          <a:custGeom>
            <a:avLst/>
            <a:gdLst>
              <a:gd name="T0" fmla="*/ 24 w 24"/>
              <a:gd name="T1" fmla="*/ 84 h 94"/>
              <a:gd name="T2" fmla="*/ 0 w 24"/>
              <a:gd name="T3" fmla="*/ 94 h 94"/>
              <a:gd name="T4" fmla="*/ 0 w 24"/>
              <a:gd name="T5" fmla="*/ 0 h 94"/>
              <a:gd name="T6" fmla="*/ 24 w 24"/>
              <a:gd name="T7" fmla="*/ 8 h 94"/>
              <a:gd name="T8" fmla="*/ 24 w 24"/>
              <a:gd name="T9" fmla="*/ 84 h 94"/>
              <a:gd name="T10" fmla="*/ 10 w 24"/>
              <a:gd name="T11" fmla="*/ 31 h 94"/>
              <a:gd name="T12" fmla="*/ 9 w 24"/>
              <a:gd name="T13" fmla="*/ 30 h 94"/>
              <a:gd name="T14" fmla="*/ 6 w 24"/>
              <a:gd name="T15" fmla="*/ 33 h 94"/>
              <a:gd name="T16" fmla="*/ 6 w 24"/>
              <a:gd name="T17" fmla="*/ 39 h 94"/>
              <a:gd name="T18" fmla="*/ 7 w 24"/>
              <a:gd name="T19" fmla="*/ 41 h 94"/>
              <a:gd name="T20" fmla="*/ 9 w 24"/>
              <a:gd name="T21" fmla="*/ 42 h 94"/>
              <a:gd name="T22" fmla="*/ 11 w 24"/>
              <a:gd name="T23" fmla="*/ 39 h 94"/>
              <a:gd name="T24" fmla="*/ 11 w 24"/>
              <a:gd name="T25" fmla="*/ 33 h 94"/>
              <a:gd name="T26" fmla="*/ 10 w 24"/>
              <a:gd name="T27" fmla="*/ 3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" h="94">
                <a:moveTo>
                  <a:pt x="24" y="84"/>
                </a:moveTo>
                <a:cubicBezTo>
                  <a:pt x="0" y="94"/>
                  <a:pt x="0" y="94"/>
                  <a:pt x="0" y="94"/>
                </a:cubicBezTo>
                <a:cubicBezTo>
                  <a:pt x="0" y="0"/>
                  <a:pt x="0" y="0"/>
                  <a:pt x="0" y="0"/>
                </a:cubicBezTo>
                <a:cubicBezTo>
                  <a:pt x="24" y="8"/>
                  <a:pt x="24" y="8"/>
                  <a:pt x="24" y="8"/>
                </a:cubicBezTo>
                <a:lnTo>
                  <a:pt x="24" y="84"/>
                </a:lnTo>
                <a:close/>
                <a:moveTo>
                  <a:pt x="10" y="31"/>
                </a:moveTo>
                <a:cubicBezTo>
                  <a:pt x="10" y="30"/>
                  <a:pt x="9" y="30"/>
                  <a:pt x="9" y="30"/>
                </a:cubicBezTo>
                <a:cubicBezTo>
                  <a:pt x="7" y="30"/>
                  <a:pt x="6" y="31"/>
                  <a:pt x="6" y="33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40"/>
                  <a:pt x="7" y="41"/>
                  <a:pt x="7" y="41"/>
                </a:cubicBezTo>
                <a:cubicBezTo>
                  <a:pt x="7" y="42"/>
                  <a:pt x="8" y="42"/>
                  <a:pt x="9" y="42"/>
                </a:cubicBezTo>
                <a:cubicBezTo>
                  <a:pt x="10" y="42"/>
                  <a:pt x="11" y="41"/>
                  <a:pt x="11" y="39"/>
                </a:cubicBezTo>
                <a:cubicBezTo>
                  <a:pt x="11" y="33"/>
                  <a:pt x="11" y="33"/>
                  <a:pt x="11" y="33"/>
                </a:cubicBezTo>
                <a:cubicBezTo>
                  <a:pt x="11" y="32"/>
                  <a:pt x="11" y="31"/>
                  <a:pt x="1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3" name="Oval 629"/>
          <p:cNvSpPr>
            <a:spLocks noChangeArrowheads="1"/>
          </p:cNvSpPr>
          <p:nvPr/>
        </p:nvSpPr>
        <p:spPr bwMode="auto">
          <a:xfrm>
            <a:off x="5045849" y="1508203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4" name="Freeform 630"/>
          <p:cNvSpPr>
            <a:spLocks noEditPoints="1"/>
          </p:cNvSpPr>
          <p:nvPr/>
        </p:nvSpPr>
        <p:spPr bwMode="auto">
          <a:xfrm>
            <a:off x="5167775" y="1618121"/>
            <a:ext cx="120079" cy="106224"/>
          </a:xfrm>
          <a:custGeom>
            <a:avLst/>
            <a:gdLst>
              <a:gd name="T0" fmla="*/ 92 w 130"/>
              <a:gd name="T1" fmla="*/ 68 h 115"/>
              <a:gd name="T2" fmla="*/ 92 w 130"/>
              <a:gd name="T3" fmla="*/ 47 h 115"/>
              <a:gd name="T4" fmla="*/ 71 w 130"/>
              <a:gd name="T5" fmla="*/ 47 h 115"/>
              <a:gd name="T6" fmla="*/ 71 w 130"/>
              <a:gd name="T7" fmla="*/ 68 h 115"/>
              <a:gd name="T8" fmla="*/ 92 w 130"/>
              <a:gd name="T9" fmla="*/ 68 h 115"/>
              <a:gd name="T10" fmla="*/ 0 w 130"/>
              <a:gd name="T11" fmla="*/ 115 h 115"/>
              <a:gd name="T12" fmla="*/ 0 w 130"/>
              <a:gd name="T13" fmla="*/ 52 h 115"/>
              <a:gd name="T14" fmla="*/ 66 w 130"/>
              <a:gd name="T15" fmla="*/ 0 h 115"/>
              <a:gd name="T16" fmla="*/ 130 w 130"/>
              <a:gd name="T17" fmla="*/ 52 h 115"/>
              <a:gd name="T18" fmla="*/ 130 w 130"/>
              <a:gd name="T19" fmla="*/ 115 h 115"/>
              <a:gd name="T20" fmla="*/ 104 w 130"/>
              <a:gd name="T21" fmla="*/ 115 h 115"/>
              <a:gd name="T22" fmla="*/ 26 w 130"/>
              <a:gd name="T23" fmla="*/ 115 h 115"/>
              <a:gd name="T24" fmla="*/ 0 w 130"/>
              <a:gd name="T25" fmla="*/ 115 h 115"/>
              <a:gd name="T26" fmla="*/ 59 w 130"/>
              <a:gd name="T27" fmla="*/ 68 h 115"/>
              <a:gd name="T28" fmla="*/ 59 w 130"/>
              <a:gd name="T29" fmla="*/ 47 h 115"/>
              <a:gd name="T30" fmla="*/ 38 w 130"/>
              <a:gd name="T31" fmla="*/ 47 h 115"/>
              <a:gd name="T32" fmla="*/ 38 w 130"/>
              <a:gd name="T33" fmla="*/ 68 h 115"/>
              <a:gd name="T34" fmla="*/ 59 w 130"/>
              <a:gd name="T35" fmla="*/ 68 h 115"/>
              <a:gd name="T36" fmla="*/ 92 w 130"/>
              <a:gd name="T37" fmla="*/ 99 h 115"/>
              <a:gd name="T38" fmla="*/ 92 w 130"/>
              <a:gd name="T39" fmla="*/ 78 h 115"/>
              <a:gd name="T40" fmla="*/ 69 w 130"/>
              <a:gd name="T41" fmla="*/ 78 h 115"/>
              <a:gd name="T42" fmla="*/ 69 w 130"/>
              <a:gd name="T43" fmla="*/ 99 h 115"/>
              <a:gd name="T44" fmla="*/ 92 w 130"/>
              <a:gd name="T45" fmla="*/ 99 h 115"/>
              <a:gd name="T46" fmla="*/ 59 w 130"/>
              <a:gd name="T47" fmla="*/ 99 h 115"/>
              <a:gd name="T48" fmla="*/ 59 w 130"/>
              <a:gd name="T49" fmla="*/ 78 h 115"/>
              <a:gd name="T50" fmla="*/ 38 w 130"/>
              <a:gd name="T51" fmla="*/ 78 h 115"/>
              <a:gd name="T52" fmla="*/ 38 w 130"/>
              <a:gd name="T53" fmla="*/ 99 h 115"/>
              <a:gd name="T54" fmla="*/ 59 w 130"/>
              <a:gd name="T55" fmla="*/ 9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0" h="115">
                <a:moveTo>
                  <a:pt x="92" y="68"/>
                </a:moveTo>
                <a:lnTo>
                  <a:pt x="92" y="47"/>
                </a:lnTo>
                <a:lnTo>
                  <a:pt x="71" y="47"/>
                </a:lnTo>
                <a:lnTo>
                  <a:pt x="71" y="68"/>
                </a:lnTo>
                <a:lnTo>
                  <a:pt x="92" y="68"/>
                </a:lnTo>
                <a:close/>
                <a:moveTo>
                  <a:pt x="0" y="115"/>
                </a:moveTo>
                <a:lnTo>
                  <a:pt x="0" y="52"/>
                </a:lnTo>
                <a:lnTo>
                  <a:pt x="66" y="0"/>
                </a:lnTo>
                <a:lnTo>
                  <a:pt x="130" y="52"/>
                </a:lnTo>
                <a:lnTo>
                  <a:pt x="130" y="115"/>
                </a:lnTo>
                <a:lnTo>
                  <a:pt x="104" y="115"/>
                </a:lnTo>
                <a:lnTo>
                  <a:pt x="26" y="115"/>
                </a:lnTo>
                <a:lnTo>
                  <a:pt x="0" y="115"/>
                </a:lnTo>
                <a:close/>
                <a:moveTo>
                  <a:pt x="59" y="68"/>
                </a:moveTo>
                <a:lnTo>
                  <a:pt x="59" y="47"/>
                </a:lnTo>
                <a:lnTo>
                  <a:pt x="38" y="47"/>
                </a:lnTo>
                <a:lnTo>
                  <a:pt x="38" y="68"/>
                </a:lnTo>
                <a:lnTo>
                  <a:pt x="59" y="68"/>
                </a:lnTo>
                <a:close/>
                <a:moveTo>
                  <a:pt x="92" y="99"/>
                </a:moveTo>
                <a:lnTo>
                  <a:pt x="92" y="78"/>
                </a:lnTo>
                <a:lnTo>
                  <a:pt x="69" y="78"/>
                </a:lnTo>
                <a:lnTo>
                  <a:pt x="69" y="99"/>
                </a:lnTo>
                <a:lnTo>
                  <a:pt x="92" y="99"/>
                </a:lnTo>
                <a:close/>
                <a:moveTo>
                  <a:pt x="59" y="99"/>
                </a:moveTo>
                <a:lnTo>
                  <a:pt x="59" y="78"/>
                </a:lnTo>
                <a:lnTo>
                  <a:pt x="38" y="78"/>
                </a:lnTo>
                <a:lnTo>
                  <a:pt x="38" y="99"/>
                </a:lnTo>
                <a:lnTo>
                  <a:pt x="5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5" name="Freeform 631"/>
          <p:cNvSpPr/>
          <p:nvPr/>
        </p:nvSpPr>
        <p:spPr bwMode="auto">
          <a:xfrm>
            <a:off x="5141912" y="1584869"/>
            <a:ext cx="171805" cy="81284"/>
          </a:xfrm>
          <a:custGeom>
            <a:avLst/>
            <a:gdLst>
              <a:gd name="T0" fmla="*/ 2 w 79"/>
              <a:gd name="T1" fmla="*/ 34 h 37"/>
              <a:gd name="T2" fmla="*/ 3 w 79"/>
              <a:gd name="T3" fmla="*/ 27 h 37"/>
              <a:gd name="T4" fmla="*/ 36 w 79"/>
              <a:gd name="T5" fmla="*/ 1 h 37"/>
              <a:gd name="T6" fmla="*/ 40 w 79"/>
              <a:gd name="T7" fmla="*/ 0 h 37"/>
              <a:gd name="T8" fmla="*/ 43 w 79"/>
              <a:gd name="T9" fmla="*/ 1 h 37"/>
              <a:gd name="T10" fmla="*/ 77 w 79"/>
              <a:gd name="T11" fmla="*/ 27 h 37"/>
              <a:gd name="T12" fmla="*/ 78 w 79"/>
              <a:gd name="T13" fmla="*/ 34 h 37"/>
              <a:gd name="T14" fmla="*/ 71 w 79"/>
              <a:gd name="T15" fmla="*/ 35 h 37"/>
              <a:gd name="T16" fmla="*/ 40 w 79"/>
              <a:gd name="T17" fmla="*/ 10 h 37"/>
              <a:gd name="T18" fmla="*/ 9 w 79"/>
              <a:gd name="T19" fmla="*/ 35 h 37"/>
              <a:gd name="T20" fmla="*/ 2 w 79"/>
              <a:gd name="T21" fmla="*/ 3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37">
                <a:moveTo>
                  <a:pt x="2" y="34"/>
                </a:moveTo>
                <a:cubicBezTo>
                  <a:pt x="0" y="32"/>
                  <a:pt x="0" y="29"/>
                  <a:pt x="3" y="27"/>
                </a:cubicBezTo>
                <a:cubicBezTo>
                  <a:pt x="36" y="1"/>
                  <a:pt x="36" y="1"/>
                  <a:pt x="36" y="1"/>
                </a:cubicBezTo>
                <a:cubicBezTo>
                  <a:pt x="37" y="0"/>
                  <a:pt x="38" y="0"/>
                  <a:pt x="40" y="0"/>
                </a:cubicBezTo>
                <a:cubicBezTo>
                  <a:pt x="41" y="0"/>
                  <a:pt x="42" y="0"/>
                  <a:pt x="43" y="1"/>
                </a:cubicBezTo>
                <a:cubicBezTo>
                  <a:pt x="77" y="27"/>
                  <a:pt x="77" y="27"/>
                  <a:pt x="77" y="27"/>
                </a:cubicBezTo>
                <a:cubicBezTo>
                  <a:pt x="79" y="29"/>
                  <a:pt x="79" y="32"/>
                  <a:pt x="78" y="34"/>
                </a:cubicBezTo>
                <a:cubicBezTo>
                  <a:pt x="76" y="36"/>
                  <a:pt x="73" y="37"/>
                  <a:pt x="71" y="35"/>
                </a:cubicBezTo>
                <a:cubicBezTo>
                  <a:pt x="40" y="10"/>
                  <a:pt x="40" y="10"/>
                  <a:pt x="40" y="10"/>
                </a:cubicBezTo>
                <a:cubicBezTo>
                  <a:pt x="9" y="35"/>
                  <a:pt x="9" y="35"/>
                  <a:pt x="9" y="35"/>
                </a:cubicBezTo>
                <a:cubicBezTo>
                  <a:pt x="7" y="37"/>
                  <a:pt x="3" y="36"/>
                  <a:pt x="2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6" name="Freeform 632"/>
          <p:cNvSpPr>
            <a:spLocks noEditPoints="1"/>
          </p:cNvSpPr>
          <p:nvPr/>
        </p:nvSpPr>
        <p:spPr bwMode="auto">
          <a:xfrm>
            <a:off x="5117896" y="1570090"/>
            <a:ext cx="185660" cy="187508"/>
          </a:xfrm>
          <a:custGeom>
            <a:avLst/>
            <a:gdLst>
              <a:gd name="T0" fmla="*/ 35 w 201"/>
              <a:gd name="T1" fmla="*/ 193 h 203"/>
              <a:gd name="T2" fmla="*/ 9 w 201"/>
              <a:gd name="T3" fmla="*/ 61 h 203"/>
              <a:gd name="T4" fmla="*/ 9 w 201"/>
              <a:gd name="T5" fmla="*/ 66 h 203"/>
              <a:gd name="T6" fmla="*/ 2 w 201"/>
              <a:gd name="T7" fmla="*/ 144 h 203"/>
              <a:gd name="T8" fmla="*/ 9 w 201"/>
              <a:gd name="T9" fmla="*/ 144 h 203"/>
              <a:gd name="T10" fmla="*/ 156 w 201"/>
              <a:gd name="T11" fmla="*/ 193 h 203"/>
              <a:gd name="T12" fmla="*/ 170 w 201"/>
              <a:gd name="T13" fmla="*/ 193 h 203"/>
              <a:gd name="T14" fmla="*/ 170 w 201"/>
              <a:gd name="T15" fmla="*/ 201 h 203"/>
              <a:gd name="T16" fmla="*/ 63 w 201"/>
              <a:gd name="T17" fmla="*/ 193 h 203"/>
              <a:gd name="T18" fmla="*/ 63 w 201"/>
              <a:gd name="T19" fmla="*/ 201 h 203"/>
              <a:gd name="T20" fmla="*/ 111 w 201"/>
              <a:gd name="T21" fmla="*/ 201 h 203"/>
              <a:gd name="T22" fmla="*/ 184 w 201"/>
              <a:gd name="T23" fmla="*/ 201 h 203"/>
              <a:gd name="T24" fmla="*/ 179 w 201"/>
              <a:gd name="T25" fmla="*/ 201 h 203"/>
              <a:gd name="T26" fmla="*/ 45 w 201"/>
              <a:gd name="T27" fmla="*/ 193 h 203"/>
              <a:gd name="T28" fmla="*/ 49 w 201"/>
              <a:gd name="T29" fmla="*/ 193 h 203"/>
              <a:gd name="T30" fmla="*/ 2 w 201"/>
              <a:gd name="T31" fmla="*/ 40 h 203"/>
              <a:gd name="T32" fmla="*/ 191 w 201"/>
              <a:gd name="T33" fmla="*/ 193 h 203"/>
              <a:gd name="T34" fmla="*/ 193 w 201"/>
              <a:gd name="T35" fmla="*/ 193 h 203"/>
              <a:gd name="T36" fmla="*/ 120 w 201"/>
              <a:gd name="T37" fmla="*/ 193 h 203"/>
              <a:gd name="T38" fmla="*/ 123 w 201"/>
              <a:gd name="T39" fmla="*/ 193 h 203"/>
              <a:gd name="T40" fmla="*/ 2 w 201"/>
              <a:gd name="T41" fmla="*/ 137 h 203"/>
              <a:gd name="T42" fmla="*/ 9 w 201"/>
              <a:gd name="T43" fmla="*/ 23 h 203"/>
              <a:gd name="T44" fmla="*/ 9 w 201"/>
              <a:gd name="T45" fmla="*/ 26 h 203"/>
              <a:gd name="T46" fmla="*/ 2 w 201"/>
              <a:gd name="T47" fmla="*/ 47 h 203"/>
              <a:gd name="T48" fmla="*/ 9 w 201"/>
              <a:gd name="T49" fmla="*/ 47 h 203"/>
              <a:gd name="T50" fmla="*/ 2 w 201"/>
              <a:gd name="T51" fmla="*/ 99 h 203"/>
              <a:gd name="T52" fmla="*/ 9 w 201"/>
              <a:gd name="T53" fmla="*/ 167 h 203"/>
              <a:gd name="T54" fmla="*/ 9 w 201"/>
              <a:gd name="T55" fmla="*/ 172 h 203"/>
              <a:gd name="T56" fmla="*/ 2 w 201"/>
              <a:gd name="T57" fmla="*/ 85 h 203"/>
              <a:gd name="T58" fmla="*/ 9 w 201"/>
              <a:gd name="T59" fmla="*/ 85 h 203"/>
              <a:gd name="T60" fmla="*/ 2 w 201"/>
              <a:gd name="T61" fmla="*/ 113 h 203"/>
              <a:gd name="T62" fmla="*/ 9 w 201"/>
              <a:gd name="T63" fmla="*/ 120 h 203"/>
              <a:gd name="T64" fmla="*/ 9 w 201"/>
              <a:gd name="T65" fmla="*/ 125 h 203"/>
              <a:gd name="T66" fmla="*/ 87 w 201"/>
              <a:gd name="T67" fmla="*/ 193 h 203"/>
              <a:gd name="T68" fmla="*/ 87 w 201"/>
              <a:gd name="T69" fmla="*/ 201 h 203"/>
              <a:gd name="T70" fmla="*/ 71 w 201"/>
              <a:gd name="T71" fmla="*/ 193 h 203"/>
              <a:gd name="T72" fmla="*/ 0 w 201"/>
              <a:gd name="T73" fmla="*/ 203 h 203"/>
              <a:gd name="T74" fmla="*/ 16 w 201"/>
              <a:gd name="T75" fmla="*/ 0 h 203"/>
              <a:gd name="T76" fmla="*/ 201 w 201"/>
              <a:gd name="T77" fmla="*/ 203 h 203"/>
              <a:gd name="T78" fmla="*/ 9 w 201"/>
              <a:gd name="T79" fmla="*/ 73 h 203"/>
              <a:gd name="T80" fmla="*/ 9 w 201"/>
              <a:gd name="T81" fmla="*/ 75 h 203"/>
              <a:gd name="T82" fmla="*/ 2 w 201"/>
              <a:gd name="T83" fmla="*/ 11 h 203"/>
              <a:gd name="T84" fmla="*/ 9 w 201"/>
              <a:gd name="T85" fmla="*/ 11 h 203"/>
              <a:gd name="T86" fmla="*/ 144 w 201"/>
              <a:gd name="T87" fmla="*/ 201 h 203"/>
              <a:gd name="T88" fmla="*/ 9 w 201"/>
              <a:gd name="T89" fmla="*/ 160 h 203"/>
              <a:gd name="T90" fmla="*/ 2 w 201"/>
              <a:gd name="T91" fmla="*/ 160 h 203"/>
              <a:gd name="T92" fmla="*/ 134 w 201"/>
              <a:gd name="T93" fmla="*/ 193 h 203"/>
              <a:gd name="T94" fmla="*/ 134 w 201"/>
              <a:gd name="T95" fmla="*/ 201 h 203"/>
              <a:gd name="T96" fmla="*/ 94 w 201"/>
              <a:gd name="T97" fmla="*/ 19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1" h="203">
                <a:moveTo>
                  <a:pt x="37" y="201"/>
                </a:moveTo>
                <a:lnTo>
                  <a:pt x="37" y="193"/>
                </a:lnTo>
                <a:lnTo>
                  <a:pt x="35" y="193"/>
                </a:lnTo>
                <a:lnTo>
                  <a:pt x="35" y="201"/>
                </a:lnTo>
                <a:lnTo>
                  <a:pt x="37" y="201"/>
                </a:lnTo>
                <a:close/>
                <a:moveTo>
                  <a:pt x="9" y="61"/>
                </a:moveTo>
                <a:lnTo>
                  <a:pt x="2" y="61"/>
                </a:lnTo>
                <a:lnTo>
                  <a:pt x="2" y="66"/>
                </a:lnTo>
                <a:lnTo>
                  <a:pt x="9" y="66"/>
                </a:lnTo>
                <a:lnTo>
                  <a:pt x="9" y="61"/>
                </a:lnTo>
                <a:close/>
                <a:moveTo>
                  <a:pt x="9" y="144"/>
                </a:moveTo>
                <a:lnTo>
                  <a:pt x="2" y="144"/>
                </a:lnTo>
                <a:lnTo>
                  <a:pt x="2" y="149"/>
                </a:lnTo>
                <a:lnTo>
                  <a:pt x="9" y="149"/>
                </a:lnTo>
                <a:lnTo>
                  <a:pt x="9" y="144"/>
                </a:lnTo>
                <a:close/>
                <a:moveTo>
                  <a:pt x="158" y="201"/>
                </a:moveTo>
                <a:lnTo>
                  <a:pt x="158" y="193"/>
                </a:lnTo>
                <a:lnTo>
                  <a:pt x="156" y="193"/>
                </a:lnTo>
                <a:lnTo>
                  <a:pt x="156" y="201"/>
                </a:lnTo>
                <a:lnTo>
                  <a:pt x="158" y="201"/>
                </a:lnTo>
                <a:close/>
                <a:moveTo>
                  <a:pt x="170" y="193"/>
                </a:moveTo>
                <a:lnTo>
                  <a:pt x="167" y="193"/>
                </a:lnTo>
                <a:lnTo>
                  <a:pt x="167" y="201"/>
                </a:lnTo>
                <a:lnTo>
                  <a:pt x="170" y="201"/>
                </a:lnTo>
                <a:lnTo>
                  <a:pt x="170" y="193"/>
                </a:lnTo>
                <a:close/>
                <a:moveTo>
                  <a:pt x="63" y="201"/>
                </a:moveTo>
                <a:lnTo>
                  <a:pt x="63" y="193"/>
                </a:lnTo>
                <a:lnTo>
                  <a:pt x="59" y="193"/>
                </a:lnTo>
                <a:lnTo>
                  <a:pt x="59" y="201"/>
                </a:lnTo>
                <a:lnTo>
                  <a:pt x="63" y="201"/>
                </a:lnTo>
                <a:close/>
                <a:moveTo>
                  <a:pt x="108" y="193"/>
                </a:moveTo>
                <a:lnTo>
                  <a:pt x="108" y="201"/>
                </a:lnTo>
                <a:lnTo>
                  <a:pt x="111" y="201"/>
                </a:lnTo>
                <a:lnTo>
                  <a:pt x="111" y="193"/>
                </a:lnTo>
                <a:lnTo>
                  <a:pt x="108" y="193"/>
                </a:lnTo>
                <a:close/>
                <a:moveTo>
                  <a:pt x="184" y="201"/>
                </a:moveTo>
                <a:lnTo>
                  <a:pt x="184" y="193"/>
                </a:lnTo>
                <a:lnTo>
                  <a:pt x="179" y="193"/>
                </a:lnTo>
                <a:lnTo>
                  <a:pt x="179" y="201"/>
                </a:lnTo>
                <a:lnTo>
                  <a:pt x="184" y="201"/>
                </a:lnTo>
                <a:close/>
                <a:moveTo>
                  <a:pt x="49" y="193"/>
                </a:moveTo>
                <a:lnTo>
                  <a:pt x="45" y="193"/>
                </a:lnTo>
                <a:lnTo>
                  <a:pt x="45" y="201"/>
                </a:lnTo>
                <a:lnTo>
                  <a:pt x="49" y="201"/>
                </a:lnTo>
                <a:lnTo>
                  <a:pt x="49" y="193"/>
                </a:lnTo>
                <a:close/>
                <a:moveTo>
                  <a:pt x="9" y="35"/>
                </a:moveTo>
                <a:lnTo>
                  <a:pt x="2" y="35"/>
                </a:lnTo>
                <a:lnTo>
                  <a:pt x="2" y="40"/>
                </a:lnTo>
                <a:lnTo>
                  <a:pt x="9" y="40"/>
                </a:lnTo>
                <a:lnTo>
                  <a:pt x="9" y="35"/>
                </a:lnTo>
                <a:close/>
                <a:moveTo>
                  <a:pt x="191" y="193"/>
                </a:moveTo>
                <a:lnTo>
                  <a:pt x="191" y="201"/>
                </a:lnTo>
                <a:lnTo>
                  <a:pt x="193" y="201"/>
                </a:lnTo>
                <a:lnTo>
                  <a:pt x="193" y="193"/>
                </a:lnTo>
                <a:lnTo>
                  <a:pt x="191" y="193"/>
                </a:lnTo>
                <a:close/>
                <a:moveTo>
                  <a:pt x="123" y="193"/>
                </a:moveTo>
                <a:lnTo>
                  <a:pt x="120" y="193"/>
                </a:lnTo>
                <a:lnTo>
                  <a:pt x="120" y="201"/>
                </a:lnTo>
                <a:lnTo>
                  <a:pt x="123" y="201"/>
                </a:lnTo>
                <a:lnTo>
                  <a:pt x="123" y="193"/>
                </a:lnTo>
                <a:close/>
                <a:moveTo>
                  <a:pt x="9" y="134"/>
                </a:moveTo>
                <a:lnTo>
                  <a:pt x="2" y="134"/>
                </a:lnTo>
                <a:lnTo>
                  <a:pt x="2" y="137"/>
                </a:lnTo>
                <a:lnTo>
                  <a:pt x="9" y="137"/>
                </a:lnTo>
                <a:lnTo>
                  <a:pt x="9" y="134"/>
                </a:lnTo>
                <a:close/>
                <a:moveTo>
                  <a:pt x="9" y="23"/>
                </a:moveTo>
                <a:lnTo>
                  <a:pt x="2" y="23"/>
                </a:lnTo>
                <a:lnTo>
                  <a:pt x="2" y="26"/>
                </a:lnTo>
                <a:lnTo>
                  <a:pt x="9" y="26"/>
                </a:lnTo>
                <a:lnTo>
                  <a:pt x="9" y="23"/>
                </a:lnTo>
                <a:close/>
                <a:moveTo>
                  <a:pt x="9" y="47"/>
                </a:moveTo>
                <a:lnTo>
                  <a:pt x="2" y="47"/>
                </a:lnTo>
                <a:lnTo>
                  <a:pt x="2" y="49"/>
                </a:lnTo>
                <a:lnTo>
                  <a:pt x="9" y="49"/>
                </a:lnTo>
                <a:lnTo>
                  <a:pt x="9" y="47"/>
                </a:lnTo>
                <a:close/>
                <a:moveTo>
                  <a:pt x="9" y="97"/>
                </a:moveTo>
                <a:lnTo>
                  <a:pt x="2" y="97"/>
                </a:lnTo>
                <a:lnTo>
                  <a:pt x="2" y="99"/>
                </a:lnTo>
                <a:lnTo>
                  <a:pt x="9" y="99"/>
                </a:lnTo>
                <a:lnTo>
                  <a:pt x="9" y="97"/>
                </a:lnTo>
                <a:close/>
                <a:moveTo>
                  <a:pt x="9" y="167"/>
                </a:moveTo>
                <a:lnTo>
                  <a:pt x="2" y="167"/>
                </a:lnTo>
                <a:lnTo>
                  <a:pt x="2" y="172"/>
                </a:lnTo>
                <a:lnTo>
                  <a:pt x="9" y="172"/>
                </a:lnTo>
                <a:lnTo>
                  <a:pt x="9" y="167"/>
                </a:lnTo>
                <a:close/>
                <a:moveTo>
                  <a:pt x="9" y="85"/>
                </a:moveTo>
                <a:lnTo>
                  <a:pt x="2" y="85"/>
                </a:lnTo>
                <a:lnTo>
                  <a:pt x="2" y="89"/>
                </a:lnTo>
                <a:lnTo>
                  <a:pt x="9" y="89"/>
                </a:lnTo>
                <a:lnTo>
                  <a:pt x="9" y="85"/>
                </a:lnTo>
                <a:close/>
                <a:moveTo>
                  <a:pt x="9" y="108"/>
                </a:moveTo>
                <a:lnTo>
                  <a:pt x="2" y="108"/>
                </a:lnTo>
                <a:lnTo>
                  <a:pt x="2" y="113"/>
                </a:lnTo>
                <a:lnTo>
                  <a:pt x="9" y="113"/>
                </a:lnTo>
                <a:lnTo>
                  <a:pt x="9" y="108"/>
                </a:lnTo>
                <a:close/>
                <a:moveTo>
                  <a:pt x="9" y="120"/>
                </a:moveTo>
                <a:lnTo>
                  <a:pt x="2" y="120"/>
                </a:lnTo>
                <a:lnTo>
                  <a:pt x="2" y="125"/>
                </a:lnTo>
                <a:lnTo>
                  <a:pt x="9" y="125"/>
                </a:lnTo>
                <a:lnTo>
                  <a:pt x="9" y="120"/>
                </a:lnTo>
                <a:close/>
                <a:moveTo>
                  <a:pt x="87" y="201"/>
                </a:moveTo>
                <a:lnTo>
                  <a:pt x="87" y="193"/>
                </a:lnTo>
                <a:lnTo>
                  <a:pt x="85" y="193"/>
                </a:lnTo>
                <a:lnTo>
                  <a:pt x="85" y="201"/>
                </a:lnTo>
                <a:lnTo>
                  <a:pt x="87" y="201"/>
                </a:lnTo>
                <a:close/>
                <a:moveTo>
                  <a:pt x="75" y="201"/>
                </a:moveTo>
                <a:lnTo>
                  <a:pt x="75" y="193"/>
                </a:lnTo>
                <a:lnTo>
                  <a:pt x="71" y="193"/>
                </a:lnTo>
                <a:lnTo>
                  <a:pt x="71" y="201"/>
                </a:lnTo>
                <a:lnTo>
                  <a:pt x="75" y="201"/>
                </a:lnTo>
                <a:close/>
                <a:moveTo>
                  <a:pt x="0" y="203"/>
                </a:moveTo>
                <a:lnTo>
                  <a:pt x="0" y="203"/>
                </a:lnTo>
                <a:lnTo>
                  <a:pt x="0" y="0"/>
                </a:lnTo>
                <a:lnTo>
                  <a:pt x="16" y="0"/>
                </a:lnTo>
                <a:lnTo>
                  <a:pt x="16" y="184"/>
                </a:lnTo>
                <a:lnTo>
                  <a:pt x="201" y="184"/>
                </a:lnTo>
                <a:lnTo>
                  <a:pt x="201" y="203"/>
                </a:lnTo>
                <a:lnTo>
                  <a:pt x="0" y="203"/>
                </a:lnTo>
                <a:lnTo>
                  <a:pt x="0" y="203"/>
                </a:lnTo>
                <a:close/>
                <a:moveTo>
                  <a:pt x="9" y="73"/>
                </a:moveTo>
                <a:lnTo>
                  <a:pt x="2" y="73"/>
                </a:lnTo>
                <a:lnTo>
                  <a:pt x="2" y="75"/>
                </a:lnTo>
                <a:lnTo>
                  <a:pt x="9" y="75"/>
                </a:lnTo>
                <a:lnTo>
                  <a:pt x="9" y="73"/>
                </a:lnTo>
                <a:close/>
                <a:moveTo>
                  <a:pt x="9" y="11"/>
                </a:moveTo>
                <a:lnTo>
                  <a:pt x="2" y="11"/>
                </a:lnTo>
                <a:lnTo>
                  <a:pt x="2" y="16"/>
                </a:lnTo>
                <a:lnTo>
                  <a:pt x="9" y="16"/>
                </a:lnTo>
                <a:lnTo>
                  <a:pt x="9" y="11"/>
                </a:lnTo>
                <a:close/>
                <a:moveTo>
                  <a:pt x="146" y="193"/>
                </a:moveTo>
                <a:lnTo>
                  <a:pt x="144" y="193"/>
                </a:lnTo>
                <a:lnTo>
                  <a:pt x="144" y="201"/>
                </a:lnTo>
                <a:lnTo>
                  <a:pt x="146" y="201"/>
                </a:lnTo>
                <a:lnTo>
                  <a:pt x="146" y="193"/>
                </a:lnTo>
                <a:close/>
                <a:moveTo>
                  <a:pt x="9" y="160"/>
                </a:moveTo>
                <a:lnTo>
                  <a:pt x="9" y="158"/>
                </a:lnTo>
                <a:lnTo>
                  <a:pt x="2" y="158"/>
                </a:lnTo>
                <a:lnTo>
                  <a:pt x="2" y="160"/>
                </a:lnTo>
                <a:lnTo>
                  <a:pt x="9" y="160"/>
                </a:lnTo>
                <a:close/>
                <a:moveTo>
                  <a:pt x="134" y="201"/>
                </a:moveTo>
                <a:lnTo>
                  <a:pt x="134" y="193"/>
                </a:lnTo>
                <a:lnTo>
                  <a:pt x="132" y="193"/>
                </a:lnTo>
                <a:lnTo>
                  <a:pt x="132" y="201"/>
                </a:lnTo>
                <a:lnTo>
                  <a:pt x="134" y="201"/>
                </a:lnTo>
                <a:close/>
                <a:moveTo>
                  <a:pt x="99" y="201"/>
                </a:moveTo>
                <a:lnTo>
                  <a:pt x="99" y="193"/>
                </a:lnTo>
                <a:lnTo>
                  <a:pt x="94" y="193"/>
                </a:lnTo>
                <a:lnTo>
                  <a:pt x="94" y="201"/>
                </a:lnTo>
                <a:lnTo>
                  <a:pt x="99" y="2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7" name="Oval 633"/>
          <p:cNvSpPr>
            <a:spLocks noChangeArrowheads="1"/>
          </p:cNvSpPr>
          <p:nvPr/>
        </p:nvSpPr>
        <p:spPr bwMode="auto">
          <a:xfrm>
            <a:off x="5484598" y="1506356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8" name="Freeform 634"/>
          <p:cNvSpPr>
            <a:spLocks noEditPoints="1"/>
          </p:cNvSpPr>
          <p:nvPr/>
        </p:nvSpPr>
        <p:spPr bwMode="auto">
          <a:xfrm>
            <a:off x="5663793" y="1683702"/>
            <a:ext cx="82208" cy="112689"/>
          </a:xfrm>
          <a:custGeom>
            <a:avLst/>
            <a:gdLst>
              <a:gd name="T0" fmla="*/ 22 w 38"/>
              <a:gd name="T1" fmla="*/ 52 h 52"/>
              <a:gd name="T2" fmla="*/ 22 w 38"/>
              <a:gd name="T3" fmla="*/ 31 h 52"/>
              <a:gd name="T4" fmla="*/ 19 w 38"/>
              <a:gd name="T5" fmla="*/ 32 h 52"/>
              <a:gd name="T6" fmla="*/ 15 w 38"/>
              <a:gd name="T7" fmla="*/ 31 h 52"/>
              <a:gd name="T8" fmla="*/ 15 w 38"/>
              <a:gd name="T9" fmla="*/ 52 h 52"/>
              <a:gd name="T10" fmla="*/ 8 w 38"/>
              <a:gd name="T11" fmla="*/ 42 h 52"/>
              <a:gd name="T12" fmla="*/ 0 w 38"/>
              <a:gd name="T13" fmla="*/ 52 h 52"/>
              <a:gd name="T14" fmla="*/ 6 w 38"/>
              <a:gd name="T15" fmla="*/ 24 h 52"/>
              <a:gd name="T16" fmla="*/ 4 w 38"/>
              <a:gd name="T17" fmla="*/ 16 h 52"/>
              <a:gd name="T18" fmla="*/ 19 w 38"/>
              <a:gd name="T19" fmla="*/ 0 h 52"/>
              <a:gd name="T20" fmla="*/ 35 w 38"/>
              <a:gd name="T21" fmla="*/ 16 h 52"/>
              <a:gd name="T22" fmla="*/ 32 w 38"/>
              <a:gd name="T23" fmla="*/ 25 h 52"/>
              <a:gd name="T24" fmla="*/ 38 w 38"/>
              <a:gd name="T25" fmla="*/ 52 h 52"/>
              <a:gd name="T26" fmla="*/ 30 w 38"/>
              <a:gd name="T27" fmla="*/ 42 h 52"/>
              <a:gd name="T28" fmla="*/ 22 w 38"/>
              <a:gd name="T29" fmla="*/ 52 h 52"/>
              <a:gd name="T30" fmla="*/ 29 w 38"/>
              <a:gd name="T31" fmla="*/ 16 h 52"/>
              <a:gd name="T32" fmla="*/ 19 w 38"/>
              <a:gd name="T33" fmla="*/ 6 h 52"/>
              <a:gd name="T34" fmla="*/ 9 w 38"/>
              <a:gd name="T35" fmla="*/ 16 h 52"/>
              <a:gd name="T36" fmla="*/ 19 w 38"/>
              <a:gd name="T37" fmla="*/ 26 h 52"/>
              <a:gd name="T38" fmla="*/ 29 w 38"/>
              <a:gd name="T39" fmla="*/ 1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8" h="52">
                <a:moveTo>
                  <a:pt x="22" y="52"/>
                </a:moveTo>
                <a:cubicBezTo>
                  <a:pt x="22" y="31"/>
                  <a:pt x="22" y="31"/>
                  <a:pt x="22" y="31"/>
                </a:cubicBezTo>
                <a:cubicBezTo>
                  <a:pt x="21" y="31"/>
                  <a:pt x="20" y="32"/>
                  <a:pt x="19" y="32"/>
                </a:cubicBezTo>
                <a:cubicBezTo>
                  <a:pt x="18" y="32"/>
                  <a:pt x="17" y="31"/>
                  <a:pt x="15" y="31"/>
                </a:cubicBezTo>
                <a:cubicBezTo>
                  <a:pt x="15" y="52"/>
                  <a:pt x="15" y="52"/>
                  <a:pt x="15" y="52"/>
                </a:cubicBezTo>
                <a:cubicBezTo>
                  <a:pt x="8" y="42"/>
                  <a:pt x="8" y="42"/>
                  <a:pt x="8" y="42"/>
                </a:cubicBezTo>
                <a:cubicBezTo>
                  <a:pt x="0" y="52"/>
                  <a:pt x="0" y="52"/>
                  <a:pt x="0" y="52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4" y="19"/>
                  <a:pt x="4" y="16"/>
                </a:cubicBezTo>
                <a:cubicBezTo>
                  <a:pt x="4" y="7"/>
                  <a:pt x="10" y="0"/>
                  <a:pt x="19" y="0"/>
                </a:cubicBezTo>
                <a:cubicBezTo>
                  <a:pt x="28" y="0"/>
                  <a:pt x="35" y="7"/>
                  <a:pt x="35" y="16"/>
                </a:cubicBezTo>
                <a:cubicBezTo>
                  <a:pt x="35" y="19"/>
                  <a:pt x="34" y="22"/>
                  <a:pt x="32" y="25"/>
                </a:cubicBezTo>
                <a:cubicBezTo>
                  <a:pt x="38" y="52"/>
                  <a:pt x="38" y="52"/>
                  <a:pt x="38" y="52"/>
                </a:cubicBezTo>
                <a:cubicBezTo>
                  <a:pt x="30" y="42"/>
                  <a:pt x="30" y="42"/>
                  <a:pt x="30" y="42"/>
                </a:cubicBezTo>
                <a:lnTo>
                  <a:pt x="22" y="52"/>
                </a:lnTo>
                <a:close/>
                <a:moveTo>
                  <a:pt x="29" y="16"/>
                </a:moveTo>
                <a:cubicBezTo>
                  <a:pt x="29" y="11"/>
                  <a:pt x="24" y="6"/>
                  <a:pt x="19" y="6"/>
                </a:cubicBezTo>
                <a:cubicBezTo>
                  <a:pt x="13" y="6"/>
                  <a:pt x="9" y="11"/>
                  <a:pt x="9" y="16"/>
                </a:cubicBezTo>
                <a:cubicBezTo>
                  <a:pt x="9" y="22"/>
                  <a:pt x="13" y="26"/>
                  <a:pt x="19" y="26"/>
                </a:cubicBezTo>
                <a:cubicBezTo>
                  <a:pt x="24" y="26"/>
                  <a:pt x="29" y="22"/>
                  <a:pt x="2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9" name="Rectangle 635"/>
          <p:cNvSpPr>
            <a:spLocks noChangeArrowheads="1"/>
          </p:cNvSpPr>
          <p:nvPr/>
        </p:nvSpPr>
        <p:spPr bwMode="auto">
          <a:xfrm>
            <a:off x="5593593" y="1679085"/>
            <a:ext cx="49879" cy="83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0" name="Rectangle 636"/>
          <p:cNvSpPr>
            <a:spLocks noChangeArrowheads="1"/>
          </p:cNvSpPr>
          <p:nvPr/>
        </p:nvSpPr>
        <p:spPr bwMode="auto">
          <a:xfrm>
            <a:off x="5593593" y="1650450"/>
            <a:ext cx="49879" cy="92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1" name="Rectangle 637"/>
          <p:cNvSpPr>
            <a:spLocks noChangeArrowheads="1"/>
          </p:cNvSpPr>
          <p:nvPr/>
        </p:nvSpPr>
        <p:spPr bwMode="auto">
          <a:xfrm>
            <a:off x="5593593" y="1624587"/>
            <a:ext cx="49879" cy="83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2" name="Rectangle 638"/>
          <p:cNvSpPr>
            <a:spLocks noChangeArrowheads="1"/>
          </p:cNvSpPr>
          <p:nvPr/>
        </p:nvSpPr>
        <p:spPr bwMode="auto">
          <a:xfrm>
            <a:off x="5593593" y="1602419"/>
            <a:ext cx="49879" cy="92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3" name="Freeform 639"/>
          <p:cNvSpPr/>
          <p:nvPr/>
        </p:nvSpPr>
        <p:spPr bwMode="auto">
          <a:xfrm>
            <a:off x="5558493" y="1559006"/>
            <a:ext cx="155179" cy="192126"/>
          </a:xfrm>
          <a:custGeom>
            <a:avLst/>
            <a:gdLst>
              <a:gd name="T0" fmla="*/ 71 w 71"/>
              <a:gd name="T1" fmla="*/ 54 h 88"/>
              <a:gd name="T2" fmla="*/ 66 w 71"/>
              <a:gd name="T3" fmla="*/ 52 h 88"/>
              <a:gd name="T4" fmla="*/ 66 w 71"/>
              <a:gd name="T5" fmla="*/ 5 h 88"/>
              <a:gd name="T6" fmla="*/ 6 w 71"/>
              <a:gd name="T7" fmla="*/ 5 h 88"/>
              <a:gd name="T8" fmla="*/ 6 w 71"/>
              <a:gd name="T9" fmla="*/ 83 h 88"/>
              <a:gd name="T10" fmla="*/ 43 w 71"/>
              <a:gd name="T11" fmla="*/ 83 h 88"/>
              <a:gd name="T12" fmla="*/ 47 w 71"/>
              <a:gd name="T13" fmla="*/ 88 h 88"/>
              <a:gd name="T14" fmla="*/ 0 w 71"/>
              <a:gd name="T15" fmla="*/ 88 h 88"/>
              <a:gd name="T16" fmla="*/ 0 w 71"/>
              <a:gd name="T17" fmla="*/ 0 h 88"/>
              <a:gd name="T18" fmla="*/ 71 w 71"/>
              <a:gd name="T19" fmla="*/ 0 h 88"/>
              <a:gd name="T20" fmla="*/ 71 w 71"/>
              <a:gd name="T21" fmla="*/ 5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" h="88">
                <a:moveTo>
                  <a:pt x="71" y="54"/>
                </a:moveTo>
                <a:cubicBezTo>
                  <a:pt x="70" y="53"/>
                  <a:pt x="68" y="52"/>
                  <a:pt x="66" y="52"/>
                </a:cubicBezTo>
                <a:cubicBezTo>
                  <a:pt x="66" y="5"/>
                  <a:pt x="66" y="5"/>
                  <a:pt x="6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83"/>
                  <a:pt x="6" y="83"/>
                  <a:pt x="6" y="83"/>
                </a:cubicBezTo>
                <a:cubicBezTo>
                  <a:pt x="43" y="83"/>
                  <a:pt x="43" y="83"/>
                  <a:pt x="43" y="83"/>
                </a:cubicBezTo>
                <a:cubicBezTo>
                  <a:pt x="44" y="85"/>
                  <a:pt x="45" y="86"/>
                  <a:pt x="47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lnTo>
                  <a:pt x="71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4" name="Oval 640"/>
          <p:cNvSpPr>
            <a:spLocks noChangeArrowheads="1"/>
          </p:cNvSpPr>
          <p:nvPr/>
        </p:nvSpPr>
        <p:spPr bwMode="auto">
          <a:xfrm>
            <a:off x="5899332" y="1512822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5" name="Freeform 641"/>
          <p:cNvSpPr/>
          <p:nvPr/>
        </p:nvSpPr>
        <p:spPr bwMode="auto">
          <a:xfrm>
            <a:off x="5975997" y="1615351"/>
            <a:ext cx="192126" cy="46184"/>
          </a:xfrm>
          <a:custGeom>
            <a:avLst/>
            <a:gdLst>
              <a:gd name="T0" fmla="*/ 184 w 208"/>
              <a:gd name="T1" fmla="*/ 12 h 50"/>
              <a:gd name="T2" fmla="*/ 184 w 208"/>
              <a:gd name="T3" fmla="*/ 50 h 50"/>
              <a:gd name="T4" fmla="*/ 0 w 208"/>
              <a:gd name="T5" fmla="*/ 50 h 50"/>
              <a:gd name="T6" fmla="*/ 0 w 208"/>
              <a:gd name="T7" fmla="*/ 36 h 50"/>
              <a:gd name="T8" fmla="*/ 175 w 208"/>
              <a:gd name="T9" fmla="*/ 36 h 50"/>
              <a:gd name="T10" fmla="*/ 175 w 208"/>
              <a:gd name="T11" fmla="*/ 12 h 50"/>
              <a:gd name="T12" fmla="*/ 175 w 208"/>
              <a:gd name="T13" fmla="*/ 3 h 50"/>
              <a:gd name="T14" fmla="*/ 175 w 208"/>
              <a:gd name="T15" fmla="*/ 0 h 50"/>
              <a:gd name="T16" fmla="*/ 208 w 208"/>
              <a:gd name="T17" fmla="*/ 0 h 50"/>
              <a:gd name="T18" fmla="*/ 208 w 208"/>
              <a:gd name="T19" fmla="*/ 12 h 50"/>
              <a:gd name="T20" fmla="*/ 184 w 208"/>
              <a:gd name="T21" fmla="*/ 1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8" h="50">
                <a:moveTo>
                  <a:pt x="184" y="12"/>
                </a:moveTo>
                <a:lnTo>
                  <a:pt x="184" y="50"/>
                </a:lnTo>
                <a:lnTo>
                  <a:pt x="0" y="50"/>
                </a:lnTo>
                <a:lnTo>
                  <a:pt x="0" y="36"/>
                </a:lnTo>
                <a:lnTo>
                  <a:pt x="175" y="36"/>
                </a:lnTo>
                <a:lnTo>
                  <a:pt x="175" y="12"/>
                </a:lnTo>
                <a:lnTo>
                  <a:pt x="175" y="3"/>
                </a:lnTo>
                <a:lnTo>
                  <a:pt x="175" y="0"/>
                </a:lnTo>
                <a:lnTo>
                  <a:pt x="208" y="0"/>
                </a:lnTo>
                <a:lnTo>
                  <a:pt x="208" y="12"/>
                </a:lnTo>
                <a:lnTo>
                  <a:pt x="18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6" name="Freeform 642"/>
          <p:cNvSpPr/>
          <p:nvPr/>
        </p:nvSpPr>
        <p:spPr bwMode="auto">
          <a:xfrm>
            <a:off x="5982463" y="1556234"/>
            <a:ext cx="123773" cy="74819"/>
          </a:xfrm>
          <a:custGeom>
            <a:avLst/>
            <a:gdLst>
              <a:gd name="T0" fmla="*/ 73 w 134"/>
              <a:gd name="T1" fmla="*/ 24 h 81"/>
              <a:gd name="T2" fmla="*/ 7 w 134"/>
              <a:gd name="T3" fmla="*/ 57 h 81"/>
              <a:gd name="T4" fmla="*/ 0 w 134"/>
              <a:gd name="T5" fmla="*/ 41 h 81"/>
              <a:gd name="T6" fmla="*/ 78 w 134"/>
              <a:gd name="T7" fmla="*/ 0 h 81"/>
              <a:gd name="T8" fmla="*/ 78 w 134"/>
              <a:gd name="T9" fmla="*/ 0 h 81"/>
              <a:gd name="T10" fmla="*/ 78 w 134"/>
              <a:gd name="T11" fmla="*/ 0 h 81"/>
              <a:gd name="T12" fmla="*/ 104 w 134"/>
              <a:gd name="T13" fmla="*/ 34 h 81"/>
              <a:gd name="T14" fmla="*/ 108 w 134"/>
              <a:gd name="T15" fmla="*/ 19 h 81"/>
              <a:gd name="T16" fmla="*/ 132 w 134"/>
              <a:gd name="T17" fmla="*/ 24 h 81"/>
              <a:gd name="T18" fmla="*/ 125 w 134"/>
              <a:gd name="T19" fmla="*/ 57 h 81"/>
              <a:gd name="T20" fmla="*/ 134 w 134"/>
              <a:gd name="T21" fmla="*/ 69 h 81"/>
              <a:gd name="T22" fmla="*/ 118 w 134"/>
              <a:gd name="T23" fmla="*/ 81 h 81"/>
              <a:gd name="T24" fmla="*/ 73 w 134"/>
              <a:gd name="T25" fmla="*/ 2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4" h="81">
                <a:moveTo>
                  <a:pt x="73" y="24"/>
                </a:moveTo>
                <a:lnTo>
                  <a:pt x="7" y="57"/>
                </a:lnTo>
                <a:lnTo>
                  <a:pt x="0" y="41"/>
                </a:lnTo>
                <a:lnTo>
                  <a:pt x="78" y="0"/>
                </a:lnTo>
                <a:lnTo>
                  <a:pt x="78" y="0"/>
                </a:lnTo>
                <a:lnTo>
                  <a:pt x="78" y="0"/>
                </a:lnTo>
                <a:lnTo>
                  <a:pt x="104" y="34"/>
                </a:lnTo>
                <a:lnTo>
                  <a:pt x="108" y="19"/>
                </a:lnTo>
                <a:lnTo>
                  <a:pt x="132" y="24"/>
                </a:lnTo>
                <a:lnTo>
                  <a:pt x="125" y="57"/>
                </a:lnTo>
                <a:lnTo>
                  <a:pt x="134" y="69"/>
                </a:lnTo>
                <a:lnTo>
                  <a:pt x="118" y="81"/>
                </a:lnTo>
                <a:lnTo>
                  <a:pt x="7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7" name="Freeform 643"/>
          <p:cNvSpPr>
            <a:spLocks noEditPoints="1"/>
          </p:cNvSpPr>
          <p:nvPr/>
        </p:nvSpPr>
        <p:spPr bwMode="auto">
          <a:xfrm>
            <a:off x="6082221" y="1738200"/>
            <a:ext cx="46184" cy="45261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21 h 21"/>
              <a:gd name="T12" fmla="*/ 0 w 21"/>
              <a:gd name="T13" fmla="*/ 10 h 21"/>
              <a:gd name="T14" fmla="*/ 10 w 21"/>
              <a:gd name="T15" fmla="*/ 0 h 21"/>
              <a:gd name="T16" fmla="*/ 21 w 21"/>
              <a:gd name="T17" fmla="*/ 10 h 21"/>
              <a:gd name="T18" fmla="*/ 10 w 21"/>
              <a:gd name="T1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21"/>
                </a:move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8" name="Freeform 644"/>
          <p:cNvSpPr/>
          <p:nvPr/>
        </p:nvSpPr>
        <p:spPr bwMode="auto">
          <a:xfrm>
            <a:off x="5995395" y="1589486"/>
            <a:ext cx="84979" cy="48032"/>
          </a:xfrm>
          <a:custGeom>
            <a:avLst/>
            <a:gdLst>
              <a:gd name="T0" fmla="*/ 0 w 92"/>
              <a:gd name="T1" fmla="*/ 52 h 52"/>
              <a:gd name="T2" fmla="*/ 5 w 92"/>
              <a:gd name="T3" fmla="*/ 24 h 52"/>
              <a:gd name="T4" fmla="*/ 57 w 92"/>
              <a:gd name="T5" fmla="*/ 0 h 52"/>
              <a:gd name="T6" fmla="*/ 92 w 92"/>
              <a:gd name="T7" fmla="*/ 42 h 52"/>
              <a:gd name="T8" fmla="*/ 92 w 92"/>
              <a:gd name="T9" fmla="*/ 52 h 52"/>
              <a:gd name="T10" fmla="*/ 0 w 92"/>
              <a:gd name="T11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52">
                <a:moveTo>
                  <a:pt x="0" y="52"/>
                </a:moveTo>
                <a:lnTo>
                  <a:pt x="5" y="24"/>
                </a:lnTo>
                <a:lnTo>
                  <a:pt x="57" y="0"/>
                </a:lnTo>
                <a:lnTo>
                  <a:pt x="92" y="42"/>
                </a:lnTo>
                <a:lnTo>
                  <a:pt x="92" y="52"/>
                </a:lnTo>
                <a:lnTo>
                  <a:pt x="0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9" name="Freeform 645"/>
          <p:cNvSpPr>
            <a:spLocks noEditPoints="1"/>
          </p:cNvSpPr>
          <p:nvPr/>
        </p:nvSpPr>
        <p:spPr bwMode="auto">
          <a:xfrm>
            <a:off x="5986158" y="1738200"/>
            <a:ext cx="46184" cy="45261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0 h 21"/>
              <a:gd name="T12" fmla="*/ 21 w 21"/>
              <a:gd name="T13" fmla="*/ 10 h 21"/>
              <a:gd name="T14" fmla="*/ 10 w 21"/>
              <a:gd name="T15" fmla="*/ 21 h 21"/>
              <a:gd name="T16" fmla="*/ 0 w 21"/>
              <a:gd name="T17" fmla="*/ 10 h 21"/>
              <a:gd name="T18" fmla="*/ 10 w 21"/>
              <a:gd name="T1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0"/>
                </a:move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0" name="Freeform 646"/>
          <p:cNvSpPr/>
          <p:nvPr/>
        </p:nvSpPr>
        <p:spPr bwMode="auto">
          <a:xfrm>
            <a:off x="5986158" y="1669848"/>
            <a:ext cx="155179" cy="85903"/>
          </a:xfrm>
          <a:custGeom>
            <a:avLst/>
            <a:gdLst>
              <a:gd name="T0" fmla="*/ 0 w 71"/>
              <a:gd name="T1" fmla="*/ 24 h 39"/>
              <a:gd name="T2" fmla="*/ 0 w 71"/>
              <a:gd name="T3" fmla="*/ 0 h 39"/>
              <a:gd name="T4" fmla="*/ 71 w 71"/>
              <a:gd name="T5" fmla="*/ 0 h 39"/>
              <a:gd name="T6" fmla="*/ 71 w 71"/>
              <a:gd name="T7" fmla="*/ 39 h 39"/>
              <a:gd name="T8" fmla="*/ 68 w 71"/>
              <a:gd name="T9" fmla="*/ 38 h 39"/>
              <a:gd name="T10" fmla="*/ 68 w 71"/>
              <a:gd name="T11" fmla="*/ 36 h 39"/>
              <a:gd name="T12" fmla="*/ 55 w 71"/>
              <a:gd name="T13" fmla="*/ 24 h 39"/>
              <a:gd name="T14" fmla="*/ 43 w 71"/>
              <a:gd name="T15" fmla="*/ 33 h 39"/>
              <a:gd name="T16" fmla="*/ 0 w 71"/>
              <a:gd name="T17" fmla="*/ 2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39">
                <a:moveTo>
                  <a:pt x="0" y="24"/>
                </a:move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39"/>
                  <a:pt x="71" y="39"/>
                  <a:pt x="71" y="39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7"/>
                  <a:pt x="68" y="36"/>
                </a:cubicBezTo>
                <a:cubicBezTo>
                  <a:pt x="68" y="29"/>
                  <a:pt x="62" y="24"/>
                  <a:pt x="55" y="24"/>
                </a:cubicBezTo>
                <a:cubicBezTo>
                  <a:pt x="49" y="24"/>
                  <a:pt x="44" y="28"/>
                  <a:pt x="43" y="33"/>
                </a:cubicBez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1" name="Oval 662"/>
          <p:cNvSpPr>
            <a:spLocks noChangeArrowheads="1"/>
          </p:cNvSpPr>
          <p:nvPr/>
        </p:nvSpPr>
        <p:spPr bwMode="auto">
          <a:xfrm>
            <a:off x="6333462" y="1501737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2" name="Freeform 663"/>
          <p:cNvSpPr/>
          <p:nvPr/>
        </p:nvSpPr>
        <p:spPr bwMode="auto">
          <a:xfrm>
            <a:off x="6469244" y="1618122"/>
            <a:ext cx="141324" cy="21245"/>
          </a:xfrm>
          <a:custGeom>
            <a:avLst/>
            <a:gdLst>
              <a:gd name="T0" fmla="*/ 59 w 65"/>
              <a:gd name="T1" fmla="*/ 0 h 10"/>
              <a:gd name="T2" fmla="*/ 65 w 65"/>
              <a:gd name="T3" fmla="*/ 5 h 10"/>
              <a:gd name="T4" fmla="*/ 59 w 65"/>
              <a:gd name="T5" fmla="*/ 10 h 10"/>
              <a:gd name="T6" fmla="*/ 5 w 65"/>
              <a:gd name="T7" fmla="*/ 10 h 10"/>
              <a:gd name="T8" fmla="*/ 0 w 65"/>
              <a:gd name="T9" fmla="*/ 5 h 10"/>
              <a:gd name="T10" fmla="*/ 1 w 65"/>
              <a:gd name="T11" fmla="*/ 1 h 10"/>
              <a:gd name="T12" fmla="*/ 5 w 65"/>
              <a:gd name="T13" fmla="*/ 0 h 10"/>
              <a:gd name="T14" fmla="*/ 59 w 65"/>
              <a:gd name="T15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10">
                <a:moveTo>
                  <a:pt x="59" y="0"/>
                </a:moveTo>
                <a:cubicBezTo>
                  <a:pt x="62" y="0"/>
                  <a:pt x="65" y="2"/>
                  <a:pt x="65" y="5"/>
                </a:cubicBezTo>
                <a:cubicBezTo>
                  <a:pt x="65" y="8"/>
                  <a:pt x="62" y="10"/>
                  <a:pt x="59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2" y="10"/>
                  <a:pt x="0" y="8"/>
                  <a:pt x="0" y="5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4" y="0"/>
                  <a:pt x="5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3" name="Freeform 664"/>
          <p:cNvSpPr/>
          <p:nvPr/>
        </p:nvSpPr>
        <p:spPr bwMode="auto">
          <a:xfrm>
            <a:off x="6453540" y="1650451"/>
            <a:ext cx="146866" cy="115460"/>
          </a:xfrm>
          <a:custGeom>
            <a:avLst/>
            <a:gdLst>
              <a:gd name="T0" fmla="*/ 66 w 67"/>
              <a:gd name="T1" fmla="*/ 0 h 53"/>
              <a:gd name="T2" fmla="*/ 43 w 67"/>
              <a:gd name="T3" fmla="*/ 27 h 53"/>
              <a:gd name="T4" fmla="*/ 29 w 67"/>
              <a:gd name="T5" fmla="*/ 27 h 53"/>
              <a:gd name="T6" fmla="*/ 29 w 67"/>
              <a:gd name="T7" fmla="*/ 36 h 53"/>
              <a:gd name="T8" fmla="*/ 58 w 67"/>
              <a:gd name="T9" fmla="*/ 47 h 53"/>
              <a:gd name="T10" fmla="*/ 58 w 67"/>
              <a:gd name="T11" fmla="*/ 53 h 53"/>
              <a:gd name="T12" fmla="*/ 0 w 67"/>
              <a:gd name="T13" fmla="*/ 53 h 53"/>
              <a:gd name="T14" fmla="*/ 0 w 67"/>
              <a:gd name="T15" fmla="*/ 0 h 53"/>
              <a:gd name="T16" fmla="*/ 12 w 67"/>
              <a:gd name="T17" fmla="*/ 0 h 53"/>
              <a:gd name="T18" fmla="*/ 66 w 67"/>
              <a:gd name="T1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" h="53">
                <a:moveTo>
                  <a:pt x="66" y="0"/>
                </a:moveTo>
                <a:cubicBezTo>
                  <a:pt x="66" y="0"/>
                  <a:pt x="67" y="27"/>
                  <a:pt x="43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36"/>
                  <a:pt x="29" y="36"/>
                  <a:pt x="29" y="36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53"/>
                  <a:pt x="58" y="53"/>
                  <a:pt x="58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4" name="Freeform 665"/>
          <p:cNvSpPr/>
          <p:nvPr/>
        </p:nvSpPr>
        <p:spPr bwMode="auto">
          <a:xfrm>
            <a:off x="6387959" y="1578403"/>
            <a:ext cx="74819" cy="135782"/>
          </a:xfrm>
          <a:custGeom>
            <a:avLst/>
            <a:gdLst>
              <a:gd name="T0" fmla="*/ 29 w 34"/>
              <a:gd name="T1" fmla="*/ 0 h 62"/>
              <a:gd name="T2" fmla="*/ 34 w 34"/>
              <a:gd name="T3" fmla="*/ 5 h 62"/>
              <a:gd name="T4" fmla="*/ 29 w 34"/>
              <a:gd name="T5" fmla="*/ 9 h 62"/>
              <a:gd name="T6" fmla="*/ 26 w 34"/>
              <a:gd name="T7" fmla="*/ 9 h 62"/>
              <a:gd name="T8" fmla="*/ 26 w 34"/>
              <a:gd name="T9" fmla="*/ 41 h 62"/>
              <a:gd name="T10" fmla="*/ 26 w 34"/>
              <a:gd name="T11" fmla="*/ 62 h 62"/>
              <a:gd name="T12" fmla="*/ 7 w 34"/>
              <a:gd name="T13" fmla="*/ 47 h 62"/>
              <a:gd name="T14" fmla="*/ 7 w 34"/>
              <a:gd name="T15" fmla="*/ 18 h 62"/>
              <a:gd name="T16" fmla="*/ 13 w 34"/>
              <a:gd name="T17" fmla="*/ 9 h 62"/>
              <a:gd name="T18" fmla="*/ 5 w 34"/>
              <a:gd name="T19" fmla="*/ 9 h 62"/>
              <a:gd name="T20" fmla="*/ 0 w 34"/>
              <a:gd name="T21" fmla="*/ 5 h 62"/>
              <a:gd name="T22" fmla="*/ 5 w 34"/>
              <a:gd name="T23" fmla="*/ 0 h 62"/>
              <a:gd name="T24" fmla="*/ 29 w 34"/>
              <a:gd name="T2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" h="62">
                <a:moveTo>
                  <a:pt x="29" y="0"/>
                </a:moveTo>
                <a:cubicBezTo>
                  <a:pt x="31" y="0"/>
                  <a:pt x="34" y="2"/>
                  <a:pt x="34" y="5"/>
                </a:cubicBezTo>
                <a:cubicBezTo>
                  <a:pt x="34" y="7"/>
                  <a:pt x="31" y="9"/>
                  <a:pt x="29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62"/>
                  <a:pt x="26" y="62"/>
                  <a:pt x="26" y="62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7" y="26"/>
                  <a:pt x="7" y="18"/>
                </a:cubicBezTo>
                <a:cubicBezTo>
                  <a:pt x="7" y="13"/>
                  <a:pt x="10" y="11"/>
                  <a:pt x="13" y="9"/>
                </a:cubicBez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5" name="Oval 666"/>
          <p:cNvSpPr>
            <a:spLocks noChangeArrowheads="1"/>
          </p:cNvSpPr>
          <p:nvPr/>
        </p:nvSpPr>
        <p:spPr bwMode="auto">
          <a:xfrm>
            <a:off x="6757432" y="1499891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6" name="Freeform 667"/>
          <p:cNvSpPr/>
          <p:nvPr/>
        </p:nvSpPr>
        <p:spPr bwMode="auto">
          <a:xfrm>
            <a:off x="6794379" y="1619970"/>
            <a:ext cx="262326" cy="107147"/>
          </a:xfrm>
          <a:custGeom>
            <a:avLst/>
            <a:gdLst>
              <a:gd name="T0" fmla="*/ 120 w 120"/>
              <a:gd name="T1" fmla="*/ 49 h 49"/>
              <a:gd name="T2" fmla="*/ 114 w 120"/>
              <a:gd name="T3" fmla="*/ 49 h 49"/>
              <a:gd name="T4" fmla="*/ 114 w 120"/>
              <a:gd name="T5" fmla="*/ 27 h 49"/>
              <a:gd name="T6" fmla="*/ 108 w 120"/>
              <a:gd name="T7" fmla="*/ 27 h 49"/>
              <a:gd name="T8" fmla="*/ 108 w 120"/>
              <a:gd name="T9" fmla="*/ 32 h 49"/>
              <a:gd name="T10" fmla="*/ 29 w 120"/>
              <a:gd name="T11" fmla="*/ 32 h 49"/>
              <a:gd name="T12" fmla="*/ 29 w 120"/>
              <a:gd name="T13" fmla="*/ 27 h 49"/>
              <a:gd name="T14" fmla="*/ 6 w 120"/>
              <a:gd name="T15" fmla="*/ 27 h 49"/>
              <a:gd name="T16" fmla="*/ 6 w 120"/>
              <a:gd name="T17" fmla="*/ 49 h 49"/>
              <a:gd name="T18" fmla="*/ 0 w 120"/>
              <a:gd name="T19" fmla="*/ 49 h 49"/>
              <a:gd name="T20" fmla="*/ 0 w 120"/>
              <a:gd name="T21" fmla="*/ 0 h 49"/>
              <a:gd name="T22" fmla="*/ 6 w 120"/>
              <a:gd name="T23" fmla="*/ 0 h 49"/>
              <a:gd name="T24" fmla="*/ 6 w 120"/>
              <a:gd name="T25" fmla="*/ 21 h 49"/>
              <a:gd name="T26" fmla="*/ 29 w 120"/>
              <a:gd name="T27" fmla="*/ 21 h 49"/>
              <a:gd name="T28" fmla="*/ 29 w 120"/>
              <a:gd name="T29" fmla="*/ 12 h 49"/>
              <a:gd name="T30" fmla="*/ 36 w 120"/>
              <a:gd name="T31" fmla="*/ 7 h 49"/>
              <a:gd name="T32" fmla="*/ 108 w 120"/>
              <a:gd name="T33" fmla="*/ 7 h 49"/>
              <a:gd name="T34" fmla="*/ 108 w 120"/>
              <a:gd name="T35" fmla="*/ 17 h 49"/>
              <a:gd name="T36" fmla="*/ 108 w 120"/>
              <a:gd name="T37" fmla="*/ 21 h 49"/>
              <a:gd name="T38" fmla="*/ 114 w 120"/>
              <a:gd name="T39" fmla="*/ 21 h 49"/>
              <a:gd name="T40" fmla="*/ 114 w 120"/>
              <a:gd name="T41" fmla="*/ 7 h 49"/>
              <a:gd name="T42" fmla="*/ 120 w 120"/>
              <a:gd name="T43" fmla="*/ 7 h 49"/>
              <a:gd name="T44" fmla="*/ 120 w 120"/>
              <a:gd name="T4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0" h="49">
                <a:moveTo>
                  <a:pt x="120" y="49"/>
                </a:moveTo>
                <a:cubicBezTo>
                  <a:pt x="114" y="49"/>
                  <a:pt x="114" y="49"/>
                  <a:pt x="114" y="49"/>
                </a:cubicBezTo>
                <a:cubicBezTo>
                  <a:pt x="114" y="27"/>
                  <a:pt x="114" y="27"/>
                  <a:pt x="114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27"/>
                  <a:pt x="29" y="27"/>
                  <a:pt x="29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49"/>
                  <a:pt x="6" y="49"/>
                  <a:pt x="6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21"/>
                  <a:pt x="6" y="21"/>
                  <a:pt x="6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7"/>
                  <a:pt x="36" y="7"/>
                  <a:pt x="36" y="7"/>
                </a:cubicBezTo>
                <a:cubicBezTo>
                  <a:pt x="108" y="7"/>
                  <a:pt x="108" y="7"/>
                  <a:pt x="108" y="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7"/>
                  <a:pt x="114" y="7"/>
                  <a:pt x="114" y="7"/>
                </a:cubicBezTo>
                <a:cubicBezTo>
                  <a:pt x="120" y="7"/>
                  <a:pt x="120" y="7"/>
                  <a:pt x="120" y="7"/>
                </a:cubicBezTo>
                <a:lnTo>
                  <a:pt x="120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7" name="Freeform 668"/>
          <p:cNvSpPr/>
          <p:nvPr/>
        </p:nvSpPr>
        <p:spPr bwMode="auto">
          <a:xfrm>
            <a:off x="6811929" y="1639366"/>
            <a:ext cx="38795" cy="22169"/>
          </a:xfrm>
          <a:custGeom>
            <a:avLst/>
            <a:gdLst>
              <a:gd name="T0" fmla="*/ 18 w 18"/>
              <a:gd name="T1" fmla="*/ 10 h 10"/>
              <a:gd name="T2" fmla="*/ 0 w 18"/>
              <a:gd name="T3" fmla="*/ 10 h 10"/>
              <a:gd name="T4" fmla="*/ 0 w 18"/>
              <a:gd name="T5" fmla="*/ 1 h 10"/>
              <a:gd name="T6" fmla="*/ 12 w 18"/>
              <a:gd name="T7" fmla="*/ 1 h 10"/>
              <a:gd name="T8" fmla="*/ 18 w 18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0">
                <a:moveTo>
                  <a:pt x="18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8" y="0"/>
                  <a:pt x="18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8" name="Oval 669"/>
          <p:cNvSpPr>
            <a:spLocks noChangeArrowheads="1"/>
          </p:cNvSpPr>
          <p:nvPr/>
        </p:nvSpPr>
        <p:spPr bwMode="auto">
          <a:xfrm>
            <a:off x="7174013" y="1506357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9" name="Freeform 670"/>
          <p:cNvSpPr/>
          <p:nvPr/>
        </p:nvSpPr>
        <p:spPr bwMode="auto">
          <a:xfrm>
            <a:off x="7394773" y="1768682"/>
            <a:ext cx="11084" cy="14779"/>
          </a:xfrm>
          <a:custGeom>
            <a:avLst/>
            <a:gdLst>
              <a:gd name="T0" fmla="*/ 5 w 5"/>
              <a:gd name="T1" fmla="*/ 6 h 7"/>
              <a:gd name="T2" fmla="*/ 4 w 5"/>
              <a:gd name="T3" fmla="*/ 7 h 7"/>
              <a:gd name="T4" fmla="*/ 2 w 5"/>
              <a:gd name="T5" fmla="*/ 6 h 7"/>
              <a:gd name="T6" fmla="*/ 0 w 5"/>
              <a:gd name="T7" fmla="*/ 2 h 7"/>
              <a:gd name="T8" fmla="*/ 0 w 5"/>
              <a:gd name="T9" fmla="*/ 1 h 7"/>
              <a:gd name="T10" fmla="*/ 1 w 5"/>
              <a:gd name="T11" fmla="*/ 0 h 7"/>
              <a:gd name="T12" fmla="*/ 3 w 5"/>
              <a:gd name="T13" fmla="*/ 1 h 7"/>
              <a:gd name="T14" fmla="*/ 5 w 5"/>
              <a:gd name="T15" fmla="*/ 5 h 7"/>
              <a:gd name="T16" fmla="*/ 5 w 5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6"/>
                </a:moveTo>
                <a:cubicBezTo>
                  <a:pt x="5" y="6"/>
                  <a:pt x="4" y="7"/>
                  <a:pt x="4" y="7"/>
                </a:cubicBez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0" name="Freeform 671"/>
          <p:cNvSpPr/>
          <p:nvPr/>
        </p:nvSpPr>
        <p:spPr bwMode="auto">
          <a:xfrm>
            <a:off x="7386459" y="1744666"/>
            <a:ext cx="10161" cy="17550"/>
          </a:xfrm>
          <a:custGeom>
            <a:avLst/>
            <a:gdLst>
              <a:gd name="T0" fmla="*/ 5 w 5"/>
              <a:gd name="T1" fmla="*/ 6 h 8"/>
              <a:gd name="T2" fmla="*/ 4 w 5"/>
              <a:gd name="T3" fmla="*/ 8 h 8"/>
              <a:gd name="T4" fmla="*/ 2 w 5"/>
              <a:gd name="T5" fmla="*/ 7 h 8"/>
              <a:gd name="T6" fmla="*/ 0 w 5"/>
              <a:gd name="T7" fmla="*/ 3 h 8"/>
              <a:gd name="T8" fmla="*/ 0 w 5"/>
              <a:gd name="T9" fmla="*/ 2 h 8"/>
              <a:gd name="T10" fmla="*/ 1 w 5"/>
              <a:gd name="T11" fmla="*/ 1 h 8"/>
              <a:gd name="T12" fmla="*/ 3 w 5"/>
              <a:gd name="T13" fmla="*/ 1 h 8"/>
              <a:gd name="T14" fmla="*/ 5 w 5"/>
              <a:gd name="T15" fmla="*/ 6 h 8"/>
              <a:gd name="T16" fmla="*/ 5 w 5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8">
                <a:moveTo>
                  <a:pt x="5" y="6"/>
                </a:moveTo>
                <a:cubicBezTo>
                  <a:pt x="5" y="7"/>
                  <a:pt x="4" y="7"/>
                  <a:pt x="4" y="8"/>
                </a:cubicBezTo>
                <a:cubicBezTo>
                  <a:pt x="3" y="8"/>
                  <a:pt x="2" y="8"/>
                  <a:pt x="2" y="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1" y="1"/>
                </a:cubicBezTo>
                <a:cubicBezTo>
                  <a:pt x="2" y="0"/>
                  <a:pt x="3" y="1"/>
                  <a:pt x="3" y="1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1" name="Freeform 672"/>
          <p:cNvSpPr/>
          <p:nvPr/>
        </p:nvSpPr>
        <p:spPr bwMode="auto">
          <a:xfrm>
            <a:off x="7377223" y="1722498"/>
            <a:ext cx="11084" cy="15703"/>
          </a:xfrm>
          <a:custGeom>
            <a:avLst/>
            <a:gdLst>
              <a:gd name="T0" fmla="*/ 4 w 5"/>
              <a:gd name="T1" fmla="*/ 7 h 7"/>
              <a:gd name="T2" fmla="*/ 2 w 5"/>
              <a:gd name="T3" fmla="*/ 6 h 7"/>
              <a:gd name="T4" fmla="*/ 0 w 5"/>
              <a:gd name="T5" fmla="*/ 2 h 7"/>
              <a:gd name="T6" fmla="*/ 0 w 5"/>
              <a:gd name="T7" fmla="*/ 1 h 7"/>
              <a:gd name="T8" fmla="*/ 1 w 5"/>
              <a:gd name="T9" fmla="*/ 0 h 7"/>
              <a:gd name="T10" fmla="*/ 3 w 5"/>
              <a:gd name="T11" fmla="*/ 1 h 7"/>
              <a:gd name="T12" fmla="*/ 5 w 5"/>
              <a:gd name="T13" fmla="*/ 5 h 7"/>
              <a:gd name="T14" fmla="*/ 5 w 5"/>
              <a:gd name="T15" fmla="*/ 6 h 7"/>
              <a:gd name="T16" fmla="*/ 4 w 5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4" y="7"/>
                </a:move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6"/>
                  <a:pt x="4" y="7"/>
                  <a:pt x="4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2" name="Freeform 673"/>
          <p:cNvSpPr/>
          <p:nvPr/>
        </p:nvSpPr>
        <p:spPr bwMode="auto">
          <a:xfrm>
            <a:off x="7357826" y="1770529"/>
            <a:ext cx="6466" cy="17550"/>
          </a:xfrm>
          <a:custGeom>
            <a:avLst/>
            <a:gdLst>
              <a:gd name="T0" fmla="*/ 0 w 3"/>
              <a:gd name="T1" fmla="*/ 6 h 8"/>
              <a:gd name="T2" fmla="*/ 0 w 3"/>
              <a:gd name="T3" fmla="*/ 2 h 8"/>
              <a:gd name="T4" fmla="*/ 2 w 3"/>
              <a:gd name="T5" fmla="*/ 0 h 8"/>
              <a:gd name="T6" fmla="*/ 3 w 3"/>
              <a:gd name="T7" fmla="*/ 1 h 8"/>
              <a:gd name="T8" fmla="*/ 3 w 3"/>
              <a:gd name="T9" fmla="*/ 2 h 8"/>
              <a:gd name="T10" fmla="*/ 3 w 3"/>
              <a:gd name="T11" fmla="*/ 6 h 8"/>
              <a:gd name="T12" fmla="*/ 2 w 3"/>
              <a:gd name="T13" fmla="*/ 8 h 8"/>
              <a:gd name="T14" fmla="*/ 1 w 3"/>
              <a:gd name="T15" fmla="*/ 7 h 8"/>
              <a:gd name="T16" fmla="*/ 0 w 3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0" y="6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3" name="Freeform 674"/>
          <p:cNvSpPr/>
          <p:nvPr/>
        </p:nvSpPr>
        <p:spPr bwMode="auto">
          <a:xfrm>
            <a:off x="7357826" y="1746513"/>
            <a:ext cx="6466" cy="17550"/>
          </a:xfrm>
          <a:custGeom>
            <a:avLst/>
            <a:gdLst>
              <a:gd name="T0" fmla="*/ 2 w 3"/>
              <a:gd name="T1" fmla="*/ 8 h 8"/>
              <a:gd name="T2" fmla="*/ 1 w 3"/>
              <a:gd name="T3" fmla="*/ 7 h 8"/>
              <a:gd name="T4" fmla="*/ 0 w 3"/>
              <a:gd name="T5" fmla="*/ 6 h 8"/>
              <a:gd name="T6" fmla="*/ 0 w 3"/>
              <a:gd name="T7" fmla="*/ 2 h 8"/>
              <a:gd name="T8" fmla="*/ 2 w 3"/>
              <a:gd name="T9" fmla="*/ 0 h 8"/>
              <a:gd name="T10" fmla="*/ 3 w 3"/>
              <a:gd name="T11" fmla="*/ 1 h 8"/>
              <a:gd name="T12" fmla="*/ 3 w 3"/>
              <a:gd name="T13" fmla="*/ 2 h 8"/>
              <a:gd name="T14" fmla="*/ 3 w 3"/>
              <a:gd name="T15" fmla="*/ 6 h 8"/>
              <a:gd name="T16" fmla="*/ 2 w 3"/>
              <a:gd name="T17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2" y="8"/>
                </a:move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4" name="Freeform 675"/>
          <p:cNvSpPr/>
          <p:nvPr/>
        </p:nvSpPr>
        <p:spPr bwMode="auto">
          <a:xfrm>
            <a:off x="7357826" y="1722498"/>
            <a:ext cx="6466" cy="15703"/>
          </a:xfrm>
          <a:custGeom>
            <a:avLst/>
            <a:gdLst>
              <a:gd name="T0" fmla="*/ 2 w 3"/>
              <a:gd name="T1" fmla="*/ 7 h 7"/>
              <a:gd name="T2" fmla="*/ 1 w 3"/>
              <a:gd name="T3" fmla="*/ 7 h 7"/>
              <a:gd name="T4" fmla="*/ 0 w 3"/>
              <a:gd name="T5" fmla="*/ 6 h 7"/>
              <a:gd name="T6" fmla="*/ 0 w 3"/>
              <a:gd name="T7" fmla="*/ 1 h 7"/>
              <a:gd name="T8" fmla="*/ 2 w 3"/>
              <a:gd name="T9" fmla="*/ 0 h 7"/>
              <a:gd name="T10" fmla="*/ 3 w 3"/>
              <a:gd name="T11" fmla="*/ 0 h 7"/>
              <a:gd name="T12" fmla="*/ 3 w 3"/>
              <a:gd name="T13" fmla="*/ 1 h 7"/>
              <a:gd name="T14" fmla="*/ 3 w 3"/>
              <a:gd name="T15" fmla="*/ 6 h 7"/>
              <a:gd name="T16" fmla="*/ 2 w 3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7">
                <a:moveTo>
                  <a:pt x="2" y="7"/>
                </a:move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1"/>
                  <a:pt x="3" y="1"/>
                  <a:pt x="3" y="1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5" name="Freeform 676"/>
          <p:cNvSpPr/>
          <p:nvPr/>
        </p:nvSpPr>
        <p:spPr bwMode="auto">
          <a:xfrm>
            <a:off x="7335657" y="1720650"/>
            <a:ext cx="9237" cy="17550"/>
          </a:xfrm>
          <a:custGeom>
            <a:avLst/>
            <a:gdLst>
              <a:gd name="T0" fmla="*/ 3 w 4"/>
              <a:gd name="T1" fmla="*/ 7 h 8"/>
              <a:gd name="T2" fmla="*/ 1 w 4"/>
              <a:gd name="T3" fmla="*/ 7 h 8"/>
              <a:gd name="T4" fmla="*/ 0 w 4"/>
              <a:gd name="T5" fmla="*/ 6 h 8"/>
              <a:gd name="T6" fmla="*/ 0 w 4"/>
              <a:gd name="T7" fmla="*/ 5 h 8"/>
              <a:gd name="T8" fmla="*/ 1 w 4"/>
              <a:gd name="T9" fmla="*/ 1 h 8"/>
              <a:gd name="T10" fmla="*/ 3 w 4"/>
              <a:gd name="T11" fmla="*/ 0 h 8"/>
              <a:gd name="T12" fmla="*/ 4 w 4"/>
              <a:gd name="T13" fmla="*/ 2 h 8"/>
              <a:gd name="T14" fmla="*/ 4 w 4"/>
              <a:gd name="T15" fmla="*/ 2 h 8"/>
              <a:gd name="T16" fmla="*/ 3 w 4"/>
              <a:gd name="T17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3" y="7"/>
                </a:move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ubicBezTo>
                  <a:pt x="4" y="2"/>
                  <a:pt x="4" y="2"/>
                  <a:pt x="4" y="2"/>
                </a:cubicBez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6" name="Freeform 677"/>
          <p:cNvSpPr/>
          <p:nvPr/>
        </p:nvSpPr>
        <p:spPr bwMode="auto">
          <a:xfrm>
            <a:off x="7327344" y="1744666"/>
            <a:ext cx="8314" cy="14779"/>
          </a:xfrm>
          <a:custGeom>
            <a:avLst/>
            <a:gdLst>
              <a:gd name="T0" fmla="*/ 0 w 4"/>
              <a:gd name="T1" fmla="*/ 6 h 7"/>
              <a:gd name="T2" fmla="*/ 0 w 4"/>
              <a:gd name="T3" fmla="*/ 5 h 7"/>
              <a:gd name="T4" fmla="*/ 1 w 4"/>
              <a:gd name="T5" fmla="*/ 1 h 7"/>
              <a:gd name="T6" fmla="*/ 3 w 4"/>
              <a:gd name="T7" fmla="*/ 0 h 7"/>
              <a:gd name="T8" fmla="*/ 4 w 4"/>
              <a:gd name="T9" fmla="*/ 1 h 7"/>
              <a:gd name="T10" fmla="*/ 4 w 4"/>
              <a:gd name="T11" fmla="*/ 2 h 7"/>
              <a:gd name="T12" fmla="*/ 3 w 4"/>
              <a:gd name="T13" fmla="*/ 6 h 7"/>
              <a:gd name="T14" fmla="*/ 1 w 4"/>
              <a:gd name="T15" fmla="*/ 7 h 7"/>
              <a:gd name="T16" fmla="*/ 0 w 4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0" y="6"/>
                </a:moveTo>
                <a:cubicBezTo>
                  <a:pt x="0" y="5"/>
                  <a:pt x="0" y="5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0"/>
                  <a:pt x="4" y="1"/>
                  <a:pt x="4" y="1"/>
                </a:cubicBezTo>
                <a:cubicBezTo>
                  <a:pt x="4" y="2"/>
                  <a:pt x="4" y="2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2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7" name="Freeform 678"/>
          <p:cNvSpPr/>
          <p:nvPr/>
        </p:nvSpPr>
        <p:spPr bwMode="auto">
          <a:xfrm>
            <a:off x="7318107" y="1765911"/>
            <a:ext cx="9237" cy="17550"/>
          </a:xfrm>
          <a:custGeom>
            <a:avLst/>
            <a:gdLst>
              <a:gd name="T0" fmla="*/ 4 w 4"/>
              <a:gd name="T1" fmla="*/ 2 h 8"/>
              <a:gd name="T2" fmla="*/ 4 w 4"/>
              <a:gd name="T3" fmla="*/ 2 h 8"/>
              <a:gd name="T4" fmla="*/ 3 w 4"/>
              <a:gd name="T5" fmla="*/ 7 h 8"/>
              <a:gd name="T6" fmla="*/ 1 w 4"/>
              <a:gd name="T7" fmla="*/ 7 h 8"/>
              <a:gd name="T8" fmla="*/ 0 w 4"/>
              <a:gd name="T9" fmla="*/ 6 h 8"/>
              <a:gd name="T10" fmla="*/ 0 w 4"/>
              <a:gd name="T11" fmla="*/ 5 h 8"/>
              <a:gd name="T12" fmla="*/ 1 w 4"/>
              <a:gd name="T13" fmla="*/ 1 h 8"/>
              <a:gd name="T14" fmla="*/ 3 w 4"/>
              <a:gd name="T15" fmla="*/ 0 h 8"/>
              <a:gd name="T16" fmla="*/ 4 w 4"/>
              <a:gd name="T17" fmla="*/ 2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4" y="2"/>
                </a:moveTo>
                <a:cubicBezTo>
                  <a:pt x="4" y="2"/>
                  <a:pt x="4" y="2"/>
                  <a:pt x="4" y="2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8" name="Freeform 679"/>
          <p:cNvSpPr/>
          <p:nvPr/>
        </p:nvSpPr>
        <p:spPr bwMode="auto">
          <a:xfrm>
            <a:off x="7257145" y="1556235"/>
            <a:ext cx="159797" cy="157950"/>
          </a:xfrm>
          <a:custGeom>
            <a:avLst/>
            <a:gdLst>
              <a:gd name="T0" fmla="*/ 42 w 73"/>
              <a:gd name="T1" fmla="*/ 20 h 72"/>
              <a:gd name="T2" fmla="*/ 25 w 73"/>
              <a:gd name="T3" fmla="*/ 7 h 72"/>
              <a:gd name="T4" fmla="*/ 7 w 73"/>
              <a:gd name="T5" fmla="*/ 25 h 72"/>
              <a:gd name="T6" fmla="*/ 0 w 73"/>
              <a:gd name="T7" fmla="*/ 25 h 72"/>
              <a:gd name="T8" fmla="*/ 25 w 73"/>
              <a:gd name="T9" fmla="*/ 0 h 72"/>
              <a:gd name="T10" fmla="*/ 49 w 73"/>
              <a:gd name="T11" fmla="*/ 20 h 72"/>
              <a:gd name="T12" fmla="*/ 52 w 73"/>
              <a:gd name="T13" fmla="*/ 25 h 72"/>
              <a:gd name="T14" fmla="*/ 55 w 73"/>
              <a:gd name="T15" fmla="*/ 25 h 72"/>
              <a:gd name="T16" fmla="*/ 73 w 73"/>
              <a:gd name="T17" fmla="*/ 63 h 72"/>
              <a:gd name="T18" fmla="*/ 67 w 73"/>
              <a:gd name="T19" fmla="*/ 69 h 72"/>
              <a:gd name="T20" fmla="*/ 60 w 73"/>
              <a:gd name="T21" fmla="*/ 69 h 72"/>
              <a:gd name="T22" fmla="*/ 47 w 73"/>
              <a:gd name="T23" fmla="*/ 72 h 72"/>
              <a:gd name="T24" fmla="*/ 44 w 73"/>
              <a:gd name="T25" fmla="*/ 72 h 72"/>
              <a:gd name="T26" fmla="*/ 31 w 73"/>
              <a:gd name="T27" fmla="*/ 69 h 72"/>
              <a:gd name="T28" fmla="*/ 24 w 73"/>
              <a:gd name="T29" fmla="*/ 69 h 72"/>
              <a:gd name="T30" fmla="*/ 18 w 73"/>
              <a:gd name="T31" fmla="*/ 63 h 72"/>
              <a:gd name="T32" fmla="*/ 35 w 73"/>
              <a:gd name="T33" fmla="*/ 25 h 72"/>
              <a:gd name="T34" fmla="*/ 38 w 73"/>
              <a:gd name="T35" fmla="*/ 25 h 72"/>
              <a:gd name="T36" fmla="*/ 42 w 73"/>
              <a:gd name="T37" fmla="*/ 2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" h="72">
                <a:moveTo>
                  <a:pt x="42" y="20"/>
                </a:moveTo>
                <a:cubicBezTo>
                  <a:pt x="40" y="12"/>
                  <a:pt x="33" y="7"/>
                  <a:pt x="25" y="7"/>
                </a:cubicBezTo>
                <a:cubicBezTo>
                  <a:pt x="15" y="7"/>
                  <a:pt x="7" y="15"/>
                  <a:pt x="7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5" y="0"/>
                </a:cubicBezTo>
                <a:cubicBezTo>
                  <a:pt x="37" y="0"/>
                  <a:pt x="47" y="9"/>
                  <a:pt x="49" y="20"/>
                </a:cubicBezTo>
                <a:cubicBezTo>
                  <a:pt x="51" y="21"/>
                  <a:pt x="52" y="23"/>
                  <a:pt x="52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63"/>
                  <a:pt x="73" y="69"/>
                  <a:pt x="67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60" y="69"/>
                  <a:pt x="60" y="72"/>
                  <a:pt x="47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30" y="72"/>
                  <a:pt x="31" y="69"/>
                  <a:pt x="31" y="69"/>
                </a:cubicBezTo>
                <a:cubicBezTo>
                  <a:pt x="31" y="69"/>
                  <a:pt x="31" y="69"/>
                  <a:pt x="24" y="69"/>
                </a:cubicBezTo>
                <a:cubicBezTo>
                  <a:pt x="17" y="69"/>
                  <a:pt x="18" y="63"/>
                  <a:pt x="18" y="63"/>
                </a:cubicBezTo>
                <a:cubicBezTo>
                  <a:pt x="35" y="25"/>
                  <a:pt x="35" y="25"/>
                  <a:pt x="35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3"/>
                  <a:pt x="40" y="21"/>
                  <a:pt x="42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9" name="Oval 680"/>
          <p:cNvSpPr>
            <a:spLocks noChangeArrowheads="1"/>
          </p:cNvSpPr>
          <p:nvPr/>
        </p:nvSpPr>
        <p:spPr bwMode="auto">
          <a:xfrm>
            <a:off x="7617380" y="1508204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0" name="Freeform 681"/>
          <p:cNvSpPr/>
          <p:nvPr/>
        </p:nvSpPr>
        <p:spPr bwMode="auto">
          <a:xfrm>
            <a:off x="7674648" y="1611656"/>
            <a:ext cx="216142" cy="121926"/>
          </a:xfrm>
          <a:custGeom>
            <a:avLst/>
            <a:gdLst>
              <a:gd name="T0" fmla="*/ 11 w 99"/>
              <a:gd name="T1" fmla="*/ 53 h 56"/>
              <a:gd name="T2" fmla="*/ 2 w 99"/>
              <a:gd name="T3" fmla="*/ 53 h 56"/>
              <a:gd name="T4" fmla="*/ 2 w 99"/>
              <a:gd name="T5" fmla="*/ 45 h 56"/>
              <a:gd name="T6" fmla="*/ 45 w 99"/>
              <a:gd name="T7" fmla="*/ 1 h 56"/>
              <a:gd name="T8" fmla="*/ 49 w 99"/>
              <a:gd name="T9" fmla="*/ 0 h 56"/>
              <a:gd name="T10" fmla="*/ 54 w 99"/>
              <a:gd name="T11" fmla="*/ 1 h 56"/>
              <a:gd name="T12" fmla="*/ 82 w 99"/>
              <a:gd name="T13" fmla="*/ 30 h 56"/>
              <a:gd name="T14" fmla="*/ 82 w 99"/>
              <a:gd name="T15" fmla="*/ 24 h 56"/>
              <a:gd name="T16" fmla="*/ 80 w 99"/>
              <a:gd name="T17" fmla="*/ 24 h 56"/>
              <a:gd name="T18" fmla="*/ 80 w 99"/>
              <a:gd name="T19" fmla="*/ 17 h 56"/>
              <a:gd name="T20" fmla="*/ 95 w 99"/>
              <a:gd name="T21" fmla="*/ 17 h 56"/>
              <a:gd name="T22" fmla="*/ 95 w 99"/>
              <a:gd name="T23" fmla="*/ 24 h 56"/>
              <a:gd name="T24" fmla="*/ 93 w 99"/>
              <a:gd name="T25" fmla="*/ 24 h 56"/>
              <a:gd name="T26" fmla="*/ 93 w 99"/>
              <a:gd name="T27" fmla="*/ 41 h 56"/>
              <a:gd name="T28" fmla="*/ 97 w 99"/>
              <a:gd name="T29" fmla="*/ 45 h 56"/>
              <a:gd name="T30" fmla="*/ 96 w 99"/>
              <a:gd name="T31" fmla="*/ 53 h 56"/>
              <a:gd name="T32" fmla="*/ 88 w 99"/>
              <a:gd name="T33" fmla="*/ 53 h 56"/>
              <a:gd name="T34" fmla="*/ 49 w 99"/>
              <a:gd name="T35" fmla="*/ 14 h 56"/>
              <a:gd name="T36" fmla="*/ 11 w 99"/>
              <a:gd name="T37" fmla="*/ 5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9" h="56">
                <a:moveTo>
                  <a:pt x="11" y="53"/>
                </a:moveTo>
                <a:cubicBezTo>
                  <a:pt x="9" y="56"/>
                  <a:pt x="5" y="56"/>
                  <a:pt x="2" y="53"/>
                </a:cubicBezTo>
                <a:cubicBezTo>
                  <a:pt x="0" y="51"/>
                  <a:pt x="0" y="47"/>
                  <a:pt x="2" y="45"/>
                </a:cubicBezTo>
                <a:cubicBezTo>
                  <a:pt x="45" y="1"/>
                  <a:pt x="45" y="1"/>
                  <a:pt x="45" y="1"/>
                </a:cubicBezTo>
                <a:cubicBezTo>
                  <a:pt x="46" y="0"/>
                  <a:pt x="48" y="0"/>
                  <a:pt x="49" y="0"/>
                </a:cubicBezTo>
                <a:cubicBezTo>
                  <a:pt x="51" y="0"/>
                  <a:pt x="53" y="0"/>
                  <a:pt x="54" y="1"/>
                </a:cubicBezTo>
                <a:cubicBezTo>
                  <a:pt x="82" y="30"/>
                  <a:pt x="82" y="30"/>
                  <a:pt x="82" y="30"/>
                </a:cubicBezTo>
                <a:cubicBezTo>
                  <a:pt x="82" y="24"/>
                  <a:pt x="82" y="24"/>
                  <a:pt x="82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17"/>
                  <a:pt x="80" y="17"/>
                  <a:pt x="80" y="17"/>
                </a:cubicBezTo>
                <a:cubicBezTo>
                  <a:pt x="95" y="17"/>
                  <a:pt x="95" y="17"/>
                  <a:pt x="95" y="17"/>
                </a:cubicBezTo>
                <a:cubicBezTo>
                  <a:pt x="95" y="24"/>
                  <a:pt x="95" y="24"/>
                  <a:pt x="95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3" y="41"/>
                  <a:pt x="93" y="41"/>
                  <a:pt x="93" y="41"/>
                </a:cubicBezTo>
                <a:cubicBezTo>
                  <a:pt x="97" y="45"/>
                  <a:pt x="97" y="45"/>
                  <a:pt x="97" y="45"/>
                </a:cubicBezTo>
                <a:cubicBezTo>
                  <a:pt x="99" y="47"/>
                  <a:pt x="99" y="51"/>
                  <a:pt x="96" y="53"/>
                </a:cubicBezTo>
                <a:cubicBezTo>
                  <a:pt x="94" y="56"/>
                  <a:pt x="90" y="56"/>
                  <a:pt x="88" y="53"/>
                </a:cubicBezTo>
                <a:cubicBezTo>
                  <a:pt x="49" y="14"/>
                  <a:pt x="49" y="14"/>
                  <a:pt x="49" y="14"/>
                </a:cubicBezTo>
                <a:lnTo>
                  <a:pt x="11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1" name="Freeform 682"/>
          <p:cNvSpPr/>
          <p:nvPr/>
        </p:nvSpPr>
        <p:spPr bwMode="auto">
          <a:xfrm>
            <a:off x="7838140" y="1594107"/>
            <a:ext cx="6466" cy="8314"/>
          </a:xfrm>
          <a:custGeom>
            <a:avLst/>
            <a:gdLst>
              <a:gd name="T0" fmla="*/ 3 w 3"/>
              <a:gd name="T1" fmla="*/ 2 h 4"/>
              <a:gd name="T2" fmla="*/ 3 w 3"/>
              <a:gd name="T3" fmla="*/ 4 h 4"/>
              <a:gd name="T4" fmla="*/ 0 w 3"/>
              <a:gd name="T5" fmla="*/ 1 h 4"/>
              <a:gd name="T6" fmla="*/ 2 w 3"/>
              <a:gd name="T7" fmla="*/ 1 h 4"/>
              <a:gd name="T8" fmla="*/ 3 w 3"/>
              <a:gd name="T9" fmla="*/ 1 h 4"/>
              <a:gd name="T10" fmla="*/ 3 w 3"/>
              <a:gd name="T11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4">
                <a:moveTo>
                  <a:pt x="3" y="2"/>
                </a:moveTo>
                <a:cubicBezTo>
                  <a:pt x="3" y="3"/>
                  <a:pt x="3" y="3"/>
                  <a:pt x="3" y="4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0"/>
                  <a:pt x="2" y="1"/>
                </a:cubicBezTo>
                <a:cubicBezTo>
                  <a:pt x="2" y="1"/>
                  <a:pt x="2" y="1"/>
                  <a:pt x="3" y="1"/>
                </a:cubicBezTo>
                <a:cubicBezTo>
                  <a:pt x="3" y="2"/>
                  <a:pt x="3" y="2"/>
                  <a:pt x="3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2" name="Freeform 683"/>
          <p:cNvSpPr>
            <a:spLocks noEditPoints="1"/>
          </p:cNvSpPr>
          <p:nvPr/>
        </p:nvSpPr>
        <p:spPr bwMode="auto">
          <a:xfrm>
            <a:off x="7788261" y="1547922"/>
            <a:ext cx="84979" cy="91445"/>
          </a:xfrm>
          <a:custGeom>
            <a:avLst/>
            <a:gdLst>
              <a:gd name="T0" fmla="*/ 20 w 39"/>
              <a:gd name="T1" fmla="*/ 29 h 42"/>
              <a:gd name="T2" fmla="*/ 22 w 39"/>
              <a:gd name="T3" fmla="*/ 30 h 42"/>
              <a:gd name="T4" fmla="*/ 25 w 39"/>
              <a:gd name="T5" fmla="*/ 29 h 42"/>
              <a:gd name="T6" fmla="*/ 22 w 39"/>
              <a:gd name="T7" fmla="*/ 27 h 42"/>
              <a:gd name="T8" fmla="*/ 20 w 39"/>
              <a:gd name="T9" fmla="*/ 29 h 42"/>
              <a:gd name="T10" fmla="*/ 25 w 39"/>
              <a:gd name="T11" fmla="*/ 18 h 42"/>
              <a:gd name="T12" fmla="*/ 21 w 39"/>
              <a:gd name="T13" fmla="*/ 19 h 42"/>
              <a:gd name="T14" fmla="*/ 17 w 39"/>
              <a:gd name="T15" fmla="*/ 15 h 42"/>
              <a:gd name="T16" fmla="*/ 19 w 39"/>
              <a:gd name="T17" fmla="*/ 15 h 42"/>
              <a:gd name="T18" fmla="*/ 20 w 39"/>
              <a:gd name="T19" fmla="*/ 15 h 42"/>
              <a:gd name="T20" fmla="*/ 23 w 39"/>
              <a:gd name="T21" fmla="*/ 13 h 42"/>
              <a:gd name="T22" fmla="*/ 19 w 39"/>
              <a:gd name="T23" fmla="*/ 12 h 42"/>
              <a:gd name="T24" fmla="*/ 15 w 39"/>
              <a:gd name="T25" fmla="*/ 13 h 42"/>
              <a:gd name="T26" fmla="*/ 15 w 39"/>
              <a:gd name="T27" fmla="*/ 12 h 42"/>
              <a:gd name="T28" fmla="*/ 13 w 39"/>
              <a:gd name="T29" fmla="*/ 13 h 42"/>
              <a:gd name="T30" fmla="*/ 27 w 39"/>
              <a:gd name="T31" fmla="*/ 29 h 42"/>
              <a:gd name="T32" fmla="*/ 28 w 39"/>
              <a:gd name="T33" fmla="*/ 28 h 42"/>
              <a:gd name="T34" fmla="*/ 28 w 39"/>
              <a:gd name="T35" fmla="*/ 27 h 42"/>
              <a:gd name="T36" fmla="*/ 29 w 39"/>
              <a:gd name="T37" fmla="*/ 23 h 42"/>
              <a:gd name="T38" fmla="*/ 28 w 39"/>
              <a:gd name="T39" fmla="*/ 20 h 42"/>
              <a:gd name="T40" fmla="*/ 25 w 39"/>
              <a:gd name="T41" fmla="*/ 18 h 42"/>
              <a:gd name="T42" fmla="*/ 12 w 39"/>
              <a:gd name="T43" fmla="*/ 19 h 42"/>
              <a:gd name="T44" fmla="*/ 13 w 39"/>
              <a:gd name="T45" fmla="*/ 22 h 42"/>
              <a:gd name="T46" fmla="*/ 16 w 39"/>
              <a:gd name="T47" fmla="*/ 24 h 42"/>
              <a:gd name="T48" fmla="*/ 20 w 39"/>
              <a:gd name="T49" fmla="*/ 23 h 42"/>
              <a:gd name="T50" fmla="*/ 17 w 39"/>
              <a:gd name="T51" fmla="*/ 21 h 42"/>
              <a:gd name="T52" fmla="*/ 17 w 39"/>
              <a:gd name="T53" fmla="*/ 21 h 42"/>
              <a:gd name="T54" fmla="*/ 15 w 39"/>
              <a:gd name="T55" fmla="*/ 20 h 42"/>
              <a:gd name="T56" fmla="*/ 15 w 39"/>
              <a:gd name="T57" fmla="*/ 18 h 42"/>
              <a:gd name="T58" fmla="*/ 15 w 39"/>
              <a:gd name="T59" fmla="*/ 18 h 42"/>
              <a:gd name="T60" fmla="*/ 13 w 39"/>
              <a:gd name="T61" fmla="*/ 16 h 42"/>
              <a:gd name="T62" fmla="*/ 12 w 39"/>
              <a:gd name="T63" fmla="*/ 19 h 42"/>
              <a:gd name="T64" fmla="*/ 36 w 39"/>
              <a:gd name="T65" fmla="*/ 33 h 42"/>
              <a:gd name="T66" fmla="*/ 32 w 39"/>
              <a:gd name="T67" fmla="*/ 33 h 42"/>
              <a:gd name="T68" fmla="*/ 31 w 39"/>
              <a:gd name="T69" fmla="*/ 37 h 42"/>
              <a:gd name="T70" fmla="*/ 34 w 39"/>
              <a:gd name="T71" fmla="*/ 38 h 42"/>
              <a:gd name="T72" fmla="*/ 38 w 39"/>
              <a:gd name="T73" fmla="*/ 42 h 42"/>
              <a:gd name="T74" fmla="*/ 17 w 39"/>
              <a:gd name="T75" fmla="*/ 39 h 42"/>
              <a:gd name="T76" fmla="*/ 0 w 39"/>
              <a:gd name="T77" fmla="*/ 19 h 42"/>
              <a:gd name="T78" fmla="*/ 6 w 39"/>
              <a:gd name="T79" fmla="*/ 15 h 42"/>
              <a:gd name="T80" fmla="*/ 17 w 39"/>
              <a:gd name="T81" fmla="*/ 5 h 42"/>
              <a:gd name="T82" fmla="*/ 22 w 39"/>
              <a:gd name="T83" fmla="*/ 0 h 42"/>
              <a:gd name="T84" fmla="*/ 39 w 39"/>
              <a:gd name="T85" fmla="*/ 19 h 42"/>
              <a:gd name="T86" fmla="*/ 39 w 39"/>
              <a:gd name="T87" fmla="*/ 40 h 42"/>
              <a:gd name="T88" fmla="*/ 36 w 39"/>
              <a:gd name="T89" fmla="*/ 36 h 42"/>
              <a:gd name="T90" fmla="*/ 36 w 39"/>
              <a:gd name="T91" fmla="*/ 3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" h="42">
                <a:moveTo>
                  <a:pt x="20" y="29"/>
                </a:moveTo>
                <a:cubicBezTo>
                  <a:pt x="21" y="29"/>
                  <a:pt x="21" y="30"/>
                  <a:pt x="22" y="30"/>
                </a:cubicBezTo>
                <a:cubicBezTo>
                  <a:pt x="23" y="30"/>
                  <a:pt x="24" y="29"/>
                  <a:pt x="25" y="29"/>
                </a:cubicBezTo>
                <a:cubicBezTo>
                  <a:pt x="22" y="27"/>
                  <a:pt x="22" y="27"/>
                  <a:pt x="22" y="27"/>
                </a:cubicBezTo>
                <a:lnTo>
                  <a:pt x="20" y="29"/>
                </a:lnTo>
                <a:close/>
                <a:moveTo>
                  <a:pt x="25" y="18"/>
                </a:moveTo>
                <a:cubicBezTo>
                  <a:pt x="24" y="18"/>
                  <a:pt x="22" y="18"/>
                  <a:pt x="21" y="19"/>
                </a:cubicBez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5"/>
                  <a:pt x="19" y="15"/>
                </a:cubicBezTo>
                <a:cubicBezTo>
                  <a:pt x="19" y="15"/>
                  <a:pt x="20" y="15"/>
                  <a:pt x="20" y="15"/>
                </a:cubicBezTo>
                <a:cubicBezTo>
                  <a:pt x="23" y="13"/>
                  <a:pt x="23" y="13"/>
                  <a:pt x="23" y="13"/>
                </a:cubicBezTo>
                <a:cubicBezTo>
                  <a:pt x="22" y="12"/>
                  <a:pt x="21" y="12"/>
                  <a:pt x="19" y="12"/>
                </a:cubicBezTo>
                <a:cubicBezTo>
                  <a:pt x="18" y="12"/>
                  <a:pt x="17" y="12"/>
                  <a:pt x="15" y="13"/>
                </a:cubicBezTo>
                <a:cubicBezTo>
                  <a:pt x="15" y="12"/>
                  <a:pt x="15" y="12"/>
                  <a:pt x="15" y="12"/>
                </a:cubicBezTo>
                <a:cubicBezTo>
                  <a:pt x="13" y="13"/>
                  <a:pt x="13" y="13"/>
                  <a:pt x="13" y="13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7"/>
                  <a:pt x="28" y="27"/>
                  <a:pt x="28" y="27"/>
                </a:cubicBezTo>
                <a:cubicBezTo>
                  <a:pt x="29" y="26"/>
                  <a:pt x="29" y="25"/>
                  <a:pt x="29" y="23"/>
                </a:cubicBezTo>
                <a:cubicBezTo>
                  <a:pt x="30" y="22"/>
                  <a:pt x="29" y="21"/>
                  <a:pt x="28" y="20"/>
                </a:cubicBezTo>
                <a:cubicBezTo>
                  <a:pt x="27" y="19"/>
                  <a:pt x="26" y="18"/>
                  <a:pt x="25" y="18"/>
                </a:cubicBezTo>
                <a:close/>
                <a:moveTo>
                  <a:pt x="12" y="19"/>
                </a:moveTo>
                <a:cubicBezTo>
                  <a:pt x="12" y="20"/>
                  <a:pt x="12" y="21"/>
                  <a:pt x="13" y="22"/>
                </a:cubicBezTo>
                <a:cubicBezTo>
                  <a:pt x="14" y="23"/>
                  <a:pt x="15" y="24"/>
                  <a:pt x="16" y="24"/>
                </a:cubicBezTo>
                <a:cubicBezTo>
                  <a:pt x="17" y="24"/>
                  <a:pt x="18" y="24"/>
                  <a:pt x="20" y="23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6" y="20"/>
                  <a:pt x="16" y="20"/>
                  <a:pt x="15" y="20"/>
                </a:cubicBezTo>
                <a:cubicBezTo>
                  <a:pt x="15" y="19"/>
                  <a:pt x="15" y="19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3" y="16"/>
                  <a:pt x="13" y="16"/>
                  <a:pt x="13" y="16"/>
                </a:cubicBezTo>
                <a:cubicBezTo>
                  <a:pt x="12" y="17"/>
                  <a:pt x="12" y="18"/>
                  <a:pt x="12" y="19"/>
                </a:cubicBezTo>
                <a:close/>
                <a:moveTo>
                  <a:pt x="36" y="33"/>
                </a:moveTo>
                <a:cubicBezTo>
                  <a:pt x="35" y="32"/>
                  <a:pt x="33" y="32"/>
                  <a:pt x="32" y="33"/>
                </a:cubicBezTo>
                <a:cubicBezTo>
                  <a:pt x="30" y="34"/>
                  <a:pt x="30" y="36"/>
                  <a:pt x="31" y="37"/>
                </a:cubicBezTo>
                <a:cubicBezTo>
                  <a:pt x="32" y="38"/>
                  <a:pt x="33" y="38"/>
                  <a:pt x="34" y="38"/>
                </a:cubicBezTo>
                <a:cubicBezTo>
                  <a:pt x="38" y="42"/>
                  <a:pt x="38" y="42"/>
                  <a:pt x="38" y="42"/>
                </a:cubicBezTo>
                <a:cubicBezTo>
                  <a:pt x="17" y="39"/>
                  <a:pt x="17" y="39"/>
                  <a:pt x="17" y="39"/>
                </a:cubicBezTo>
                <a:cubicBezTo>
                  <a:pt x="0" y="19"/>
                  <a:pt x="0" y="19"/>
                  <a:pt x="0" y="19"/>
                </a:cubicBezTo>
                <a:cubicBezTo>
                  <a:pt x="6" y="15"/>
                  <a:pt x="6" y="15"/>
                  <a:pt x="6" y="15"/>
                </a:cubicBezTo>
                <a:cubicBezTo>
                  <a:pt x="17" y="5"/>
                  <a:pt x="17" y="5"/>
                  <a:pt x="17" y="5"/>
                </a:cubicBezTo>
                <a:cubicBezTo>
                  <a:pt x="22" y="0"/>
                  <a:pt x="22" y="0"/>
                  <a:pt x="22" y="0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40"/>
                  <a:pt x="39" y="40"/>
                  <a:pt x="39" y="40"/>
                </a:cubicBezTo>
                <a:cubicBezTo>
                  <a:pt x="36" y="36"/>
                  <a:pt x="36" y="36"/>
                  <a:pt x="36" y="36"/>
                </a:cubicBezTo>
                <a:cubicBezTo>
                  <a:pt x="37" y="35"/>
                  <a:pt x="36" y="34"/>
                  <a:pt x="36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3" name="Freeform 684"/>
          <p:cNvSpPr>
            <a:spLocks noEditPoints="1"/>
          </p:cNvSpPr>
          <p:nvPr/>
        </p:nvSpPr>
        <p:spPr bwMode="auto">
          <a:xfrm>
            <a:off x="7711595" y="1659688"/>
            <a:ext cx="141324" cy="123773"/>
          </a:xfrm>
          <a:custGeom>
            <a:avLst/>
            <a:gdLst>
              <a:gd name="T0" fmla="*/ 68 w 153"/>
              <a:gd name="T1" fmla="*/ 82 h 134"/>
              <a:gd name="T2" fmla="*/ 68 w 153"/>
              <a:gd name="T3" fmla="*/ 56 h 134"/>
              <a:gd name="T4" fmla="*/ 49 w 153"/>
              <a:gd name="T5" fmla="*/ 56 h 134"/>
              <a:gd name="T6" fmla="*/ 49 w 153"/>
              <a:gd name="T7" fmla="*/ 82 h 134"/>
              <a:gd name="T8" fmla="*/ 68 w 153"/>
              <a:gd name="T9" fmla="*/ 82 h 134"/>
              <a:gd name="T10" fmla="*/ 68 w 153"/>
              <a:gd name="T11" fmla="*/ 92 h 134"/>
              <a:gd name="T12" fmla="*/ 52 w 153"/>
              <a:gd name="T13" fmla="*/ 92 h 134"/>
              <a:gd name="T14" fmla="*/ 52 w 153"/>
              <a:gd name="T15" fmla="*/ 118 h 134"/>
              <a:gd name="T16" fmla="*/ 68 w 153"/>
              <a:gd name="T17" fmla="*/ 118 h 134"/>
              <a:gd name="T18" fmla="*/ 68 w 153"/>
              <a:gd name="T19" fmla="*/ 92 h 134"/>
              <a:gd name="T20" fmla="*/ 99 w 153"/>
              <a:gd name="T21" fmla="*/ 56 h 134"/>
              <a:gd name="T22" fmla="*/ 83 w 153"/>
              <a:gd name="T23" fmla="*/ 56 h 134"/>
              <a:gd name="T24" fmla="*/ 83 w 153"/>
              <a:gd name="T25" fmla="*/ 82 h 134"/>
              <a:gd name="T26" fmla="*/ 99 w 153"/>
              <a:gd name="T27" fmla="*/ 82 h 134"/>
              <a:gd name="T28" fmla="*/ 99 w 153"/>
              <a:gd name="T29" fmla="*/ 56 h 134"/>
              <a:gd name="T30" fmla="*/ 153 w 153"/>
              <a:gd name="T31" fmla="*/ 78 h 134"/>
              <a:gd name="T32" fmla="*/ 153 w 153"/>
              <a:gd name="T33" fmla="*/ 134 h 134"/>
              <a:gd name="T34" fmla="*/ 97 w 153"/>
              <a:gd name="T35" fmla="*/ 134 h 134"/>
              <a:gd name="T36" fmla="*/ 57 w 153"/>
              <a:gd name="T37" fmla="*/ 134 h 134"/>
              <a:gd name="T38" fmla="*/ 0 w 153"/>
              <a:gd name="T39" fmla="*/ 134 h 134"/>
              <a:gd name="T40" fmla="*/ 0 w 153"/>
              <a:gd name="T41" fmla="*/ 78 h 134"/>
              <a:gd name="T42" fmla="*/ 75 w 153"/>
              <a:gd name="T43" fmla="*/ 0 h 134"/>
              <a:gd name="T44" fmla="*/ 153 w 153"/>
              <a:gd name="T45" fmla="*/ 78 h 134"/>
              <a:gd name="T46" fmla="*/ 101 w 153"/>
              <a:gd name="T47" fmla="*/ 118 h 134"/>
              <a:gd name="T48" fmla="*/ 101 w 153"/>
              <a:gd name="T49" fmla="*/ 92 h 134"/>
              <a:gd name="T50" fmla="*/ 85 w 153"/>
              <a:gd name="T51" fmla="*/ 92 h 134"/>
              <a:gd name="T52" fmla="*/ 85 w 153"/>
              <a:gd name="T53" fmla="*/ 118 h 134"/>
              <a:gd name="T54" fmla="*/ 101 w 153"/>
              <a:gd name="T55" fmla="*/ 11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3" h="134">
                <a:moveTo>
                  <a:pt x="68" y="82"/>
                </a:moveTo>
                <a:lnTo>
                  <a:pt x="68" y="56"/>
                </a:lnTo>
                <a:lnTo>
                  <a:pt x="49" y="56"/>
                </a:lnTo>
                <a:lnTo>
                  <a:pt x="49" y="82"/>
                </a:lnTo>
                <a:lnTo>
                  <a:pt x="68" y="82"/>
                </a:lnTo>
                <a:close/>
                <a:moveTo>
                  <a:pt x="68" y="92"/>
                </a:moveTo>
                <a:lnTo>
                  <a:pt x="52" y="92"/>
                </a:lnTo>
                <a:lnTo>
                  <a:pt x="52" y="118"/>
                </a:lnTo>
                <a:lnTo>
                  <a:pt x="68" y="118"/>
                </a:lnTo>
                <a:lnTo>
                  <a:pt x="68" y="92"/>
                </a:lnTo>
                <a:close/>
                <a:moveTo>
                  <a:pt x="99" y="56"/>
                </a:moveTo>
                <a:lnTo>
                  <a:pt x="83" y="56"/>
                </a:lnTo>
                <a:lnTo>
                  <a:pt x="83" y="82"/>
                </a:lnTo>
                <a:lnTo>
                  <a:pt x="99" y="82"/>
                </a:lnTo>
                <a:lnTo>
                  <a:pt x="99" y="56"/>
                </a:lnTo>
                <a:close/>
                <a:moveTo>
                  <a:pt x="153" y="78"/>
                </a:moveTo>
                <a:lnTo>
                  <a:pt x="153" y="134"/>
                </a:lnTo>
                <a:lnTo>
                  <a:pt x="97" y="134"/>
                </a:lnTo>
                <a:lnTo>
                  <a:pt x="57" y="134"/>
                </a:lnTo>
                <a:lnTo>
                  <a:pt x="0" y="134"/>
                </a:lnTo>
                <a:lnTo>
                  <a:pt x="0" y="78"/>
                </a:lnTo>
                <a:lnTo>
                  <a:pt x="75" y="0"/>
                </a:lnTo>
                <a:lnTo>
                  <a:pt x="153" y="78"/>
                </a:lnTo>
                <a:close/>
                <a:moveTo>
                  <a:pt x="101" y="118"/>
                </a:moveTo>
                <a:lnTo>
                  <a:pt x="101" y="92"/>
                </a:lnTo>
                <a:lnTo>
                  <a:pt x="85" y="92"/>
                </a:lnTo>
                <a:lnTo>
                  <a:pt x="85" y="118"/>
                </a:lnTo>
                <a:lnTo>
                  <a:pt x="101" y="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4" name="Oval 685"/>
          <p:cNvSpPr>
            <a:spLocks noChangeArrowheads="1"/>
          </p:cNvSpPr>
          <p:nvPr/>
        </p:nvSpPr>
        <p:spPr bwMode="auto">
          <a:xfrm>
            <a:off x="8032113" y="1508204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5" name="Freeform 686"/>
          <p:cNvSpPr>
            <a:spLocks noEditPoints="1"/>
          </p:cNvSpPr>
          <p:nvPr/>
        </p:nvSpPr>
        <p:spPr bwMode="auto">
          <a:xfrm>
            <a:off x="8108779" y="1565472"/>
            <a:ext cx="179195" cy="217989"/>
          </a:xfrm>
          <a:custGeom>
            <a:avLst/>
            <a:gdLst>
              <a:gd name="T0" fmla="*/ 82 w 82"/>
              <a:gd name="T1" fmla="*/ 4 h 100"/>
              <a:gd name="T2" fmla="*/ 82 w 82"/>
              <a:gd name="T3" fmla="*/ 96 h 100"/>
              <a:gd name="T4" fmla="*/ 78 w 82"/>
              <a:gd name="T5" fmla="*/ 100 h 100"/>
              <a:gd name="T6" fmla="*/ 4 w 82"/>
              <a:gd name="T7" fmla="*/ 100 h 100"/>
              <a:gd name="T8" fmla="*/ 0 w 82"/>
              <a:gd name="T9" fmla="*/ 96 h 100"/>
              <a:gd name="T10" fmla="*/ 0 w 82"/>
              <a:gd name="T11" fmla="*/ 4 h 100"/>
              <a:gd name="T12" fmla="*/ 4 w 82"/>
              <a:gd name="T13" fmla="*/ 0 h 100"/>
              <a:gd name="T14" fmla="*/ 78 w 82"/>
              <a:gd name="T15" fmla="*/ 0 h 100"/>
              <a:gd name="T16" fmla="*/ 82 w 82"/>
              <a:gd name="T17" fmla="*/ 4 h 100"/>
              <a:gd name="T18" fmla="*/ 78 w 82"/>
              <a:gd name="T19" fmla="*/ 85 h 100"/>
              <a:gd name="T20" fmla="*/ 78 w 82"/>
              <a:gd name="T21" fmla="*/ 5 h 100"/>
              <a:gd name="T22" fmla="*/ 4 w 82"/>
              <a:gd name="T23" fmla="*/ 5 h 100"/>
              <a:gd name="T24" fmla="*/ 4 w 82"/>
              <a:gd name="T25" fmla="*/ 85 h 100"/>
              <a:gd name="T26" fmla="*/ 78 w 82"/>
              <a:gd name="T27" fmla="*/ 85 h 100"/>
              <a:gd name="T28" fmla="*/ 45 w 82"/>
              <a:gd name="T29" fmla="*/ 93 h 100"/>
              <a:gd name="T30" fmla="*/ 41 w 82"/>
              <a:gd name="T31" fmla="*/ 89 h 100"/>
              <a:gd name="T32" fmla="*/ 37 w 82"/>
              <a:gd name="T33" fmla="*/ 93 h 100"/>
              <a:gd name="T34" fmla="*/ 41 w 82"/>
              <a:gd name="T35" fmla="*/ 97 h 100"/>
              <a:gd name="T36" fmla="*/ 45 w 82"/>
              <a:gd name="T37" fmla="*/ 9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" h="100">
                <a:moveTo>
                  <a:pt x="82" y="4"/>
                </a:moveTo>
                <a:cubicBezTo>
                  <a:pt x="82" y="96"/>
                  <a:pt x="82" y="96"/>
                  <a:pt x="82" y="96"/>
                </a:cubicBezTo>
                <a:cubicBezTo>
                  <a:pt x="82" y="98"/>
                  <a:pt x="80" y="100"/>
                  <a:pt x="78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2" y="100"/>
                  <a:pt x="0" y="98"/>
                  <a:pt x="0" y="96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0" y="0"/>
                  <a:pt x="82" y="2"/>
                  <a:pt x="82" y="4"/>
                </a:cubicBezTo>
                <a:close/>
                <a:moveTo>
                  <a:pt x="78" y="85"/>
                </a:moveTo>
                <a:cubicBezTo>
                  <a:pt x="78" y="5"/>
                  <a:pt x="78" y="5"/>
                  <a:pt x="78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85"/>
                  <a:pt x="4" y="85"/>
                  <a:pt x="4" y="85"/>
                </a:cubicBezTo>
                <a:lnTo>
                  <a:pt x="78" y="85"/>
                </a:lnTo>
                <a:close/>
                <a:moveTo>
                  <a:pt x="45" y="93"/>
                </a:moveTo>
                <a:cubicBezTo>
                  <a:pt x="45" y="91"/>
                  <a:pt x="43" y="89"/>
                  <a:pt x="41" y="89"/>
                </a:cubicBezTo>
                <a:cubicBezTo>
                  <a:pt x="39" y="89"/>
                  <a:pt x="37" y="91"/>
                  <a:pt x="37" y="93"/>
                </a:cubicBezTo>
                <a:cubicBezTo>
                  <a:pt x="37" y="96"/>
                  <a:pt x="39" y="97"/>
                  <a:pt x="41" y="97"/>
                </a:cubicBezTo>
                <a:cubicBezTo>
                  <a:pt x="43" y="97"/>
                  <a:pt x="45" y="96"/>
                  <a:pt x="45" y="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6" name="Freeform 687"/>
          <p:cNvSpPr/>
          <p:nvPr/>
        </p:nvSpPr>
        <p:spPr bwMode="auto">
          <a:xfrm>
            <a:off x="8227010" y="1704948"/>
            <a:ext cx="32330" cy="39719"/>
          </a:xfrm>
          <a:custGeom>
            <a:avLst/>
            <a:gdLst>
              <a:gd name="T0" fmla="*/ 35 w 35"/>
              <a:gd name="T1" fmla="*/ 31 h 43"/>
              <a:gd name="T2" fmla="*/ 23 w 35"/>
              <a:gd name="T3" fmla="*/ 43 h 43"/>
              <a:gd name="T4" fmla="*/ 14 w 35"/>
              <a:gd name="T5" fmla="*/ 31 h 43"/>
              <a:gd name="T6" fmla="*/ 9 w 35"/>
              <a:gd name="T7" fmla="*/ 38 h 43"/>
              <a:gd name="T8" fmla="*/ 0 w 35"/>
              <a:gd name="T9" fmla="*/ 0 h 43"/>
              <a:gd name="T10" fmla="*/ 35 w 35"/>
              <a:gd name="T11" fmla="*/ 17 h 43"/>
              <a:gd name="T12" fmla="*/ 28 w 35"/>
              <a:gd name="T13" fmla="*/ 21 h 43"/>
              <a:gd name="T14" fmla="*/ 35 w 35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43">
                <a:moveTo>
                  <a:pt x="35" y="31"/>
                </a:moveTo>
                <a:lnTo>
                  <a:pt x="23" y="43"/>
                </a:lnTo>
                <a:lnTo>
                  <a:pt x="14" y="31"/>
                </a:lnTo>
                <a:lnTo>
                  <a:pt x="9" y="38"/>
                </a:lnTo>
                <a:lnTo>
                  <a:pt x="0" y="0"/>
                </a:lnTo>
                <a:lnTo>
                  <a:pt x="35" y="17"/>
                </a:lnTo>
                <a:lnTo>
                  <a:pt x="28" y="21"/>
                </a:lnTo>
                <a:lnTo>
                  <a:pt x="3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7" name="Freeform 688"/>
          <p:cNvSpPr/>
          <p:nvPr/>
        </p:nvSpPr>
        <p:spPr bwMode="auto">
          <a:xfrm>
            <a:off x="8130948" y="1589487"/>
            <a:ext cx="133010" cy="73895"/>
          </a:xfrm>
          <a:custGeom>
            <a:avLst/>
            <a:gdLst>
              <a:gd name="T0" fmla="*/ 54 w 61"/>
              <a:gd name="T1" fmla="*/ 33 h 34"/>
              <a:gd name="T2" fmla="*/ 30 w 61"/>
              <a:gd name="T3" fmla="*/ 9 h 34"/>
              <a:gd name="T4" fmla="*/ 7 w 61"/>
              <a:gd name="T5" fmla="*/ 33 h 34"/>
              <a:gd name="T6" fmla="*/ 2 w 61"/>
              <a:gd name="T7" fmla="*/ 33 h 34"/>
              <a:gd name="T8" fmla="*/ 1 w 61"/>
              <a:gd name="T9" fmla="*/ 28 h 34"/>
              <a:gd name="T10" fmla="*/ 28 w 61"/>
              <a:gd name="T11" fmla="*/ 1 h 34"/>
              <a:gd name="T12" fmla="*/ 30 w 61"/>
              <a:gd name="T13" fmla="*/ 0 h 34"/>
              <a:gd name="T14" fmla="*/ 33 w 61"/>
              <a:gd name="T15" fmla="*/ 1 h 34"/>
              <a:gd name="T16" fmla="*/ 51 w 61"/>
              <a:gd name="T17" fmla="*/ 19 h 34"/>
              <a:gd name="T18" fmla="*/ 51 w 61"/>
              <a:gd name="T19" fmla="*/ 15 h 34"/>
              <a:gd name="T20" fmla="*/ 49 w 61"/>
              <a:gd name="T21" fmla="*/ 15 h 34"/>
              <a:gd name="T22" fmla="*/ 49 w 61"/>
              <a:gd name="T23" fmla="*/ 11 h 34"/>
              <a:gd name="T24" fmla="*/ 59 w 61"/>
              <a:gd name="T25" fmla="*/ 11 h 34"/>
              <a:gd name="T26" fmla="*/ 59 w 61"/>
              <a:gd name="T27" fmla="*/ 15 h 34"/>
              <a:gd name="T28" fmla="*/ 58 w 61"/>
              <a:gd name="T29" fmla="*/ 15 h 34"/>
              <a:gd name="T30" fmla="*/ 58 w 61"/>
              <a:gd name="T31" fmla="*/ 26 h 34"/>
              <a:gd name="T32" fmla="*/ 59 w 61"/>
              <a:gd name="T33" fmla="*/ 28 h 34"/>
              <a:gd name="T34" fmla="*/ 59 w 61"/>
              <a:gd name="T35" fmla="*/ 33 h 34"/>
              <a:gd name="T36" fmla="*/ 54 w 61"/>
              <a:gd name="T37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" h="34">
                <a:moveTo>
                  <a:pt x="54" y="33"/>
                </a:moveTo>
                <a:cubicBezTo>
                  <a:pt x="30" y="9"/>
                  <a:pt x="30" y="9"/>
                  <a:pt x="30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4"/>
                  <a:pt x="3" y="34"/>
                  <a:pt x="2" y="33"/>
                </a:cubicBezTo>
                <a:cubicBezTo>
                  <a:pt x="0" y="32"/>
                  <a:pt x="0" y="29"/>
                  <a:pt x="1" y="28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0"/>
                  <a:pt x="29" y="0"/>
                  <a:pt x="30" y="0"/>
                </a:cubicBezTo>
                <a:cubicBezTo>
                  <a:pt x="32" y="0"/>
                  <a:pt x="33" y="0"/>
                  <a:pt x="33" y="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5"/>
                  <a:pt x="51" y="15"/>
                  <a:pt x="51" y="15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1"/>
                  <a:pt x="49" y="11"/>
                  <a:pt x="49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5"/>
                  <a:pt x="59" y="15"/>
                  <a:pt x="59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26"/>
                  <a:pt x="58" y="26"/>
                  <a:pt x="58" y="26"/>
                </a:cubicBezTo>
                <a:cubicBezTo>
                  <a:pt x="59" y="28"/>
                  <a:pt x="59" y="28"/>
                  <a:pt x="59" y="28"/>
                </a:cubicBezTo>
                <a:cubicBezTo>
                  <a:pt x="61" y="29"/>
                  <a:pt x="61" y="32"/>
                  <a:pt x="59" y="33"/>
                </a:cubicBezTo>
                <a:cubicBezTo>
                  <a:pt x="58" y="34"/>
                  <a:pt x="56" y="34"/>
                  <a:pt x="54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8" name="Freeform 689"/>
          <p:cNvSpPr>
            <a:spLocks noEditPoints="1"/>
          </p:cNvSpPr>
          <p:nvPr/>
        </p:nvSpPr>
        <p:spPr bwMode="auto">
          <a:xfrm>
            <a:off x="8152192" y="1619970"/>
            <a:ext cx="89597" cy="76666"/>
          </a:xfrm>
          <a:custGeom>
            <a:avLst/>
            <a:gdLst>
              <a:gd name="T0" fmla="*/ 97 w 97"/>
              <a:gd name="T1" fmla="*/ 47 h 83"/>
              <a:gd name="T2" fmla="*/ 97 w 97"/>
              <a:gd name="T3" fmla="*/ 83 h 83"/>
              <a:gd name="T4" fmla="*/ 62 w 97"/>
              <a:gd name="T5" fmla="*/ 83 h 83"/>
              <a:gd name="T6" fmla="*/ 36 w 97"/>
              <a:gd name="T7" fmla="*/ 83 h 83"/>
              <a:gd name="T8" fmla="*/ 0 w 97"/>
              <a:gd name="T9" fmla="*/ 83 h 83"/>
              <a:gd name="T10" fmla="*/ 0 w 97"/>
              <a:gd name="T11" fmla="*/ 47 h 83"/>
              <a:gd name="T12" fmla="*/ 48 w 97"/>
              <a:gd name="T13" fmla="*/ 0 h 83"/>
              <a:gd name="T14" fmla="*/ 97 w 97"/>
              <a:gd name="T15" fmla="*/ 47 h 83"/>
              <a:gd name="T16" fmla="*/ 66 w 97"/>
              <a:gd name="T17" fmla="*/ 73 h 83"/>
              <a:gd name="T18" fmla="*/ 66 w 97"/>
              <a:gd name="T19" fmla="*/ 43 h 83"/>
              <a:gd name="T20" fmla="*/ 33 w 97"/>
              <a:gd name="T21" fmla="*/ 43 h 83"/>
              <a:gd name="T22" fmla="*/ 33 w 97"/>
              <a:gd name="T23" fmla="*/ 73 h 83"/>
              <a:gd name="T24" fmla="*/ 66 w 97"/>
              <a:gd name="T25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83">
                <a:moveTo>
                  <a:pt x="97" y="47"/>
                </a:moveTo>
                <a:lnTo>
                  <a:pt x="97" y="83"/>
                </a:lnTo>
                <a:lnTo>
                  <a:pt x="62" y="83"/>
                </a:lnTo>
                <a:lnTo>
                  <a:pt x="36" y="83"/>
                </a:lnTo>
                <a:lnTo>
                  <a:pt x="0" y="83"/>
                </a:lnTo>
                <a:lnTo>
                  <a:pt x="0" y="47"/>
                </a:lnTo>
                <a:lnTo>
                  <a:pt x="48" y="0"/>
                </a:lnTo>
                <a:lnTo>
                  <a:pt x="97" y="47"/>
                </a:lnTo>
                <a:close/>
                <a:moveTo>
                  <a:pt x="66" y="73"/>
                </a:moveTo>
                <a:lnTo>
                  <a:pt x="66" y="43"/>
                </a:lnTo>
                <a:lnTo>
                  <a:pt x="33" y="43"/>
                </a:lnTo>
                <a:lnTo>
                  <a:pt x="33" y="73"/>
                </a:lnTo>
                <a:lnTo>
                  <a:pt x="66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9" name="Oval 690"/>
          <p:cNvSpPr>
            <a:spLocks noChangeArrowheads="1"/>
          </p:cNvSpPr>
          <p:nvPr/>
        </p:nvSpPr>
        <p:spPr bwMode="auto">
          <a:xfrm>
            <a:off x="8456084" y="1508204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0" name="Freeform 691"/>
          <p:cNvSpPr/>
          <p:nvPr/>
        </p:nvSpPr>
        <p:spPr bwMode="auto">
          <a:xfrm>
            <a:off x="8707325" y="1656917"/>
            <a:ext cx="17550" cy="19397"/>
          </a:xfrm>
          <a:custGeom>
            <a:avLst/>
            <a:gdLst>
              <a:gd name="T0" fmla="*/ 11 w 19"/>
              <a:gd name="T1" fmla="*/ 12 h 21"/>
              <a:gd name="T2" fmla="*/ 11 w 19"/>
              <a:gd name="T3" fmla="*/ 21 h 21"/>
              <a:gd name="T4" fmla="*/ 7 w 19"/>
              <a:gd name="T5" fmla="*/ 21 h 21"/>
              <a:gd name="T6" fmla="*/ 7 w 19"/>
              <a:gd name="T7" fmla="*/ 12 h 21"/>
              <a:gd name="T8" fmla="*/ 0 w 19"/>
              <a:gd name="T9" fmla="*/ 0 h 21"/>
              <a:gd name="T10" fmla="*/ 4 w 19"/>
              <a:gd name="T11" fmla="*/ 0 h 21"/>
              <a:gd name="T12" fmla="*/ 9 w 19"/>
              <a:gd name="T13" fmla="*/ 7 h 21"/>
              <a:gd name="T14" fmla="*/ 11 w 19"/>
              <a:gd name="T15" fmla="*/ 7 h 21"/>
              <a:gd name="T16" fmla="*/ 14 w 19"/>
              <a:gd name="T17" fmla="*/ 0 h 21"/>
              <a:gd name="T18" fmla="*/ 19 w 19"/>
              <a:gd name="T19" fmla="*/ 0 h 21"/>
              <a:gd name="T20" fmla="*/ 11 w 19"/>
              <a:gd name="T21" fmla="*/ 1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21">
                <a:moveTo>
                  <a:pt x="11" y="12"/>
                </a:moveTo>
                <a:lnTo>
                  <a:pt x="11" y="21"/>
                </a:lnTo>
                <a:lnTo>
                  <a:pt x="7" y="21"/>
                </a:lnTo>
                <a:lnTo>
                  <a:pt x="7" y="12"/>
                </a:lnTo>
                <a:lnTo>
                  <a:pt x="0" y="0"/>
                </a:lnTo>
                <a:lnTo>
                  <a:pt x="4" y="0"/>
                </a:lnTo>
                <a:lnTo>
                  <a:pt x="9" y="7"/>
                </a:lnTo>
                <a:lnTo>
                  <a:pt x="11" y="7"/>
                </a:lnTo>
                <a:lnTo>
                  <a:pt x="14" y="0"/>
                </a:lnTo>
                <a:lnTo>
                  <a:pt x="19" y="0"/>
                </a:lnTo>
                <a:lnTo>
                  <a:pt x="11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1" name="Freeform 692"/>
          <p:cNvSpPr/>
          <p:nvPr/>
        </p:nvSpPr>
        <p:spPr bwMode="auto">
          <a:xfrm>
            <a:off x="8702707" y="1578404"/>
            <a:ext cx="25863" cy="70200"/>
          </a:xfrm>
          <a:custGeom>
            <a:avLst/>
            <a:gdLst>
              <a:gd name="T0" fmla="*/ 12 w 28"/>
              <a:gd name="T1" fmla="*/ 26 h 76"/>
              <a:gd name="T2" fmla="*/ 0 w 28"/>
              <a:gd name="T3" fmla="*/ 26 h 76"/>
              <a:gd name="T4" fmla="*/ 14 w 28"/>
              <a:gd name="T5" fmla="*/ 0 h 76"/>
              <a:gd name="T6" fmla="*/ 28 w 28"/>
              <a:gd name="T7" fmla="*/ 26 h 76"/>
              <a:gd name="T8" fmla="*/ 16 w 28"/>
              <a:gd name="T9" fmla="*/ 26 h 76"/>
              <a:gd name="T10" fmla="*/ 16 w 28"/>
              <a:gd name="T11" fmla="*/ 76 h 76"/>
              <a:gd name="T12" fmla="*/ 12 w 28"/>
              <a:gd name="T13" fmla="*/ 76 h 76"/>
              <a:gd name="T14" fmla="*/ 12 w 28"/>
              <a:gd name="T15" fmla="*/ 2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76">
                <a:moveTo>
                  <a:pt x="12" y="26"/>
                </a:moveTo>
                <a:lnTo>
                  <a:pt x="0" y="26"/>
                </a:lnTo>
                <a:lnTo>
                  <a:pt x="14" y="0"/>
                </a:lnTo>
                <a:lnTo>
                  <a:pt x="28" y="26"/>
                </a:lnTo>
                <a:lnTo>
                  <a:pt x="16" y="26"/>
                </a:lnTo>
                <a:lnTo>
                  <a:pt x="16" y="76"/>
                </a:lnTo>
                <a:lnTo>
                  <a:pt x="12" y="76"/>
                </a:lnTo>
                <a:lnTo>
                  <a:pt x="12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2" name="Freeform 693"/>
          <p:cNvSpPr/>
          <p:nvPr/>
        </p:nvSpPr>
        <p:spPr bwMode="auto">
          <a:xfrm>
            <a:off x="8621423" y="1683703"/>
            <a:ext cx="113613" cy="84979"/>
          </a:xfrm>
          <a:custGeom>
            <a:avLst/>
            <a:gdLst>
              <a:gd name="T0" fmla="*/ 104 w 123"/>
              <a:gd name="T1" fmla="*/ 73 h 92"/>
              <a:gd name="T2" fmla="*/ 104 w 123"/>
              <a:gd name="T3" fmla="*/ 92 h 92"/>
              <a:gd name="T4" fmla="*/ 100 w 123"/>
              <a:gd name="T5" fmla="*/ 92 h 92"/>
              <a:gd name="T6" fmla="*/ 100 w 123"/>
              <a:gd name="T7" fmla="*/ 73 h 92"/>
              <a:gd name="T8" fmla="*/ 0 w 123"/>
              <a:gd name="T9" fmla="*/ 73 h 92"/>
              <a:gd name="T10" fmla="*/ 0 w 123"/>
              <a:gd name="T11" fmla="*/ 70 h 92"/>
              <a:gd name="T12" fmla="*/ 100 w 123"/>
              <a:gd name="T13" fmla="*/ 70 h 92"/>
              <a:gd name="T14" fmla="*/ 100 w 123"/>
              <a:gd name="T15" fmla="*/ 0 h 92"/>
              <a:gd name="T16" fmla="*/ 104 w 123"/>
              <a:gd name="T17" fmla="*/ 0 h 92"/>
              <a:gd name="T18" fmla="*/ 104 w 123"/>
              <a:gd name="T19" fmla="*/ 70 h 92"/>
              <a:gd name="T20" fmla="*/ 123 w 123"/>
              <a:gd name="T21" fmla="*/ 70 h 92"/>
              <a:gd name="T22" fmla="*/ 123 w 123"/>
              <a:gd name="T23" fmla="*/ 73 h 92"/>
              <a:gd name="T24" fmla="*/ 104 w 123"/>
              <a:gd name="T25" fmla="*/ 7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" h="92">
                <a:moveTo>
                  <a:pt x="104" y="73"/>
                </a:moveTo>
                <a:lnTo>
                  <a:pt x="104" y="92"/>
                </a:lnTo>
                <a:lnTo>
                  <a:pt x="100" y="92"/>
                </a:lnTo>
                <a:lnTo>
                  <a:pt x="100" y="73"/>
                </a:lnTo>
                <a:lnTo>
                  <a:pt x="0" y="73"/>
                </a:lnTo>
                <a:lnTo>
                  <a:pt x="0" y="70"/>
                </a:lnTo>
                <a:lnTo>
                  <a:pt x="100" y="70"/>
                </a:lnTo>
                <a:lnTo>
                  <a:pt x="100" y="0"/>
                </a:lnTo>
                <a:lnTo>
                  <a:pt x="104" y="0"/>
                </a:lnTo>
                <a:lnTo>
                  <a:pt x="104" y="70"/>
                </a:lnTo>
                <a:lnTo>
                  <a:pt x="123" y="70"/>
                </a:lnTo>
                <a:lnTo>
                  <a:pt x="123" y="73"/>
                </a:lnTo>
                <a:lnTo>
                  <a:pt x="104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3" name="Freeform 694"/>
          <p:cNvSpPr/>
          <p:nvPr/>
        </p:nvSpPr>
        <p:spPr bwMode="auto">
          <a:xfrm>
            <a:off x="8505962" y="1559006"/>
            <a:ext cx="192126" cy="108995"/>
          </a:xfrm>
          <a:custGeom>
            <a:avLst/>
            <a:gdLst>
              <a:gd name="T0" fmla="*/ 10 w 88"/>
              <a:gd name="T1" fmla="*/ 47 h 50"/>
              <a:gd name="T2" fmla="*/ 2 w 88"/>
              <a:gd name="T3" fmla="*/ 47 h 50"/>
              <a:gd name="T4" fmla="*/ 2 w 88"/>
              <a:gd name="T5" fmla="*/ 40 h 50"/>
              <a:gd name="T6" fmla="*/ 40 w 88"/>
              <a:gd name="T7" fmla="*/ 1 h 50"/>
              <a:gd name="T8" fmla="*/ 44 w 88"/>
              <a:gd name="T9" fmla="*/ 0 h 50"/>
              <a:gd name="T10" fmla="*/ 48 w 88"/>
              <a:gd name="T11" fmla="*/ 1 h 50"/>
              <a:gd name="T12" fmla="*/ 73 w 88"/>
              <a:gd name="T13" fmla="*/ 27 h 50"/>
              <a:gd name="T14" fmla="*/ 73 w 88"/>
              <a:gd name="T15" fmla="*/ 21 h 50"/>
              <a:gd name="T16" fmla="*/ 71 w 88"/>
              <a:gd name="T17" fmla="*/ 21 h 50"/>
              <a:gd name="T18" fmla="*/ 71 w 88"/>
              <a:gd name="T19" fmla="*/ 15 h 50"/>
              <a:gd name="T20" fmla="*/ 84 w 88"/>
              <a:gd name="T21" fmla="*/ 15 h 50"/>
              <a:gd name="T22" fmla="*/ 84 w 88"/>
              <a:gd name="T23" fmla="*/ 21 h 50"/>
              <a:gd name="T24" fmla="*/ 83 w 88"/>
              <a:gd name="T25" fmla="*/ 21 h 50"/>
              <a:gd name="T26" fmla="*/ 83 w 88"/>
              <a:gd name="T27" fmla="*/ 37 h 50"/>
              <a:gd name="T28" fmla="*/ 86 w 88"/>
              <a:gd name="T29" fmla="*/ 40 h 50"/>
              <a:gd name="T30" fmla="*/ 86 w 88"/>
              <a:gd name="T31" fmla="*/ 47 h 50"/>
              <a:gd name="T32" fmla="*/ 78 w 88"/>
              <a:gd name="T33" fmla="*/ 47 h 50"/>
              <a:gd name="T34" fmla="*/ 44 w 88"/>
              <a:gd name="T35" fmla="*/ 13 h 50"/>
              <a:gd name="T36" fmla="*/ 10 w 88"/>
              <a:gd name="T37" fmla="*/ 4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" h="50">
                <a:moveTo>
                  <a:pt x="10" y="47"/>
                </a:moveTo>
                <a:cubicBezTo>
                  <a:pt x="7" y="50"/>
                  <a:pt x="4" y="50"/>
                  <a:pt x="2" y="47"/>
                </a:cubicBezTo>
                <a:cubicBezTo>
                  <a:pt x="0" y="45"/>
                  <a:pt x="0" y="42"/>
                  <a:pt x="2" y="40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0"/>
                  <a:pt x="42" y="0"/>
                  <a:pt x="44" y="0"/>
                </a:cubicBezTo>
                <a:cubicBezTo>
                  <a:pt x="45" y="0"/>
                  <a:pt x="47" y="0"/>
                  <a:pt x="48" y="1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21"/>
                  <a:pt x="73" y="21"/>
                  <a:pt x="73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1" y="15"/>
                  <a:pt x="71" y="15"/>
                  <a:pt x="71" y="15"/>
                </a:cubicBezTo>
                <a:cubicBezTo>
                  <a:pt x="84" y="15"/>
                  <a:pt x="84" y="15"/>
                  <a:pt x="84" y="15"/>
                </a:cubicBezTo>
                <a:cubicBezTo>
                  <a:pt x="84" y="21"/>
                  <a:pt x="84" y="21"/>
                  <a:pt x="84" y="21"/>
                </a:cubicBezTo>
                <a:cubicBezTo>
                  <a:pt x="83" y="21"/>
                  <a:pt x="83" y="21"/>
                  <a:pt x="83" y="21"/>
                </a:cubicBezTo>
                <a:cubicBezTo>
                  <a:pt x="83" y="37"/>
                  <a:pt x="83" y="37"/>
                  <a:pt x="83" y="37"/>
                </a:cubicBezTo>
                <a:cubicBezTo>
                  <a:pt x="86" y="40"/>
                  <a:pt x="86" y="40"/>
                  <a:pt x="86" y="40"/>
                </a:cubicBezTo>
                <a:cubicBezTo>
                  <a:pt x="88" y="42"/>
                  <a:pt x="88" y="45"/>
                  <a:pt x="86" y="47"/>
                </a:cubicBezTo>
                <a:cubicBezTo>
                  <a:pt x="83" y="50"/>
                  <a:pt x="80" y="50"/>
                  <a:pt x="78" y="47"/>
                </a:cubicBezTo>
                <a:cubicBezTo>
                  <a:pt x="44" y="13"/>
                  <a:pt x="44" y="13"/>
                  <a:pt x="44" y="13"/>
                </a:cubicBezTo>
                <a:lnTo>
                  <a:pt x="1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4" name="Freeform 695"/>
          <p:cNvSpPr/>
          <p:nvPr/>
        </p:nvSpPr>
        <p:spPr bwMode="auto">
          <a:xfrm>
            <a:off x="8593712" y="1740049"/>
            <a:ext cx="17550" cy="19397"/>
          </a:xfrm>
          <a:custGeom>
            <a:avLst/>
            <a:gdLst>
              <a:gd name="T0" fmla="*/ 14 w 19"/>
              <a:gd name="T1" fmla="*/ 21 h 21"/>
              <a:gd name="T2" fmla="*/ 9 w 19"/>
              <a:gd name="T3" fmla="*/ 14 h 21"/>
              <a:gd name="T4" fmla="*/ 4 w 19"/>
              <a:gd name="T5" fmla="*/ 21 h 21"/>
              <a:gd name="T6" fmla="*/ 0 w 19"/>
              <a:gd name="T7" fmla="*/ 21 h 21"/>
              <a:gd name="T8" fmla="*/ 7 w 19"/>
              <a:gd name="T9" fmla="*/ 9 h 21"/>
              <a:gd name="T10" fmla="*/ 2 w 19"/>
              <a:gd name="T11" fmla="*/ 0 h 21"/>
              <a:gd name="T12" fmla="*/ 7 w 19"/>
              <a:gd name="T13" fmla="*/ 0 h 21"/>
              <a:gd name="T14" fmla="*/ 9 w 19"/>
              <a:gd name="T15" fmla="*/ 5 h 21"/>
              <a:gd name="T16" fmla="*/ 12 w 19"/>
              <a:gd name="T17" fmla="*/ 5 h 21"/>
              <a:gd name="T18" fmla="*/ 14 w 19"/>
              <a:gd name="T19" fmla="*/ 0 h 21"/>
              <a:gd name="T20" fmla="*/ 19 w 19"/>
              <a:gd name="T21" fmla="*/ 0 h 21"/>
              <a:gd name="T22" fmla="*/ 12 w 19"/>
              <a:gd name="T23" fmla="*/ 9 h 21"/>
              <a:gd name="T24" fmla="*/ 19 w 19"/>
              <a:gd name="T25" fmla="*/ 21 h 21"/>
              <a:gd name="T26" fmla="*/ 14 w 19"/>
              <a:gd name="T2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" h="21">
                <a:moveTo>
                  <a:pt x="14" y="21"/>
                </a:moveTo>
                <a:lnTo>
                  <a:pt x="9" y="14"/>
                </a:lnTo>
                <a:lnTo>
                  <a:pt x="4" y="21"/>
                </a:lnTo>
                <a:lnTo>
                  <a:pt x="0" y="21"/>
                </a:lnTo>
                <a:lnTo>
                  <a:pt x="7" y="9"/>
                </a:lnTo>
                <a:lnTo>
                  <a:pt x="2" y="0"/>
                </a:lnTo>
                <a:lnTo>
                  <a:pt x="7" y="0"/>
                </a:lnTo>
                <a:lnTo>
                  <a:pt x="9" y="5"/>
                </a:lnTo>
                <a:lnTo>
                  <a:pt x="12" y="5"/>
                </a:lnTo>
                <a:lnTo>
                  <a:pt x="14" y="0"/>
                </a:lnTo>
                <a:lnTo>
                  <a:pt x="19" y="0"/>
                </a:lnTo>
                <a:lnTo>
                  <a:pt x="12" y="9"/>
                </a:lnTo>
                <a:lnTo>
                  <a:pt x="19" y="21"/>
                </a:lnTo>
                <a:lnTo>
                  <a:pt x="14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5" name="Freeform 696"/>
          <p:cNvSpPr/>
          <p:nvPr/>
        </p:nvSpPr>
        <p:spPr bwMode="auto">
          <a:xfrm>
            <a:off x="8517047" y="1738201"/>
            <a:ext cx="67429" cy="24016"/>
          </a:xfrm>
          <a:custGeom>
            <a:avLst/>
            <a:gdLst>
              <a:gd name="T0" fmla="*/ 26 w 73"/>
              <a:gd name="T1" fmla="*/ 11 h 26"/>
              <a:gd name="T2" fmla="*/ 73 w 73"/>
              <a:gd name="T3" fmla="*/ 11 h 26"/>
              <a:gd name="T4" fmla="*/ 73 w 73"/>
              <a:gd name="T5" fmla="*/ 14 h 26"/>
              <a:gd name="T6" fmla="*/ 26 w 73"/>
              <a:gd name="T7" fmla="*/ 14 h 26"/>
              <a:gd name="T8" fmla="*/ 26 w 73"/>
              <a:gd name="T9" fmla="*/ 26 h 26"/>
              <a:gd name="T10" fmla="*/ 0 w 73"/>
              <a:gd name="T11" fmla="*/ 11 h 26"/>
              <a:gd name="T12" fmla="*/ 26 w 73"/>
              <a:gd name="T13" fmla="*/ 0 h 26"/>
              <a:gd name="T14" fmla="*/ 26 w 73"/>
              <a:gd name="T15" fmla="*/ 1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26">
                <a:moveTo>
                  <a:pt x="26" y="11"/>
                </a:moveTo>
                <a:lnTo>
                  <a:pt x="73" y="11"/>
                </a:lnTo>
                <a:lnTo>
                  <a:pt x="73" y="14"/>
                </a:lnTo>
                <a:lnTo>
                  <a:pt x="26" y="14"/>
                </a:lnTo>
                <a:lnTo>
                  <a:pt x="26" y="26"/>
                </a:lnTo>
                <a:lnTo>
                  <a:pt x="0" y="11"/>
                </a:lnTo>
                <a:lnTo>
                  <a:pt x="26" y="0"/>
                </a:lnTo>
                <a:lnTo>
                  <a:pt x="26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6" name="Freeform 697"/>
          <p:cNvSpPr>
            <a:spLocks noEditPoints="1"/>
          </p:cNvSpPr>
          <p:nvPr/>
        </p:nvSpPr>
        <p:spPr bwMode="auto">
          <a:xfrm>
            <a:off x="8539214" y="1602419"/>
            <a:ext cx="126545" cy="108995"/>
          </a:xfrm>
          <a:custGeom>
            <a:avLst/>
            <a:gdLst>
              <a:gd name="T0" fmla="*/ 85 w 137"/>
              <a:gd name="T1" fmla="*/ 118 h 118"/>
              <a:gd name="T2" fmla="*/ 49 w 137"/>
              <a:gd name="T3" fmla="*/ 118 h 118"/>
              <a:gd name="T4" fmla="*/ 0 w 137"/>
              <a:gd name="T5" fmla="*/ 118 h 118"/>
              <a:gd name="T6" fmla="*/ 0 w 137"/>
              <a:gd name="T7" fmla="*/ 69 h 118"/>
              <a:gd name="T8" fmla="*/ 68 w 137"/>
              <a:gd name="T9" fmla="*/ 0 h 118"/>
              <a:gd name="T10" fmla="*/ 137 w 137"/>
              <a:gd name="T11" fmla="*/ 69 h 118"/>
              <a:gd name="T12" fmla="*/ 137 w 137"/>
              <a:gd name="T13" fmla="*/ 118 h 118"/>
              <a:gd name="T14" fmla="*/ 85 w 137"/>
              <a:gd name="T15" fmla="*/ 118 h 118"/>
              <a:gd name="T16" fmla="*/ 94 w 137"/>
              <a:gd name="T17" fmla="*/ 104 h 118"/>
              <a:gd name="T18" fmla="*/ 94 w 137"/>
              <a:gd name="T19" fmla="*/ 59 h 118"/>
              <a:gd name="T20" fmla="*/ 45 w 137"/>
              <a:gd name="T21" fmla="*/ 59 h 118"/>
              <a:gd name="T22" fmla="*/ 45 w 137"/>
              <a:gd name="T23" fmla="*/ 104 h 118"/>
              <a:gd name="T24" fmla="*/ 94 w 137"/>
              <a:gd name="T25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" h="118">
                <a:moveTo>
                  <a:pt x="85" y="118"/>
                </a:moveTo>
                <a:lnTo>
                  <a:pt x="49" y="118"/>
                </a:lnTo>
                <a:lnTo>
                  <a:pt x="0" y="118"/>
                </a:lnTo>
                <a:lnTo>
                  <a:pt x="0" y="69"/>
                </a:lnTo>
                <a:lnTo>
                  <a:pt x="68" y="0"/>
                </a:lnTo>
                <a:lnTo>
                  <a:pt x="137" y="69"/>
                </a:lnTo>
                <a:lnTo>
                  <a:pt x="137" y="118"/>
                </a:lnTo>
                <a:lnTo>
                  <a:pt x="85" y="118"/>
                </a:lnTo>
                <a:close/>
                <a:moveTo>
                  <a:pt x="94" y="104"/>
                </a:moveTo>
                <a:lnTo>
                  <a:pt x="94" y="59"/>
                </a:lnTo>
                <a:lnTo>
                  <a:pt x="45" y="59"/>
                </a:lnTo>
                <a:lnTo>
                  <a:pt x="45" y="104"/>
                </a:lnTo>
                <a:lnTo>
                  <a:pt x="9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7" name="Oval 698"/>
          <p:cNvSpPr>
            <a:spLocks noChangeArrowheads="1"/>
          </p:cNvSpPr>
          <p:nvPr/>
        </p:nvSpPr>
        <p:spPr bwMode="auto">
          <a:xfrm>
            <a:off x="776590" y="2161248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8" name="Freeform 699"/>
          <p:cNvSpPr/>
          <p:nvPr/>
        </p:nvSpPr>
        <p:spPr bwMode="auto">
          <a:xfrm>
            <a:off x="953937" y="2279479"/>
            <a:ext cx="100682" cy="150560"/>
          </a:xfrm>
          <a:custGeom>
            <a:avLst/>
            <a:gdLst>
              <a:gd name="T0" fmla="*/ 109 w 109"/>
              <a:gd name="T1" fmla="*/ 0 h 163"/>
              <a:gd name="T2" fmla="*/ 109 w 109"/>
              <a:gd name="T3" fmla="*/ 113 h 163"/>
              <a:gd name="T4" fmla="*/ 0 w 109"/>
              <a:gd name="T5" fmla="*/ 163 h 163"/>
              <a:gd name="T6" fmla="*/ 0 w 109"/>
              <a:gd name="T7" fmla="*/ 33 h 163"/>
              <a:gd name="T8" fmla="*/ 109 w 109"/>
              <a:gd name="T9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0"/>
                </a:moveTo>
                <a:lnTo>
                  <a:pt x="109" y="113"/>
                </a:lnTo>
                <a:lnTo>
                  <a:pt x="0" y="163"/>
                </a:lnTo>
                <a:lnTo>
                  <a:pt x="0" y="33"/>
                </a:lnTo>
                <a:lnTo>
                  <a:pt x="1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9" name="Freeform 700"/>
          <p:cNvSpPr/>
          <p:nvPr/>
        </p:nvSpPr>
        <p:spPr bwMode="auto">
          <a:xfrm>
            <a:off x="851408" y="2244378"/>
            <a:ext cx="182889" cy="50803"/>
          </a:xfrm>
          <a:custGeom>
            <a:avLst/>
            <a:gdLst>
              <a:gd name="T0" fmla="*/ 198 w 198"/>
              <a:gd name="T1" fmla="*/ 24 h 55"/>
              <a:gd name="T2" fmla="*/ 99 w 198"/>
              <a:gd name="T3" fmla="*/ 55 h 55"/>
              <a:gd name="T4" fmla="*/ 0 w 198"/>
              <a:gd name="T5" fmla="*/ 24 h 55"/>
              <a:gd name="T6" fmla="*/ 97 w 198"/>
              <a:gd name="T7" fmla="*/ 0 h 55"/>
              <a:gd name="T8" fmla="*/ 198 w 198"/>
              <a:gd name="T9" fmla="*/ 2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55">
                <a:moveTo>
                  <a:pt x="198" y="24"/>
                </a:moveTo>
                <a:lnTo>
                  <a:pt x="99" y="55"/>
                </a:lnTo>
                <a:lnTo>
                  <a:pt x="0" y="24"/>
                </a:lnTo>
                <a:lnTo>
                  <a:pt x="97" y="0"/>
                </a:lnTo>
                <a:lnTo>
                  <a:pt x="19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0" name="Freeform 701"/>
          <p:cNvSpPr/>
          <p:nvPr/>
        </p:nvSpPr>
        <p:spPr bwMode="auto">
          <a:xfrm>
            <a:off x="833858" y="2279479"/>
            <a:ext cx="100682" cy="150560"/>
          </a:xfrm>
          <a:custGeom>
            <a:avLst/>
            <a:gdLst>
              <a:gd name="T0" fmla="*/ 109 w 109"/>
              <a:gd name="T1" fmla="*/ 33 h 163"/>
              <a:gd name="T2" fmla="*/ 109 w 109"/>
              <a:gd name="T3" fmla="*/ 163 h 163"/>
              <a:gd name="T4" fmla="*/ 0 w 109"/>
              <a:gd name="T5" fmla="*/ 113 h 163"/>
              <a:gd name="T6" fmla="*/ 0 w 109"/>
              <a:gd name="T7" fmla="*/ 0 h 163"/>
              <a:gd name="T8" fmla="*/ 109 w 109"/>
              <a:gd name="T9" fmla="*/ 3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33"/>
                </a:moveTo>
                <a:lnTo>
                  <a:pt x="109" y="163"/>
                </a:lnTo>
                <a:lnTo>
                  <a:pt x="0" y="113"/>
                </a:lnTo>
                <a:lnTo>
                  <a:pt x="0" y="0"/>
                </a:lnTo>
                <a:lnTo>
                  <a:pt x="109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1" name="Oval 702"/>
          <p:cNvSpPr>
            <a:spLocks noChangeArrowheads="1"/>
          </p:cNvSpPr>
          <p:nvPr/>
        </p:nvSpPr>
        <p:spPr bwMode="auto">
          <a:xfrm>
            <a:off x="1205178" y="2159400"/>
            <a:ext cx="326984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2" name="Freeform 703"/>
          <p:cNvSpPr>
            <a:spLocks noEditPoints="1"/>
          </p:cNvSpPr>
          <p:nvPr/>
        </p:nvSpPr>
        <p:spPr bwMode="auto">
          <a:xfrm>
            <a:off x="1412083" y="2362610"/>
            <a:ext cx="28634" cy="28634"/>
          </a:xfrm>
          <a:custGeom>
            <a:avLst/>
            <a:gdLst>
              <a:gd name="T0" fmla="*/ 6 w 13"/>
              <a:gd name="T1" fmla="*/ 3 h 13"/>
              <a:gd name="T2" fmla="*/ 3 w 13"/>
              <a:gd name="T3" fmla="*/ 6 h 13"/>
              <a:gd name="T4" fmla="*/ 6 w 13"/>
              <a:gd name="T5" fmla="*/ 9 h 13"/>
              <a:gd name="T6" fmla="*/ 10 w 13"/>
              <a:gd name="T7" fmla="*/ 6 h 13"/>
              <a:gd name="T8" fmla="*/ 6 w 13"/>
              <a:gd name="T9" fmla="*/ 3 h 13"/>
              <a:gd name="T10" fmla="*/ 6 w 13"/>
              <a:gd name="T11" fmla="*/ 13 h 13"/>
              <a:gd name="T12" fmla="*/ 0 w 13"/>
              <a:gd name="T13" fmla="*/ 6 h 13"/>
              <a:gd name="T14" fmla="*/ 6 w 13"/>
              <a:gd name="T15" fmla="*/ 0 h 13"/>
              <a:gd name="T16" fmla="*/ 13 w 13"/>
              <a:gd name="T17" fmla="*/ 6 h 13"/>
              <a:gd name="T18" fmla="*/ 6 w 13"/>
              <a:gd name="T1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" h="13">
                <a:moveTo>
                  <a:pt x="6" y="3"/>
                </a:moveTo>
                <a:cubicBezTo>
                  <a:pt x="5" y="3"/>
                  <a:pt x="3" y="4"/>
                  <a:pt x="3" y="6"/>
                </a:cubicBezTo>
                <a:cubicBezTo>
                  <a:pt x="3" y="8"/>
                  <a:pt x="5" y="9"/>
                  <a:pt x="6" y="9"/>
                </a:cubicBezTo>
                <a:cubicBezTo>
                  <a:pt x="8" y="9"/>
                  <a:pt x="10" y="8"/>
                  <a:pt x="10" y="6"/>
                </a:cubicBezTo>
                <a:cubicBezTo>
                  <a:pt x="10" y="4"/>
                  <a:pt x="8" y="3"/>
                  <a:pt x="6" y="3"/>
                </a:cubicBezTo>
                <a:close/>
                <a:moveTo>
                  <a:pt x="6" y="13"/>
                </a:moveTo>
                <a:cubicBezTo>
                  <a:pt x="3" y="13"/>
                  <a:pt x="0" y="10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0" y="0"/>
                  <a:pt x="13" y="2"/>
                  <a:pt x="13" y="6"/>
                </a:cubicBezTo>
                <a:cubicBezTo>
                  <a:pt x="13" y="10"/>
                  <a:pt x="10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3" name="Freeform 704"/>
          <p:cNvSpPr/>
          <p:nvPr/>
        </p:nvSpPr>
        <p:spPr bwMode="auto">
          <a:xfrm>
            <a:off x="1255057" y="2255462"/>
            <a:ext cx="214295" cy="121926"/>
          </a:xfrm>
          <a:custGeom>
            <a:avLst/>
            <a:gdLst>
              <a:gd name="T0" fmla="*/ 26 w 98"/>
              <a:gd name="T1" fmla="*/ 56 h 56"/>
              <a:gd name="T2" fmla="*/ 17 w 98"/>
              <a:gd name="T3" fmla="*/ 47 h 56"/>
              <a:gd name="T4" fmla="*/ 7 w 98"/>
              <a:gd name="T5" fmla="*/ 56 h 56"/>
              <a:gd name="T6" fmla="*/ 0 w 98"/>
              <a:gd name="T7" fmla="*/ 56 h 56"/>
              <a:gd name="T8" fmla="*/ 0 w 98"/>
              <a:gd name="T9" fmla="*/ 47 h 56"/>
              <a:gd name="T10" fmla="*/ 10 w 98"/>
              <a:gd name="T11" fmla="*/ 30 h 56"/>
              <a:gd name="T12" fmla="*/ 24 w 98"/>
              <a:gd name="T13" fmla="*/ 30 h 56"/>
              <a:gd name="T14" fmla="*/ 24 w 98"/>
              <a:gd name="T15" fmla="*/ 0 h 56"/>
              <a:gd name="T16" fmla="*/ 98 w 98"/>
              <a:gd name="T17" fmla="*/ 0 h 56"/>
              <a:gd name="T18" fmla="*/ 98 w 98"/>
              <a:gd name="T19" fmla="*/ 56 h 56"/>
              <a:gd name="T20" fmla="*/ 88 w 98"/>
              <a:gd name="T21" fmla="*/ 56 h 56"/>
              <a:gd name="T22" fmla="*/ 78 w 98"/>
              <a:gd name="T23" fmla="*/ 47 h 56"/>
              <a:gd name="T24" fmla="*/ 69 w 98"/>
              <a:gd name="T25" fmla="*/ 56 h 56"/>
              <a:gd name="T26" fmla="*/ 29 w 98"/>
              <a:gd name="T27" fmla="*/ 56 h 56"/>
              <a:gd name="T28" fmla="*/ 26 w 98"/>
              <a:gd name="T2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56">
                <a:moveTo>
                  <a:pt x="26" y="56"/>
                </a:moveTo>
                <a:cubicBezTo>
                  <a:pt x="26" y="51"/>
                  <a:pt x="22" y="47"/>
                  <a:pt x="17" y="47"/>
                </a:cubicBezTo>
                <a:cubicBezTo>
                  <a:pt x="12" y="47"/>
                  <a:pt x="7" y="51"/>
                  <a:pt x="7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47"/>
                  <a:pt x="0" y="47"/>
                  <a:pt x="0" y="47"/>
                </a:cubicBezTo>
                <a:cubicBezTo>
                  <a:pt x="10" y="30"/>
                  <a:pt x="10" y="30"/>
                  <a:pt x="10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0"/>
                  <a:pt x="24" y="0"/>
                  <a:pt x="24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56"/>
                  <a:pt x="98" y="56"/>
                  <a:pt x="98" y="56"/>
                </a:cubicBezTo>
                <a:cubicBezTo>
                  <a:pt x="88" y="56"/>
                  <a:pt x="88" y="56"/>
                  <a:pt x="88" y="56"/>
                </a:cubicBezTo>
                <a:cubicBezTo>
                  <a:pt x="88" y="51"/>
                  <a:pt x="84" y="47"/>
                  <a:pt x="78" y="47"/>
                </a:cubicBezTo>
                <a:cubicBezTo>
                  <a:pt x="73" y="47"/>
                  <a:pt x="69" y="51"/>
                  <a:pt x="69" y="56"/>
                </a:cubicBezTo>
                <a:cubicBezTo>
                  <a:pt x="29" y="56"/>
                  <a:pt x="29" y="56"/>
                  <a:pt x="29" y="56"/>
                </a:cubicBezTo>
                <a:lnTo>
                  <a:pt x="26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4" name="Freeform 705"/>
          <p:cNvSpPr>
            <a:spLocks noEditPoints="1"/>
          </p:cNvSpPr>
          <p:nvPr/>
        </p:nvSpPr>
        <p:spPr bwMode="auto">
          <a:xfrm>
            <a:off x="1277225" y="2362610"/>
            <a:ext cx="30482" cy="28634"/>
          </a:xfrm>
          <a:custGeom>
            <a:avLst/>
            <a:gdLst>
              <a:gd name="T0" fmla="*/ 7 w 14"/>
              <a:gd name="T1" fmla="*/ 13 h 13"/>
              <a:gd name="T2" fmla="*/ 0 w 14"/>
              <a:gd name="T3" fmla="*/ 7 h 13"/>
              <a:gd name="T4" fmla="*/ 7 w 14"/>
              <a:gd name="T5" fmla="*/ 0 h 13"/>
              <a:gd name="T6" fmla="*/ 14 w 14"/>
              <a:gd name="T7" fmla="*/ 7 h 13"/>
              <a:gd name="T8" fmla="*/ 7 w 14"/>
              <a:gd name="T9" fmla="*/ 13 h 13"/>
              <a:gd name="T10" fmla="*/ 7 w 14"/>
              <a:gd name="T11" fmla="*/ 4 h 13"/>
              <a:gd name="T12" fmla="*/ 4 w 14"/>
              <a:gd name="T13" fmla="*/ 7 h 13"/>
              <a:gd name="T14" fmla="*/ 7 w 14"/>
              <a:gd name="T15" fmla="*/ 10 h 13"/>
              <a:gd name="T16" fmla="*/ 10 w 14"/>
              <a:gd name="T17" fmla="*/ 7 h 13"/>
              <a:gd name="T18" fmla="*/ 7 w 14"/>
              <a:gd name="T19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3" y="13"/>
                  <a:pt x="0" y="10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10"/>
                  <a:pt x="11" y="13"/>
                  <a:pt x="7" y="13"/>
                </a:cubicBezTo>
                <a:close/>
                <a:moveTo>
                  <a:pt x="7" y="4"/>
                </a:moveTo>
                <a:cubicBezTo>
                  <a:pt x="5" y="4"/>
                  <a:pt x="4" y="5"/>
                  <a:pt x="4" y="7"/>
                </a:cubicBezTo>
                <a:cubicBezTo>
                  <a:pt x="4" y="9"/>
                  <a:pt x="5" y="10"/>
                  <a:pt x="7" y="10"/>
                </a:cubicBezTo>
                <a:cubicBezTo>
                  <a:pt x="9" y="10"/>
                  <a:pt x="10" y="9"/>
                  <a:pt x="10" y="7"/>
                </a:cubicBezTo>
                <a:cubicBezTo>
                  <a:pt x="10" y="5"/>
                  <a:pt x="9" y="4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5" name="Oval 706"/>
          <p:cNvSpPr>
            <a:spLocks noChangeArrowheads="1"/>
          </p:cNvSpPr>
          <p:nvPr/>
        </p:nvSpPr>
        <p:spPr bwMode="auto">
          <a:xfrm>
            <a:off x="1626378" y="2164018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6" name="Oval 707"/>
          <p:cNvSpPr>
            <a:spLocks noChangeArrowheads="1"/>
          </p:cNvSpPr>
          <p:nvPr/>
        </p:nvSpPr>
        <p:spPr bwMode="auto">
          <a:xfrm>
            <a:off x="1824969" y="2386625"/>
            <a:ext cx="43413" cy="434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7" name="Oval 708"/>
          <p:cNvSpPr>
            <a:spLocks noChangeArrowheads="1"/>
          </p:cNvSpPr>
          <p:nvPr/>
        </p:nvSpPr>
        <p:spPr bwMode="auto">
          <a:xfrm>
            <a:off x="1770472" y="2404176"/>
            <a:ext cx="22169" cy="2124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8" name="Freeform 709"/>
          <p:cNvSpPr>
            <a:spLocks noEditPoints="1"/>
          </p:cNvSpPr>
          <p:nvPr/>
        </p:nvSpPr>
        <p:spPr bwMode="auto">
          <a:xfrm>
            <a:off x="1754770" y="2260081"/>
            <a:ext cx="137629" cy="147789"/>
          </a:xfrm>
          <a:custGeom>
            <a:avLst/>
            <a:gdLst>
              <a:gd name="T0" fmla="*/ 0 w 63"/>
              <a:gd name="T1" fmla="*/ 68 h 68"/>
              <a:gd name="T2" fmla="*/ 0 w 63"/>
              <a:gd name="T3" fmla="*/ 47 h 68"/>
              <a:gd name="T4" fmla="*/ 22 w 63"/>
              <a:gd name="T5" fmla="*/ 0 h 68"/>
              <a:gd name="T6" fmla="*/ 63 w 63"/>
              <a:gd name="T7" fmla="*/ 0 h 68"/>
              <a:gd name="T8" fmla="*/ 63 w 63"/>
              <a:gd name="T9" fmla="*/ 68 h 68"/>
              <a:gd name="T10" fmla="*/ 58 w 63"/>
              <a:gd name="T11" fmla="*/ 68 h 68"/>
              <a:gd name="T12" fmla="*/ 43 w 63"/>
              <a:gd name="T13" fmla="*/ 52 h 68"/>
              <a:gd name="T14" fmla="*/ 27 w 63"/>
              <a:gd name="T15" fmla="*/ 68 h 68"/>
              <a:gd name="T16" fmla="*/ 20 w 63"/>
              <a:gd name="T17" fmla="*/ 68 h 68"/>
              <a:gd name="T18" fmla="*/ 12 w 63"/>
              <a:gd name="T19" fmla="*/ 61 h 68"/>
              <a:gd name="T20" fmla="*/ 4 w 63"/>
              <a:gd name="T21" fmla="*/ 68 h 68"/>
              <a:gd name="T22" fmla="*/ 0 w 63"/>
              <a:gd name="T23" fmla="*/ 68 h 68"/>
              <a:gd name="T24" fmla="*/ 54 w 63"/>
              <a:gd name="T25" fmla="*/ 47 h 68"/>
              <a:gd name="T26" fmla="*/ 54 w 63"/>
              <a:gd name="T27" fmla="*/ 43 h 68"/>
              <a:gd name="T28" fmla="*/ 42 w 63"/>
              <a:gd name="T29" fmla="*/ 43 h 68"/>
              <a:gd name="T30" fmla="*/ 42 w 63"/>
              <a:gd name="T31" fmla="*/ 47 h 68"/>
              <a:gd name="T32" fmla="*/ 54 w 63"/>
              <a:gd name="T33" fmla="*/ 47 h 68"/>
              <a:gd name="T34" fmla="*/ 52 w 63"/>
              <a:gd name="T35" fmla="*/ 34 h 68"/>
              <a:gd name="T36" fmla="*/ 52 w 63"/>
              <a:gd name="T37" fmla="*/ 9 h 68"/>
              <a:gd name="T38" fmla="*/ 28 w 63"/>
              <a:gd name="T39" fmla="*/ 9 h 68"/>
              <a:gd name="T40" fmla="*/ 17 w 63"/>
              <a:gd name="T41" fmla="*/ 34 h 68"/>
              <a:gd name="T42" fmla="*/ 17 w 63"/>
              <a:gd name="T43" fmla="*/ 45 h 68"/>
              <a:gd name="T44" fmla="*/ 32 w 63"/>
              <a:gd name="T45" fmla="*/ 45 h 68"/>
              <a:gd name="T46" fmla="*/ 32 w 63"/>
              <a:gd name="T47" fmla="*/ 34 h 68"/>
              <a:gd name="T48" fmla="*/ 52 w 63"/>
              <a:gd name="T49" fmla="*/ 3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3" h="68">
                <a:moveTo>
                  <a:pt x="0" y="68"/>
                </a:moveTo>
                <a:cubicBezTo>
                  <a:pt x="0" y="47"/>
                  <a:pt x="0" y="47"/>
                  <a:pt x="0" y="47"/>
                </a:cubicBezTo>
                <a:cubicBezTo>
                  <a:pt x="22" y="0"/>
                  <a:pt x="22" y="0"/>
                  <a:pt x="22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68"/>
                  <a:pt x="63" y="68"/>
                  <a:pt x="63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59"/>
                  <a:pt x="51" y="52"/>
                  <a:pt x="43" y="52"/>
                </a:cubicBezTo>
                <a:cubicBezTo>
                  <a:pt x="34" y="52"/>
                  <a:pt x="27" y="59"/>
                  <a:pt x="27" y="68"/>
                </a:cubicBezTo>
                <a:cubicBezTo>
                  <a:pt x="20" y="68"/>
                  <a:pt x="20" y="68"/>
                  <a:pt x="20" y="68"/>
                </a:cubicBezTo>
                <a:cubicBezTo>
                  <a:pt x="19" y="64"/>
                  <a:pt x="16" y="61"/>
                  <a:pt x="12" y="61"/>
                </a:cubicBezTo>
                <a:cubicBezTo>
                  <a:pt x="8" y="61"/>
                  <a:pt x="5" y="64"/>
                  <a:pt x="4" y="68"/>
                </a:cubicBezTo>
                <a:lnTo>
                  <a:pt x="0" y="68"/>
                </a:lnTo>
                <a:close/>
                <a:moveTo>
                  <a:pt x="54" y="47"/>
                </a:moveTo>
                <a:cubicBezTo>
                  <a:pt x="54" y="43"/>
                  <a:pt x="54" y="43"/>
                  <a:pt x="54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7"/>
                  <a:pt x="42" y="47"/>
                  <a:pt x="42" y="47"/>
                </a:cubicBezTo>
                <a:lnTo>
                  <a:pt x="54" y="47"/>
                </a:lnTo>
                <a:close/>
                <a:moveTo>
                  <a:pt x="52" y="34"/>
                </a:moveTo>
                <a:cubicBezTo>
                  <a:pt x="52" y="9"/>
                  <a:pt x="52" y="9"/>
                  <a:pt x="52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45"/>
                  <a:pt x="17" y="45"/>
                  <a:pt x="17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2" y="34"/>
                  <a:pt x="32" y="34"/>
                  <a:pt x="32" y="34"/>
                </a:cubicBezTo>
                <a:lnTo>
                  <a:pt x="5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9" name="Freeform 710"/>
          <p:cNvSpPr/>
          <p:nvPr/>
        </p:nvSpPr>
        <p:spPr bwMode="auto">
          <a:xfrm>
            <a:off x="1674409" y="2212049"/>
            <a:ext cx="70200" cy="195821"/>
          </a:xfrm>
          <a:custGeom>
            <a:avLst/>
            <a:gdLst>
              <a:gd name="T0" fmla="*/ 76 w 76"/>
              <a:gd name="T1" fmla="*/ 0 h 212"/>
              <a:gd name="T2" fmla="*/ 76 w 76"/>
              <a:gd name="T3" fmla="*/ 212 h 212"/>
              <a:gd name="T4" fmla="*/ 68 w 76"/>
              <a:gd name="T5" fmla="*/ 212 h 212"/>
              <a:gd name="T6" fmla="*/ 64 w 76"/>
              <a:gd name="T7" fmla="*/ 212 h 212"/>
              <a:gd name="T8" fmla="*/ 0 w 76"/>
              <a:gd name="T9" fmla="*/ 212 h 212"/>
              <a:gd name="T10" fmla="*/ 0 w 76"/>
              <a:gd name="T11" fmla="*/ 198 h 212"/>
              <a:gd name="T12" fmla="*/ 64 w 76"/>
              <a:gd name="T13" fmla="*/ 198 h 212"/>
              <a:gd name="T14" fmla="*/ 64 w 76"/>
              <a:gd name="T15" fmla="*/ 0 h 212"/>
              <a:gd name="T16" fmla="*/ 76 w 76"/>
              <a:gd name="T17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212">
                <a:moveTo>
                  <a:pt x="76" y="0"/>
                </a:moveTo>
                <a:lnTo>
                  <a:pt x="76" y="212"/>
                </a:lnTo>
                <a:lnTo>
                  <a:pt x="68" y="212"/>
                </a:lnTo>
                <a:lnTo>
                  <a:pt x="64" y="212"/>
                </a:lnTo>
                <a:lnTo>
                  <a:pt x="0" y="212"/>
                </a:lnTo>
                <a:lnTo>
                  <a:pt x="0" y="198"/>
                </a:lnTo>
                <a:lnTo>
                  <a:pt x="64" y="198"/>
                </a:lnTo>
                <a:lnTo>
                  <a:pt x="64" y="0"/>
                </a:lnTo>
                <a:lnTo>
                  <a:pt x="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0" name="Oval 711"/>
          <p:cNvSpPr>
            <a:spLocks noChangeArrowheads="1"/>
          </p:cNvSpPr>
          <p:nvPr/>
        </p:nvSpPr>
        <p:spPr bwMode="auto">
          <a:xfrm>
            <a:off x="2058661" y="2164018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1" name="Freeform 712"/>
          <p:cNvSpPr/>
          <p:nvPr/>
        </p:nvSpPr>
        <p:spPr bwMode="auto">
          <a:xfrm>
            <a:off x="2126090" y="2229600"/>
            <a:ext cx="190279" cy="69277"/>
          </a:xfrm>
          <a:custGeom>
            <a:avLst/>
            <a:gdLst>
              <a:gd name="T0" fmla="*/ 87 w 87"/>
              <a:gd name="T1" fmla="*/ 32 h 32"/>
              <a:gd name="T2" fmla="*/ 0 w 87"/>
              <a:gd name="T3" fmla="*/ 32 h 32"/>
              <a:gd name="T4" fmla="*/ 43 w 87"/>
              <a:gd name="T5" fmla="*/ 0 h 32"/>
              <a:gd name="T6" fmla="*/ 87 w 87"/>
              <a:gd name="T7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" h="32">
                <a:moveTo>
                  <a:pt x="87" y="32"/>
                </a:moveTo>
                <a:cubicBezTo>
                  <a:pt x="0" y="32"/>
                  <a:pt x="0" y="32"/>
                  <a:pt x="0" y="32"/>
                </a:cubicBezTo>
                <a:cubicBezTo>
                  <a:pt x="5" y="13"/>
                  <a:pt x="23" y="0"/>
                  <a:pt x="43" y="0"/>
                </a:cubicBezTo>
                <a:cubicBezTo>
                  <a:pt x="64" y="0"/>
                  <a:pt x="81" y="13"/>
                  <a:pt x="87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2" name="Rectangle 713"/>
          <p:cNvSpPr>
            <a:spLocks noChangeArrowheads="1"/>
          </p:cNvSpPr>
          <p:nvPr/>
        </p:nvSpPr>
        <p:spPr bwMode="auto">
          <a:xfrm>
            <a:off x="2161190" y="2393091"/>
            <a:ext cx="120079" cy="83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3" name="Rectangle 714"/>
          <p:cNvSpPr>
            <a:spLocks noChangeArrowheads="1"/>
          </p:cNvSpPr>
          <p:nvPr/>
        </p:nvSpPr>
        <p:spPr bwMode="auto">
          <a:xfrm>
            <a:off x="2161190" y="2375541"/>
            <a:ext cx="120079" cy="83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4" name="Rectangle 715"/>
          <p:cNvSpPr>
            <a:spLocks noChangeArrowheads="1"/>
          </p:cNvSpPr>
          <p:nvPr/>
        </p:nvSpPr>
        <p:spPr bwMode="auto">
          <a:xfrm>
            <a:off x="2161190" y="2359838"/>
            <a:ext cx="120079" cy="92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5" name="Rectangle 716"/>
          <p:cNvSpPr>
            <a:spLocks noChangeArrowheads="1"/>
          </p:cNvSpPr>
          <p:nvPr/>
        </p:nvSpPr>
        <p:spPr bwMode="auto">
          <a:xfrm>
            <a:off x="2161190" y="2343213"/>
            <a:ext cx="120079" cy="83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6" name="Freeform 717"/>
          <p:cNvSpPr/>
          <p:nvPr/>
        </p:nvSpPr>
        <p:spPr bwMode="auto">
          <a:xfrm>
            <a:off x="2126090" y="2305341"/>
            <a:ext cx="190279" cy="102529"/>
          </a:xfrm>
          <a:custGeom>
            <a:avLst/>
            <a:gdLst>
              <a:gd name="T0" fmla="*/ 24 w 206"/>
              <a:gd name="T1" fmla="*/ 111 h 111"/>
              <a:gd name="T2" fmla="*/ 0 w 206"/>
              <a:gd name="T3" fmla="*/ 111 h 111"/>
              <a:gd name="T4" fmla="*/ 0 w 206"/>
              <a:gd name="T5" fmla="*/ 0 h 111"/>
              <a:gd name="T6" fmla="*/ 206 w 206"/>
              <a:gd name="T7" fmla="*/ 0 h 111"/>
              <a:gd name="T8" fmla="*/ 206 w 206"/>
              <a:gd name="T9" fmla="*/ 111 h 111"/>
              <a:gd name="T10" fmla="*/ 180 w 206"/>
              <a:gd name="T11" fmla="*/ 111 h 111"/>
              <a:gd name="T12" fmla="*/ 180 w 206"/>
              <a:gd name="T13" fmla="*/ 29 h 111"/>
              <a:gd name="T14" fmla="*/ 24 w 206"/>
              <a:gd name="T15" fmla="*/ 29 h 111"/>
              <a:gd name="T16" fmla="*/ 24 w 206"/>
              <a:gd name="T17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" h="111">
                <a:moveTo>
                  <a:pt x="24" y="111"/>
                </a:moveTo>
                <a:lnTo>
                  <a:pt x="0" y="111"/>
                </a:lnTo>
                <a:lnTo>
                  <a:pt x="0" y="0"/>
                </a:lnTo>
                <a:lnTo>
                  <a:pt x="206" y="0"/>
                </a:lnTo>
                <a:lnTo>
                  <a:pt x="206" y="111"/>
                </a:lnTo>
                <a:lnTo>
                  <a:pt x="180" y="111"/>
                </a:lnTo>
                <a:lnTo>
                  <a:pt x="180" y="29"/>
                </a:lnTo>
                <a:lnTo>
                  <a:pt x="24" y="29"/>
                </a:lnTo>
                <a:lnTo>
                  <a:pt x="24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7" name="Oval 718"/>
          <p:cNvSpPr>
            <a:spLocks noChangeArrowheads="1"/>
          </p:cNvSpPr>
          <p:nvPr/>
        </p:nvSpPr>
        <p:spPr bwMode="auto">
          <a:xfrm>
            <a:off x="348926" y="2159400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8" name="Freeform 719"/>
          <p:cNvSpPr>
            <a:spLocks noEditPoints="1"/>
          </p:cNvSpPr>
          <p:nvPr/>
        </p:nvSpPr>
        <p:spPr bwMode="auto">
          <a:xfrm>
            <a:off x="406193" y="2224981"/>
            <a:ext cx="205058" cy="203210"/>
          </a:xfrm>
          <a:custGeom>
            <a:avLst/>
            <a:gdLst>
              <a:gd name="T0" fmla="*/ 172 w 222"/>
              <a:gd name="T1" fmla="*/ 19 h 220"/>
              <a:gd name="T2" fmla="*/ 193 w 222"/>
              <a:gd name="T3" fmla="*/ 33 h 220"/>
              <a:gd name="T4" fmla="*/ 177 w 222"/>
              <a:gd name="T5" fmla="*/ 40 h 220"/>
              <a:gd name="T6" fmla="*/ 212 w 222"/>
              <a:gd name="T7" fmla="*/ 182 h 220"/>
              <a:gd name="T8" fmla="*/ 222 w 222"/>
              <a:gd name="T9" fmla="*/ 208 h 220"/>
              <a:gd name="T10" fmla="*/ 61 w 222"/>
              <a:gd name="T11" fmla="*/ 220 h 220"/>
              <a:gd name="T12" fmla="*/ 125 w 222"/>
              <a:gd name="T13" fmla="*/ 208 h 220"/>
              <a:gd name="T14" fmla="*/ 149 w 222"/>
              <a:gd name="T15" fmla="*/ 182 h 220"/>
              <a:gd name="T16" fmla="*/ 0 w 222"/>
              <a:gd name="T17" fmla="*/ 40 h 220"/>
              <a:gd name="T18" fmla="*/ 7 w 222"/>
              <a:gd name="T19" fmla="*/ 33 h 220"/>
              <a:gd name="T20" fmla="*/ 0 w 222"/>
              <a:gd name="T21" fmla="*/ 19 h 220"/>
              <a:gd name="T22" fmla="*/ 7 w 222"/>
              <a:gd name="T23" fmla="*/ 9 h 220"/>
              <a:gd name="T24" fmla="*/ 33 w 222"/>
              <a:gd name="T25" fmla="*/ 9 h 220"/>
              <a:gd name="T26" fmla="*/ 59 w 222"/>
              <a:gd name="T27" fmla="*/ 9 h 220"/>
              <a:gd name="T28" fmla="*/ 85 w 222"/>
              <a:gd name="T29" fmla="*/ 9 h 220"/>
              <a:gd name="T30" fmla="*/ 149 w 222"/>
              <a:gd name="T31" fmla="*/ 9 h 220"/>
              <a:gd name="T32" fmla="*/ 158 w 222"/>
              <a:gd name="T33" fmla="*/ 0 h 220"/>
              <a:gd name="T34" fmla="*/ 163 w 222"/>
              <a:gd name="T35" fmla="*/ 9 h 220"/>
              <a:gd name="T36" fmla="*/ 170 w 222"/>
              <a:gd name="T37" fmla="*/ 0 h 220"/>
              <a:gd name="T38" fmla="*/ 193 w 222"/>
              <a:gd name="T39" fmla="*/ 9 h 220"/>
              <a:gd name="T40" fmla="*/ 189 w 222"/>
              <a:gd name="T41" fmla="*/ 182 h 220"/>
              <a:gd name="T42" fmla="*/ 158 w 222"/>
              <a:gd name="T43" fmla="*/ 40 h 220"/>
              <a:gd name="T44" fmla="*/ 189 w 222"/>
              <a:gd name="T45" fmla="*/ 182 h 220"/>
              <a:gd name="T46" fmla="*/ 163 w 222"/>
              <a:gd name="T47" fmla="*/ 19 h 220"/>
              <a:gd name="T48" fmla="*/ 158 w 222"/>
              <a:gd name="T49" fmla="*/ 33 h 220"/>
              <a:gd name="T50" fmla="*/ 149 w 222"/>
              <a:gd name="T51" fmla="*/ 33 h 220"/>
              <a:gd name="T52" fmla="*/ 120 w 222"/>
              <a:gd name="T53" fmla="*/ 19 h 220"/>
              <a:gd name="T54" fmla="*/ 149 w 222"/>
              <a:gd name="T55" fmla="*/ 33 h 220"/>
              <a:gd name="T56" fmla="*/ 111 w 222"/>
              <a:gd name="T57" fmla="*/ 19 h 220"/>
              <a:gd name="T58" fmla="*/ 92 w 222"/>
              <a:gd name="T59" fmla="*/ 33 h 220"/>
              <a:gd name="T60" fmla="*/ 85 w 222"/>
              <a:gd name="T61" fmla="*/ 33 h 220"/>
              <a:gd name="T62" fmla="*/ 68 w 222"/>
              <a:gd name="T63" fmla="*/ 19 h 220"/>
              <a:gd name="T64" fmla="*/ 85 w 222"/>
              <a:gd name="T65" fmla="*/ 33 h 220"/>
              <a:gd name="T66" fmla="*/ 59 w 222"/>
              <a:gd name="T67" fmla="*/ 19 h 220"/>
              <a:gd name="T68" fmla="*/ 40 w 222"/>
              <a:gd name="T69" fmla="*/ 33 h 220"/>
              <a:gd name="T70" fmla="*/ 33 w 222"/>
              <a:gd name="T71" fmla="*/ 33 h 220"/>
              <a:gd name="T72" fmla="*/ 16 w 222"/>
              <a:gd name="T73" fmla="*/ 19 h 220"/>
              <a:gd name="T74" fmla="*/ 33 w 222"/>
              <a:gd name="T75" fmla="*/ 33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2" h="220">
                <a:moveTo>
                  <a:pt x="193" y="19"/>
                </a:moveTo>
                <a:lnTo>
                  <a:pt x="172" y="19"/>
                </a:lnTo>
                <a:lnTo>
                  <a:pt x="175" y="33"/>
                </a:lnTo>
                <a:lnTo>
                  <a:pt x="193" y="33"/>
                </a:lnTo>
                <a:lnTo>
                  <a:pt x="193" y="40"/>
                </a:lnTo>
                <a:lnTo>
                  <a:pt x="177" y="40"/>
                </a:lnTo>
                <a:lnTo>
                  <a:pt x="198" y="182"/>
                </a:lnTo>
                <a:lnTo>
                  <a:pt x="212" y="182"/>
                </a:lnTo>
                <a:lnTo>
                  <a:pt x="212" y="208"/>
                </a:lnTo>
                <a:lnTo>
                  <a:pt x="222" y="208"/>
                </a:lnTo>
                <a:lnTo>
                  <a:pt x="222" y="220"/>
                </a:lnTo>
                <a:lnTo>
                  <a:pt x="61" y="220"/>
                </a:lnTo>
                <a:lnTo>
                  <a:pt x="61" y="208"/>
                </a:lnTo>
                <a:lnTo>
                  <a:pt x="125" y="208"/>
                </a:lnTo>
                <a:lnTo>
                  <a:pt x="125" y="182"/>
                </a:lnTo>
                <a:lnTo>
                  <a:pt x="149" y="182"/>
                </a:lnTo>
                <a:lnTo>
                  <a:pt x="149" y="40"/>
                </a:lnTo>
                <a:lnTo>
                  <a:pt x="0" y="40"/>
                </a:lnTo>
                <a:lnTo>
                  <a:pt x="0" y="33"/>
                </a:lnTo>
                <a:lnTo>
                  <a:pt x="7" y="33"/>
                </a:lnTo>
                <a:lnTo>
                  <a:pt x="7" y="19"/>
                </a:lnTo>
                <a:lnTo>
                  <a:pt x="0" y="19"/>
                </a:lnTo>
                <a:lnTo>
                  <a:pt x="0" y="9"/>
                </a:lnTo>
                <a:lnTo>
                  <a:pt x="7" y="9"/>
                </a:lnTo>
                <a:lnTo>
                  <a:pt x="16" y="9"/>
                </a:lnTo>
                <a:lnTo>
                  <a:pt x="33" y="9"/>
                </a:lnTo>
                <a:lnTo>
                  <a:pt x="40" y="9"/>
                </a:lnTo>
                <a:lnTo>
                  <a:pt x="59" y="9"/>
                </a:lnTo>
                <a:lnTo>
                  <a:pt x="68" y="9"/>
                </a:lnTo>
                <a:lnTo>
                  <a:pt x="85" y="9"/>
                </a:lnTo>
                <a:lnTo>
                  <a:pt x="92" y="9"/>
                </a:lnTo>
                <a:lnTo>
                  <a:pt x="149" y="9"/>
                </a:lnTo>
                <a:lnTo>
                  <a:pt x="149" y="0"/>
                </a:lnTo>
                <a:lnTo>
                  <a:pt x="158" y="0"/>
                </a:lnTo>
                <a:lnTo>
                  <a:pt x="158" y="9"/>
                </a:lnTo>
                <a:lnTo>
                  <a:pt x="163" y="9"/>
                </a:lnTo>
                <a:lnTo>
                  <a:pt x="160" y="0"/>
                </a:lnTo>
                <a:lnTo>
                  <a:pt x="170" y="0"/>
                </a:lnTo>
                <a:lnTo>
                  <a:pt x="172" y="9"/>
                </a:lnTo>
                <a:lnTo>
                  <a:pt x="193" y="9"/>
                </a:lnTo>
                <a:lnTo>
                  <a:pt x="193" y="19"/>
                </a:lnTo>
                <a:close/>
                <a:moveTo>
                  <a:pt x="189" y="182"/>
                </a:moveTo>
                <a:lnTo>
                  <a:pt x="167" y="40"/>
                </a:lnTo>
                <a:lnTo>
                  <a:pt x="158" y="40"/>
                </a:lnTo>
                <a:lnTo>
                  <a:pt x="158" y="182"/>
                </a:lnTo>
                <a:lnTo>
                  <a:pt x="189" y="182"/>
                </a:lnTo>
                <a:close/>
                <a:moveTo>
                  <a:pt x="165" y="33"/>
                </a:moveTo>
                <a:lnTo>
                  <a:pt x="163" y="19"/>
                </a:lnTo>
                <a:lnTo>
                  <a:pt x="158" y="19"/>
                </a:lnTo>
                <a:lnTo>
                  <a:pt x="158" y="33"/>
                </a:lnTo>
                <a:lnTo>
                  <a:pt x="165" y="33"/>
                </a:lnTo>
                <a:close/>
                <a:moveTo>
                  <a:pt x="149" y="33"/>
                </a:moveTo>
                <a:lnTo>
                  <a:pt x="149" y="19"/>
                </a:lnTo>
                <a:lnTo>
                  <a:pt x="120" y="19"/>
                </a:lnTo>
                <a:lnTo>
                  <a:pt x="120" y="33"/>
                </a:lnTo>
                <a:lnTo>
                  <a:pt x="149" y="33"/>
                </a:lnTo>
                <a:close/>
                <a:moveTo>
                  <a:pt x="111" y="33"/>
                </a:moveTo>
                <a:lnTo>
                  <a:pt x="111" y="19"/>
                </a:lnTo>
                <a:lnTo>
                  <a:pt x="92" y="19"/>
                </a:lnTo>
                <a:lnTo>
                  <a:pt x="92" y="33"/>
                </a:lnTo>
                <a:lnTo>
                  <a:pt x="111" y="33"/>
                </a:lnTo>
                <a:close/>
                <a:moveTo>
                  <a:pt x="85" y="33"/>
                </a:moveTo>
                <a:lnTo>
                  <a:pt x="85" y="19"/>
                </a:lnTo>
                <a:lnTo>
                  <a:pt x="68" y="19"/>
                </a:lnTo>
                <a:lnTo>
                  <a:pt x="68" y="33"/>
                </a:lnTo>
                <a:lnTo>
                  <a:pt x="85" y="33"/>
                </a:lnTo>
                <a:close/>
                <a:moveTo>
                  <a:pt x="59" y="33"/>
                </a:moveTo>
                <a:lnTo>
                  <a:pt x="59" y="19"/>
                </a:lnTo>
                <a:lnTo>
                  <a:pt x="40" y="19"/>
                </a:lnTo>
                <a:lnTo>
                  <a:pt x="40" y="33"/>
                </a:lnTo>
                <a:lnTo>
                  <a:pt x="59" y="33"/>
                </a:lnTo>
                <a:close/>
                <a:moveTo>
                  <a:pt x="33" y="33"/>
                </a:moveTo>
                <a:lnTo>
                  <a:pt x="33" y="19"/>
                </a:lnTo>
                <a:lnTo>
                  <a:pt x="16" y="19"/>
                </a:lnTo>
                <a:lnTo>
                  <a:pt x="16" y="33"/>
                </a:lnTo>
                <a:lnTo>
                  <a:pt x="3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9" name="Freeform 720"/>
          <p:cNvSpPr/>
          <p:nvPr/>
        </p:nvSpPr>
        <p:spPr bwMode="auto">
          <a:xfrm>
            <a:off x="419125" y="2268394"/>
            <a:ext cx="21245" cy="70200"/>
          </a:xfrm>
          <a:custGeom>
            <a:avLst/>
            <a:gdLst>
              <a:gd name="T0" fmla="*/ 14 w 23"/>
              <a:gd name="T1" fmla="*/ 76 h 76"/>
              <a:gd name="T2" fmla="*/ 9 w 23"/>
              <a:gd name="T3" fmla="*/ 76 h 76"/>
              <a:gd name="T4" fmla="*/ 9 w 23"/>
              <a:gd name="T5" fmla="*/ 7 h 76"/>
              <a:gd name="T6" fmla="*/ 5 w 23"/>
              <a:gd name="T7" fmla="*/ 7 h 76"/>
              <a:gd name="T8" fmla="*/ 0 w 23"/>
              <a:gd name="T9" fmla="*/ 0 h 76"/>
              <a:gd name="T10" fmla="*/ 23 w 23"/>
              <a:gd name="T11" fmla="*/ 0 h 76"/>
              <a:gd name="T12" fmla="*/ 19 w 23"/>
              <a:gd name="T13" fmla="*/ 7 h 76"/>
              <a:gd name="T14" fmla="*/ 14 w 23"/>
              <a:gd name="T15" fmla="*/ 7 h 76"/>
              <a:gd name="T16" fmla="*/ 14 w 23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76">
                <a:moveTo>
                  <a:pt x="14" y="76"/>
                </a:moveTo>
                <a:lnTo>
                  <a:pt x="9" y="76"/>
                </a:lnTo>
                <a:lnTo>
                  <a:pt x="9" y="7"/>
                </a:lnTo>
                <a:lnTo>
                  <a:pt x="5" y="7"/>
                </a:lnTo>
                <a:lnTo>
                  <a:pt x="0" y="0"/>
                </a:lnTo>
                <a:lnTo>
                  <a:pt x="23" y="0"/>
                </a:lnTo>
                <a:lnTo>
                  <a:pt x="19" y="7"/>
                </a:lnTo>
                <a:lnTo>
                  <a:pt x="14" y="7"/>
                </a:lnTo>
                <a:lnTo>
                  <a:pt x="14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0" name="Oval 721"/>
          <p:cNvSpPr>
            <a:spLocks noChangeArrowheads="1"/>
          </p:cNvSpPr>
          <p:nvPr/>
        </p:nvSpPr>
        <p:spPr bwMode="auto">
          <a:xfrm>
            <a:off x="2484479" y="2167713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1" name="Freeform 722"/>
          <p:cNvSpPr>
            <a:spLocks noEditPoints="1"/>
          </p:cNvSpPr>
          <p:nvPr/>
        </p:nvSpPr>
        <p:spPr bwMode="auto">
          <a:xfrm>
            <a:off x="2654436" y="2325663"/>
            <a:ext cx="108995" cy="72047"/>
          </a:xfrm>
          <a:custGeom>
            <a:avLst/>
            <a:gdLst>
              <a:gd name="T0" fmla="*/ 15 w 50"/>
              <a:gd name="T1" fmla="*/ 4 h 33"/>
              <a:gd name="T2" fmla="*/ 13 w 50"/>
              <a:gd name="T3" fmla="*/ 5 h 33"/>
              <a:gd name="T4" fmla="*/ 13 w 50"/>
              <a:gd name="T5" fmla="*/ 27 h 33"/>
              <a:gd name="T6" fmla="*/ 14 w 50"/>
              <a:gd name="T7" fmla="*/ 28 h 33"/>
              <a:gd name="T8" fmla="*/ 15 w 50"/>
              <a:gd name="T9" fmla="*/ 29 h 33"/>
              <a:gd name="T10" fmla="*/ 16 w 50"/>
              <a:gd name="T11" fmla="*/ 27 h 33"/>
              <a:gd name="T12" fmla="*/ 16 w 50"/>
              <a:gd name="T13" fmla="*/ 5 h 33"/>
              <a:gd name="T14" fmla="*/ 15 w 50"/>
              <a:gd name="T15" fmla="*/ 4 h 33"/>
              <a:gd name="T16" fmla="*/ 15 w 50"/>
              <a:gd name="T17" fmla="*/ 4 h 33"/>
              <a:gd name="T18" fmla="*/ 42 w 50"/>
              <a:gd name="T19" fmla="*/ 4 h 33"/>
              <a:gd name="T20" fmla="*/ 41 w 50"/>
              <a:gd name="T21" fmla="*/ 5 h 33"/>
              <a:gd name="T22" fmla="*/ 41 w 50"/>
              <a:gd name="T23" fmla="*/ 27 h 33"/>
              <a:gd name="T24" fmla="*/ 41 w 50"/>
              <a:gd name="T25" fmla="*/ 28 h 33"/>
              <a:gd name="T26" fmla="*/ 42 w 50"/>
              <a:gd name="T27" fmla="*/ 29 h 33"/>
              <a:gd name="T28" fmla="*/ 43 w 50"/>
              <a:gd name="T29" fmla="*/ 27 h 33"/>
              <a:gd name="T30" fmla="*/ 43 w 50"/>
              <a:gd name="T31" fmla="*/ 5 h 33"/>
              <a:gd name="T32" fmla="*/ 43 w 50"/>
              <a:gd name="T33" fmla="*/ 4 h 33"/>
              <a:gd name="T34" fmla="*/ 42 w 50"/>
              <a:gd name="T35" fmla="*/ 4 h 33"/>
              <a:gd name="T36" fmla="*/ 36 w 50"/>
              <a:gd name="T37" fmla="*/ 4 h 33"/>
              <a:gd name="T38" fmla="*/ 34 w 50"/>
              <a:gd name="T39" fmla="*/ 5 h 33"/>
              <a:gd name="T40" fmla="*/ 34 w 50"/>
              <a:gd name="T41" fmla="*/ 27 h 33"/>
              <a:gd name="T42" fmla="*/ 35 w 50"/>
              <a:gd name="T43" fmla="*/ 28 h 33"/>
              <a:gd name="T44" fmla="*/ 36 w 50"/>
              <a:gd name="T45" fmla="*/ 29 h 33"/>
              <a:gd name="T46" fmla="*/ 37 w 50"/>
              <a:gd name="T47" fmla="*/ 27 h 33"/>
              <a:gd name="T48" fmla="*/ 37 w 50"/>
              <a:gd name="T49" fmla="*/ 5 h 33"/>
              <a:gd name="T50" fmla="*/ 36 w 50"/>
              <a:gd name="T51" fmla="*/ 4 h 33"/>
              <a:gd name="T52" fmla="*/ 36 w 50"/>
              <a:gd name="T53" fmla="*/ 4 h 33"/>
              <a:gd name="T54" fmla="*/ 9 w 50"/>
              <a:gd name="T55" fmla="*/ 4 h 33"/>
              <a:gd name="T56" fmla="*/ 8 w 50"/>
              <a:gd name="T57" fmla="*/ 4 h 33"/>
              <a:gd name="T58" fmla="*/ 7 w 50"/>
              <a:gd name="T59" fmla="*/ 5 h 33"/>
              <a:gd name="T60" fmla="*/ 7 w 50"/>
              <a:gd name="T61" fmla="*/ 27 h 33"/>
              <a:gd name="T62" fmla="*/ 7 w 50"/>
              <a:gd name="T63" fmla="*/ 28 h 33"/>
              <a:gd name="T64" fmla="*/ 8 w 50"/>
              <a:gd name="T65" fmla="*/ 29 h 33"/>
              <a:gd name="T66" fmla="*/ 9 w 50"/>
              <a:gd name="T67" fmla="*/ 27 h 33"/>
              <a:gd name="T68" fmla="*/ 9 w 50"/>
              <a:gd name="T69" fmla="*/ 5 h 33"/>
              <a:gd name="T70" fmla="*/ 9 w 50"/>
              <a:gd name="T71" fmla="*/ 4 h 33"/>
              <a:gd name="T72" fmla="*/ 29 w 50"/>
              <a:gd name="T73" fmla="*/ 4 h 33"/>
              <a:gd name="T74" fmla="*/ 27 w 50"/>
              <a:gd name="T75" fmla="*/ 5 h 33"/>
              <a:gd name="T76" fmla="*/ 27 w 50"/>
              <a:gd name="T77" fmla="*/ 27 h 33"/>
              <a:gd name="T78" fmla="*/ 28 w 50"/>
              <a:gd name="T79" fmla="*/ 28 h 33"/>
              <a:gd name="T80" fmla="*/ 29 w 50"/>
              <a:gd name="T81" fmla="*/ 29 h 33"/>
              <a:gd name="T82" fmla="*/ 30 w 50"/>
              <a:gd name="T83" fmla="*/ 27 h 33"/>
              <a:gd name="T84" fmla="*/ 30 w 50"/>
              <a:gd name="T85" fmla="*/ 5 h 33"/>
              <a:gd name="T86" fmla="*/ 29 w 50"/>
              <a:gd name="T87" fmla="*/ 4 h 33"/>
              <a:gd name="T88" fmla="*/ 29 w 50"/>
              <a:gd name="T89" fmla="*/ 4 h 33"/>
              <a:gd name="T90" fmla="*/ 23 w 50"/>
              <a:gd name="T91" fmla="*/ 4 h 33"/>
              <a:gd name="T92" fmla="*/ 22 w 50"/>
              <a:gd name="T93" fmla="*/ 4 h 33"/>
              <a:gd name="T94" fmla="*/ 21 w 50"/>
              <a:gd name="T95" fmla="*/ 5 h 33"/>
              <a:gd name="T96" fmla="*/ 21 w 50"/>
              <a:gd name="T97" fmla="*/ 27 h 33"/>
              <a:gd name="T98" fmla="*/ 21 w 50"/>
              <a:gd name="T99" fmla="*/ 28 h 33"/>
              <a:gd name="T100" fmla="*/ 22 w 50"/>
              <a:gd name="T101" fmla="*/ 29 h 33"/>
              <a:gd name="T102" fmla="*/ 23 w 50"/>
              <a:gd name="T103" fmla="*/ 27 h 33"/>
              <a:gd name="T104" fmla="*/ 23 w 50"/>
              <a:gd name="T105" fmla="*/ 5 h 33"/>
              <a:gd name="T106" fmla="*/ 23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15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5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5" y="4"/>
                </a:cubicBezTo>
                <a:cubicBezTo>
                  <a:pt x="15" y="4"/>
                  <a:pt x="15" y="4"/>
                  <a:pt x="15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ubicBezTo>
                  <a:pt x="43" y="4"/>
                  <a:pt x="42" y="4"/>
                  <a:pt x="42" y="4"/>
                </a:cubicBezTo>
                <a:close/>
                <a:moveTo>
                  <a:pt x="36" y="4"/>
                </a:move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ubicBezTo>
                  <a:pt x="36" y="4"/>
                  <a:pt x="36" y="4"/>
                  <a:pt x="36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29" y="4"/>
                </a:move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3" y="4"/>
                </a:moveTo>
                <a:cubicBezTo>
                  <a:pt x="23" y="4"/>
                  <a:pt x="22" y="4"/>
                  <a:pt x="22" y="4"/>
                </a:cubicBez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2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2" name="Freeform 723"/>
          <p:cNvSpPr>
            <a:spLocks noEditPoints="1"/>
          </p:cNvSpPr>
          <p:nvPr/>
        </p:nvSpPr>
        <p:spPr bwMode="auto">
          <a:xfrm>
            <a:off x="2532510" y="2325663"/>
            <a:ext cx="108995" cy="72047"/>
          </a:xfrm>
          <a:custGeom>
            <a:avLst/>
            <a:gdLst>
              <a:gd name="T0" fmla="*/ 43 w 50"/>
              <a:gd name="T1" fmla="*/ 4 h 33"/>
              <a:gd name="T2" fmla="*/ 42 w 50"/>
              <a:gd name="T3" fmla="*/ 4 h 33"/>
              <a:gd name="T4" fmla="*/ 41 w 50"/>
              <a:gd name="T5" fmla="*/ 5 h 33"/>
              <a:gd name="T6" fmla="*/ 41 w 50"/>
              <a:gd name="T7" fmla="*/ 27 h 33"/>
              <a:gd name="T8" fmla="*/ 41 w 50"/>
              <a:gd name="T9" fmla="*/ 28 h 33"/>
              <a:gd name="T10" fmla="*/ 42 w 50"/>
              <a:gd name="T11" fmla="*/ 29 h 33"/>
              <a:gd name="T12" fmla="*/ 43 w 50"/>
              <a:gd name="T13" fmla="*/ 27 h 33"/>
              <a:gd name="T14" fmla="*/ 43 w 50"/>
              <a:gd name="T15" fmla="*/ 5 h 33"/>
              <a:gd name="T16" fmla="*/ 43 w 50"/>
              <a:gd name="T17" fmla="*/ 4 h 33"/>
              <a:gd name="T18" fmla="*/ 36 w 50"/>
              <a:gd name="T19" fmla="*/ 4 h 33"/>
              <a:gd name="T20" fmla="*/ 36 w 50"/>
              <a:gd name="T21" fmla="*/ 4 h 33"/>
              <a:gd name="T22" fmla="*/ 34 w 50"/>
              <a:gd name="T23" fmla="*/ 5 h 33"/>
              <a:gd name="T24" fmla="*/ 34 w 50"/>
              <a:gd name="T25" fmla="*/ 27 h 33"/>
              <a:gd name="T26" fmla="*/ 35 w 50"/>
              <a:gd name="T27" fmla="*/ 28 h 33"/>
              <a:gd name="T28" fmla="*/ 36 w 50"/>
              <a:gd name="T29" fmla="*/ 29 h 33"/>
              <a:gd name="T30" fmla="*/ 37 w 50"/>
              <a:gd name="T31" fmla="*/ 27 h 33"/>
              <a:gd name="T32" fmla="*/ 37 w 50"/>
              <a:gd name="T33" fmla="*/ 5 h 33"/>
              <a:gd name="T34" fmla="*/ 36 w 50"/>
              <a:gd name="T35" fmla="*/ 4 h 33"/>
              <a:gd name="T36" fmla="*/ 22 w 50"/>
              <a:gd name="T37" fmla="*/ 4 h 33"/>
              <a:gd name="T38" fmla="*/ 21 w 50"/>
              <a:gd name="T39" fmla="*/ 5 h 33"/>
              <a:gd name="T40" fmla="*/ 21 w 50"/>
              <a:gd name="T41" fmla="*/ 27 h 33"/>
              <a:gd name="T42" fmla="*/ 21 w 50"/>
              <a:gd name="T43" fmla="*/ 28 h 33"/>
              <a:gd name="T44" fmla="*/ 22 w 50"/>
              <a:gd name="T45" fmla="*/ 29 h 33"/>
              <a:gd name="T46" fmla="*/ 23 w 50"/>
              <a:gd name="T47" fmla="*/ 27 h 33"/>
              <a:gd name="T48" fmla="*/ 23 w 50"/>
              <a:gd name="T49" fmla="*/ 5 h 33"/>
              <a:gd name="T50" fmla="*/ 23 w 50"/>
              <a:gd name="T51" fmla="*/ 4 h 33"/>
              <a:gd name="T52" fmla="*/ 22 w 50"/>
              <a:gd name="T53" fmla="*/ 4 h 33"/>
              <a:gd name="T54" fmla="*/ 29 w 50"/>
              <a:gd name="T55" fmla="*/ 4 h 33"/>
              <a:gd name="T56" fmla="*/ 29 w 50"/>
              <a:gd name="T57" fmla="*/ 4 h 33"/>
              <a:gd name="T58" fmla="*/ 27 w 50"/>
              <a:gd name="T59" fmla="*/ 5 h 33"/>
              <a:gd name="T60" fmla="*/ 27 w 50"/>
              <a:gd name="T61" fmla="*/ 27 h 33"/>
              <a:gd name="T62" fmla="*/ 28 w 50"/>
              <a:gd name="T63" fmla="*/ 28 h 33"/>
              <a:gd name="T64" fmla="*/ 29 w 50"/>
              <a:gd name="T65" fmla="*/ 29 h 33"/>
              <a:gd name="T66" fmla="*/ 30 w 50"/>
              <a:gd name="T67" fmla="*/ 27 h 33"/>
              <a:gd name="T68" fmla="*/ 30 w 50"/>
              <a:gd name="T69" fmla="*/ 5 h 33"/>
              <a:gd name="T70" fmla="*/ 29 w 50"/>
              <a:gd name="T71" fmla="*/ 4 h 33"/>
              <a:gd name="T72" fmla="*/ 14 w 50"/>
              <a:gd name="T73" fmla="*/ 4 h 33"/>
              <a:gd name="T74" fmla="*/ 13 w 50"/>
              <a:gd name="T75" fmla="*/ 5 h 33"/>
              <a:gd name="T76" fmla="*/ 13 w 50"/>
              <a:gd name="T77" fmla="*/ 27 h 33"/>
              <a:gd name="T78" fmla="*/ 14 w 50"/>
              <a:gd name="T79" fmla="*/ 28 h 33"/>
              <a:gd name="T80" fmla="*/ 14 w 50"/>
              <a:gd name="T81" fmla="*/ 29 h 33"/>
              <a:gd name="T82" fmla="*/ 16 w 50"/>
              <a:gd name="T83" fmla="*/ 27 h 33"/>
              <a:gd name="T84" fmla="*/ 16 w 50"/>
              <a:gd name="T85" fmla="*/ 5 h 33"/>
              <a:gd name="T86" fmla="*/ 15 w 50"/>
              <a:gd name="T87" fmla="*/ 4 h 33"/>
              <a:gd name="T88" fmla="*/ 14 w 50"/>
              <a:gd name="T89" fmla="*/ 4 h 33"/>
              <a:gd name="T90" fmla="*/ 9 w 50"/>
              <a:gd name="T91" fmla="*/ 4 h 33"/>
              <a:gd name="T92" fmla="*/ 8 w 50"/>
              <a:gd name="T93" fmla="*/ 4 h 33"/>
              <a:gd name="T94" fmla="*/ 7 w 50"/>
              <a:gd name="T95" fmla="*/ 5 h 33"/>
              <a:gd name="T96" fmla="*/ 7 w 50"/>
              <a:gd name="T97" fmla="*/ 27 h 33"/>
              <a:gd name="T98" fmla="*/ 7 w 50"/>
              <a:gd name="T99" fmla="*/ 28 h 33"/>
              <a:gd name="T100" fmla="*/ 8 w 50"/>
              <a:gd name="T101" fmla="*/ 29 h 33"/>
              <a:gd name="T102" fmla="*/ 9 w 50"/>
              <a:gd name="T103" fmla="*/ 27 h 33"/>
              <a:gd name="T104" fmla="*/ 9 w 50"/>
              <a:gd name="T105" fmla="*/ 5 h 33"/>
              <a:gd name="T106" fmla="*/ 9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43" y="4"/>
                </a:moveTo>
                <a:cubicBezTo>
                  <a:pt x="43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lose/>
                <a:moveTo>
                  <a:pt x="36" y="4"/>
                </a:moveTo>
                <a:cubicBezTo>
                  <a:pt x="36" y="4"/>
                  <a:pt x="36" y="4"/>
                  <a:pt x="36" y="4"/>
                </a:cubicBez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lose/>
                <a:moveTo>
                  <a:pt x="22" y="4"/>
                </a:move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ubicBezTo>
                  <a:pt x="23" y="4"/>
                  <a:pt x="22" y="4"/>
                  <a:pt x="22" y="4"/>
                </a:cubicBezTo>
                <a:close/>
                <a:moveTo>
                  <a:pt x="29" y="4"/>
                </a:move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4"/>
                </a:cubicBezTo>
                <a:cubicBezTo>
                  <a:pt x="15" y="4"/>
                  <a:pt x="15" y="4"/>
                  <a:pt x="14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3" name="Freeform 724"/>
          <p:cNvSpPr>
            <a:spLocks noEditPoints="1"/>
          </p:cNvSpPr>
          <p:nvPr/>
        </p:nvSpPr>
        <p:spPr bwMode="auto">
          <a:xfrm>
            <a:off x="2595320" y="2239760"/>
            <a:ext cx="109919" cy="72047"/>
          </a:xfrm>
          <a:custGeom>
            <a:avLst/>
            <a:gdLst>
              <a:gd name="T0" fmla="*/ 0 w 50"/>
              <a:gd name="T1" fmla="*/ 0 h 33"/>
              <a:gd name="T2" fmla="*/ 50 w 50"/>
              <a:gd name="T3" fmla="*/ 0 h 33"/>
              <a:gd name="T4" fmla="*/ 50 w 50"/>
              <a:gd name="T5" fmla="*/ 33 h 33"/>
              <a:gd name="T6" fmla="*/ 0 w 50"/>
              <a:gd name="T7" fmla="*/ 33 h 33"/>
              <a:gd name="T8" fmla="*/ 0 w 50"/>
              <a:gd name="T9" fmla="*/ 0 h 33"/>
              <a:gd name="T10" fmla="*/ 22 w 50"/>
              <a:gd name="T11" fmla="*/ 4 h 33"/>
              <a:gd name="T12" fmla="*/ 21 w 50"/>
              <a:gd name="T13" fmla="*/ 6 h 33"/>
              <a:gd name="T14" fmla="*/ 21 w 50"/>
              <a:gd name="T15" fmla="*/ 28 h 33"/>
              <a:gd name="T16" fmla="*/ 21 w 50"/>
              <a:gd name="T17" fmla="*/ 29 h 33"/>
              <a:gd name="T18" fmla="*/ 22 w 50"/>
              <a:gd name="T19" fmla="*/ 29 h 33"/>
              <a:gd name="T20" fmla="*/ 23 w 50"/>
              <a:gd name="T21" fmla="*/ 28 h 33"/>
              <a:gd name="T22" fmla="*/ 23 w 50"/>
              <a:gd name="T23" fmla="*/ 6 h 33"/>
              <a:gd name="T24" fmla="*/ 23 w 50"/>
              <a:gd name="T25" fmla="*/ 5 h 33"/>
              <a:gd name="T26" fmla="*/ 22 w 50"/>
              <a:gd name="T27" fmla="*/ 4 h 33"/>
              <a:gd name="T28" fmla="*/ 14 w 50"/>
              <a:gd name="T29" fmla="*/ 4 h 33"/>
              <a:gd name="T30" fmla="*/ 13 w 50"/>
              <a:gd name="T31" fmla="*/ 6 h 33"/>
              <a:gd name="T32" fmla="*/ 13 w 50"/>
              <a:gd name="T33" fmla="*/ 28 h 33"/>
              <a:gd name="T34" fmla="*/ 13 w 50"/>
              <a:gd name="T35" fmla="*/ 29 h 33"/>
              <a:gd name="T36" fmla="*/ 14 w 50"/>
              <a:gd name="T37" fmla="*/ 29 h 33"/>
              <a:gd name="T38" fmla="*/ 15 w 50"/>
              <a:gd name="T39" fmla="*/ 28 h 33"/>
              <a:gd name="T40" fmla="*/ 15 w 50"/>
              <a:gd name="T41" fmla="*/ 6 h 33"/>
              <a:gd name="T42" fmla="*/ 15 w 50"/>
              <a:gd name="T43" fmla="*/ 5 h 33"/>
              <a:gd name="T44" fmla="*/ 14 w 50"/>
              <a:gd name="T45" fmla="*/ 4 h 33"/>
              <a:gd name="T46" fmla="*/ 28 w 50"/>
              <a:gd name="T47" fmla="*/ 4 h 33"/>
              <a:gd name="T48" fmla="*/ 27 w 50"/>
              <a:gd name="T49" fmla="*/ 6 h 33"/>
              <a:gd name="T50" fmla="*/ 27 w 50"/>
              <a:gd name="T51" fmla="*/ 28 h 33"/>
              <a:gd name="T52" fmla="*/ 27 w 50"/>
              <a:gd name="T53" fmla="*/ 29 h 33"/>
              <a:gd name="T54" fmla="*/ 28 w 50"/>
              <a:gd name="T55" fmla="*/ 29 h 33"/>
              <a:gd name="T56" fmla="*/ 29 w 50"/>
              <a:gd name="T57" fmla="*/ 28 h 33"/>
              <a:gd name="T58" fmla="*/ 29 w 50"/>
              <a:gd name="T59" fmla="*/ 6 h 33"/>
              <a:gd name="T60" fmla="*/ 29 w 50"/>
              <a:gd name="T61" fmla="*/ 5 h 33"/>
              <a:gd name="T62" fmla="*/ 28 w 50"/>
              <a:gd name="T63" fmla="*/ 4 h 33"/>
              <a:gd name="T64" fmla="*/ 42 w 50"/>
              <a:gd name="T65" fmla="*/ 4 h 33"/>
              <a:gd name="T66" fmla="*/ 41 w 50"/>
              <a:gd name="T67" fmla="*/ 6 h 33"/>
              <a:gd name="T68" fmla="*/ 41 w 50"/>
              <a:gd name="T69" fmla="*/ 28 h 33"/>
              <a:gd name="T70" fmla="*/ 41 w 50"/>
              <a:gd name="T71" fmla="*/ 29 h 33"/>
              <a:gd name="T72" fmla="*/ 42 w 50"/>
              <a:gd name="T73" fmla="*/ 29 h 33"/>
              <a:gd name="T74" fmla="*/ 43 w 50"/>
              <a:gd name="T75" fmla="*/ 28 h 33"/>
              <a:gd name="T76" fmla="*/ 43 w 50"/>
              <a:gd name="T77" fmla="*/ 6 h 33"/>
              <a:gd name="T78" fmla="*/ 43 w 50"/>
              <a:gd name="T79" fmla="*/ 5 h 33"/>
              <a:gd name="T80" fmla="*/ 42 w 50"/>
              <a:gd name="T81" fmla="*/ 4 h 33"/>
              <a:gd name="T82" fmla="*/ 8 w 50"/>
              <a:gd name="T83" fmla="*/ 4 h 33"/>
              <a:gd name="T84" fmla="*/ 7 w 50"/>
              <a:gd name="T85" fmla="*/ 6 h 33"/>
              <a:gd name="T86" fmla="*/ 7 w 50"/>
              <a:gd name="T87" fmla="*/ 28 h 33"/>
              <a:gd name="T88" fmla="*/ 7 w 50"/>
              <a:gd name="T89" fmla="*/ 29 h 33"/>
              <a:gd name="T90" fmla="*/ 8 w 50"/>
              <a:gd name="T91" fmla="*/ 29 h 33"/>
              <a:gd name="T92" fmla="*/ 9 w 50"/>
              <a:gd name="T93" fmla="*/ 28 h 33"/>
              <a:gd name="T94" fmla="*/ 9 w 50"/>
              <a:gd name="T95" fmla="*/ 6 h 33"/>
              <a:gd name="T96" fmla="*/ 8 w 50"/>
              <a:gd name="T97" fmla="*/ 5 h 33"/>
              <a:gd name="T98" fmla="*/ 8 w 50"/>
              <a:gd name="T99" fmla="*/ 4 h 33"/>
              <a:gd name="T100" fmla="*/ 36 w 50"/>
              <a:gd name="T101" fmla="*/ 28 h 33"/>
              <a:gd name="T102" fmla="*/ 36 w 50"/>
              <a:gd name="T103" fmla="*/ 6 h 33"/>
              <a:gd name="T104" fmla="*/ 36 w 50"/>
              <a:gd name="T105" fmla="*/ 5 h 33"/>
              <a:gd name="T106" fmla="*/ 35 w 50"/>
              <a:gd name="T107" fmla="*/ 4 h 33"/>
              <a:gd name="T108" fmla="*/ 34 w 50"/>
              <a:gd name="T109" fmla="*/ 6 h 33"/>
              <a:gd name="T110" fmla="*/ 34 w 50"/>
              <a:gd name="T111" fmla="*/ 28 h 33"/>
              <a:gd name="T112" fmla="*/ 34 w 50"/>
              <a:gd name="T113" fmla="*/ 29 h 33"/>
              <a:gd name="T114" fmla="*/ 35 w 50"/>
              <a:gd name="T115" fmla="*/ 29 h 33"/>
              <a:gd name="T116" fmla="*/ 36 w 50"/>
              <a:gd name="T117" fmla="*/ 28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0" y="0"/>
                </a:moveTo>
                <a:cubicBezTo>
                  <a:pt x="50" y="0"/>
                  <a:pt x="50" y="0"/>
                  <a:pt x="50" y="0"/>
                </a:cubicBez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lnTo>
                  <a:pt x="0" y="0"/>
                </a:lnTo>
                <a:close/>
                <a:moveTo>
                  <a:pt x="22" y="4"/>
                </a:moveTo>
                <a:cubicBezTo>
                  <a:pt x="21" y="4"/>
                  <a:pt x="21" y="5"/>
                  <a:pt x="21" y="6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9"/>
                </a:cubicBezTo>
                <a:cubicBezTo>
                  <a:pt x="21" y="29"/>
                  <a:pt x="21" y="29"/>
                  <a:pt x="22" y="29"/>
                </a:cubicBezTo>
                <a:cubicBezTo>
                  <a:pt x="22" y="29"/>
                  <a:pt x="23" y="28"/>
                  <a:pt x="23" y="28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5"/>
                  <a:pt x="23" y="5"/>
                  <a:pt x="23" y="5"/>
                </a:cubicBezTo>
                <a:cubicBezTo>
                  <a:pt x="22" y="4"/>
                  <a:pt x="22" y="4"/>
                  <a:pt x="22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6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8"/>
                  <a:pt x="13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5" y="28"/>
                  <a:pt x="15" y="28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4"/>
                  <a:pt x="14" y="4"/>
                  <a:pt x="14" y="4"/>
                </a:cubicBezTo>
                <a:close/>
                <a:moveTo>
                  <a:pt x="28" y="4"/>
                </a:moveTo>
                <a:cubicBezTo>
                  <a:pt x="28" y="4"/>
                  <a:pt x="27" y="5"/>
                  <a:pt x="27" y="6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9" y="29"/>
                  <a:pt x="29" y="28"/>
                  <a:pt x="29" y="28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4"/>
                  <a:pt x="29" y="4"/>
                  <a:pt x="28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6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9"/>
                </a:cubicBezTo>
                <a:cubicBezTo>
                  <a:pt x="41" y="29"/>
                  <a:pt x="41" y="29"/>
                  <a:pt x="42" y="29"/>
                </a:cubicBezTo>
                <a:cubicBezTo>
                  <a:pt x="42" y="29"/>
                  <a:pt x="43" y="28"/>
                  <a:pt x="43" y="28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4"/>
                  <a:pt x="42" y="4"/>
                  <a:pt x="42" y="4"/>
                </a:cubicBezTo>
                <a:close/>
                <a:moveTo>
                  <a:pt x="8" y="4"/>
                </a:moveTo>
                <a:cubicBezTo>
                  <a:pt x="7" y="4"/>
                  <a:pt x="7" y="5"/>
                  <a:pt x="7" y="6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9"/>
                </a:cubicBezTo>
                <a:cubicBezTo>
                  <a:pt x="7" y="29"/>
                  <a:pt x="7" y="29"/>
                  <a:pt x="8" y="29"/>
                </a:cubicBezTo>
                <a:cubicBezTo>
                  <a:pt x="8" y="29"/>
                  <a:pt x="9" y="28"/>
                  <a:pt x="9" y="28"/>
                </a:cubicBezTo>
                <a:cubicBezTo>
                  <a:pt x="9" y="6"/>
                  <a:pt x="9" y="6"/>
                  <a:pt x="9" y="6"/>
                </a:cubicBezTo>
                <a:cubicBezTo>
                  <a:pt x="9" y="5"/>
                  <a:pt x="9" y="5"/>
                  <a:pt x="8" y="5"/>
                </a:cubicBezTo>
                <a:cubicBezTo>
                  <a:pt x="8" y="4"/>
                  <a:pt x="8" y="4"/>
                  <a:pt x="8" y="4"/>
                </a:cubicBezTo>
                <a:close/>
                <a:moveTo>
                  <a:pt x="36" y="28"/>
                </a:moveTo>
                <a:cubicBezTo>
                  <a:pt x="36" y="6"/>
                  <a:pt x="36" y="6"/>
                  <a:pt x="36" y="6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4"/>
                  <a:pt x="35" y="4"/>
                </a:cubicBezTo>
                <a:cubicBezTo>
                  <a:pt x="35" y="4"/>
                  <a:pt x="34" y="5"/>
                  <a:pt x="34" y="6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8"/>
                  <a:pt x="34" y="28"/>
                  <a:pt x="34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6" y="29"/>
                  <a:pt x="36" y="28"/>
                  <a:pt x="3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4" name="Oval 725"/>
          <p:cNvSpPr>
            <a:spLocks noChangeArrowheads="1"/>
          </p:cNvSpPr>
          <p:nvPr/>
        </p:nvSpPr>
        <p:spPr bwMode="auto">
          <a:xfrm>
            <a:off x="2905678" y="2164018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5" name="Freeform 726"/>
          <p:cNvSpPr>
            <a:spLocks noEditPoints="1"/>
          </p:cNvSpPr>
          <p:nvPr/>
        </p:nvSpPr>
        <p:spPr bwMode="auto">
          <a:xfrm>
            <a:off x="3023909" y="2343212"/>
            <a:ext cx="150560" cy="86826"/>
          </a:xfrm>
          <a:custGeom>
            <a:avLst/>
            <a:gdLst>
              <a:gd name="T0" fmla="*/ 75 w 163"/>
              <a:gd name="T1" fmla="*/ 33 h 94"/>
              <a:gd name="T2" fmla="*/ 85 w 163"/>
              <a:gd name="T3" fmla="*/ 21 h 94"/>
              <a:gd name="T4" fmla="*/ 71 w 163"/>
              <a:gd name="T5" fmla="*/ 66 h 94"/>
              <a:gd name="T6" fmla="*/ 59 w 163"/>
              <a:gd name="T7" fmla="*/ 54 h 94"/>
              <a:gd name="T8" fmla="*/ 71 w 163"/>
              <a:gd name="T9" fmla="*/ 66 h 94"/>
              <a:gd name="T10" fmla="*/ 75 w 163"/>
              <a:gd name="T11" fmla="*/ 47 h 94"/>
              <a:gd name="T12" fmla="*/ 85 w 163"/>
              <a:gd name="T13" fmla="*/ 37 h 94"/>
              <a:gd name="T14" fmla="*/ 0 w 163"/>
              <a:gd name="T15" fmla="*/ 0 h 94"/>
              <a:gd name="T16" fmla="*/ 163 w 163"/>
              <a:gd name="T17" fmla="*/ 40 h 94"/>
              <a:gd name="T18" fmla="*/ 0 w 163"/>
              <a:gd name="T19" fmla="*/ 94 h 94"/>
              <a:gd name="T20" fmla="*/ 75 w 163"/>
              <a:gd name="T21" fmla="*/ 66 h 94"/>
              <a:gd name="T22" fmla="*/ 85 w 163"/>
              <a:gd name="T23" fmla="*/ 54 h 94"/>
              <a:gd name="T24" fmla="*/ 75 w 163"/>
              <a:gd name="T25" fmla="*/ 66 h 94"/>
              <a:gd name="T26" fmla="*/ 99 w 163"/>
              <a:gd name="T27" fmla="*/ 56 h 94"/>
              <a:gd name="T28" fmla="*/ 108 w 163"/>
              <a:gd name="T29" fmla="*/ 66 h 94"/>
              <a:gd name="T30" fmla="*/ 35 w 163"/>
              <a:gd name="T31" fmla="*/ 54 h 94"/>
              <a:gd name="T32" fmla="*/ 45 w 163"/>
              <a:gd name="T33" fmla="*/ 66 h 94"/>
              <a:gd name="T34" fmla="*/ 35 w 163"/>
              <a:gd name="T35" fmla="*/ 54 h 94"/>
              <a:gd name="T36" fmla="*/ 30 w 163"/>
              <a:gd name="T37" fmla="*/ 37 h 94"/>
              <a:gd name="T38" fmla="*/ 21 w 163"/>
              <a:gd name="T39" fmla="*/ 47 h 94"/>
              <a:gd name="T40" fmla="*/ 30 w 163"/>
              <a:gd name="T41" fmla="*/ 33 h 94"/>
              <a:gd name="T42" fmla="*/ 21 w 163"/>
              <a:gd name="T43" fmla="*/ 21 h 94"/>
              <a:gd name="T44" fmla="*/ 30 w 163"/>
              <a:gd name="T45" fmla="*/ 33 h 94"/>
              <a:gd name="T46" fmla="*/ 59 w 163"/>
              <a:gd name="T47" fmla="*/ 70 h 94"/>
              <a:gd name="T48" fmla="*/ 71 w 163"/>
              <a:gd name="T49" fmla="*/ 80 h 94"/>
              <a:gd name="T50" fmla="*/ 75 w 163"/>
              <a:gd name="T51" fmla="*/ 80 h 94"/>
              <a:gd name="T52" fmla="*/ 85 w 163"/>
              <a:gd name="T53" fmla="*/ 70 h 94"/>
              <a:gd name="T54" fmla="*/ 75 w 163"/>
              <a:gd name="T55" fmla="*/ 80 h 94"/>
              <a:gd name="T56" fmla="*/ 113 w 163"/>
              <a:gd name="T57" fmla="*/ 70 h 94"/>
              <a:gd name="T58" fmla="*/ 123 w 163"/>
              <a:gd name="T59" fmla="*/ 80 h 94"/>
              <a:gd name="T60" fmla="*/ 30 w 163"/>
              <a:gd name="T61" fmla="*/ 80 h 94"/>
              <a:gd name="T62" fmla="*/ 21 w 163"/>
              <a:gd name="T63" fmla="*/ 70 h 94"/>
              <a:gd name="T64" fmla="*/ 30 w 163"/>
              <a:gd name="T65" fmla="*/ 80 h 94"/>
              <a:gd name="T66" fmla="*/ 71 w 163"/>
              <a:gd name="T67" fmla="*/ 37 h 94"/>
              <a:gd name="T68" fmla="*/ 59 w 163"/>
              <a:gd name="T69" fmla="*/ 47 h 94"/>
              <a:gd name="T70" fmla="*/ 71 w 163"/>
              <a:gd name="T71" fmla="*/ 21 h 94"/>
              <a:gd name="T72" fmla="*/ 59 w 163"/>
              <a:gd name="T73" fmla="*/ 33 h 94"/>
              <a:gd name="T74" fmla="*/ 71 w 163"/>
              <a:gd name="T75" fmla="*/ 21 h 94"/>
              <a:gd name="T76" fmla="*/ 35 w 163"/>
              <a:gd name="T77" fmla="*/ 47 h 94"/>
              <a:gd name="T78" fmla="*/ 47 w 163"/>
              <a:gd name="T79" fmla="*/ 37 h 94"/>
              <a:gd name="T80" fmla="*/ 108 w 163"/>
              <a:gd name="T81" fmla="*/ 80 h 94"/>
              <a:gd name="T82" fmla="*/ 99 w 163"/>
              <a:gd name="T83" fmla="*/ 70 h 94"/>
              <a:gd name="T84" fmla="*/ 108 w 163"/>
              <a:gd name="T85" fmla="*/ 80 h 94"/>
              <a:gd name="T86" fmla="*/ 123 w 163"/>
              <a:gd name="T87" fmla="*/ 66 h 94"/>
              <a:gd name="T88" fmla="*/ 113 w 163"/>
              <a:gd name="T89" fmla="*/ 56 h 94"/>
              <a:gd name="T90" fmla="*/ 47 w 163"/>
              <a:gd name="T91" fmla="*/ 33 h 94"/>
              <a:gd name="T92" fmla="*/ 35 w 163"/>
              <a:gd name="T93" fmla="*/ 21 h 94"/>
              <a:gd name="T94" fmla="*/ 47 w 163"/>
              <a:gd name="T95" fmla="*/ 33 h 94"/>
              <a:gd name="T96" fmla="*/ 35 w 163"/>
              <a:gd name="T97" fmla="*/ 80 h 94"/>
              <a:gd name="T98" fmla="*/ 45 w 163"/>
              <a:gd name="T99" fmla="*/ 70 h 94"/>
              <a:gd name="T100" fmla="*/ 30 w 163"/>
              <a:gd name="T101" fmla="*/ 54 h 94"/>
              <a:gd name="T102" fmla="*/ 21 w 163"/>
              <a:gd name="T103" fmla="*/ 66 h 94"/>
              <a:gd name="T104" fmla="*/ 30 w 163"/>
              <a:gd name="T105" fmla="*/ 5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3" h="94">
                <a:moveTo>
                  <a:pt x="75" y="21"/>
                </a:moveTo>
                <a:lnTo>
                  <a:pt x="75" y="33"/>
                </a:lnTo>
                <a:lnTo>
                  <a:pt x="85" y="33"/>
                </a:lnTo>
                <a:lnTo>
                  <a:pt x="85" y="21"/>
                </a:lnTo>
                <a:lnTo>
                  <a:pt x="75" y="21"/>
                </a:lnTo>
                <a:close/>
                <a:moveTo>
                  <a:pt x="71" y="66"/>
                </a:moveTo>
                <a:lnTo>
                  <a:pt x="71" y="54"/>
                </a:lnTo>
                <a:lnTo>
                  <a:pt x="59" y="54"/>
                </a:lnTo>
                <a:lnTo>
                  <a:pt x="59" y="66"/>
                </a:lnTo>
                <a:lnTo>
                  <a:pt x="71" y="66"/>
                </a:lnTo>
                <a:close/>
                <a:moveTo>
                  <a:pt x="75" y="37"/>
                </a:moveTo>
                <a:lnTo>
                  <a:pt x="75" y="47"/>
                </a:lnTo>
                <a:lnTo>
                  <a:pt x="85" y="47"/>
                </a:lnTo>
                <a:lnTo>
                  <a:pt x="85" y="37"/>
                </a:lnTo>
                <a:lnTo>
                  <a:pt x="75" y="37"/>
                </a:lnTo>
                <a:close/>
                <a:moveTo>
                  <a:pt x="0" y="0"/>
                </a:moveTo>
                <a:lnTo>
                  <a:pt x="45" y="0"/>
                </a:lnTo>
                <a:lnTo>
                  <a:pt x="163" y="40"/>
                </a:lnTo>
                <a:lnTo>
                  <a:pt x="163" y="94"/>
                </a:lnTo>
                <a:lnTo>
                  <a:pt x="0" y="94"/>
                </a:lnTo>
                <a:lnTo>
                  <a:pt x="0" y="0"/>
                </a:lnTo>
                <a:close/>
                <a:moveTo>
                  <a:pt x="75" y="66"/>
                </a:moveTo>
                <a:lnTo>
                  <a:pt x="85" y="66"/>
                </a:lnTo>
                <a:lnTo>
                  <a:pt x="85" y="54"/>
                </a:lnTo>
                <a:lnTo>
                  <a:pt x="75" y="54"/>
                </a:lnTo>
                <a:lnTo>
                  <a:pt x="75" y="66"/>
                </a:lnTo>
                <a:close/>
                <a:moveTo>
                  <a:pt x="108" y="56"/>
                </a:moveTo>
                <a:lnTo>
                  <a:pt x="99" y="56"/>
                </a:lnTo>
                <a:lnTo>
                  <a:pt x="99" y="66"/>
                </a:lnTo>
                <a:lnTo>
                  <a:pt x="108" y="66"/>
                </a:lnTo>
                <a:lnTo>
                  <a:pt x="108" y="56"/>
                </a:lnTo>
                <a:close/>
                <a:moveTo>
                  <a:pt x="35" y="54"/>
                </a:moveTo>
                <a:lnTo>
                  <a:pt x="35" y="66"/>
                </a:lnTo>
                <a:lnTo>
                  <a:pt x="45" y="66"/>
                </a:lnTo>
                <a:lnTo>
                  <a:pt x="45" y="54"/>
                </a:lnTo>
                <a:lnTo>
                  <a:pt x="35" y="54"/>
                </a:lnTo>
                <a:close/>
                <a:moveTo>
                  <a:pt x="30" y="47"/>
                </a:moveTo>
                <a:lnTo>
                  <a:pt x="30" y="37"/>
                </a:lnTo>
                <a:lnTo>
                  <a:pt x="21" y="37"/>
                </a:lnTo>
                <a:lnTo>
                  <a:pt x="21" y="47"/>
                </a:lnTo>
                <a:lnTo>
                  <a:pt x="30" y="47"/>
                </a:lnTo>
                <a:close/>
                <a:moveTo>
                  <a:pt x="30" y="33"/>
                </a:moveTo>
                <a:lnTo>
                  <a:pt x="30" y="21"/>
                </a:lnTo>
                <a:lnTo>
                  <a:pt x="21" y="21"/>
                </a:lnTo>
                <a:lnTo>
                  <a:pt x="21" y="33"/>
                </a:lnTo>
                <a:lnTo>
                  <a:pt x="30" y="33"/>
                </a:lnTo>
                <a:close/>
                <a:moveTo>
                  <a:pt x="71" y="70"/>
                </a:moveTo>
                <a:lnTo>
                  <a:pt x="59" y="70"/>
                </a:lnTo>
                <a:lnTo>
                  <a:pt x="59" y="80"/>
                </a:lnTo>
                <a:lnTo>
                  <a:pt x="71" y="80"/>
                </a:lnTo>
                <a:lnTo>
                  <a:pt x="71" y="70"/>
                </a:lnTo>
                <a:close/>
                <a:moveTo>
                  <a:pt x="75" y="80"/>
                </a:moveTo>
                <a:lnTo>
                  <a:pt x="85" y="80"/>
                </a:lnTo>
                <a:lnTo>
                  <a:pt x="85" y="70"/>
                </a:lnTo>
                <a:lnTo>
                  <a:pt x="75" y="70"/>
                </a:lnTo>
                <a:lnTo>
                  <a:pt x="75" y="80"/>
                </a:lnTo>
                <a:close/>
                <a:moveTo>
                  <a:pt x="123" y="70"/>
                </a:moveTo>
                <a:lnTo>
                  <a:pt x="113" y="70"/>
                </a:lnTo>
                <a:lnTo>
                  <a:pt x="113" y="80"/>
                </a:lnTo>
                <a:lnTo>
                  <a:pt x="123" y="80"/>
                </a:lnTo>
                <a:lnTo>
                  <a:pt x="123" y="70"/>
                </a:lnTo>
                <a:close/>
                <a:moveTo>
                  <a:pt x="30" y="80"/>
                </a:moveTo>
                <a:lnTo>
                  <a:pt x="30" y="70"/>
                </a:lnTo>
                <a:lnTo>
                  <a:pt x="21" y="70"/>
                </a:lnTo>
                <a:lnTo>
                  <a:pt x="21" y="80"/>
                </a:lnTo>
                <a:lnTo>
                  <a:pt x="30" y="80"/>
                </a:lnTo>
                <a:close/>
                <a:moveTo>
                  <a:pt x="71" y="47"/>
                </a:moveTo>
                <a:lnTo>
                  <a:pt x="71" y="37"/>
                </a:lnTo>
                <a:lnTo>
                  <a:pt x="59" y="37"/>
                </a:lnTo>
                <a:lnTo>
                  <a:pt x="59" y="47"/>
                </a:lnTo>
                <a:lnTo>
                  <a:pt x="71" y="47"/>
                </a:lnTo>
                <a:close/>
                <a:moveTo>
                  <a:pt x="71" y="21"/>
                </a:moveTo>
                <a:lnTo>
                  <a:pt x="59" y="21"/>
                </a:lnTo>
                <a:lnTo>
                  <a:pt x="59" y="33"/>
                </a:lnTo>
                <a:lnTo>
                  <a:pt x="71" y="33"/>
                </a:lnTo>
                <a:lnTo>
                  <a:pt x="71" y="21"/>
                </a:lnTo>
                <a:close/>
                <a:moveTo>
                  <a:pt x="35" y="37"/>
                </a:moveTo>
                <a:lnTo>
                  <a:pt x="35" y="47"/>
                </a:lnTo>
                <a:lnTo>
                  <a:pt x="47" y="47"/>
                </a:lnTo>
                <a:lnTo>
                  <a:pt x="47" y="37"/>
                </a:lnTo>
                <a:lnTo>
                  <a:pt x="35" y="37"/>
                </a:lnTo>
                <a:close/>
                <a:moveTo>
                  <a:pt x="108" y="80"/>
                </a:moveTo>
                <a:lnTo>
                  <a:pt x="108" y="70"/>
                </a:lnTo>
                <a:lnTo>
                  <a:pt x="99" y="70"/>
                </a:lnTo>
                <a:lnTo>
                  <a:pt x="99" y="80"/>
                </a:lnTo>
                <a:lnTo>
                  <a:pt x="108" y="80"/>
                </a:lnTo>
                <a:close/>
                <a:moveTo>
                  <a:pt x="113" y="66"/>
                </a:moveTo>
                <a:lnTo>
                  <a:pt x="123" y="66"/>
                </a:lnTo>
                <a:lnTo>
                  <a:pt x="123" y="56"/>
                </a:lnTo>
                <a:lnTo>
                  <a:pt x="113" y="56"/>
                </a:lnTo>
                <a:lnTo>
                  <a:pt x="113" y="66"/>
                </a:lnTo>
                <a:close/>
                <a:moveTo>
                  <a:pt x="47" y="33"/>
                </a:moveTo>
                <a:lnTo>
                  <a:pt x="47" y="21"/>
                </a:lnTo>
                <a:lnTo>
                  <a:pt x="35" y="21"/>
                </a:lnTo>
                <a:lnTo>
                  <a:pt x="35" y="33"/>
                </a:lnTo>
                <a:lnTo>
                  <a:pt x="47" y="33"/>
                </a:lnTo>
                <a:close/>
                <a:moveTo>
                  <a:pt x="35" y="70"/>
                </a:moveTo>
                <a:lnTo>
                  <a:pt x="35" y="80"/>
                </a:lnTo>
                <a:lnTo>
                  <a:pt x="45" y="80"/>
                </a:lnTo>
                <a:lnTo>
                  <a:pt x="45" y="70"/>
                </a:lnTo>
                <a:lnTo>
                  <a:pt x="35" y="70"/>
                </a:lnTo>
                <a:close/>
                <a:moveTo>
                  <a:pt x="30" y="54"/>
                </a:moveTo>
                <a:lnTo>
                  <a:pt x="21" y="54"/>
                </a:lnTo>
                <a:lnTo>
                  <a:pt x="21" y="66"/>
                </a:lnTo>
                <a:lnTo>
                  <a:pt x="30" y="66"/>
                </a:lnTo>
                <a:lnTo>
                  <a:pt x="30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6" name="Freeform 727"/>
          <p:cNvSpPr/>
          <p:nvPr/>
        </p:nvSpPr>
        <p:spPr bwMode="auto">
          <a:xfrm>
            <a:off x="3030375" y="2196347"/>
            <a:ext cx="36947" cy="129316"/>
          </a:xfrm>
          <a:custGeom>
            <a:avLst/>
            <a:gdLst>
              <a:gd name="T0" fmla="*/ 40 w 40"/>
              <a:gd name="T1" fmla="*/ 140 h 140"/>
              <a:gd name="T2" fmla="*/ 0 w 40"/>
              <a:gd name="T3" fmla="*/ 140 h 140"/>
              <a:gd name="T4" fmla="*/ 7 w 40"/>
              <a:gd name="T5" fmla="*/ 0 h 140"/>
              <a:gd name="T6" fmla="*/ 33 w 40"/>
              <a:gd name="T7" fmla="*/ 0 h 140"/>
              <a:gd name="T8" fmla="*/ 40 w 40"/>
              <a:gd name="T9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40">
                <a:moveTo>
                  <a:pt x="40" y="140"/>
                </a:moveTo>
                <a:lnTo>
                  <a:pt x="0" y="140"/>
                </a:lnTo>
                <a:lnTo>
                  <a:pt x="7" y="0"/>
                </a:lnTo>
                <a:lnTo>
                  <a:pt x="33" y="0"/>
                </a:lnTo>
                <a:lnTo>
                  <a:pt x="40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7" name="Freeform 728"/>
          <p:cNvSpPr/>
          <p:nvPr/>
        </p:nvSpPr>
        <p:spPr bwMode="auto">
          <a:xfrm>
            <a:off x="3023909" y="2329357"/>
            <a:ext cx="158873" cy="46184"/>
          </a:xfrm>
          <a:custGeom>
            <a:avLst/>
            <a:gdLst>
              <a:gd name="T0" fmla="*/ 0 w 172"/>
              <a:gd name="T1" fmla="*/ 0 h 50"/>
              <a:gd name="T2" fmla="*/ 49 w 172"/>
              <a:gd name="T3" fmla="*/ 0 h 50"/>
              <a:gd name="T4" fmla="*/ 49 w 172"/>
              <a:gd name="T5" fmla="*/ 0 h 50"/>
              <a:gd name="T6" fmla="*/ 172 w 172"/>
              <a:gd name="T7" fmla="*/ 41 h 50"/>
              <a:gd name="T8" fmla="*/ 170 w 172"/>
              <a:gd name="T9" fmla="*/ 50 h 50"/>
              <a:gd name="T10" fmla="*/ 47 w 172"/>
              <a:gd name="T11" fmla="*/ 10 h 50"/>
              <a:gd name="T12" fmla="*/ 0 w 172"/>
              <a:gd name="T13" fmla="*/ 10 h 50"/>
              <a:gd name="T14" fmla="*/ 0 w 172"/>
              <a:gd name="T1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50">
                <a:moveTo>
                  <a:pt x="0" y="0"/>
                </a:moveTo>
                <a:lnTo>
                  <a:pt x="49" y="0"/>
                </a:lnTo>
                <a:lnTo>
                  <a:pt x="49" y="0"/>
                </a:lnTo>
                <a:lnTo>
                  <a:pt x="172" y="41"/>
                </a:lnTo>
                <a:lnTo>
                  <a:pt x="170" y="50"/>
                </a:lnTo>
                <a:lnTo>
                  <a:pt x="47" y="10"/>
                </a:lnTo>
                <a:lnTo>
                  <a:pt x="0" y="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8" name="Rectangle 729"/>
          <p:cNvSpPr>
            <a:spLocks noChangeArrowheads="1"/>
          </p:cNvSpPr>
          <p:nvPr/>
        </p:nvSpPr>
        <p:spPr bwMode="auto">
          <a:xfrm>
            <a:off x="2964793" y="2380160"/>
            <a:ext cx="54497" cy="110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9" name="Rectangle 730"/>
          <p:cNvSpPr>
            <a:spLocks noChangeArrowheads="1"/>
          </p:cNvSpPr>
          <p:nvPr/>
        </p:nvSpPr>
        <p:spPr bwMode="auto">
          <a:xfrm>
            <a:off x="2966641" y="2394938"/>
            <a:ext cx="48032" cy="35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0" name="Oval 731"/>
          <p:cNvSpPr>
            <a:spLocks noChangeArrowheads="1"/>
          </p:cNvSpPr>
          <p:nvPr/>
        </p:nvSpPr>
        <p:spPr bwMode="auto">
          <a:xfrm>
            <a:off x="3331495" y="2154781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1" name="Freeform 732"/>
          <p:cNvSpPr/>
          <p:nvPr/>
        </p:nvSpPr>
        <p:spPr bwMode="auto">
          <a:xfrm>
            <a:off x="3530087" y="2412488"/>
            <a:ext cx="35100" cy="1293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5 w 16"/>
              <a:gd name="T5" fmla="*/ 0 h 6"/>
              <a:gd name="T6" fmla="*/ 8 w 16"/>
              <a:gd name="T7" fmla="*/ 2 h 6"/>
              <a:gd name="T8" fmla="*/ 12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7" y="2"/>
                  <a:pt x="8" y="2"/>
                </a:cubicBezTo>
                <a:cubicBezTo>
                  <a:pt x="10" y="2"/>
                  <a:pt x="11" y="1"/>
                  <a:pt x="1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2" name="Freeform 733"/>
          <p:cNvSpPr/>
          <p:nvPr/>
        </p:nvSpPr>
        <p:spPr bwMode="auto">
          <a:xfrm>
            <a:off x="3458040" y="2200965"/>
            <a:ext cx="76666" cy="65582"/>
          </a:xfrm>
          <a:custGeom>
            <a:avLst/>
            <a:gdLst>
              <a:gd name="T0" fmla="*/ 33 w 35"/>
              <a:gd name="T1" fmla="*/ 30 h 30"/>
              <a:gd name="T2" fmla="*/ 30 w 35"/>
              <a:gd name="T3" fmla="*/ 30 h 30"/>
              <a:gd name="T4" fmla="*/ 30 w 35"/>
              <a:gd name="T5" fmla="*/ 8 h 30"/>
              <a:gd name="T6" fmla="*/ 6 w 35"/>
              <a:gd name="T7" fmla="*/ 8 h 30"/>
              <a:gd name="T8" fmla="*/ 6 w 35"/>
              <a:gd name="T9" fmla="*/ 30 h 30"/>
              <a:gd name="T10" fmla="*/ 3 w 35"/>
              <a:gd name="T11" fmla="*/ 30 h 30"/>
              <a:gd name="T12" fmla="*/ 3 w 35"/>
              <a:gd name="T13" fmla="*/ 8 h 30"/>
              <a:gd name="T14" fmla="*/ 0 w 35"/>
              <a:gd name="T15" fmla="*/ 4 h 30"/>
              <a:gd name="T16" fmla="*/ 5 w 35"/>
              <a:gd name="T17" fmla="*/ 0 h 30"/>
              <a:gd name="T18" fmla="*/ 30 w 35"/>
              <a:gd name="T19" fmla="*/ 0 h 30"/>
              <a:gd name="T20" fmla="*/ 35 w 35"/>
              <a:gd name="T21" fmla="*/ 4 h 30"/>
              <a:gd name="T22" fmla="*/ 33 w 35"/>
              <a:gd name="T23" fmla="*/ 7 h 30"/>
              <a:gd name="T24" fmla="*/ 33 w 35"/>
              <a:gd name="T2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" h="30">
                <a:moveTo>
                  <a:pt x="33" y="30"/>
                </a:moveTo>
                <a:cubicBezTo>
                  <a:pt x="30" y="30"/>
                  <a:pt x="30" y="30"/>
                  <a:pt x="30" y="30"/>
                </a:cubicBezTo>
                <a:cubicBezTo>
                  <a:pt x="30" y="8"/>
                  <a:pt x="30" y="8"/>
                  <a:pt x="30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30"/>
                  <a:pt x="6" y="30"/>
                  <a:pt x="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5" y="2"/>
                  <a:pt x="35" y="4"/>
                </a:cubicBezTo>
                <a:cubicBezTo>
                  <a:pt x="35" y="5"/>
                  <a:pt x="34" y="6"/>
                  <a:pt x="33" y="7"/>
                </a:cubicBezTo>
                <a:lnTo>
                  <a:pt x="33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3" name="Freeform 734"/>
          <p:cNvSpPr/>
          <p:nvPr/>
        </p:nvSpPr>
        <p:spPr bwMode="auto">
          <a:xfrm>
            <a:off x="3405390" y="2273013"/>
            <a:ext cx="181966" cy="133010"/>
          </a:xfrm>
          <a:custGeom>
            <a:avLst/>
            <a:gdLst>
              <a:gd name="T0" fmla="*/ 5 w 83"/>
              <a:gd name="T1" fmla="*/ 61 h 61"/>
              <a:gd name="T2" fmla="*/ 0 w 83"/>
              <a:gd name="T3" fmla="*/ 56 h 61"/>
              <a:gd name="T4" fmla="*/ 0 w 83"/>
              <a:gd name="T5" fmla="*/ 5 h 61"/>
              <a:gd name="T6" fmla="*/ 5 w 83"/>
              <a:gd name="T7" fmla="*/ 0 h 61"/>
              <a:gd name="T8" fmla="*/ 13 w 83"/>
              <a:gd name="T9" fmla="*/ 0 h 61"/>
              <a:gd name="T10" fmla="*/ 13 w 83"/>
              <a:gd name="T11" fmla="*/ 53 h 61"/>
              <a:gd name="T12" fmla="*/ 21 w 83"/>
              <a:gd name="T13" fmla="*/ 53 h 61"/>
              <a:gd name="T14" fmla="*/ 21 w 83"/>
              <a:gd name="T15" fmla="*/ 0 h 61"/>
              <a:gd name="T16" fmla="*/ 27 w 83"/>
              <a:gd name="T17" fmla="*/ 0 h 61"/>
              <a:gd name="T18" fmla="*/ 54 w 83"/>
              <a:gd name="T19" fmla="*/ 0 h 61"/>
              <a:gd name="T20" fmla="*/ 61 w 83"/>
              <a:gd name="T21" fmla="*/ 0 h 61"/>
              <a:gd name="T22" fmla="*/ 61 w 83"/>
              <a:gd name="T23" fmla="*/ 53 h 61"/>
              <a:gd name="T24" fmla="*/ 69 w 83"/>
              <a:gd name="T25" fmla="*/ 53 h 61"/>
              <a:gd name="T26" fmla="*/ 69 w 83"/>
              <a:gd name="T27" fmla="*/ 0 h 61"/>
              <a:gd name="T28" fmla="*/ 78 w 83"/>
              <a:gd name="T29" fmla="*/ 0 h 61"/>
              <a:gd name="T30" fmla="*/ 83 w 83"/>
              <a:gd name="T31" fmla="*/ 5 h 61"/>
              <a:gd name="T32" fmla="*/ 83 w 83"/>
              <a:gd name="T33" fmla="*/ 56 h 61"/>
              <a:gd name="T34" fmla="*/ 78 w 83"/>
              <a:gd name="T35" fmla="*/ 61 h 61"/>
              <a:gd name="T36" fmla="*/ 5 w 83"/>
              <a:gd name="T37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3" h="61">
                <a:moveTo>
                  <a:pt x="5" y="61"/>
                </a:moveTo>
                <a:cubicBezTo>
                  <a:pt x="2" y="61"/>
                  <a:pt x="0" y="59"/>
                  <a:pt x="0" y="5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53"/>
                  <a:pt x="13" y="53"/>
                  <a:pt x="13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53"/>
                  <a:pt x="61" y="53"/>
                  <a:pt x="61" y="53"/>
                </a:cubicBezTo>
                <a:cubicBezTo>
                  <a:pt x="69" y="53"/>
                  <a:pt x="69" y="53"/>
                  <a:pt x="69" y="53"/>
                </a:cubicBezTo>
                <a:cubicBezTo>
                  <a:pt x="69" y="0"/>
                  <a:pt x="69" y="0"/>
                  <a:pt x="6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1" y="0"/>
                  <a:pt x="83" y="2"/>
                  <a:pt x="83" y="5"/>
                </a:cubicBezTo>
                <a:cubicBezTo>
                  <a:pt x="83" y="56"/>
                  <a:pt x="83" y="56"/>
                  <a:pt x="83" y="56"/>
                </a:cubicBezTo>
                <a:cubicBezTo>
                  <a:pt x="83" y="59"/>
                  <a:pt x="81" y="61"/>
                  <a:pt x="78" y="61"/>
                </a:cubicBezTo>
                <a:lnTo>
                  <a:pt x="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4" name="Freeform 735"/>
          <p:cNvSpPr/>
          <p:nvPr/>
        </p:nvSpPr>
        <p:spPr bwMode="auto">
          <a:xfrm>
            <a:off x="3429405" y="2412488"/>
            <a:ext cx="35100" cy="1293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4 w 16"/>
              <a:gd name="T5" fmla="*/ 0 h 6"/>
              <a:gd name="T6" fmla="*/ 8 w 16"/>
              <a:gd name="T7" fmla="*/ 2 h 6"/>
              <a:gd name="T8" fmla="*/ 11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1"/>
                  <a:pt x="6" y="2"/>
                  <a:pt x="8" y="2"/>
                </a:cubicBezTo>
                <a:cubicBezTo>
                  <a:pt x="9" y="2"/>
                  <a:pt x="11" y="1"/>
                  <a:pt x="1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5" name="Oval 736"/>
          <p:cNvSpPr>
            <a:spLocks noChangeArrowheads="1"/>
          </p:cNvSpPr>
          <p:nvPr/>
        </p:nvSpPr>
        <p:spPr bwMode="auto">
          <a:xfrm>
            <a:off x="3774862" y="2170484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6" name="Freeform 737"/>
          <p:cNvSpPr>
            <a:spLocks noEditPoints="1"/>
          </p:cNvSpPr>
          <p:nvPr/>
        </p:nvSpPr>
        <p:spPr bwMode="auto">
          <a:xfrm>
            <a:off x="3960523" y="2295181"/>
            <a:ext cx="107147" cy="106224"/>
          </a:xfrm>
          <a:custGeom>
            <a:avLst/>
            <a:gdLst>
              <a:gd name="T0" fmla="*/ 0 w 116"/>
              <a:gd name="T1" fmla="*/ 30 h 115"/>
              <a:gd name="T2" fmla="*/ 85 w 116"/>
              <a:gd name="T3" fmla="*/ 0 h 115"/>
              <a:gd name="T4" fmla="*/ 116 w 116"/>
              <a:gd name="T5" fmla="*/ 82 h 115"/>
              <a:gd name="T6" fmla="*/ 33 w 116"/>
              <a:gd name="T7" fmla="*/ 115 h 115"/>
              <a:gd name="T8" fmla="*/ 0 w 116"/>
              <a:gd name="T9" fmla="*/ 30 h 115"/>
              <a:gd name="T10" fmla="*/ 57 w 116"/>
              <a:gd name="T11" fmla="*/ 18 h 115"/>
              <a:gd name="T12" fmla="*/ 35 w 116"/>
              <a:gd name="T13" fmla="*/ 28 h 115"/>
              <a:gd name="T14" fmla="*/ 45 w 116"/>
              <a:gd name="T15" fmla="*/ 54 h 115"/>
              <a:gd name="T16" fmla="*/ 54 w 116"/>
              <a:gd name="T17" fmla="*/ 42 h 115"/>
              <a:gd name="T18" fmla="*/ 68 w 116"/>
              <a:gd name="T19" fmla="*/ 47 h 115"/>
              <a:gd name="T20" fmla="*/ 57 w 116"/>
              <a:gd name="T21" fmla="*/ 1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" h="115">
                <a:moveTo>
                  <a:pt x="0" y="30"/>
                </a:moveTo>
                <a:lnTo>
                  <a:pt x="85" y="0"/>
                </a:lnTo>
                <a:lnTo>
                  <a:pt x="116" y="82"/>
                </a:lnTo>
                <a:lnTo>
                  <a:pt x="33" y="115"/>
                </a:lnTo>
                <a:lnTo>
                  <a:pt x="0" y="30"/>
                </a:lnTo>
                <a:close/>
                <a:moveTo>
                  <a:pt x="57" y="18"/>
                </a:moveTo>
                <a:lnTo>
                  <a:pt x="35" y="28"/>
                </a:lnTo>
                <a:lnTo>
                  <a:pt x="45" y="54"/>
                </a:lnTo>
                <a:lnTo>
                  <a:pt x="54" y="42"/>
                </a:lnTo>
                <a:lnTo>
                  <a:pt x="68" y="47"/>
                </a:lnTo>
                <a:lnTo>
                  <a:pt x="57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7" name="Freeform 738"/>
          <p:cNvSpPr>
            <a:spLocks noEditPoints="1"/>
          </p:cNvSpPr>
          <p:nvPr/>
        </p:nvSpPr>
        <p:spPr bwMode="auto">
          <a:xfrm>
            <a:off x="3837673" y="2281326"/>
            <a:ext cx="120079" cy="120079"/>
          </a:xfrm>
          <a:custGeom>
            <a:avLst/>
            <a:gdLst>
              <a:gd name="T0" fmla="*/ 83 w 130"/>
              <a:gd name="T1" fmla="*/ 55 h 130"/>
              <a:gd name="T2" fmla="*/ 83 w 130"/>
              <a:gd name="T3" fmla="*/ 12 h 130"/>
              <a:gd name="T4" fmla="*/ 48 w 130"/>
              <a:gd name="T5" fmla="*/ 12 h 130"/>
              <a:gd name="T6" fmla="*/ 48 w 130"/>
              <a:gd name="T7" fmla="*/ 55 h 130"/>
              <a:gd name="T8" fmla="*/ 67 w 130"/>
              <a:gd name="T9" fmla="*/ 43 h 130"/>
              <a:gd name="T10" fmla="*/ 83 w 130"/>
              <a:gd name="T11" fmla="*/ 55 h 130"/>
              <a:gd name="T12" fmla="*/ 130 w 130"/>
              <a:gd name="T13" fmla="*/ 130 h 130"/>
              <a:gd name="T14" fmla="*/ 0 w 130"/>
              <a:gd name="T15" fmla="*/ 130 h 130"/>
              <a:gd name="T16" fmla="*/ 0 w 130"/>
              <a:gd name="T17" fmla="*/ 0 h 130"/>
              <a:gd name="T18" fmla="*/ 130 w 130"/>
              <a:gd name="T19" fmla="*/ 0 h 130"/>
              <a:gd name="T20" fmla="*/ 130 w 130"/>
              <a:gd name="T21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" h="130">
                <a:moveTo>
                  <a:pt x="83" y="55"/>
                </a:moveTo>
                <a:lnTo>
                  <a:pt x="83" y="12"/>
                </a:lnTo>
                <a:lnTo>
                  <a:pt x="48" y="12"/>
                </a:lnTo>
                <a:lnTo>
                  <a:pt x="48" y="55"/>
                </a:lnTo>
                <a:lnTo>
                  <a:pt x="67" y="43"/>
                </a:lnTo>
                <a:lnTo>
                  <a:pt x="83" y="55"/>
                </a:lnTo>
                <a:close/>
                <a:moveTo>
                  <a:pt x="130" y="130"/>
                </a:moveTo>
                <a:lnTo>
                  <a:pt x="0" y="130"/>
                </a:lnTo>
                <a:lnTo>
                  <a:pt x="0" y="0"/>
                </a:lnTo>
                <a:lnTo>
                  <a:pt x="130" y="0"/>
                </a:lnTo>
                <a:lnTo>
                  <a:pt x="130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8" name="Oval 739"/>
          <p:cNvSpPr>
            <a:spLocks noChangeArrowheads="1"/>
          </p:cNvSpPr>
          <p:nvPr/>
        </p:nvSpPr>
        <p:spPr bwMode="auto">
          <a:xfrm>
            <a:off x="4631116" y="2159400"/>
            <a:ext cx="328831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9" name="Freeform 740"/>
          <p:cNvSpPr/>
          <p:nvPr/>
        </p:nvSpPr>
        <p:spPr bwMode="auto">
          <a:xfrm>
            <a:off x="4788142" y="2277631"/>
            <a:ext cx="41566" cy="27710"/>
          </a:xfrm>
          <a:custGeom>
            <a:avLst/>
            <a:gdLst>
              <a:gd name="T0" fmla="*/ 30 w 45"/>
              <a:gd name="T1" fmla="*/ 0 h 30"/>
              <a:gd name="T2" fmla="*/ 45 w 45"/>
              <a:gd name="T3" fmla="*/ 0 h 30"/>
              <a:gd name="T4" fmla="*/ 40 w 45"/>
              <a:gd name="T5" fmla="*/ 30 h 30"/>
              <a:gd name="T6" fmla="*/ 0 w 45"/>
              <a:gd name="T7" fmla="*/ 30 h 30"/>
              <a:gd name="T8" fmla="*/ 30 w 45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30">
                <a:moveTo>
                  <a:pt x="30" y="0"/>
                </a:moveTo>
                <a:lnTo>
                  <a:pt x="45" y="0"/>
                </a:lnTo>
                <a:lnTo>
                  <a:pt x="40" y="30"/>
                </a:lnTo>
                <a:lnTo>
                  <a:pt x="0" y="30"/>
                </a:lnTo>
                <a:lnTo>
                  <a:pt x="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60" name="Freeform 741"/>
          <p:cNvSpPr/>
          <p:nvPr/>
        </p:nvSpPr>
        <p:spPr bwMode="auto">
          <a:xfrm>
            <a:off x="4674529" y="2274860"/>
            <a:ext cx="261402" cy="120079"/>
          </a:xfrm>
          <a:custGeom>
            <a:avLst/>
            <a:gdLst>
              <a:gd name="T0" fmla="*/ 11 w 120"/>
              <a:gd name="T1" fmla="*/ 39 h 55"/>
              <a:gd name="T2" fmla="*/ 0 w 120"/>
              <a:gd name="T3" fmla="*/ 28 h 55"/>
              <a:gd name="T4" fmla="*/ 0 w 120"/>
              <a:gd name="T5" fmla="*/ 0 h 55"/>
              <a:gd name="T6" fmla="*/ 9 w 120"/>
              <a:gd name="T7" fmla="*/ 10 h 55"/>
              <a:gd name="T8" fmla="*/ 18 w 120"/>
              <a:gd name="T9" fmla="*/ 17 h 55"/>
              <a:gd name="T10" fmla="*/ 94 w 120"/>
              <a:gd name="T11" fmla="*/ 17 h 55"/>
              <a:gd name="T12" fmla="*/ 120 w 120"/>
              <a:gd name="T13" fmla="*/ 33 h 55"/>
              <a:gd name="T14" fmla="*/ 114 w 120"/>
              <a:gd name="T15" fmla="*/ 39 h 55"/>
              <a:gd name="T16" fmla="*/ 58 w 120"/>
              <a:gd name="T17" fmla="*/ 39 h 55"/>
              <a:gd name="T18" fmla="*/ 33 w 120"/>
              <a:gd name="T19" fmla="*/ 55 h 55"/>
              <a:gd name="T20" fmla="*/ 19 w 120"/>
              <a:gd name="T21" fmla="*/ 55 h 55"/>
              <a:gd name="T22" fmla="*/ 36 w 120"/>
              <a:gd name="T23" fmla="*/ 39 h 55"/>
              <a:gd name="T24" fmla="*/ 11 w 120"/>
              <a:gd name="T25" fmla="*/ 3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0" h="55">
                <a:moveTo>
                  <a:pt x="11" y="39"/>
                </a:moveTo>
                <a:cubicBezTo>
                  <a:pt x="6" y="39"/>
                  <a:pt x="0" y="36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9" y="10"/>
                  <a:pt x="9" y="10"/>
                </a:cubicBezTo>
                <a:cubicBezTo>
                  <a:pt x="9" y="17"/>
                  <a:pt x="18" y="17"/>
                  <a:pt x="18" y="17"/>
                </a:cubicBezTo>
                <a:cubicBezTo>
                  <a:pt x="18" y="17"/>
                  <a:pt x="76" y="17"/>
                  <a:pt x="94" y="17"/>
                </a:cubicBezTo>
                <a:cubicBezTo>
                  <a:pt x="112" y="17"/>
                  <a:pt x="120" y="27"/>
                  <a:pt x="120" y="33"/>
                </a:cubicBezTo>
                <a:cubicBezTo>
                  <a:pt x="120" y="38"/>
                  <a:pt x="114" y="39"/>
                  <a:pt x="114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33" y="55"/>
                  <a:pt x="33" y="55"/>
                  <a:pt x="33" y="55"/>
                </a:cubicBezTo>
                <a:cubicBezTo>
                  <a:pt x="19" y="55"/>
                  <a:pt x="19" y="55"/>
                  <a:pt x="19" y="55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17" y="39"/>
                  <a:pt x="11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61" name="Oval 742"/>
          <p:cNvSpPr>
            <a:spLocks noChangeArrowheads="1"/>
          </p:cNvSpPr>
          <p:nvPr/>
        </p:nvSpPr>
        <p:spPr bwMode="auto">
          <a:xfrm>
            <a:off x="5043078" y="2159400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62" name="Freeform 743"/>
          <p:cNvSpPr>
            <a:spLocks noEditPoints="1"/>
          </p:cNvSpPr>
          <p:nvPr/>
        </p:nvSpPr>
        <p:spPr bwMode="auto">
          <a:xfrm>
            <a:off x="5268456" y="2353373"/>
            <a:ext cx="35100" cy="33253"/>
          </a:xfrm>
          <a:custGeom>
            <a:avLst/>
            <a:gdLst>
              <a:gd name="T0" fmla="*/ 8 w 16"/>
              <a:gd name="T1" fmla="*/ 11 h 15"/>
              <a:gd name="T2" fmla="*/ 12 w 16"/>
              <a:gd name="T3" fmla="*/ 7 h 15"/>
              <a:gd name="T4" fmla="*/ 8 w 16"/>
              <a:gd name="T5" fmla="*/ 4 h 15"/>
              <a:gd name="T6" fmla="*/ 5 w 16"/>
              <a:gd name="T7" fmla="*/ 7 h 15"/>
              <a:gd name="T8" fmla="*/ 8 w 16"/>
              <a:gd name="T9" fmla="*/ 11 h 15"/>
              <a:gd name="T10" fmla="*/ 8 w 16"/>
              <a:gd name="T11" fmla="*/ 15 h 15"/>
              <a:gd name="T12" fmla="*/ 0 w 16"/>
              <a:gd name="T13" fmla="*/ 7 h 15"/>
              <a:gd name="T14" fmla="*/ 8 w 16"/>
              <a:gd name="T15" fmla="*/ 0 h 15"/>
              <a:gd name="T16" fmla="*/ 16 w 16"/>
              <a:gd name="T17" fmla="*/ 7 h 15"/>
              <a:gd name="T18" fmla="*/ 8 w 16"/>
              <a:gd name="T19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11"/>
                </a:moveTo>
                <a:cubicBezTo>
                  <a:pt x="10" y="11"/>
                  <a:pt x="12" y="9"/>
                  <a:pt x="12" y="7"/>
                </a:cubicBezTo>
                <a:cubicBezTo>
                  <a:pt x="12" y="6"/>
                  <a:pt x="10" y="4"/>
                  <a:pt x="8" y="4"/>
                </a:cubicBez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lose/>
                <a:moveTo>
                  <a:pt x="8" y="15"/>
                </a:move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3" y="0"/>
                  <a:pt x="16" y="3"/>
                  <a:pt x="16" y="7"/>
                </a:cubicBezTo>
                <a:cubicBezTo>
                  <a:pt x="16" y="12"/>
                  <a:pt x="13" y="15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63" name="Freeform 744"/>
          <p:cNvSpPr>
            <a:spLocks noEditPoints="1"/>
          </p:cNvSpPr>
          <p:nvPr/>
        </p:nvSpPr>
        <p:spPr bwMode="auto">
          <a:xfrm>
            <a:off x="5119743" y="2353373"/>
            <a:ext cx="35100" cy="33253"/>
          </a:xfrm>
          <a:custGeom>
            <a:avLst/>
            <a:gdLst>
              <a:gd name="T0" fmla="*/ 8 w 16"/>
              <a:gd name="T1" fmla="*/ 4 h 15"/>
              <a:gd name="T2" fmla="*/ 5 w 16"/>
              <a:gd name="T3" fmla="*/ 7 h 15"/>
              <a:gd name="T4" fmla="*/ 8 w 16"/>
              <a:gd name="T5" fmla="*/ 11 h 15"/>
              <a:gd name="T6" fmla="*/ 11 w 16"/>
              <a:gd name="T7" fmla="*/ 7 h 15"/>
              <a:gd name="T8" fmla="*/ 8 w 16"/>
              <a:gd name="T9" fmla="*/ 4 h 15"/>
              <a:gd name="T10" fmla="*/ 16 w 16"/>
              <a:gd name="T11" fmla="*/ 7 h 15"/>
              <a:gd name="T12" fmla="*/ 8 w 16"/>
              <a:gd name="T13" fmla="*/ 15 h 15"/>
              <a:gd name="T14" fmla="*/ 0 w 16"/>
              <a:gd name="T15" fmla="*/ 7 h 15"/>
              <a:gd name="T16" fmla="*/ 8 w 16"/>
              <a:gd name="T17" fmla="*/ 0 h 15"/>
              <a:gd name="T18" fmla="*/ 16 w 16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4"/>
                </a:move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ubicBezTo>
                  <a:pt x="10" y="11"/>
                  <a:pt x="11" y="9"/>
                  <a:pt x="11" y="7"/>
                </a:cubicBezTo>
                <a:cubicBezTo>
                  <a:pt x="11" y="6"/>
                  <a:pt x="10" y="4"/>
                  <a:pt x="8" y="4"/>
                </a:cubicBezTo>
                <a:close/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64" name="Freeform 745"/>
          <p:cNvSpPr>
            <a:spLocks noEditPoints="1"/>
          </p:cNvSpPr>
          <p:nvPr/>
        </p:nvSpPr>
        <p:spPr bwMode="auto">
          <a:xfrm>
            <a:off x="5093880" y="2255463"/>
            <a:ext cx="248471" cy="120079"/>
          </a:xfrm>
          <a:custGeom>
            <a:avLst/>
            <a:gdLst>
              <a:gd name="T0" fmla="*/ 80 w 114"/>
              <a:gd name="T1" fmla="*/ 9 h 55"/>
              <a:gd name="T2" fmla="*/ 74 w 114"/>
              <a:gd name="T3" fmla="*/ 7 h 55"/>
              <a:gd name="T4" fmla="*/ 60 w 114"/>
              <a:gd name="T5" fmla="*/ 7 h 55"/>
              <a:gd name="T6" fmla="*/ 56 w 114"/>
              <a:gd name="T7" fmla="*/ 11 h 55"/>
              <a:gd name="T8" fmla="*/ 56 w 114"/>
              <a:gd name="T9" fmla="*/ 23 h 55"/>
              <a:gd name="T10" fmla="*/ 60 w 114"/>
              <a:gd name="T11" fmla="*/ 27 h 55"/>
              <a:gd name="T12" fmla="*/ 87 w 114"/>
              <a:gd name="T13" fmla="*/ 27 h 55"/>
              <a:gd name="T14" fmla="*/ 87 w 114"/>
              <a:gd name="T15" fmla="*/ 19 h 55"/>
              <a:gd name="T16" fmla="*/ 80 w 114"/>
              <a:gd name="T17" fmla="*/ 9 h 55"/>
              <a:gd name="T18" fmla="*/ 9 w 114"/>
              <a:gd name="T19" fmla="*/ 55 h 55"/>
              <a:gd name="T20" fmla="*/ 0 w 114"/>
              <a:gd name="T21" fmla="*/ 47 h 55"/>
              <a:gd name="T22" fmla="*/ 0 w 114"/>
              <a:gd name="T23" fmla="*/ 44 h 55"/>
              <a:gd name="T24" fmla="*/ 0 w 114"/>
              <a:gd name="T25" fmla="*/ 12 h 55"/>
              <a:gd name="T26" fmla="*/ 13 w 114"/>
              <a:gd name="T27" fmla="*/ 0 h 55"/>
              <a:gd name="T28" fmla="*/ 72 w 114"/>
              <a:gd name="T29" fmla="*/ 0 h 55"/>
              <a:gd name="T30" fmla="*/ 85 w 114"/>
              <a:gd name="T31" fmla="*/ 7 h 55"/>
              <a:gd name="T32" fmla="*/ 97 w 114"/>
              <a:gd name="T33" fmla="*/ 25 h 55"/>
              <a:gd name="T34" fmla="*/ 108 w 114"/>
              <a:gd name="T35" fmla="*/ 32 h 55"/>
              <a:gd name="T36" fmla="*/ 114 w 114"/>
              <a:gd name="T37" fmla="*/ 40 h 55"/>
              <a:gd name="T38" fmla="*/ 114 w 114"/>
              <a:gd name="T39" fmla="*/ 49 h 55"/>
              <a:gd name="T40" fmla="*/ 109 w 114"/>
              <a:gd name="T41" fmla="*/ 55 h 55"/>
              <a:gd name="T42" fmla="*/ 99 w 114"/>
              <a:gd name="T43" fmla="*/ 55 h 55"/>
              <a:gd name="T44" fmla="*/ 99 w 114"/>
              <a:gd name="T45" fmla="*/ 52 h 55"/>
              <a:gd name="T46" fmla="*/ 88 w 114"/>
              <a:gd name="T47" fmla="*/ 42 h 55"/>
              <a:gd name="T48" fmla="*/ 78 w 114"/>
              <a:gd name="T49" fmla="*/ 52 h 55"/>
              <a:gd name="T50" fmla="*/ 78 w 114"/>
              <a:gd name="T51" fmla="*/ 55 h 55"/>
              <a:gd name="T52" fmla="*/ 72 w 114"/>
              <a:gd name="T53" fmla="*/ 55 h 55"/>
              <a:gd name="T54" fmla="*/ 30 w 114"/>
              <a:gd name="T55" fmla="*/ 55 h 55"/>
              <a:gd name="T56" fmla="*/ 31 w 114"/>
              <a:gd name="T57" fmla="*/ 52 h 55"/>
              <a:gd name="T58" fmla="*/ 20 w 114"/>
              <a:gd name="T59" fmla="*/ 42 h 55"/>
              <a:gd name="T60" fmla="*/ 9 w 114"/>
              <a:gd name="T61" fmla="*/ 52 h 55"/>
              <a:gd name="T62" fmla="*/ 10 w 114"/>
              <a:gd name="T63" fmla="*/ 55 h 55"/>
              <a:gd name="T64" fmla="*/ 9 w 114"/>
              <a:gd name="T6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4" h="55">
                <a:moveTo>
                  <a:pt x="80" y="9"/>
                </a:moveTo>
                <a:cubicBezTo>
                  <a:pt x="80" y="9"/>
                  <a:pt x="77" y="7"/>
                  <a:pt x="74" y="7"/>
                </a:cubicBezTo>
                <a:cubicBezTo>
                  <a:pt x="72" y="7"/>
                  <a:pt x="60" y="7"/>
                  <a:pt x="60" y="7"/>
                </a:cubicBezTo>
                <a:cubicBezTo>
                  <a:pt x="60" y="7"/>
                  <a:pt x="56" y="7"/>
                  <a:pt x="56" y="11"/>
                </a:cubicBezTo>
                <a:cubicBezTo>
                  <a:pt x="56" y="15"/>
                  <a:pt x="56" y="23"/>
                  <a:pt x="56" y="23"/>
                </a:cubicBezTo>
                <a:cubicBezTo>
                  <a:pt x="56" y="23"/>
                  <a:pt x="56" y="27"/>
                  <a:pt x="60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92" y="26"/>
                  <a:pt x="87" y="19"/>
                </a:cubicBezTo>
                <a:cubicBezTo>
                  <a:pt x="81" y="12"/>
                  <a:pt x="80" y="9"/>
                  <a:pt x="80" y="9"/>
                </a:cubicBezTo>
                <a:close/>
                <a:moveTo>
                  <a:pt x="9" y="55"/>
                </a:moveTo>
                <a:cubicBezTo>
                  <a:pt x="0" y="55"/>
                  <a:pt x="0" y="47"/>
                  <a:pt x="0" y="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0" y="24"/>
                  <a:pt x="0" y="12"/>
                </a:cubicBezTo>
                <a:cubicBezTo>
                  <a:pt x="0" y="0"/>
                  <a:pt x="13" y="0"/>
                  <a:pt x="13" y="0"/>
                </a:cubicBezTo>
                <a:cubicBezTo>
                  <a:pt x="13" y="0"/>
                  <a:pt x="61" y="0"/>
                  <a:pt x="72" y="0"/>
                </a:cubicBezTo>
                <a:cubicBezTo>
                  <a:pt x="82" y="0"/>
                  <a:pt x="85" y="7"/>
                  <a:pt x="85" y="7"/>
                </a:cubicBezTo>
                <a:cubicBezTo>
                  <a:pt x="97" y="25"/>
                  <a:pt x="97" y="25"/>
                  <a:pt x="97" y="25"/>
                </a:cubicBezTo>
                <a:cubicBezTo>
                  <a:pt x="97" y="25"/>
                  <a:pt x="103" y="30"/>
                  <a:pt x="108" y="32"/>
                </a:cubicBezTo>
                <a:cubicBezTo>
                  <a:pt x="113" y="34"/>
                  <a:pt x="114" y="40"/>
                  <a:pt x="114" y="40"/>
                </a:cubicBezTo>
                <a:cubicBezTo>
                  <a:pt x="114" y="49"/>
                  <a:pt x="114" y="49"/>
                  <a:pt x="114" y="49"/>
                </a:cubicBezTo>
                <a:cubicBezTo>
                  <a:pt x="114" y="55"/>
                  <a:pt x="109" y="55"/>
                  <a:pt x="109" y="55"/>
                </a:cubicBezTo>
                <a:cubicBezTo>
                  <a:pt x="99" y="55"/>
                  <a:pt x="99" y="55"/>
                  <a:pt x="99" y="55"/>
                </a:cubicBezTo>
                <a:cubicBezTo>
                  <a:pt x="99" y="54"/>
                  <a:pt x="99" y="53"/>
                  <a:pt x="99" y="52"/>
                </a:cubicBezTo>
                <a:cubicBezTo>
                  <a:pt x="99" y="46"/>
                  <a:pt x="94" y="42"/>
                  <a:pt x="88" y="42"/>
                </a:cubicBezTo>
                <a:cubicBezTo>
                  <a:pt x="83" y="42"/>
                  <a:pt x="78" y="46"/>
                  <a:pt x="78" y="52"/>
                </a:cubicBezTo>
                <a:cubicBezTo>
                  <a:pt x="78" y="53"/>
                  <a:pt x="78" y="54"/>
                  <a:pt x="78" y="55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55"/>
                  <a:pt x="49" y="55"/>
                  <a:pt x="30" y="55"/>
                </a:cubicBezTo>
                <a:cubicBezTo>
                  <a:pt x="31" y="54"/>
                  <a:pt x="31" y="53"/>
                  <a:pt x="31" y="52"/>
                </a:cubicBezTo>
                <a:cubicBezTo>
                  <a:pt x="31" y="46"/>
                  <a:pt x="26" y="42"/>
                  <a:pt x="20" y="42"/>
                </a:cubicBezTo>
                <a:cubicBezTo>
                  <a:pt x="14" y="42"/>
                  <a:pt x="9" y="46"/>
                  <a:pt x="9" y="52"/>
                </a:cubicBezTo>
                <a:cubicBezTo>
                  <a:pt x="9" y="53"/>
                  <a:pt x="10" y="54"/>
                  <a:pt x="10" y="55"/>
                </a:cubicBezTo>
                <a:cubicBezTo>
                  <a:pt x="9" y="55"/>
                  <a:pt x="9" y="55"/>
                  <a:pt x="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65" name="Oval 746"/>
          <p:cNvSpPr>
            <a:spLocks noChangeArrowheads="1"/>
          </p:cNvSpPr>
          <p:nvPr/>
        </p:nvSpPr>
        <p:spPr bwMode="auto">
          <a:xfrm>
            <a:off x="5478132" y="2167713"/>
            <a:ext cx="326984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66" name="Freeform 747"/>
          <p:cNvSpPr/>
          <p:nvPr/>
        </p:nvSpPr>
        <p:spPr bwMode="auto">
          <a:xfrm>
            <a:off x="5564958" y="2250844"/>
            <a:ext cx="153332" cy="181042"/>
          </a:xfrm>
          <a:custGeom>
            <a:avLst/>
            <a:gdLst>
              <a:gd name="T0" fmla="*/ 70 w 70"/>
              <a:gd name="T1" fmla="*/ 0 h 83"/>
              <a:gd name="T2" fmla="*/ 28 w 70"/>
              <a:gd name="T3" fmla="*/ 0 h 83"/>
              <a:gd name="T4" fmla="*/ 16 w 70"/>
              <a:gd name="T5" fmla="*/ 23 h 83"/>
              <a:gd name="T6" fmla="*/ 16 w 70"/>
              <a:gd name="T7" fmla="*/ 0 h 83"/>
              <a:gd name="T8" fmla="*/ 0 w 70"/>
              <a:gd name="T9" fmla="*/ 0 h 83"/>
              <a:gd name="T10" fmla="*/ 32 w 70"/>
              <a:gd name="T11" fmla="*/ 47 h 83"/>
              <a:gd name="T12" fmla="*/ 32 w 70"/>
              <a:gd name="T13" fmla="*/ 77 h 83"/>
              <a:gd name="T14" fmla="*/ 20 w 70"/>
              <a:gd name="T15" fmla="*/ 77 h 83"/>
              <a:gd name="T16" fmla="*/ 17 w 70"/>
              <a:gd name="T17" fmla="*/ 80 h 83"/>
              <a:gd name="T18" fmla="*/ 17 w 70"/>
              <a:gd name="T19" fmla="*/ 81 h 83"/>
              <a:gd name="T20" fmla="*/ 20 w 70"/>
              <a:gd name="T21" fmla="*/ 83 h 83"/>
              <a:gd name="T22" fmla="*/ 50 w 70"/>
              <a:gd name="T23" fmla="*/ 83 h 83"/>
              <a:gd name="T24" fmla="*/ 52 w 70"/>
              <a:gd name="T25" fmla="*/ 81 h 83"/>
              <a:gd name="T26" fmla="*/ 52 w 70"/>
              <a:gd name="T27" fmla="*/ 80 h 83"/>
              <a:gd name="T28" fmla="*/ 50 w 70"/>
              <a:gd name="T29" fmla="*/ 77 h 83"/>
              <a:gd name="T30" fmla="*/ 37 w 70"/>
              <a:gd name="T31" fmla="*/ 77 h 83"/>
              <a:gd name="T32" fmla="*/ 37 w 70"/>
              <a:gd name="T33" fmla="*/ 47 h 83"/>
              <a:gd name="T34" fmla="*/ 70 w 70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83">
                <a:moveTo>
                  <a:pt x="70" y="0"/>
                </a:moveTo>
                <a:cubicBezTo>
                  <a:pt x="28" y="0"/>
                  <a:pt x="28" y="0"/>
                  <a:pt x="28" y="0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0"/>
                  <a:pt x="16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"/>
                  <a:pt x="14" y="45"/>
                  <a:pt x="32" y="47"/>
                </a:cubicBezTo>
                <a:cubicBezTo>
                  <a:pt x="32" y="77"/>
                  <a:pt x="32" y="77"/>
                  <a:pt x="32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18" y="77"/>
                  <a:pt x="17" y="78"/>
                  <a:pt x="17" y="80"/>
                </a:cubicBezTo>
                <a:cubicBezTo>
                  <a:pt x="17" y="81"/>
                  <a:pt x="17" y="81"/>
                  <a:pt x="17" y="81"/>
                </a:cubicBezTo>
                <a:cubicBezTo>
                  <a:pt x="17" y="82"/>
                  <a:pt x="18" y="83"/>
                  <a:pt x="20" y="83"/>
                </a:cubicBezTo>
                <a:cubicBezTo>
                  <a:pt x="50" y="83"/>
                  <a:pt x="50" y="83"/>
                  <a:pt x="50" y="83"/>
                </a:cubicBezTo>
                <a:cubicBezTo>
                  <a:pt x="51" y="83"/>
                  <a:pt x="52" y="82"/>
                  <a:pt x="52" y="81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78"/>
                  <a:pt x="51" y="77"/>
                  <a:pt x="50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7" y="47"/>
                  <a:pt x="37" y="47"/>
                  <a:pt x="37" y="47"/>
                </a:cubicBezTo>
                <a:cubicBezTo>
                  <a:pt x="55" y="45"/>
                  <a:pt x="70" y="25"/>
                  <a:pt x="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67" name="Oval 748"/>
          <p:cNvSpPr>
            <a:spLocks noChangeArrowheads="1"/>
          </p:cNvSpPr>
          <p:nvPr/>
        </p:nvSpPr>
        <p:spPr bwMode="auto">
          <a:xfrm>
            <a:off x="5901179" y="2167713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68" name="Freeform 749"/>
          <p:cNvSpPr/>
          <p:nvPr/>
        </p:nvSpPr>
        <p:spPr bwMode="auto">
          <a:xfrm>
            <a:off x="6034189" y="2319197"/>
            <a:ext cx="41566" cy="104376"/>
          </a:xfrm>
          <a:custGeom>
            <a:avLst/>
            <a:gdLst>
              <a:gd name="T0" fmla="*/ 4 w 19"/>
              <a:gd name="T1" fmla="*/ 48 h 48"/>
              <a:gd name="T2" fmla="*/ 1 w 19"/>
              <a:gd name="T3" fmla="*/ 47 h 48"/>
              <a:gd name="T4" fmla="*/ 0 w 19"/>
              <a:gd name="T5" fmla="*/ 46 h 48"/>
              <a:gd name="T6" fmla="*/ 1 w 19"/>
              <a:gd name="T7" fmla="*/ 43 h 48"/>
              <a:gd name="T8" fmla="*/ 14 w 19"/>
              <a:gd name="T9" fmla="*/ 36 h 48"/>
              <a:gd name="T10" fmla="*/ 14 w 19"/>
              <a:gd name="T11" fmla="*/ 0 h 48"/>
              <a:gd name="T12" fmla="*/ 19 w 19"/>
              <a:gd name="T13" fmla="*/ 0 h 48"/>
              <a:gd name="T14" fmla="*/ 19 w 19"/>
              <a:gd name="T15" fmla="*/ 38 h 48"/>
              <a:gd name="T16" fmla="*/ 19 w 19"/>
              <a:gd name="T17" fmla="*/ 38 h 48"/>
              <a:gd name="T18" fmla="*/ 18 w 19"/>
              <a:gd name="T19" fmla="*/ 40 h 48"/>
              <a:gd name="T20" fmla="*/ 4 w 19"/>
              <a:gd name="T21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48">
                <a:moveTo>
                  <a:pt x="4" y="48"/>
                </a:moveTo>
                <a:cubicBezTo>
                  <a:pt x="3" y="48"/>
                  <a:pt x="2" y="48"/>
                  <a:pt x="1" y="4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5"/>
                  <a:pt x="0" y="43"/>
                  <a:pt x="1" y="43"/>
                </a:cubicBezTo>
                <a:cubicBezTo>
                  <a:pt x="14" y="36"/>
                  <a:pt x="14" y="36"/>
                  <a:pt x="14" y="36"/>
                </a:cubicBezTo>
                <a:cubicBezTo>
                  <a:pt x="14" y="0"/>
                  <a:pt x="14" y="0"/>
                  <a:pt x="14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9"/>
                  <a:pt x="18" y="40"/>
                </a:cubicBezTo>
                <a:lnTo>
                  <a:pt x="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69" name="Freeform 750"/>
          <p:cNvSpPr/>
          <p:nvPr/>
        </p:nvSpPr>
        <p:spPr bwMode="auto">
          <a:xfrm>
            <a:off x="5992623" y="2233294"/>
            <a:ext cx="155179" cy="78513"/>
          </a:xfrm>
          <a:custGeom>
            <a:avLst/>
            <a:gdLst>
              <a:gd name="T0" fmla="*/ 0 w 71"/>
              <a:gd name="T1" fmla="*/ 36 h 36"/>
              <a:gd name="T2" fmla="*/ 36 w 71"/>
              <a:gd name="T3" fmla="*/ 0 h 36"/>
              <a:gd name="T4" fmla="*/ 71 w 71"/>
              <a:gd name="T5" fmla="*/ 36 h 36"/>
              <a:gd name="T6" fmla="*/ 0 w 71"/>
              <a:gd name="T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36">
                <a:moveTo>
                  <a:pt x="0" y="36"/>
                </a:moveTo>
                <a:cubicBezTo>
                  <a:pt x="0" y="16"/>
                  <a:pt x="16" y="0"/>
                  <a:pt x="36" y="0"/>
                </a:cubicBezTo>
                <a:cubicBezTo>
                  <a:pt x="55" y="0"/>
                  <a:pt x="71" y="16"/>
                  <a:pt x="71" y="36"/>
                </a:cubicBez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70" name="Oval 751"/>
          <p:cNvSpPr>
            <a:spLocks noChangeArrowheads="1"/>
          </p:cNvSpPr>
          <p:nvPr/>
        </p:nvSpPr>
        <p:spPr bwMode="auto">
          <a:xfrm>
            <a:off x="4207146" y="2154781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71" name="Freeform 752"/>
          <p:cNvSpPr>
            <a:spLocks noEditPoints="1"/>
          </p:cNvSpPr>
          <p:nvPr/>
        </p:nvSpPr>
        <p:spPr bwMode="auto">
          <a:xfrm>
            <a:off x="4261643" y="2373694"/>
            <a:ext cx="216142" cy="34177"/>
          </a:xfrm>
          <a:custGeom>
            <a:avLst/>
            <a:gdLst>
              <a:gd name="T0" fmla="*/ 70 w 99"/>
              <a:gd name="T1" fmla="*/ 7 h 16"/>
              <a:gd name="T2" fmla="*/ 70 w 99"/>
              <a:gd name="T3" fmla="*/ 4 h 16"/>
              <a:gd name="T4" fmla="*/ 30 w 99"/>
              <a:gd name="T5" fmla="*/ 4 h 16"/>
              <a:gd name="T6" fmla="*/ 30 w 99"/>
              <a:gd name="T7" fmla="*/ 7 h 16"/>
              <a:gd name="T8" fmla="*/ 70 w 99"/>
              <a:gd name="T9" fmla="*/ 7 h 16"/>
              <a:gd name="T10" fmla="*/ 70 w 99"/>
              <a:gd name="T11" fmla="*/ 9 h 16"/>
              <a:gd name="T12" fmla="*/ 30 w 99"/>
              <a:gd name="T13" fmla="*/ 9 h 16"/>
              <a:gd name="T14" fmla="*/ 30 w 99"/>
              <a:gd name="T15" fmla="*/ 12 h 16"/>
              <a:gd name="T16" fmla="*/ 70 w 99"/>
              <a:gd name="T17" fmla="*/ 12 h 16"/>
              <a:gd name="T18" fmla="*/ 70 w 99"/>
              <a:gd name="T19" fmla="*/ 9 h 16"/>
              <a:gd name="T20" fmla="*/ 30 w 99"/>
              <a:gd name="T21" fmla="*/ 16 h 16"/>
              <a:gd name="T22" fmla="*/ 7 w 99"/>
              <a:gd name="T23" fmla="*/ 16 h 16"/>
              <a:gd name="T24" fmla="*/ 3 w 99"/>
              <a:gd name="T25" fmla="*/ 15 h 16"/>
              <a:gd name="T26" fmla="*/ 21 w 99"/>
              <a:gd name="T27" fmla="*/ 0 h 16"/>
              <a:gd name="T28" fmla="*/ 30 w 99"/>
              <a:gd name="T29" fmla="*/ 0 h 16"/>
              <a:gd name="T30" fmla="*/ 30 w 99"/>
              <a:gd name="T31" fmla="*/ 2 h 16"/>
              <a:gd name="T32" fmla="*/ 70 w 99"/>
              <a:gd name="T33" fmla="*/ 2 h 16"/>
              <a:gd name="T34" fmla="*/ 70 w 99"/>
              <a:gd name="T35" fmla="*/ 0 h 16"/>
              <a:gd name="T36" fmla="*/ 79 w 99"/>
              <a:gd name="T37" fmla="*/ 0 h 16"/>
              <a:gd name="T38" fmla="*/ 97 w 99"/>
              <a:gd name="T39" fmla="*/ 15 h 16"/>
              <a:gd name="T40" fmla="*/ 93 w 99"/>
              <a:gd name="T41" fmla="*/ 16 h 16"/>
              <a:gd name="T42" fmla="*/ 70 w 99"/>
              <a:gd name="T43" fmla="*/ 16 h 16"/>
              <a:gd name="T44" fmla="*/ 70 w 99"/>
              <a:gd name="T45" fmla="*/ 14 h 16"/>
              <a:gd name="T46" fmla="*/ 30 w 99"/>
              <a:gd name="T47" fmla="*/ 14 h 16"/>
              <a:gd name="T48" fmla="*/ 30 w 99"/>
              <a:gd name="T4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9" h="16">
                <a:moveTo>
                  <a:pt x="70" y="7"/>
                </a:moveTo>
                <a:cubicBezTo>
                  <a:pt x="70" y="4"/>
                  <a:pt x="70" y="4"/>
                  <a:pt x="7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7"/>
                  <a:pt x="30" y="7"/>
                  <a:pt x="30" y="7"/>
                </a:cubicBezTo>
                <a:lnTo>
                  <a:pt x="70" y="7"/>
                </a:lnTo>
                <a:close/>
                <a:moveTo>
                  <a:pt x="70" y="9"/>
                </a:moveTo>
                <a:cubicBezTo>
                  <a:pt x="30" y="9"/>
                  <a:pt x="30" y="9"/>
                  <a:pt x="30" y="9"/>
                </a:cubicBezTo>
                <a:cubicBezTo>
                  <a:pt x="30" y="12"/>
                  <a:pt x="30" y="12"/>
                  <a:pt x="30" y="12"/>
                </a:cubicBezTo>
                <a:cubicBezTo>
                  <a:pt x="70" y="12"/>
                  <a:pt x="70" y="12"/>
                  <a:pt x="70" y="12"/>
                </a:cubicBezTo>
                <a:lnTo>
                  <a:pt x="70" y="9"/>
                </a:lnTo>
                <a:close/>
                <a:moveTo>
                  <a:pt x="30" y="16"/>
                </a:moveTo>
                <a:cubicBezTo>
                  <a:pt x="30" y="16"/>
                  <a:pt x="13" y="16"/>
                  <a:pt x="7" y="16"/>
                </a:cubicBezTo>
                <a:cubicBezTo>
                  <a:pt x="0" y="16"/>
                  <a:pt x="3" y="15"/>
                  <a:pt x="3" y="15"/>
                </a:cubicBezTo>
                <a:cubicBezTo>
                  <a:pt x="21" y="0"/>
                  <a:pt x="21" y="0"/>
                  <a:pt x="2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2"/>
                  <a:pt x="30" y="2"/>
                  <a:pt x="3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0"/>
                  <a:pt x="70" y="0"/>
                  <a:pt x="7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97" y="15"/>
                  <a:pt x="97" y="15"/>
                  <a:pt x="97" y="15"/>
                </a:cubicBezTo>
                <a:cubicBezTo>
                  <a:pt x="97" y="15"/>
                  <a:pt x="99" y="16"/>
                  <a:pt x="93" y="16"/>
                </a:cubicBezTo>
                <a:cubicBezTo>
                  <a:pt x="86" y="16"/>
                  <a:pt x="70" y="16"/>
                  <a:pt x="70" y="16"/>
                </a:cubicBezTo>
                <a:cubicBezTo>
                  <a:pt x="70" y="14"/>
                  <a:pt x="70" y="14"/>
                  <a:pt x="70" y="14"/>
                </a:cubicBezTo>
                <a:cubicBezTo>
                  <a:pt x="30" y="14"/>
                  <a:pt x="30" y="14"/>
                  <a:pt x="30" y="14"/>
                </a:cubicBezTo>
                <a:lnTo>
                  <a:pt x="3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72" name="Freeform 753"/>
          <p:cNvSpPr/>
          <p:nvPr/>
        </p:nvSpPr>
        <p:spPr bwMode="auto">
          <a:xfrm>
            <a:off x="4292124" y="2346908"/>
            <a:ext cx="157026" cy="20321"/>
          </a:xfrm>
          <a:custGeom>
            <a:avLst/>
            <a:gdLst>
              <a:gd name="T0" fmla="*/ 2 w 72"/>
              <a:gd name="T1" fmla="*/ 9 h 9"/>
              <a:gd name="T2" fmla="*/ 0 w 72"/>
              <a:gd name="T3" fmla="*/ 6 h 9"/>
              <a:gd name="T4" fmla="*/ 0 w 72"/>
              <a:gd name="T5" fmla="*/ 0 h 9"/>
              <a:gd name="T6" fmla="*/ 72 w 72"/>
              <a:gd name="T7" fmla="*/ 0 h 9"/>
              <a:gd name="T8" fmla="*/ 72 w 72"/>
              <a:gd name="T9" fmla="*/ 6 h 9"/>
              <a:gd name="T10" fmla="*/ 69 w 72"/>
              <a:gd name="T11" fmla="*/ 9 h 9"/>
              <a:gd name="T12" fmla="*/ 2 w 72"/>
              <a:gd name="T1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9">
                <a:moveTo>
                  <a:pt x="2" y="9"/>
                </a:moveTo>
                <a:cubicBezTo>
                  <a:pt x="1" y="9"/>
                  <a:pt x="0" y="7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7"/>
                  <a:pt x="71" y="9"/>
                  <a:pt x="69" y="9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73" name="Freeform 754"/>
          <p:cNvSpPr>
            <a:spLocks noEditPoints="1"/>
          </p:cNvSpPr>
          <p:nvPr/>
        </p:nvSpPr>
        <p:spPr bwMode="auto">
          <a:xfrm>
            <a:off x="4292124" y="2200965"/>
            <a:ext cx="157026" cy="139476"/>
          </a:xfrm>
          <a:custGeom>
            <a:avLst/>
            <a:gdLst>
              <a:gd name="T0" fmla="*/ 46 w 72"/>
              <a:gd name="T1" fmla="*/ 64 h 64"/>
              <a:gd name="T2" fmla="*/ 26 w 72"/>
              <a:gd name="T3" fmla="*/ 64 h 64"/>
              <a:gd name="T4" fmla="*/ 0 w 72"/>
              <a:gd name="T5" fmla="*/ 64 h 64"/>
              <a:gd name="T6" fmla="*/ 0 w 72"/>
              <a:gd name="T7" fmla="*/ 58 h 64"/>
              <a:gd name="T8" fmla="*/ 0 w 72"/>
              <a:gd name="T9" fmla="*/ 24 h 64"/>
              <a:gd name="T10" fmla="*/ 36 w 72"/>
              <a:gd name="T11" fmla="*/ 0 h 64"/>
              <a:gd name="T12" fmla="*/ 36 w 72"/>
              <a:gd name="T13" fmla="*/ 0 h 64"/>
              <a:gd name="T14" fmla="*/ 72 w 72"/>
              <a:gd name="T15" fmla="*/ 24 h 64"/>
              <a:gd name="T16" fmla="*/ 72 w 72"/>
              <a:gd name="T17" fmla="*/ 58 h 64"/>
              <a:gd name="T18" fmla="*/ 72 w 72"/>
              <a:gd name="T19" fmla="*/ 64 h 64"/>
              <a:gd name="T20" fmla="*/ 46 w 72"/>
              <a:gd name="T21" fmla="*/ 64 h 64"/>
              <a:gd name="T22" fmla="*/ 20 w 72"/>
              <a:gd name="T23" fmla="*/ 53 h 64"/>
              <a:gd name="T24" fmla="*/ 14 w 72"/>
              <a:gd name="T25" fmla="*/ 48 h 64"/>
              <a:gd name="T26" fmla="*/ 9 w 72"/>
              <a:gd name="T27" fmla="*/ 53 h 64"/>
              <a:gd name="T28" fmla="*/ 14 w 72"/>
              <a:gd name="T29" fmla="*/ 59 h 64"/>
              <a:gd name="T30" fmla="*/ 20 w 72"/>
              <a:gd name="T31" fmla="*/ 53 h 64"/>
              <a:gd name="T32" fmla="*/ 62 w 72"/>
              <a:gd name="T33" fmla="*/ 53 h 64"/>
              <a:gd name="T34" fmla="*/ 57 w 72"/>
              <a:gd name="T35" fmla="*/ 48 h 64"/>
              <a:gd name="T36" fmla="*/ 51 w 72"/>
              <a:gd name="T37" fmla="*/ 53 h 64"/>
              <a:gd name="T38" fmla="*/ 57 w 72"/>
              <a:gd name="T39" fmla="*/ 59 h 64"/>
              <a:gd name="T40" fmla="*/ 62 w 72"/>
              <a:gd name="T41" fmla="*/ 53 h 64"/>
              <a:gd name="T42" fmla="*/ 32 w 72"/>
              <a:gd name="T43" fmla="*/ 13 h 64"/>
              <a:gd name="T44" fmla="*/ 10 w 72"/>
              <a:gd name="T45" fmla="*/ 23 h 64"/>
              <a:gd name="T46" fmla="*/ 10 w 72"/>
              <a:gd name="T47" fmla="*/ 38 h 64"/>
              <a:gd name="T48" fmla="*/ 27 w 72"/>
              <a:gd name="T49" fmla="*/ 38 h 64"/>
              <a:gd name="T50" fmla="*/ 32 w 72"/>
              <a:gd name="T51" fmla="*/ 32 h 64"/>
              <a:gd name="T52" fmla="*/ 32 w 72"/>
              <a:gd name="T53" fmla="*/ 13 h 64"/>
              <a:gd name="T54" fmla="*/ 62 w 72"/>
              <a:gd name="T55" fmla="*/ 23 h 64"/>
              <a:gd name="T56" fmla="*/ 40 w 72"/>
              <a:gd name="T57" fmla="*/ 13 h 64"/>
              <a:gd name="T58" fmla="*/ 40 w 72"/>
              <a:gd name="T59" fmla="*/ 32 h 64"/>
              <a:gd name="T60" fmla="*/ 46 w 72"/>
              <a:gd name="T61" fmla="*/ 38 h 64"/>
              <a:gd name="T62" fmla="*/ 62 w 72"/>
              <a:gd name="T63" fmla="*/ 38 h 64"/>
              <a:gd name="T64" fmla="*/ 62 w 72"/>
              <a:gd name="T65" fmla="*/ 2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2" h="64">
                <a:moveTo>
                  <a:pt x="46" y="64"/>
                </a:moveTo>
                <a:cubicBezTo>
                  <a:pt x="26" y="64"/>
                  <a:pt x="26" y="64"/>
                  <a:pt x="26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48"/>
                  <a:pt x="0" y="24"/>
                </a:cubicBezTo>
                <a:cubicBezTo>
                  <a:pt x="0" y="1"/>
                  <a:pt x="35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72" y="2"/>
                  <a:pt x="72" y="24"/>
                </a:cubicBezTo>
                <a:cubicBezTo>
                  <a:pt x="72" y="48"/>
                  <a:pt x="72" y="58"/>
                  <a:pt x="72" y="58"/>
                </a:cubicBezTo>
                <a:cubicBezTo>
                  <a:pt x="72" y="64"/>
                  <a:pt x="72" y="64"/>
                  <a:pt x="72" y="64"/>
                </a:cubicBezTo>
                <a:lnTo>
                  <a:pt x="46" y="64"/>
                </a:lnTo>
                <a:close/>
                <a:moveTo>
                  <a:pt x="20" y="53"/>
                </a:moveTo>
                <a:cubicBezTo>
                  <a:pt x="20" y="50"/>
                  <a:pt x="17" y="48"/>
                  <a:pt x="14" y="48"/>
                </a:cubicBezTo>
                <a:cubicBezTo>
                  <a:pt x="11" y="48"/>
                  <a:pt x="9" y="50"/>
                  <a:pt x="9" y="53"/>
                </a:cubicBezTo>
                <a:cubicBezTo>
                  <a:pt x="9" y="56"/>
                  <a:pt x="11" y="59"/>
                  <a:pt x="14" y="59"/>
                </a:cubicBezTo>
                <a:cubicBezTo>
                  <a:pt x="17" y="59"/>
                  <a:pt x="20" y="56"/>
                  <a:pt x="20" y="53"/>
                </a:cubicBezTo>
                <a:close/>
                <a:moveTo>
                  <a:pt x="62" y="53"/>
                </a:moveTo>
                <a:cubicBezTo>
                  <a:pt x="62" y="50"/>
                  <a:pt x="60" y="48"/>
                  <a:pt x="57" y="48"/>
                </a:cubicBezTo>
                <a:cubicBezTo>
                  <a:pt x="54" y="48"/>
                  <a:pt x="51" y="50"/>
                  <a:pt x="51" y="53"/>
                </a:cubicBezTo>
                <a:cubicBezTo>
                  <a:pt x="51" y="56"/>
                  <a:pt x="54" y="59"/>
                  <a:pt x="57" y="59"/>
                </a:cubicBezTo>
                <a:cubicBezTo>
                  <a:pt x="60" y="59"/>
                  <a:pt x="62" y="56"/>
                  <a:pt x="62" y="53"/>
                </a:cubicBezTo>
                <a:close/>
                <a:moveTo>
                  <a:pt x="32" y="13"/>
                </a:moveTo>
                <a:cubicBezTo>
                  <a:pt x="32" y="13"/>
                  <a:pt x="10" y="11"/>
                  <a:pt x="10" y="23"/>
                </a:cubicBezTo>
                <a:cubicBezTo>
                  <a:pt x="10" y="38"/>
                  <a:pt x="10" y="38"/>
                  <a:pt x="10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32" y="38"/>
                  <a:pt x="32" y="32"/>
                </a:cubicBezTo>
                <a:cubicBezTo>
                  <a:pt x="32" y="26"/>
                  <a:pt x="32" y="13"/>
                  <a:pt x="32" y="13"/>
                </a:cubicBezTo>
                <a:close/>
                <a:moveTo>
                  <a:pt x="62" y="23"/>
                </a:moveTo>
                <a:cubicBezTo>
                  <a:pt x="62" y="11"/>
                  <a:pt x="40" y="13"/>
                  <a:pt x="40" y="13"/>
                </a:cubicBezTo>
                <a:cubicBezTo>
                  <a:pt x="40" y="13"/>
                  <a:pt x="40" y="26"/>
                  <a:pt x="40" y="32"/>
                </a:cubicBezTo>
                <a:cubicBezTo>
                  <a:pt x="40" y="38"/>
                  <a:pt x="46" y="38"/>
                  <a:pt x="46" y="38"/>
                </a:cubicBezTo>
                <a:cubicBezTo>
                  <a:pt x="62" y="38"/>
                  <a:pt x="62" y="38"/>
                  <a:pt x="62" y="38"/>
                </a:cubicBezTo>
                <a:lnTo>
                  <a:pt x="62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74" name="Oval 755"/>
          <p:cNvSpPr>
            <a:spLocks noChangeArrowheads="1"/>
          </p:cNvSpPr>
          <p:nvPr/>
        </p:nvSpPr>
        <p:spPr bwMode="auto">
          <a:xfrm>
            <a:off x="6336234" y="2164019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75" name="Rectangle 756"/>
          <p:cNvSpPr>
            <a:spLocks noChangeArrowheads="1"/>
          </p:cNvSpPr>
          <p:nvPr/>
        </p:nvSpPr>
        <p:spPr bwMode="auto">
          <a:xfrm>
            <a:off x="6584703" y="2250844"/>
            <a:ext cx="15703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76" name="Rectangle 757"/>
          <p:cNvSpPr>
            <a:spLocks noChangeArrowheads="1"/>
          </p:cNvSpPr>
          <p:nvPr/>
        </p:nvSpPr>
        <p:spPr bwMode="auto">
          <a:xfrm>
            <a:off x="6576390" y="2250844"/>
            <a:ext cx="3695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77" name="Rectangle 758"/>
          <p:cNvSpPr>
            <a:spLocks noChangeArrowheads="1"/>
          </p:cNvSpPr>
          <p:nvPr/>
        </p:nvSpPr>
        <p:spPr bwMode="auto">
          <a:xfrm>
            <a:off x="6571772" y="2250844"/>
            <a:ext cx="1847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78" name="Rectangle 759"/>
          <p:cNvSpPr>
            <a:spLocks noChangeArrowheads="1"/>
          </p:cNvSpPr>
          <p:nvPr/>
        </p:nvSpPr>
        <p:spPr bwMode="auto">
          <a:xfrm>
            <a:off x="6549603" y="2250844"/>
            <a:ext cx="17550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79" name="Rectangle 760"/>
          <p:cNvSpPr>
            <a:spLocks noChangeArrowheads="1"/>
          </p:cNvSpPr>
          <p:nvPr/>
        </p:nvSpPr>
        <p:spPr bwMode="auto">
          <a:xfrm>
            <a:off x="6534825" y="2250844"/>
            <a:ext cx="11084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80" name="Rectangle 761"/>
          <p:cNvSpPr>
            <a:spLocks noChangeArrowheads="1"/>
          </p:cNvSpPr>
          <p:nvPr/>
        </p:nvSpPr>
        <p:spPr bwMode="auto">
          <a:xfrm>
            <a:off x="6523740" y="2250844"/>
            <a:ext cx="6466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81" name="Rectangle 762"/>
          <p:cNvSpPr>
            <a:spLocks noChangeArrowheads="1"/>
          </p:cNvSpPr>
          <p:nvPr/>
        </p:nvSpPr>
        <p:spPr bwMode="auto">
          <a:xfrm>
            <a:off x="6514503" y="2250844"/>
            <a:ext cx="4619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82" name="Rectangle 763"/>
          <p:cNvSpPr>
            <a:spLocks noChangeArrowheads="1"/>
          </p:cNvSpPr>
          <p:nvPr/>
        </p:nvSpPr>
        <p:spPr bwMode="auto">
          <a:xfrm>
            <a:off x="6504343" y="2250844"/>
            <a:ext cx="6466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83" name="Rectangle 764"/>
          <p:cNvSpPr>
            <a:spLocks noChangeArrowheads="1"/>
          </p:cNvSpPr>
          <p:nvPr/>
        </p:nvSpPr>
        <p:spPr bwMode="auto">
          <a:xfrm>
            <a:off x="6477556" y="2250844"/>
            <a:ext cx="22169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84" name="Freeform 765"/>
          <p:cNvSpPr/>
          <p:nvPr/>
        </p:nvSpPr>
        <p:spPr bwMode="auto">
          <a:xfrm>
            <a:off x="6460007" y="2362610"/>
            <a:ext cx="28634" cy="28634"/>
          </a:xfrm>
          <a:custGeom>
            <a:avLst/>
            <a:gdLst>
              <a:gd name="T0" fmla="*/ 9 w 13"/>
              <a:gd name="T1" fmla="*/ 13 h 13"/>
              <a:gd name="T2" fmla="*/ 0 w 13"/>
              <a:gd name="T3" fmla="*/ 9 h 13"/>
              <a:gd name="T4" fmla="*/ 3 w 13"/>
              <a:gd name="T5" fmla="*/ 0 h 13"/>
              <a:gd name="T6" fmla="*/ 8 w 13"/>
              <a:gd name="T7" fmla="*/ 2 h 13"/>
              <a:gd name="T8" fmla="*/ 13 w 13"/>
              <a:gd name="T9" fmla="*/ 3 h 13"/>
              <a:gd name="T10" fmla="*/ 9 w 13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3">
                <a:moveTo>
                  <a:pt x="9" y="13"/>
                </a:moveTo>
                <a:cubicBezTo>
                  <a:pt x="0" y="9"/>
                  <a:pt x="0" y="9"/>
                  <a:pt x="0" y="9"/>
                </a:cubicBezTo>
                <a:cubicBezTo>
                  <a:pt x="3" y="0"/>
                  <a:pt x="3" y="0"/>
                  <a:pt x="3" y="0"/>
                </a:cubicBezTo>
                <a:cubicBezTo>
                  <a:pt x="5" y="1"/>
                  <a:pt x="6" y="1"/>
                  <a:pt x="8" y="2"/>
                </a:cubicBezTo>
                <a:cubicBezTo>
                  <a:pt x="9" y="3"/>
                  <a:pt x="11" y="3"/>
                  <a:pt x="13" y="3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85" name="Freeform 766"/>
          <p:cNvSpPr/>
          <p:nvPr/>
        </p:nvSpPr>
        <p:spPr bwMode="auto">
          <a:xfrm>
            <a:off x="6438762" y="2386626"/>
            <a:ext cx="41566" cy="62810"/>
          </a:xfrm>
          <a:custGeom>
            <a:avLst/>
            <a:gdLst>
              <a:gd name="T0" fmla="*/ 11 w 19"/>
              <a:gd name="T1" fmla="*/ 27 h 29"/>
              <a:gd name="T2" fmla="*/ 8 w 19"/>
              <a:gd name="T3" fmla="*/ 29 h 29"/>
              <a:gd name="T4" fmla="*/ 2 w 19"/>
              <a:gd name="T5" fmla="*/ 27 h 29"/>
              <a:gd name="T6" fmla="*/ 1 w 19"/>
              <a:gd name="T7" fmla="*/ 24 h 29"/>
              <a:gd name="T8" fmla="*/ 8 w 19"/>
              <a:gd name="T9" fmla="*/ 2 h 29"/>
              <a:gd name="T10" fmla="*/ 11 w 19"/>
              <a:gd name="T11" fmla="*/ 1 h 29"/>
              <a:gd name="T12" fmla="*/ 17 w 19"/>
              <a:gd name="T13" fmla="*/ 3 h 29"/>
              <a:gd name="T14" fmla="*/ 19 w 19"/>
              <a:gd name="T15" fmla="*/ 6 h 29"/>
              <a:gd name="T16" fmla="*/ 11 w 19"/>
              <a:gd name="T17" fmla="*/ 2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29">
                <a:moveTo>
                  <a:pt x="11" y="27"/>
                </a:moveTo>
                <a:cubicBezTo>
                  <a:pt x="11" y="28"/>
                  <a:pt x="9" y="29"/>
                  <a:pt x="8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6"/>
                  <a:pt x="0" y="25"/>
                  <a:pt x="1" y="24"/>
                </a:cubicBezTo>
                <a:cubicBezTo>
                  <a:pt x="8" y="2"/>
                  <a:pt x="8" y="2"/>
                  <a:pt x="8" y="2"/>
                </a:cubicBezTo>
                <a:cubicBezTo>
                  <a:pt x="9" y="1"/>
                  <a:pt x="10" y="0"/>
                  <a:pt x="11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3"/>
                  <a:pt x="19" y="4"/>
                  <a:pt x="19" y="6"/>
                </a:cubicBezTo>
                <a:lnTo>
                  <a:pt x="11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86" name="Freeform 767"/>
          <p:cNvSpPr/>
          <p:nvPr/>
        </p:nvSpPr>
        <p:spPr bwMode="auto">
          <a:xfrm>
            <a:off x="6414746" y="2194500"/>
            <a:ext cx="157026" cy="176423"/>
          </a:xfrm>
          <a:custGeom>
            <a:avLst/>
            <a:gdLst>
              <a:gd name="T0" fmla="*/ 52 w 72"/>
              <a:gd name="T1" fmla="*/ 12 h 81"/>
              <a:gd name="T2" fmla="*/ 12 w 72"/>
              <a:gd name="T3" fmla="*/ 32 h 81"/>
              <a:gd name="T4" fmla="*/ 31 w 72"/>
              <a:gd name="T5" fmla="*/ 72 h 81"/>
              <a:gd name="T6" fmla="*/ 53 w 72"/>
              <a:gd name="T7" fmla="*/ 71 h 81"/>
              <a:gd name="T8" fmla="*/ 65 w 72"/>
              <a:gd name="T9" fmla="*/ 71 h 81"/>
              <a:gd name="T10" fmla="*/ 29 w 72"/>
              <a:gd name="T11" fmla="*/ 77 h 81"/>
              <a:gd name="T12" fmla="*/ 6 w 72"/>
              <a:gd name="T13" fmla="*/ 30 h 81"/>
              <a:gd name="T14" fmla="*/ 54 w 72"/>
              <a:gd name="T15" fmla="*/ 7 h 81"/>
              <a:gd name="T16" fmla="*/ 72 w 72"/>
              <a:gd name="T17" fmla="*/ 20 h 81"/>
              <a:gd name="T18" fmla="*/ 65 w 72"/>
              <a:gd name="T19" fmla="*/ 20 h 81"/>
              <a:gd name="T20" fmla="*/ 52 w 72"/>
              <a:gd name="T21" fmla="*/ 1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" h="81">
                <a:moveTo>
                  <a:pt x="52" y="12"/>
                </a:moveTo>
                <a:cubicBezTo>
                  <a:pt x="35" y="7"/>
                  <a:pt x="17" y="15"/>
                  <a:pt x="12" y="32"/>
                </a:cubicBezTo>
                <a:cubicBezTo>
                  <a:pt x="6" y="48"/>
                  <a:pt x="15" y="66"/>
                  <a:pt x="31" y="72"/>
                </a:cubicBezTo>
                <a:cubicBezTo>
                  <a:pt x="39" y="74"/>
                  <a:pt x="47" y="74"/>
                  <a:pt x="53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55" y="79"/>
                  <a:pt x="42" y="81"/>
                  <a:pt x="29" y="77"/>
                </a:cubicBezTo>
                <a:cubicBezTo>
                  <a:pt x="10" y="70"/>
                  <a:pt x="0" y="49"/>
                  <a:pt x="6" y="30"/>
                </a:cubicBezTo>
                <a:cubicBezTo>
                  <a:pt x="13" y="10"/>
                  <a:pt x="34" y="0"/>
                  <a:pt x="54" y="7"/>
                </a:cubicBezTo>
                <a:cubicBezTo>
                  <a:pt x="61" y="9"/>
                  <a:pt x="68" y="14"/>
                  <a:pt x="72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1" y="17"/>
                  <a:pt x="57" y="14"/>
                  <a:pt x="5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87" name="Freeform 768"/>
          <p:cNvSpPr/>
          <p:nvPr/>
        </p:nvSpPr>
        <p:spPr bwMode="auto">
          <a:xfrm>
            <a:off x="6440609" y="2447589"/>
            <a:ext cx="15703" cy="11084"/>
          </a:xfrm>
          <a:custGeom>
            <a:avLst/>
            <a:gdLst>
              <a:gd name="T0" fmla="*/ 7 w 7"/>
              <a:gd name="T1" fmla="*/ 3 h 5"/>
              <a:gd name="T2" fmla="*/ 3 w 7"/>
              <a:gd name="T3" fmla="*/ 4 h 5"/>
              <a:gd name="T4" fmla="*/ 0 w 7"/>
              <a:gd name="T5" fmla="*/ 0 h 5"/>
              <a:gd name="T6" fmla="*/ 7 w 7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5">
                <a:moveTo>
                  <a:pt x="7" y="3"/>
                </a:moveTo>
                <a:cubicBezTo>
                  <a:pt x="6" y="4"/>
                  <a:pt x="4" y="5"/>
                  <a:pt x="3" y="4"/>
                </a:cubicBezTo>
                <a:cubicBezTo>
                  <a:pt x="1" y="4"/>
                  <a:pt x="0" y="2"/>
                  <a:pt x="0" y="0"/>
                </a:cubicBezTo>
                <a:lnTo>
                  <a:pt x="7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88" name="Oval 769"/>
          <p:cNvSpPr>
            <a:spLocks noChangeArrowheads="1"/>
          </p:cNvSpPr>
          <p:nvPr/>
        </p:nvSpPr>
        <p:spPr bwMode="auto">
          <a:xfrm>
            <a:off x="340612" y="2681281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89" name="Freeform 770"/>
          <p:cNvSpPr/>
          <p:nvPr/>
        </p:nvSpPr>
        <p:spPr bwMode="auto">
          <a:xfrm>
            <a:off x="449606" y="2779190"/>
            <a:ext cx="161645" cy="174576"/>
          </a:xfrm>
          <a:custGeom>
            <a:avLst/>
            <a:gdLst>
              <a:gd name="T0" fmla="*/ 74 w 74"/>
              <a:gd name="T1" fmla="*/ 30 h 80"/>
              <a:gd name="T2" fmla="*/ 24 w 74"/>
              <a:gd name="T3" fmla="*/ 80 h 80"/>
              <a:gd name="T4" fmla="*/ 0 w 74"/>
              <a:gd name="T5" fmla="*/ 74 h 80"/>
              <a:gd name="T6" fmla="*/ 11 w 74"/>
              <a:gd name="T7" fmla="*/ 61 h 80"/>
              <a:gd name="T8" fmla="*/ 24 w 74"/>
              <a:gd name="T9" fmla="*/ 64 h 80"/>
              <a:gd name="T10" fmla="*/ 58 w 74"/>
              <a:gd name="T11" fmla="*/ 30 h 80"/>
              <a:gd name="T12" fmla="*/ 54 w 74"/>
              <a:gd name="T13" fmla="*/ 13 h 80"/>
              <a:gd name="T14" fmla="*/ 65 w 74"/>
              <a:gd name="T15" fmla="*/ 0 h 80"/>
              <a:gd name="T16" fmla="*/ 74 w 74"/>
              <a:gd name="T17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80">
                <a:moveTo>
                  <a:pt x="74" y="30"/>
                </a:moveTo>
                <a:cubicBezTo>
                  <a:pt x="74" y="57"/>
                  <a:pt x="52" y="80"/>
                  <a:pt x="24" y="80"/>
                </a:cubicBezTo>
                <a:cubicBezTo>
                  <a:pt x="15" y="80"/>
                  <a:pt x="7" y="78"/>
                  <a:pt x="0" y="74"/>
                </a:cubicBezTo>
                <a:cubicBezTo>
                  <a:pt x="11" y="61"/>
                  <a:pt x="11" y="61"/>
                  <a:pt x="11" y="61"/>
                </a:cubicBezTo>
                <a:cubicBezTo>
                  <a:pt x="15" y="63"/>
                  <a:pt x="19" y="64"/>
                  <a:pt x="24" y="64"/>
                </a:cubicBezTo>
                <a:cubicBezTo>
                  <a:pt x="43" y="64"/>
                  <a:pt x="58" y="49"/>
                  <a:pt x="58" y="30"/>
                </a:cubicBezTo>
                <a:cubicBezTo>
                  <a:pt x="58" y="24"/>
                  <a:pt x="57" y="18"/>
                  <a:pt x="54" y="13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9"/>
                  <a:pt x="74" y="19"/>
                  <a:pt x="74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90" name="Freeform 771"/>
          <p:cNvSpPr/>
          <p:nvPr/>
        </p:nvSpPr>
        <p:spPr bwMode="auto">
          <a:xfrm>
            <a:off x="493020" y="2803206"/>
            <a:ext cx="76666" cy="59116"/>
          </a:xfrm>
          <a:custGeom>
            <a:avLst/>
            <a:gdLst>
              <a:gd name="T0" fmla="*/ 50 w 83"/>
              <a:gd name="T1" fmla="*/ 0 h 64"/>
              <a:gd name="T2" fmla="*/ 76 w 83"/>
              <a:gd name="T3" fmla="*/ 24 h 64"/>
              <a:gd name="T4" fmla="*/ 76 w 83"/>
              <a:gd name="T5" fmla="*/ 24 h 64"/>
              <a:gd name="T6" fmla="*/ 76 w 83"/>
              <a:gd name="T7" fmla="*/ 24 h 64"/>
              <a:gd name="T8" fmla="*/ 83 w 83"/>
              <a:gd name="T9" fmla="*/ 31 h 64"/>
              <a:gd name="T10" fmla="*/ 83 w 83"/>
              <a:gd name="T11" fmla="*/ 31 h 64"/>
              <a:gd name="T12" fmla="*/ 83 w 83"/>
              <a:gd name="T13" fmla="*/ 31 h 64"/>
              <a:gd name="T14" fmla="*/ 76 w 83"/>
              <a:gd name="T15" fmla="*/ 38 h 64"/>
              <a:gd name="T16" fmla="*/ 76 w 83"/>
              <a:gd name="T17" fmla="*/ 41 h 64"/>
              <a:gd name="T18" fmla="*/ 76 w 83"/>
              <a:gd name="T19" fmla="*/ 41 h 64"/>
              <a:gd name="T20" fmla="*/ 50 w 83"/>
              <a:gd name="T21" fmla="*/ 64 h 64"/>
              <a:gd name="T22" fmla="*/ 43 w 83"/>
              <a:gd name="T23" fmla="*/ 55 h 64"/>
              <a:gd name="T24" fmla="*/ 55 w 83"/>
              <a:gd name="T25" fmla="*/ 43 h 64"/>
              <a:gd name="T26" fmla="*/ 0 w 83"/>
              <a:gd name="T27" fmla="*/ 43 h 64"/>
              <a:gd name="T28" fmla="*/ 0 w 83"/>
              <a:gd name="T29" fmla="*/ 19 h 64"/>
              <a:gd name="T30" fmla="*/ 55 w 83"/>
              <a:gd name="T31" fmla="*/ 19 h 64"/>
              <a:gd name="T32" fmla="*/ 43 w 83"/>
              <a:gd name="T33" fmla="*/ 7 h 64"/>
              <a:gd name="T34" fmla="*/ 50 w 83"/>
              <a:gd name="T3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50" y="0"/>
                </a:moveTo>
                <a:lnTo>
                  <a:pt x="76" y="24"/>
                </a:lnTo>
                <a:lnTo>
                  <a:pt x="76" y="24"/>
                </a:lnTo>
                <a:lnTo>
                  <a:pt x="76" y="24"/>
                </a:lnTo>
                <a:lnTo>
                  <a:pt x="83" y="31"/>
                </a:lnTo>
                <a:lnTo>
                  <a:pt x="83" y="31"/>
                </a:lnTo>
                <a:lnTo>
                  <a:pt x="83" y="31"/>
                </a:lnTo>
                <a:lnTo>
                  <a:pt x="76" y="38"/>
                </a:lnTo>
                <a:lnTo>
                  <a:pt x="76" y="41"/>
                </a:lnTo>
                <a:lnTo>
                  <a:pt x="76" y="41"/>
                </a:lnTo>
                <a:lnTo>
                  <a:pt x="50" y="64"/>
                </a:lnTo>
                <a:lnTo>
                  <a:pt x="43" y="55"/>
                </a:lnTo>
                <a:lnTo>
                  <a:pt x="55" y="43"/>
                </a:lnTo>
                <a:lnTo>
                  <a:pt x="0" y="43"/>
                </a:lnTo>
                <a:lnTo>
                  <a:pt x="0" y="19"/>
                </a:lnTo>
                <a:lnTo>
                  <a:pt x="55" y="19"/>
                </a:lnTo>
                <a:lnTo>
                  <a:pt x="43" y="7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91" name="Freeform 772"/>
          <p:cNvSpPr/>
          <p:nvPr/>
        </p:nvSpPr>
        <p:spPr bwMode="auto">
          <a:xfrm>
            <a:off x="440370" y="2831841"/>
            <a:ext cx="76666" cy="59116"/>
          </a:xfrm>
          <a:custGeom>
            <a:avLst/>
            <a:gdLst>
              <a:gd name="T0" fmla="*/ 0 w 83"/>
              <a:gd name="T1" fmla="*/ 33 h 64"/>
              <a:gd name="T2" fmla="*/ 0 w 83"/>
              <a:gd name="T3" fmla="*/ 33 h 64"/>
              <a:gd name="T4" fmla="*/ 0 w 83"/>
              <a:gd name="T5" fmla="*/ 33 h 64"/>
              <a:gd name="T6" fmla="*/ 8 w 83"/>
              <a:gd name="T7" fmla="*/ 26 h 64"/>
              <a:gd name="T8" fmla="*/ 8 w 83"/>
              <a:gd name="T9" fmla="*/ 26 h 64"/>
              <a:gd name="T10" fmla="*/ 8 w 83"/>
              <a:gd name="T11" fmla="*/ 26 h 64"/>
              <a:gd name="T12" fmla="*/ 34 w 83"/>
              <a:gd name="T13" fmla="*/ 0 h 64"/>
              <a:gd name="T14" fmla="*/ 41 w 83"/>
              <a:gd name="T15" fmla="*/ 10 h 64"/>
              <a:gd name="T16" fmla="*/ 29 w 83"/>
              <a:gd name="T17" fmla="*/ 21 h 64"/>
              <a:gd name="T18" fmla="*/ 83 w 83"/>
              <a:gd name="T19" fmla="*/ 21 h 64"/>
              <a:gd name="T20" fmla="*/ 83 w 83"/>
              <a:gd name="T21" fmla="*/ 45 h 64"/>
              <a:gd name="T22" fmla="*/ 29 w 83"/>
              <a:gd name="T23" fmla="*/ 45 h 64"/>
              <a:gd name="T24" fmla="*/ 41 w 83"/>
              <a:gd name="T25" fmla="*/ 57 h 64"/>
              <a:gd name="T26" fmla="*/ 34 w 83"/>
              <a:gd name="T27" fmla="*/ 64 h 64"/>
              <a:gd name="T28" fmla="*/ 8 w 83"/>
              <a:gd name="T29" fmla="*/ 40 h 64"/>
              <a:gd name="T30" fmla="*/ 8 w 83"/>
              <a:gd name="T31" fmla="*/ 40 h 64"/>
              <a:gd name="T32" fmla="*/ 8 w 83"/>
              <a:gd name="T33" fmla="*/ 40 h 64"/>
              <a:gd name="T34" fmla="*/ 0 w 83"/>
              <a:gd name="T3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0" y="33"/>
                </a:moveTo>
                <a:lnTo>
                  <a:pt x="0" y="33"/>
                </a:lnTo>
                <a:lnTo>
                  <a:pt x="0" y="33"/>
                </a:lnTo>
                <a:lnTo>
                  <a:pt x="8" y="26"/>
                </a:lnTo>
                <a:lnTo>
                  <a:pt x="8" y="26"/>
                </a:lnTo>
                <a:lnTo>
                  <a:pt x="8" y="26"/>
                </a:lnTo>
                <a:lnTo>
                  <a:pt x="34" y="0"/>
                </a:lnTo>
                <a:lnTo>
                  <a:pt x="41" y="10"/>
                </a:lnTo>
                <a:lnTo>
                  <a:pt x="29" y="21"/>
                </a:lnTo>
                <a:lnTo>
                  <a:pt x="83" y="21"/>
                </a:lnTo>
                <a:lnTo>
                  <a:pt x="83" y="45"/>
                </a:lnTo>
                <a:lnTo>
                  <a:pt x="29" y="45"/>
                </a:lnTo>
                <a:lnTo>
                  <a:pt x="41" y="57"/>
                </a:lnTo>
                <a:lnTo>
                  <a:pt x="34" y="64"/>
                </a:lnTo>
                <a:lnTo>
                  <a:pt x="8" y="40"/>
                </a:lnTo>
                <a:lnTo>
                  <a:pt x="8" y="40"/>
                </a:lnTo>
                <a:lnTo>
                  <a:pt x="8" y="40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92" name="Freeform 773"/>
          <p:cNvSpPr/>
          <p:nvPr/>
        </p:nvSpPr>
        <p:spPr bwMode="auto">
          <a:xfrm>
            <a:off x="390491" y="2733930"/>
            <a:ext cx="163492" cy="174576"/>
          </a:xfrm>
          <a:custGeom>
            <a:avLst/>
            <a:gdLst>
              <a:gd name="T0" fmla="*/ 64 w 75"/>
              <a:gd name="T1" fmla="*/ 19 h 80"/>
              <a:gd name="T2" fmla="*/ 51 w 75"/>
              <a:gd name="T3" fmla="*/ 16 h 80"/>
              <a:gd name="T4" fmla="*/ 17 w 75"/>
              <a:gd name="T5" fmla="*/ 50 h 80"/>
              <a:gd name="T6" fmla="*/ 21 w 75"/>
              <a:gd name="T7" fmla="*/ 67 h 80"/>
              <a:gd name="T8" fmla="*/ 10 w 75"/>
              <a:gd name="T9" fmla="*/ 80 h 80"/>
              <a:gd name="T10" fmla="*/ 0 w 75"/>
              <a:gd name="T11" fmla="*/ 51 h 80"/>
              <a:gd name="T12" fmla="*/ 51 w 75"/>
              <a:gd name="T13" fmla="*/ 0 h 80"/>
              <a:gd name="T14" fmla="*/ 75 w 75"/>
              <a:gd name="T15" fmla="*/ 6 h 80"/>
              <a:gd name="T16" fmla="*/ 64 w 75"/>
              <a:gd name="T17" fmla="*/ 1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80">
                <a:moveTo>
                  <a:pt x="64" y="19"/>
                </a:moveTo>
                <a:cubicBezTo>
                  <a:pt x="60" y="17"/>
                  <a:pt x="56" y="16"/>
                  <a:pt x="51" y="16"/>
                </a:cubicBezTo>
                <a:cubicBezTo>
                  <a:pt x="32" y="16"/>
                  <a:pt x="17" y="31"/>
                  <a:pt x="17" y="50"/>
                </a:cubicBezTo>
                <a:cubicBezTo>
                  <a:pt x="17" y="57"/>
                  <a:pt x="18" y="62"/>
                  <a:pt x="21" y="67"/>
                </a:cubicBezTo>
                <a:cubicBezTo>
                  <a:pt x="10" y="80"/>
                  <a:pt x="10" y="80"/>
                  <a:pt x="10" y="80"/>
                </a:cubicBezTo>
                <a:cubicBezTo>
                  <a:pt x="4" y="71"/>
                  <a:pt x="0" y="61"/>
                  <a:pt x="0" y="51"/>
                </a:cubicBezTo>
                <a:cubicBezTo>
                  <a:pt x="0" y="23"/>
                  <a:pt x="23" y="0"/>
                  <a:pt x="51" y="0"/>
                </a:cubicBezTo>
                <a:cubicBezTo>
                  <a:pt x="60" y="0"/>
                  <a:pt x="68" y="2"/>
                  <a:pt x="75" y="6"/>
                </a:cubicBez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93" name="Oval 774"/>
          <p:cNvSpPr>
            <a:spLocks noChangeArrowheads="1"/>
          </p:cNvSpPr>
          <p:nvPr/>
        </p:nvSpPr>
        <p:spPr bwMode="auto">
          <a:xfrm>
            <a:off x="1613446" y="2679433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94" name="Freeform 775"/>
          <p:cNvSpPr/>
          <p:nvPr/>
        </p:nvSpPr>
        <p:spPr bwMode="auto">
          <a:xfrm>
            <a:off x="1630996" y="2737626"/>
            <a:ext cx="294655" cy="181966"/>
          </a:xfrm>
          <a:custGeom>
            <a:avLst/>
            <a:gdLst>
              <a:gd name="T0" fmla="*/ 111 w 135"/>
              <a:gd name="T1" fmla="*/ 80 h 83"/>
              <a:gd name="T2" fmla="*/ 102 w 135"/>
              <a:gd name="T3" fmla="*/ 80 h 83"/>
              <a:gd name="T4" fmla="*/ 102 w 135"/>
              <a:gd name="T5" fmla="*/ 80 h 83"/>
              <a:gd name="T6" fmla="*/ 102 w 135"/>
              <a:gd name="T7" fmla="*/ 71 h 83"/>
              <a:gd name="T8" fmla="*/ 107 w 135"/>
              <a:gd name="T9" fmla="*/ 66 h 83"/>
              <a:gd name="T10" fmla="*/ 81 w 135"/>
              <a:gd name="T11" fmla="*/ 72 h 83"/>
              <a:gd name="T12" fmla="*/ 68 w 135"/>
              <a:gd name="T13" fmla="*/ 64 h 83"/>
              <a:gd name="T14" fmla="*/ 54 w 135"/>
              <a:gd name="T15" fmla="*/ 72 h 83"/>
              <a:gd name="T16" fmla="*/ 28 w 135"/>
              <a:gd name="T17" fmla="*/ 66 h 83"/>
              <a:gd name="T18" fmla="*/ 33 w 135"/>
              <a:gd name="T19" fmla="*/ 71 h 83"/>
              <a:gd name="T20" fmla="*/ 33 w 135"/>
              <a:gd name="T21" fmla="*/ 80 h 83"/>
              <a:gd name="T22" fmla="*/ 33 w 135"/>
              <a:gd name="T23" fmla="*/ 80 h 83"/>
              <a:gd name="T24" fmla="*/ 24 w 135"/>
              <a:gd name="T25" fmla="*/ 80 h 83"/>
              <a:gd name="T26" fmla="*/ 3 w 135"/>
              <a:gd name="T27" fmla="*/ 59 h 83"/>
              <a:gd name="T28" fmla="*/ 1 w 135"/>
              <a:gd name="T29" fmla="*/ 53 h 83"/>
              <a:gd name="T30" fmla="*/ 5 w 135"/>
              <a:gd name="T31" fmla="*/ 48 h 83"/>
              <a:gd name="T32" fmla="*/ 34 w 135"/>
              <a:gd name="T33" fmla="*/ 39 h 83"/>
              <a:gd name="T34" fmla="*/ 42 w 135"/>
              <a:gd name="T35" fmla="*/ 43 h 83"/>
              <a:gd name="T36" fmla="*/ 42 w 135"/>
              <a:gd name="T37" fmla="*/ 44 h 83"/>
              <a:gd name="T38" fmla="*/ 38 w 135"/>
              <a:gd name="T39" fmla="*/ 51 h 83"/>
              <a:gd name="T40" fmla="*/ 31 w 135"/>
              <a:gd name="T41" fmla="*/ 54 h 83"/>
              <a:gd name="T42" fmla="*/ 62 w 135"/>
              <a:gd name="T43" fmla="*/ 61 h 83"/>
              <a:gd name="T44" fmla="*/ 62 w 135"/>
              <a:gd name="T45" fmla="*/ 30 h 83"/>
              <a:gd name="T46" fmla="*/ 58 w 135"/>
              <a:gd name="T47" fmla="*/ 36 h 83"/>
              <a:gd name="T48" fmla="*/ 49 w 135"/>
              <a:gd name="T49" fmla="*/ 38 h 83"/>
              <a:gd name="T50" fmla="*/ 49 w 135"/>
              <a:gd name="T51" fmla="*/ 38 h 83"/>
              <a:gd name="T52" fmla="*/ 46 w 135"/>
              <a:gd name="T53" fmla="*/ 29 h 83"/>
              <a:gd name="T54" fmla="*/ 62 w 135"/>
              <a:gd name="T55" fmla="*/ 3 h 83"/>
              <a:gd name="T56" fmla="*/ 68 w 135"/>
              <a:gd name="T57" fmla="*/ 0 h 83"/>
              <a:gd name="T58" fmla="*/ 74 w 135"/>
              <a:gd name="T59" fmla="*/ 3 h 83"/>
              <a:gd name="T60" fmla="*/ 89 w 135"/>
              <a:gd name="T61" fmla="*/ 29 h 83"/>
              <a:gd name="T62" fmla="*/ 87 w 135"/>
              <a:gd name="T63" fmla="*/ 38 h 83"/>
              <a:gd name="T64" fmla="*/ 86 w 135"/>
              <a:gd name="T65" fmla="*/ 38 h 83"/>
              <a:gd name="T66" fmla="*/ 78 w 135"/>
              <a:gd name="T67" fmla="*/ 36 h 83"/>
              <a:gd name="T68" fmla="*/ 74 w 135"/>
              <a:gd name="T69" fmla="*/ 30 h 83"/>
              <a:gd name="T70" fmla="*/ 74 w 135"/>
              <a:gd name="T71" fmla="*/ 61 h 83"/>
              <a:gd name="T72" fmla="*/ 104 w 135"/>
              <a:gd name="T73" fmla="*/ 54 h 83"/>
              <a:gd name="T74" fmla="*/ 97 w 135"/>
              <a:gd name="T75" fmla="*/ 51 h 83"/>
              <a:gd name="T76" fmla="*/ 93 w 135"/>
              <a:gd name="T77" fmla="*/ 44 h 83"/>
              <a:gd name="T78" fmla="*/ 93 w 135"/>
              <a:gd name="T79" fmla="*/ 43 h 83"/>
              <a:gd name="T80" fmla="*/ 101 w 135"/>
              <a:gd name="T81" fmla="*/ 39 h 83"/>
              <a:gd name="T82" fmla="*/ 130 w 135"/>
              <a:gd name="T83" fmla="*/ 48 h 83"/>
              <a:gd name="T84" fmla="*/ 134 w 135"/>
              <a:gd name="T85" fmla="*/ 53 h 83"/>
              <a:gd name="T86" fmla="*/ 132 w 135"/>
              <a:gd name="T87" fmla="*/ 59 h 83"/>
              <a:gd name="T88" fmla="*/ 111 w 135"/>
              <a:gd name="T8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5" h="83">
                <a:moveTo>
                  <a:pt x="111" y="80"/>
                </a:moveTo>
                <a:cubicBezTo>
                  <a:pt x="109" y="83"/>
                  <a:pt x="105" y="83"/>
                  <a:pt x="102" y="80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99" y="77"/>
                  <a:pt x="99" y="73"/>
                  <a:pt x="102" y="71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81" y="72"/>
                  <a:pt x="81" y="72"/>
                  <a:pt x="81" y="72"/>
                </a:cubicBezTo>
                <a:cubicBezTo>
                  <a:pt x="79" y="67"/>
                  <a:pt x="73" y="64"/>
                  <a:pt x="68" y="64"/>
                </a:cubicBezTo>
                <a:cubicBezTo>
                  <a:pt x="62" y="64"/>
                  <a:pt x="56" y="67"/>
                  <a:pt x="54" y="72"/>
                </a:cubicBezTo>
                <a:cubicBezTo>
                  <a:pt x="28" y="66"/>
                  <a:pt x="28" y="66"/>
                  <a:pt x="28" y="66"/>
                </a:cubicBezTo>
                <a:cubicBezTo>
                  <a:pt x="33" y="71"/>
                  <a:pt x="33" y="71"/>
                  <a:pt x="33" y="71"/>
                </a:cubicBezTo>
                <a:cubicBezTo>
                  <a:pt x="36" y="73"/>
                  <a:pt x="36" y="77"/>
                  <a:pt x="33" y="80"/>
                </a:cubicBezTo>
                <a:cubicBezTo>
                  <a:pt x="33" y="80"/>
                  <a:pt x="33" y="80"/>
                  <a:pt x="33" y="80"/>
                </a:cubicBezTo>
                <a:cubicBezTo>
                  <a:pt x="30" y="83"/>
                  <a:pt x="26" y="83"/>
                  <a:pt x="24" y="80"/>
                </a:cubicBezTo>
                <a:cubicBezTo>
                  <a:pt x="3" y="59"/>
                  <a:pt x="3" y="59"/>
                  <a:pt x="3" y="59"/>
                </a:cubicBezTo>
                <a:cubicBezTo>
                  <a:pt x="1" y="58"/>
                  <a:pt x="0" y="55"/>
                  <a:pt x="1" y="53"/>
                </a:cubicBezTo>
                <a:cubicBezTo>
                  <a:pt x="1" y="51"/>
                  <a:pt x="3" y="49"/>
                  <a:pt x="5" y="48"/>
                </a:cubicBezTo>
                <a:cubicBezTo>
                  <a:pt x="34" y="39"/>
                  <a:pt x="34" y="39"/>
                  <a:pt x="34" y="39"/>
                </a:cubicBezTo>
                <a:cubicBezTo>
                  <a:pt x="37" y="38"/>
                  <a:pt x="41" y="39"/>
                  <a:pt x="42" y="43"/>
                </a:cubicBezTo>
                <a:cubicBezTo>
                  <a:pt x="42" y="44"/>
                  <a:pt x="42" y="44"/>
                  <a:pt x="42" y="44"/>
                </a:cubicBezTo>
                <a:cubicBezTo>
                  <a:pt x="43" y="47"/>
                  <a:pt x="41" y="50"/>
                  <a:pt x="38" y="51"/>
                </a:cubicBezTo>
                <a:cubicBezTo>
                  <a:pt x="31" y="54"/>
                  <a:pt x="31" y="54"/>
                  <a:pt x="31" y="54"/>
                </a:cubicBezTo>
                <a:cubicBezTo>
                  <a:pt x="62" y="61"/>
                  <a:pt x="62" y="61"/>
                  <a:pt x="62" y="61"/>
                </a:cubicBezTo>
                <a:cubicBezTo>
                  <a:pt x="62" y="30"/>
                  <a:pt x="62" y="30"/>
                  <a:pt x="62" y="30"/>
                </a:cubicBezTo>
                <a:cubicBezTo>
                  <a:pt x="58" y="36"/>
                  <a:pt x="58" y="36"/>
                  <a:pt x="58" y="36"/>
                </a:cubicBezTo>
                <a:cubicBezTo>
                  <a:pt x="56" y="39"/>
                  <a:pt x="52" y="40"/>
                  <a:pt x="49" y="38"/>
                </a:cubicBezTo>
                <a:cubicBezTo>
                  <a:pt x="49" y="38"/>
                  <a:pt x="49" y="38"/>
                  <a:pt x="49" y="38"/>
                </a:cubicBezTo>
                <a:cubicBezTo>
                  <a:pt x="46" y="36"/>
                  <a:pt x="45" y="32"/>
                  <a:pt x="46" y="29"/>
                </a:cubicBezTo>
                <a:cubicBezTo>
                  <a:pt x="62" y="3"/>
                  <a:pt x="62" y="3"/>
                  <a:pt x="62" y="3"/>
                </a:cubicBezTo>
                <a:cubicBezTo>
                  <a:pt x="63" y="1"/>
                  <a:pt x="66" y="0"/>
                  <a:pt x="68" y="0"/>
                </a:cubicBezTo>
                <a:cubicBezTo>
                  <a:pt x="70" y="0"/>
                  <a:pt x="73" y="1"/>
                  <a:pt x="74" y="3"/>
                </a:cubicBezTo>
                <a:cubicBezTo>
                  <a:pt x="89" y="29"/>
                  <a:pt x="89" y="29"/>
                  <a:pt x="89" y="29"/>
                </a:cubicBezTo>
                <a:cubicBezTo>
                  <a:pt x="91" y="32"/>
                  <a:pt x="90" y="36"/>
                  <a:pt x="87" y="38"/>
                </a:cubicBezTo>
                <a:cubicBezTo>
                  <a:pt x="86" y="38"/>
                  <a:pt x="86" y="38"/>
                  <a:pt x="86" y="38"/>
                </a:cubicBezTo>
                <a:cubicBezTo>
                  <a:pt x="83" y="40"/>
                  <a:pt x="80" y="39"/>
                  <a:pt x="78" y="36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61"/>
                  <a:pt x="74" y="61"/>
                  <a:pt x="74" y="61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97" y="51"/>
                  <a:pt x="97" y="51"/>
                  <a:pt x="97" y="51"/>
                </a:cubicBezTo>
                <a:cubicBezTo>
                  <a:pt x="94" y="50"/>
                  <a:pt x="92" y="47"/>
                  <a:pt x="93" y="44"/>
                </a:cubicBezTo>
                <a:cubicBezTo>
                  <a:pt x="93" y="43"/>
                  <a:pt x="93" y="43"/>
                  <a:pt x="93" y="43"/>
                </a:cubicBezTo>
                <a:cubicBezTo>
                  <a:pt x="94" y="39"/>
                  <a:pt x="98" y="38"/>
                  <a:pt x="101" y="39"/>
                </a:cubicBezTo>
                <a:cubicBezTo>
                  <a:pt x="130" y="48"/>
                  <a:pt x="130" y="48"/>
                  <a:pt x="130" y="48"/>
                </a:cubicBezTo>
                <a:cubicBezTo>
                  <a:pt x="132" y="49"/>
                  <a:pt x="134" y="51"/>
                  <a:pt x="134" y="53"/>
                </a:cubicBezTo>
                <a:cubicBezTo>
                  <a:pt x="135" y="55"/>
                  <a:pt x="134" y="58"/>
                  <a:pt x="132" y="59"/>
                </a:cubicBezTo>
                <a:lnTo>
                  <a:pt x="11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95" name="Oval 776"/>
          <p:cNvSpPr>
            <a:spLocks noChangeArrowheads="1"/>
          </p:cNvSpPr>
          <p:nvPr/>
        </p:nvSpPr>
        <p:spPr bwMode="auto">
          <a:xfrm>
            <a:off x="1757541" y="2889110"/>
            <a:ext cx="41566" cy="406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96" name="Oval 777"/>
          <p:cNvSpPr>
            <a:spLocks noChangeArrowheads="1"/>
          </p:cNvSpPr>
          <p:nvPr/>
        </p:nvSpPr>
        <p:spPr bwMode="auto">
          <a:xfrm>
            <a:off x="1195942" y="2681281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97" name="Freeform 778"/>
          <p:cNvSpPr>
            <a:spLocks noEditPoints="1"/>
          </p:cNvSpPr>
          <p:nvPr/>
        </p:nvSpPr>
        <p:spPr bwMode="auto">
          <a:xfrm>
            <a:off x="1237507" y="2722846"/>
            <a:ext cx="249395" cy="248471"/>
          </a:xfrm>
          <a:custGeom>
            <a:avLst/>
            <a:gdLst>
              <a:gd name="T0" fmla="*/ 28 w 114"/>
              <a:gd name="T1" fmla="*/ 23 h 114"/>
              <a:gd name="T2" fmla="*/ 33 w 114"/>
              <a:gd name="T3" fmla="*/ 28 h 114"/>
              <a:gd name="T4" fmla="*/ 33 w 114"/>
              <a:gd name="T5" fmla="*/ 33 h 114"/>
              <a:gd name="T6" fmla="*/ 28 w 114"/>
              <a:gd name="T7" fmla="*/ 33 h 114"/>
              <a:gd name="T8" fmla="*/ 23 w 114"/>
              <a:gd name="T9" fmla="*/ 28 h 114"/>
              <a:gd name="T10" fmla="*/ 12 w 114"/>
              <a:gd name="T11" fmla="*/ 54 h 114"/>
              <a:gd name="T12" fmla="*/ 19 w 114"/>
              <a:gd name="T13" fmla="*/ 54 h 114"/>
              <a:gd name="T14" fmla="*/ 22 w 114"/>
              <a:gd name="T15" fmla="*/ 57 h 114"/>
              <a:gd name="T16" fmla="*/ 19 w 114"/>
              <a:gd name="T17" fmla="*/ 60 h 114"/>
              <a:gd name="T18" fmla="*/ 12 w 114"/>
              <a:gd name="T19" fmla="*/ 60 h 114"/>
              <a:gd name="T20" fmla="*/ 23 w 114"/>
              <a:gd name="T21" fmla="*/ 87 h 114"/>
              <a:gd name="T22" fmla="*/ 28 w 114"/>
              <a:gd name="T23" fmla="*/ 82 h 114"/>
              <a:gd name="T24" fmla="*/ 33 w 114"/>
              <a:gd name="T25" fmla="*/ 82 h 114"/>
              <a:gd name="T26" fmla="*/ 33 w 114"/>
              <a:gd name="T27" fmla="*/ 86 h 114"/>
              <a:gd name="T28" fmla="*/ 28 w 114"/>
              <a:gd name="T29" fmla="*/ 91 h 114"/>
              <a:gd name="T30" fmla="*/ 54 w 114"/>
              <a:gd name="T31" fmla="*/ 102 h 114"/>
              <a:gd name="T32" fmla="*/ 54 w 114"/>
              <a:gd name="T33" fmla="*/ 95 h 114"/>
              <a:gd name="T34" fmla="*/ 57 w 114"/>
              <a:gd name="T35" fmla="*/ 92 h 114"/>
              <a:gd name="T36" fmla="*/ 60 w 114"/>
              <a:gd name="T37" fmla="*/ 95 h 114"/>
              <a:gd name="T38" fmla="*/ 60 w 114"/>
              <a:gd name="T39" fmla="*/ 102 h 114"/>
              <a:gd name="T40" fmla="*/ 87 w 114"/>
              <a:gd name="T41" fmla="*/ 91 h 114"/>
              <a:gd name="T42" fmla="*/ 82 w 114"/>
              <a:gd name="T43" fmla="*/ 86 h 114"/>
              <a:gd name="T44" fmla="*/ 82 w 114"/>
              <a:gd name="T45" fmla="*/ 82 h 114"/>
              <a:gd name="T46" fmla="*/ 86 w 114"/>
              <a:gd name="T47" fmla="*/ 82 h 114"/>
              <a:gd name="T48" fmla="*/ 91 w 114"/>
              <a:gd name="T49" fmla="*/ 87 h 114"/>
              <a:gd name="T50" fmla="*/ 102 w 114"/>
              <a:gd name="T51" fmla="*/ 60 h 114"/>
              <a:gd name="T52" fmla="*/ 95 w 114"/>
              <a:gd name="T53" fmla="*/ 60 h 114"/>
              <a:gd name="T54" fmla="*/ 92 w 114"/>
              <a:gd name="T55" fmla="*/ 57 h 114"/>
              <a:gd name="T56" fmla="*/ 95 w 114"/>
              <a:gd name="T57" fmla="*/ 54 h 114"/>
              <a:gd name="T58" fmla="*/ 102 w 114"/>
              <a:gd name="T59" fmla="*/ 54 h 114"/>
              <a:gd name="T60" fmla="*/ 91 w 114"/>
              <a:gd name="T61" fmla="*/ 28 h 114"/>
              <a:gd name="T62" fmla="*/ 86 w 114"/>
              <a:gd name="T63" fmla="*/ 33 h 114"/>
              <a:gd name="T64" fmla="*/ 82 w 114"/>
              <a:gd name="T65" fmla="*/ 33 h 114"/>
              <a:gd name="T66" fmla="*/ 82 w 114"/>
              <a:gd name="T67" fmla="*/ 28 h 114"/>
              <a:gd name="T68" fmla="*/ 87 w 114"/>
              <a:gd name="T69" fmla="*/ 23 h 114"/>
              <a:gd name="T70" fmla="*/ 60 w 114"/>
              <a:gd name="T71" fmla="*/ 12 h 114"/>
              <a:gd name="T72" fmla="*/ 60 w 114"/>
              <a:gd name="T73" fmla="*/ 19 h 114"/>
              <a:gd name="T74" fmla="*/ 57 w 114"/>
              <a:gd name="T75" fmla="*/ 22 h 114"/>
              <a:gd name="T76" fmla="*/ 54 w 114"/>
              <a:gd name="T77" fmla="*/ 19 h 114"/>
              <a:gd name="T78" fmla="*/ 54 w 114"/>
              <a:gd name="T79" fmla="*/ 12 h 114"/>
              <a:gd name="T80" fmla="*/ 28 w 114"/>
              <a:gd name="T81" fmla="*/ 23 h 114"/>
              <a:gd name="T82" fmla="*/ 57 w 114"/>
              <a:gd name="T83" fmla="*/ 0 h 114"/>
              <a:gd name="T84" fmla="*/ 114 w 114"/>
              <a:gd name="T85" fmla="*/ 57 h 114"/>
              <a:gd name="T86" fmla="*/ 57 w 114"/>
              <a:gd name="T87" fmla="*/ 114 h 114"/>
              <a:gd name="T88" fmla="*/ 0 w 114"/>
              <a:gd name="T89" fmla="*/ 57 h 114"/>
              <a:gd name="T90" fmla="*/ 57 w 114"/>
              <a:gd name="T9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" h="114">
                <a:moveTo>
                  <a:pt x="28" y="23"/>
                </a:moveTo>
                <a:cubicBezTo>
                  <a:pt x="33" y="28"/>
                  <a:pt x="33" y="28"/>
                  <a:pt x="33" y="28"/>
                </a:cubicBezTo>
                <a:cubicBezTo>
                  <a:pt x="34" y="29"/>
                  <a:pt x="34" y="31"/>
                  <a:pt x="33" y="33"/>
                </a:cubicBezTo>
                <a:cubicBezTo>
                  <a:pt x="31" y="34"/>
                  <a:pt x="29" y="34"/>
                  <a:pt x="28" y="33"/>
                </a:cubicBezTo>
                <a:cubicBezTo>
                  <a:pt x="23" y="28"/>
                  <a:pt x="23" y="28"/>
                  <a:pt x="23" y="28"/>
                </a:cubicBezTo>
                <a:cubicBezTo>
                  <a:pt x="17" y="35"/>
                  <a:pt x="13" y="44"/>
                  <a:pt x="12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21" y="54"/>
                  <a:pt x="22" y="55"/>
                  <a:pt x="22" y="57"/>
                </a:cubicBezTo>
                <a:cubicBezTo>
                  <a:pt x="22" y="59"/>
                  <a:pt x="21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3" y="70"/>
                  <a:pt x="17" y="79"/>
                  <a:pt x="23" y="87"/>
                </a:cubicBezTo>
                <a:cubicBezTo>
                  <a:pt x="28" y="82"/>
                  <a:pt x="28" y="82"/>
                  <a:pt x="28" y="82"/>
                </a:cubicBezTo>
                <a:cubicBezTo>
                  <a:pt x="29" y="80"/>
                  <a:pt x="31" y="80"/>
                  <a:pt x="33" y="82"/>
                </a:cubicBezTo>
                <a:cubicBezTo>
                  <a:pt x="34" y="83"/>
                  <a:pt x="34" y="85"/>
                  <a:pt x="33" y="86"/>
                </a:cubicBezTo>
                <a:cubicBezTo>
                  <a:pt x="28" y="91"/>
                  <a:pt x="28" y="91"/>
                  <a:pt x="28" y="91"/>
                </a:cubicBezTo>
                <a:cubicBezTo>
                  <a:pt x="35" y="97"/>
                  <a:pt x="44" y="101"/>
                  <a:pt x="54" y="102"/>
                </a:cubicBezTo>
                <a:cubicBezTo>
                  <a:pt x="54" y="95"/>
                  <a:pt x="54" y="95"/>
                  <a:pt x="54" y="95"/>
                </a:cubicBezTo>
                <a:cubicBezTo>
                  <a:pt x="54" y="93"/>
                  <a:pt x="55" y="92"/>
                  <a:pt x="57" y="92"/>
                </a:cubicBezTo>
                <a:cubicBezTo>
                  <a:pt x="59" y="92"/>
                  <a:pt x="60" y="93"/>
                  <a:pt x="60" y="95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70" y="101"/>
                  <a:pt x="79" y="97"/>
                  <a:pt x="87" y="91"/>
                </a:cubicBezTo>
                <a:cubicBezTo>
                  <a:pt x="82" y="86"/>
                  <a:pt x="82" y="86"/>
                  <a:pt x="82" y="86"/>
                </a:cubicBezTo>
                <a:cubicBezTo>
                  <a:pt x="80" y="85"/>
                  <a:pt x="80" y="83"/>
                  <a:pt x="82" y="82"/>
                </a:cubicBezTo>
                <a:cubicBezTo>
                  <a:pt x="83" y="80"/>
                  <a:pt x="85" y="80"/>
                  <a:pt x="86" y="82"/>
                </a:cubicBezTo>
                <a:cubicBezTo>
                  <a:pt x="91" y="87"/>
                  <a:pt x="91" y="87"/>
                  <a:pt x="91" y="87"/>
                </a:cubicBezTo>
                <a:cubicBezTo>
                  <a:pt x="97" y="79"/>
                  <a:pt x="101" y="70"/>
                  <a:pt x="102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3" y="60"/>
                  <a:pt x="92" y="59"/>
                  <a:pt x="92" y="57"/>
                </a:cubicBezTo>
                <a:cubicBezTo>
                  <a:pt x="92" y="55"/>
                  <a:pt x="93" y="54"/>
                  <a:pt x="95" y="54"/>
                </a:cubicBezTo>
                <a:cubicBezTo>
                  <a:pt x="102" y="54"/>
                  <a:pt x="102" y="54"/>
                  <a:pt x="102" y="54"/>
                </a:cubicBezTo>
                <a:cubicBezTo>
                  <a:pt x="101" y="44"/>
                  <a:pt x="97" y="35"/>
                  <a:pt x="91" y="28"/>
                </a:cubicBezTo>
                <a:cubicBezTo>
                  <a:pt x="86" y="33"/>
                  <a:pt x="86" y="33"/>
                  <a:pt x="86" y="33"/>
                </a:cubicBezTo>
                <a:cubicBezTo>
                  <a:pt x="85" y="34"/>
                  <a:pt x="83" y="34"/>
                  <a:pt x="82" y="33"/>
                </a:cubicBezTo>
                <a:cubicBezTo>
                  <a:pt x="80" y="31"/>
                  <a:pt x="80" y="29"/>
                  <a:pt x="82" y="28"/>
                </a:cubicBezTo>
                <a:cubicBezTo>
                  <a:pt x="87" y="23"/>
                  <a:pt x="87" y="23"/>
                  <a:pt x="87" y="23"/>
                </a:cubicBezTo>
                <a:cubicBezTo>
                  <a:pt x="79" y="17"/>
                  <a:pt x="70" y="13"/>
                  <a:pt x="60" y="12"/>
                </a:cubicBezTo>
                <a:cubicBezTo>
                  <a:pt x="60" y="19"/>
                  <a:pt x="60" y="19"/>
                  <a:pt x="60" y="19"/>
                </a:cubicBezTo>
                <a:cubicBezTo>
                  <a:pt x="60" y="21"/>
                  <a:pt x="59" y="22"/>
                  <a:pt x="57" y="22"/>
                </a:cubicBezTo>
                <a:cubicBezTo>
                  <a:pt x="55" y="22"/>
                  <a:pt x="54" y="21"/>
                  <a:pt x="54" y="19"/>
                </a:cubicBezTo>
                <a:cubicBezTo>
                  <a:pt x="54" y="12"/>
                  <a:pt x="54" y="12"/>
                  <a:pt x="54" y="12"/>
                </a:cubicBezTo>
                <a:cubicBezTo>
                  <a:pt x="44" y="13"/>
                  <a:pt x="35" y="17"/>
                  <a:pt x="28" y="23"/>
                </a:cubicBezTo>
                <a:close/>
                <a:moveTo>
                  <a:pt x="57" y="0"/>
                </a:moveTo>
                <a:cubicBezTo>
                  <a:pt x="89" y="0"/>
                  <a:pt x="114" y="26"/>
                  <a:pt x="114" y="57"/>
                </a:cubicBezTo>
                <a:cubicBezTo>
                  <a:pt x="114" y="89"/>
                  <a:pt x="89" y="114"/>
                  <a:pt x="57" y="114"/>
                </a:cubicBezTo>
                <a:cubicBezTo>
                  <a:pt x="26" y="114"/>
                  <a:pt x="0" y="89"/>
                  <a:pt x="0" y="57"/>
                </a:cubicBezTo>
                <a:cubicBezTo>
                  <a:pt x="0" y="26"/>
                  <a:pt x="26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98" name="Freeform 779"/>
          <p:cNvSpPr>
            <a:spLocks noEditPoints="1"/>
          </p:cNvSpPr>
          <p:nvPr/>
        </p:nvSpPr>
        <p:spPr bwMode="auto">
          <a:xfrm>
            <a:off x="1368671" y="2818909"/>
            <a:ext cx="41566" cy="76666"/>
          </a:xfrm>
          <a:custGeom>
            <a:avLst/>
            <a:gdLst>
              <a:gd name="T0" fmla="*/ 17 w 19"/>
              <a:gd name="T1" fmla="*/ 35 h 35"/>
              <a:gd name="T2" fmla="*/ 5 w 19"/>
              <a:gd name="T3" fmla="*/ 35 h 35"/>
              <a:gd name="T4" fmla="*/ 3 w 19"/>
              <a:gd name="T5" fmla="*/ 33 h 35"/>
              <a:gd name="T6" fmla="*/ 5 w 19"/>
              <a:gd name="T7" fmla="*/ 31 h 35"/>
              <a:gd name="T8" fmla="*/ 14 w 19"/>
              <a:gd name="T9" fmla="*/ 31 h 35"/>
              <a:gd name="T10" fmla="*/ 14 w 19"/>
              <a:gd name="T11" fmla="*/ 24 h 35"/>
              <a:gd name="T12" fmla="*/ 13 w 19"/>
              <a:gd name="T13" fmla="*/ 24 h 35"/>
              <a:gd name="T14" fmla="*/ 6 w 19"/>
              <a:gd name="T15" fmla="*/ 24 h 35"/>
              <a:gd name="T16" fmla="*/ 0 w 19"/>
              <a:gd name="T17" fmla="*/ 18 h 35"/>
              <a:gd name="T18" fmla="*/ 0 w 19"/>
              <a:gd name="T19" fmla="*/ 6 h 35"/>
              <a:gd name="T20" fmla="*/ 6 w 19"/>
              <a:gd name="T21" fmla="*/ 0 h 35"/>
              <a:gd name="T22" fmla="*/ 13 w 19"/>
              <a:gd name="T23" fmla="*/ 0 h 35"/>
              <a:gd name="T24" fmla="*/ 19 w 19"/>
              <a:gd name="T25" fmla="*/ 6 h 35"/>
              <a:gd name="T26" fmla="*/ 19 w 19"/>
              <a:gd name="T27" fmla="*/ 11 h 35"/>
              <a:gd name="T28" fmla="*/ 19 w 19"/>
              <a:gd name="T29" fmla="*/ 18 h 35"/>
              <a:gd name="T30" fmla="*/ 18 w 19"/>
              <a:gd name="T31" fmla="*/ 32 h 35"/>
              <a:gd name="T32" fmla="*/ 19 w 19"/>
              <a:gd name="T33" fmla="*/ 33 h 35"/>
              <a:gd name="T34" fmla="*/ 17 w 19"/>
              <a:gd name="T35" fmla="*/ 35 h 35"/>
              <a:gd name="T36" fmla="*/ 14 w 19"/>
              <a:gd name="T37" fmla="*/ 16 h 35"/>
              <a:gd name="T38" fmla="*/ 14 w 19"/>
              <a:gd name="T39" fmla="*/ 9 h 35"/>
              <a:gd name="T40" fmla="*/ 11 w 19"/>
              <a:gd name="T41" fmla="*/ 6 h 35"/>
              <a:gd name="T42" fmla="*/ 7 w 19"/>
              <a:gd name="T43" fmla="*/ 6 h 35"/>
              <a:gd name="T44" fmla="*/ 4 w 19"/>
              <a:gd name="T45" fmla="*/ 9 h 35"/>
              <a:gd name="T46" fmla="*/ 4 w 19"/>
              <a:gd name="T47" fmla="*/ 16 h 35"/>
              <a:gd name="T48" fmla="*/ 7 w 19"/>
              <a:gd name="T49" fmla="*/ 20 h 35"/>
              <a:gd name="T50" fmla="*/ 11 w 19"/>
              <a:gd name="T51" fmla="*/ 20 h 35"/>
              <a:gd name="T52" fmla="*/ 14 w 19"/>
              <a:gd name="T53" fmla="*/ 1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" h="35">
                <a:moveTo>
                  <a:pt x="17" y="35"/>
                </a:moveTo>
                <a:cubicBezTo>
                  <a:pt x="5" y="35"/>
                  <a:pt x="5" y="35"/>
                  <a:pt x="5" y="35"/>
                </a:cubicBezTo>
                <a:cubicBezTo>
                  <a:pt x="3" y="35"/>
                  <a:pt x="3" y="34"/>
                  <a:pt x="3" y="33"/>
                </a:cubicBezTo>
                <a:cubicBezTo>
                  <a:pt x="3" y="32"/>
                  <a:pt x="3" y="31"/>
                  <a:pt x="5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3" y="24"/>
                  <a:pt x="13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3" y="24"/>
                  <a:pt x="0" y="21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6" y="0"/>
                  <a:pt x="19" y="3"/>
                  <a:pt x="19" y="6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4"/>
                  <a:pt x="18" y="35"/>
                  <a:pt x="17" y="35"/>
                </a:cubicBezTo>
                <a:close/>
                <a:moveTo>
                  <a:pt x="14" y="16"/>
                </a:moveTo>
                <a:cubicBezTo>
                  <a:pt x="14" y="9"/>
                  <a:pt x="14" y="9"/>
                  <a:pt x="14" y="9"/>
                </a:cubicBezTo>
                <a:cubicBezTo>
                  <a:pt x="14" y="7"/>
                  <a:pt x="12" y="6"/>
                  <a:pt x="11" y="6"/>
                </a:cubicBezTo>
                <a:cubicBezTo>
                  <a:pt x="7" y="6"/>
                  <a:pt x="7" y="6"/>
                  <a:pt x="7" y="6"/>
                </a:cubicBezTo>
                <a:cubicBezTo>
                  <a:pt x="5" y="6"/>
                  <a:pt x="4" y="7"/>
                  <a:pt x="4" y="9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8"/>
                  <a:pt x="5" y="20"/>
                  <a:pt x="7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2" y="20"/>
                  <a:pt x="14" y="18"/>
                  <a:pt x="14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99" name="Freeform 780"/>
          <p:cNvSpPr/>
          <p:nvPr/>
        </p:nvSpPr>
        <p:spPr bwMode="auto">
          <a:xfrm>
            <a:off x="1316020" y="2793046"/>
            <a:ext cx="48032" cy="78513"/>
          </a:xfrm>
          <a:custGeom>
            <a:avLst/>
            <a:gdLst>
              <a:gd name="T0" fmla="*/ 21 w 22"/>
              <a:gd name="T1" fmla="*/ 33 h 36"/>
              <a:gd name="T2" fmla="*/ 22 w 22"/>
              <a:gd name="T3" fmla="*/ 35 h 36"/>
              <a:gd name="T4" fmla="*/ 19 w 22"/>
              <a:gd name="T5" fmla="*/ 36 h 36"/>
              <a:gd name="T6" fmla="*/ 7 w 22"/>
              <a:gd name="T7" fmla="*/ 24 h 36"/>
              <a:gd name="T8" fmla="*/ 5 w 22"/>
              <a:gd name="T9" fmla="*/ 26 h 36"/>
              <a:gd name="T10" fmla="*/ 4 w 22"/>
              <a:gd name="T11" fmla="*/ 26 h 36"/>
              <a:gd name="T12" fmla="*/ 4 w 22"/>
              <a:gd name="T13" fmla="*/ 34 h 36"/>
              <a:gd name="T14" fmla="*/ 2 w 22"/>
              <a:gd name="T15" fmla="*/ 36 h 36"/>
              <a:gd name="T16" fmla="*/ 0 w 22"/>
              <a:gd name="T17" fmla="*/ 34 h 36"/>
              <a:gd name="T18" fmla="*/ 0 w 22"/>
              <a:gd name="T19" fmla="*/ 2 h 36"/>
              <a:gd name="T20" fmla="*/ 2 w 22"/>
              <a:gd name="T21" fmla="*/ 0 h 36"/>
              <a:gd name="T22" fmla="*/ 4 w 22"/>
              <a:gd name="T23" fmla="*/ 2 h 36"/>
              <a:gd name="T24" fmla="*/ 4 w 22"/>
              <a:gd name="T25" fmla="*/ 21 h 36"/>
              <a:gd name="T26" fmla="*/ 14 w 22"/>
              <a:gd name="T27" fmla="*/ 12 h 36"/>
              <a:gd name="T28" fmla="*/ 17 w 22"/>
              <a:gd name="T29" fmla="*/ 12 h 36"/>
              <a:gd name="T30" fmla="*/ 17 w 22"/>
              <a:gd name="T31" fmla="*/ 15 h 36"/>
              <a:gd name="T32" fmla="*/ 10 w 22"/>
              <a:gd name="T33" fmla="*/ 22 h 36"/>
              <a:gd name="T34" fmla="*/ 21 w 22"/>
              <a:gd name="T35" fmla="*/ 3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" h="36">
                <a:moveTo>
                  <a:pt x="21" y="33"/>
                </a:moveTo>
                <a:cubicBezTo>
                  <a:pt x="22" y="33"/>
                  <a:pt x="22" y="35"/>
                  <a:pt x="22" y="35"/>
                </a:cubicBezTo>
                <a:cubicBezTo>
                  <a:pt x="21" y="36"/>
                  <a:pt x="20" y="36"/>
                  <a:pt x="19" y="36"/>
                </a:cubicBezTo>
                <a:cubicBezTo>
                  <a:pt x="7" y="24"/>
                  <a:pt x="7" y="24"/>
                  <a:pt x="7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6"/>
                  <a:pt x="5" y="26"/>
                  <a:pt x="4" y="26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5"/>
                  <a:pt x="3" y="36"/>
                  <a:pt x="2" y="36"/>
                </a:cubicBez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21"/>
                  <a:pt x="4" y="21"/>
                  <a:pt x="4" y="21"/>
                </a:cubicBezTo>
                <a:cubicBezTo>
                  <a:pt x="14" y="12"/>
                  <a:pt x="14" y="12"/>
                  <a:pt x="14" y="12"/>
                </a:cubicBezTo>
                <a:cubicBezTo>
                  <a:pt x="15" y="11"/>
                  <a:pt x="16" y="11"/>
                  <a:pt x="17" y="12"/>
                </a:cubicBezTo>
                <a:cubicBezTo>
                  <a:pt x="18" y="13"/>
                  <a:pt x="18" y="14"/>
                  <a:pt x="17" y="15"/>
                </a:cubicBezTo>
                <a:cubicBezTo>
                  <a:pt x="10" y="22"/>
                  <a:pt x="10" y="22"/>
                  <a:pt x="10" y="22"/>
                </a:cubicBezTo>
                <a:lnTo>
                  <a:pt x="2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00" name="Oval 781"/>
          <p:cNvSpPr>
            <a:spLocks noChangeArrowheads="1"/>
          </p:cNvSpPr>
          <p:nvPr/>
        </p:nvSpPr>
        <p:spPr bwMode="auto">
          <a:xfrm>
            <a:off x="7606296" y="2165865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01" name="Oval 782"/>
          <p:cNvSpPr>
            <a:spLocks noChangeArrowheads="1"/>
          </p:cNvSpPr>
          <p:nvPr/>
        </p:nvSpPr>
        <p:spPr bwMode="auto">
          <a:xfrm>
            <a:off x="7742078" y="2242532"/>
            <a:ext cx="56345" cy="5634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02" name="Freeform 783"/>
          <p:cNvSpPr/>
          <p:nvPr/>
        </p:nvSpPr>
        <p:spPr bwMode="auto">
          <a:xfrm>
            <a:off x="7711596" y="2425420"/>
            <a:ext cx="117308" cy="26787"/>
          </a:xfrm>
          <a:custGeom>
            <a:avLst/>
            <a:gdLst>
              <a:gd name="T0" fmla="*/ 23 w 127"/>
              <a:gd name="T1" fmla="*/ 0 h 29"/>
              <a:gd name="T2" fmla="*/ 61 w 127"/>
              <a:gd name="T3" fmla="*/ 0 h 29"/>
              <a:gd name="T4" fmla="*/ 66 w 127"/>
              <a:gd name="T5" fmla="*/ 0 h 29"/>
              <a:gd name="T6" fmla="*/ 104 w 127"/>
              <a:gd name="T7" fmla="*/ 0 h 29"/>
              <a:gd name="T8" fmla="*/ 127 w 127"/>
              <a:gd name="T9" fmla="*/ 29 h 29"/>
              <a:gd name="T10" fmla="*/ 90 w 127"/>
              <a:gd name="T11" fmla="*/ 29 h 29"/>
              <a:gd name="T12" fmla="*/ 38 w 127"/>
              <a:gd name="T13" fmla="*/ 29 h 29"/>
              <a:gd name="T14" fmla="*/ 0 w 127"/>
              <a:gd name="T15" fmla="*/ 29 h 29"/>
              <a:gd name="T16" fmla="*/ 23 w 127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29">
                <a:moveTo>
                  <a:pt x="23" y="0"/>
                </a:moveTo>
                <a:lnTo>
                  <a:pt x="61" y="0"/>
                </a:lnTo>
                <a:lnTo>
                  <a:pt x="66" y="0"/>
                </a:lnTo>
                <a:lnTo>
                  <a:pt x="104" y="0"/>
                </a:lnTo>
                <a:lnTo>
                  <a:pt x="127" y="29"/>
                </a:lnTo>
                <a:lnTo>
                  <a:pt x="90" y="29"/>
                </a:lnTo>
                <a:lnTo>
                  <a:pt x="38" y="29"/>
                </a:lnTo>
                <a:lnTo>
                  <a:pt x="0" y="29"/>
                </a:lnTo>
                <a:lnTo>
                  <a:pt x="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03" name="Freeform 784"/>
          <p:cNvSpPr>
            <a:spLocks noEditPoints="1"/>
          </p:cNvSpPr>
          <p:nvPr/>
        </p:nvSpPr>
        <p:spPr bwMode="auto">
          <a:xfrm>
            <a:off x="7700511" y="2200965"/>
            <a:ext cx="139476" cy="216142"/>
          </a:xfrm>
          <a:custGeom>
            <a:avLst/>
            <a:gdLst>
              <a:gd name="T0" fmla="*/ 61 w 64"/>
              <a:gd name="T1" fmla="*/ 46 h 99"/>
              <a:gd name="T2" fmla="*/ 60 w 64"/>
              <a:gd name="T3" fmla="*/ 48 h 99"/>
              <a:gd name="T4" fmla="*/ 32 w 64"/>
              <a:gd name="T5" fmla="*/ 99 h 99"/>
              <a:gd name="T6" fmla="*/ 4 w 64"/>
              <a:gd name="T7" fmla="*/ 48 h 99"/>
              <a:gd name="T8" fmla="*/ 3 w 64"/>
              <a:gd name="T9" fmla="*/ 46 h 99"/>
              <a:gd name="T10" fmla="*/ 3 w 64"/>
              <a:gd name="T11" fmla="*/ 46 h 99"/>
              <a:gd name="T12" fmla="*/ 0 w 64"/>
              <a:gd name="T13" fmla="*/ 32 h 99"/>
              <a:gd name="T14" fmla="*/ 32 w 64"/>
              <a:gd name="T15" fmla="*/ 0 h 99"/>
              <a:gd name="T16" fmla="*/ 64 w 64"/>
              <a:gd name="T17" fmla="*/ 32 h 99"/>
              <a:gd name="T18" fmla="*/ 61 w 64"/>
              <a:gd name="T19" fmla="*/ 46 h 99"/>
              <a:gd name="T20" fmla="*/ 61 w 64"/>
              <a:gd name="T21" fmla="*/ 46 h 99"/>
              <a:gd name="T22" fmla="*/ 32 w 64"/>
              <a:gd name="T23" fmla="*/ 7 h 99"/>
              <a:gd name="T24" fmla="*/ 6 w 64"/>
              <a:gd name="T25" fmla="*/ 32 h 99"/>
              <a:gd name="T26" fmla="*/ 32 w 64"/>
              <a:gd name="T27" fmla="*/ 58 h 99"/>
              <a:gd name="T28" fmla="*/ 58 w 64"/>
              <a:gd name="T29" fmla="*/ 32 h 99"/>
              <a:gd name="T30" fmla="*/ 32 w 64"/>
              <a:gd name="T31" fmla="*/ 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99">
                <a:moveTo>
                  <a:pt x="61" y="46"/>
                </a:moveTo>
                <a:cubicBezTo>
                  <a:pt x="60" y="47"/>
                  <a:pt x="60" y="48"/>
                  <a:pt x="60" y="48"/>
                </a:cubicBezTo>
                <a:cubicBezTo>
                  <a:pt x="32" y="99"/>
                  <a:pt x="32" y="99"/>
                  <a:pt x="32" y="99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8"/>
                  <a:pt x="4" y="47"/>
                  <a:pt x="3" y="46"/>
                </a:cubicBezTo>
                <a:cubicBezTo>
                  <a:pt x="3" y="46"/>
                  <a:pt x="3" y="46"/>
                  <a:pt x="3" y="46"/>
                </a:cubicBezTo>
                <a:cubicBezTo>
                  <a:pt x="1" y="42"/>
                  <a:pt x="0" y="37"/>
                  <a:pt x="0" y="32"/>
                </a:cubicBezTo>
                <a:cubicBezTo>
                  <a:pt x="0" y="15"/>
                  <a:pt x="14" y="0"/>
                  <a:pt x="32" y="0"/>
                </a:cubicBezTo>
                <a:cubicBezTo>
                  <a:pt x="50" y="0"/>
                  <a:pt x="64" y="15"/>
                  <a:pt x="64" y="32"/>
                </a:cubicBezTo>
                <a:cubicBezTo>
                  <a:pt x="64" y="37"/>
                  <a:pt x="63" y="42"/>
                  <a:pt x="61" y="46"/>
                </a:cubicBezTo>
                <a:cubicBezTo>
                  <a:pt x="61" y="46"/>
                  <a:pt x="61" y="46"/>
                  <a:pt x="61" y="46"/>
                </a:cubicBezTo>
                <a:close/>
                <a:moveTo>
                  <a:pt x="32" y="7"/>
                </a:moveTo>
                <a:cubicBezTo>
                  <a:pt x="18" y="7"/>
                  <a:pt x="6" y="18"/>
                  <a:pt x="6" y="32"/>
                </a:cubicBezTo>
                <a:cubicBezTo>
                  <a:pt x="6" y="47"/>
                  <a:pt x="18" y="58"/>
                  <a:pt x="32" y="58"/>
                </a:cubicBezTo>
                <a:cubicBezTo>
                  <a:pt x="46" y="58"/>
                  <a:pt x="58" y="47"/>
                  <a:pt x="58" y="32"/>
                </a:cubicBezTo>
                <a:cubicBezTo>
                  <a:pt x="58" y="18"/>
                  <a:pt x="46" y="7"/>
                  <a:pt x="3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04" name="Oval 785"/>
          <p:cNvSpPr>
            <a:spLocks noChangeArrowheads="1"/>
          </p:cNvSpPr>
          <p:nvPr/>
        </p:nvSpPr>
        <p:spPr bwMode="auto">
          <a:xfrm>
            <a:off x="8043198" y="2161248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05" name="Freeform 786"/>
          <p:cNvSpPr/>
          <p:nvPr/>
        </p:nvSpPr>
        <p:spPr bwMode="auto">
          <a:xfrm>
            <a:off x="8100466" y="2248997"/>
            <a:ext cx="213371" cy="158873"/>
          </a:xfrm>
          <a:custGeom>
            <a:avLst/>
            <a:gdLst>
              <a:gd name="T0" fmla="*/ 9 w 98"/>
              <a:gd name="T1" fmla="*/ 4 h 73"/>
              <a:gd name="T2" fmla="*/ 5 w 98"/>
              <a:gd name="T3" fmla="*/ 8 h 73"/>
              <a:gd name="T4" fmla="*/ 5 w 98"/>
              <a:gd name="T5" fmla="*/ 65 h 73"/>
              <a:gd name="T6" fmla="*/ 9 w 98"/>
              <a:gd name="T7" fmla="*/ 69 h 73"/>
              <a:gd name="T8" fmla="*/ 89 w 98"/>
              <a:gd name="T9" fmla="*/ 69 h 73"/>
              <a:gd name="T10" fmla="*/ 93 w 98"/>
              <a:gd name="T11" fmla="*/ 65 h 73"/>
              <a:gd name="T12" fmla="*/ 93 w 98"/>
              <a:gd name="T13" fmla="*/ 8 h 73"/>
              <a:gd name="T14" fmla="*/ 89 w 98"/>
              <a:gd name="T15" fmla="*/ 4 h 73"/>
              <a:gd name="T16" fmla="*/ 81 w 98"/>
              <a:gd name="T17" fmla="*/ 4 h 73"/>
              <a:gd name="T18" fmla="*/ 81 w 98"/>
              <a:gd name="T19" fmla="*/ 0 h 73"/>
              <a:gd name="T20" fmla="*/ 93 w 98"/>
              <a:gd name="T21" fmla="*/ 0 h 73"/>
              <a:gd name="T22" fmla="*/ 98 w 98"/>
              <a:gd name="T23" fmla="*/ 4 h 73"/>
              <a:gd name="T24" fmla="*/ 98 w 98"/>
              <a:gd name="T25" fmla="*/ 69 h 73"/>
              <a:gd name="T26" fmla="*/ 93 w 98"/>
              <a:gd name="T27" fmla="*/ 73 h 73"/>
              <a:gd name="T28" fmla="*/ 5 w 98"/>
              <a:gd name="T29" fmla="*/ 73 h 73"/>
              <a:gd name="T30" fmla="*/ 0 w 98"/>
              <a:gd name="T31" fmla="*/ 69 h 73"/>
              <a:gd name="T32" fmla="*/ 0 w 98"/>
              <a:gd name="T33" fmla="*/ 4 h 73"/>
              <a:gd name="T34" fmla="*/ 5 w 98"/>
              <a:gd name="T35" fmla="*/ 0 h 73"/>
              <a:gd name="T36" fmla="*/ 17 w 98"/>
              <a:gd name="T37" fmla="*/ 0 h 73"/>
              <a:gd name="T38" fmla="*/ 17 w 98"/>
              <a:gd name="T39" fmla="*/ 4 h 73"/>
              <a:gd name="T40" fmla="*/ 9 w 98"/>
              <a:gd name="T41" fmla="*/ 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" h="73">
                <a:moveTo>
                  <a:pt x="9" y="4"/>
                </a:moveTo>
                <a:cubicBezTo>
                  <a:pt x="7" y="4"/>
                  <a:pt x="5" y="6"/>
                  <a:pt x="5" y="8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67"/>
                  <a:pt x="7" y="69"/>
                  <a:pt x="9" y="69"/>
                </a:cubicBezTo>
                <a:cubicBezTo>
                  <a:pt x="89" y="69"/>
                  <a:pt x="89" y="69"/>
                  <a:pt x="89" y="69"/>
                </a:cubicBezTo>
                <a:cubicBezTo>
                  <a:pt x="91" y="69"/>
                  <a:pt x="93" y="67"/>
                  <a:pt x="93" y="65"/>
                </a:cubicBezTo>
                <a:cubicBezTo>
                  <a:pt x="93" y="8"/>
                  <a:pt x="93" y="8"/>
                  <a:pt x="93" y="8"/>
                </a:cubicBezTo>
                <a:cubicBezTo>
                  <a:pt x="93" y="6"/>
                  <a:pt x="91" y="4"/>
                  <a:pt x="89" y="4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0"/>
                  <a:pt x="81" y="0"/>
                  <a:pt x="81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6" y="0"/>
                  <a:pt x="98" y="2"/>
                  <a:pt x="98" y="4"/>
                </a:cubicBezTo>
                <a:cubicBezTo>
                  <a:pt x="98" y="69"/>
                  <a:pt x="98" y="69"/>
                  <a:pt x="98" y="69"/>
                </a:cubicBezTo>
                <a:cubicBezTo>
                  <a:pt x="98" y="71"/>
                  <a:pt x="96" y="73"/>
                  <a:pt x="93" y="73"/>
                </a:cubicBezTo>
                <a:cubicBezTo>
                  <a:pt x="5" y="73"/>
                  <a:pt x="5" y="73"/>
                  <a:pt x="5" y="73"/>
                </a:cubicBezTo>
                <a:cubicBezTo>
                  <a:pt x="2" y="73"/>
                  <a:pt x="0" y="71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4"/>
                  <a:pt x="17" y="4"/>
                  <a:pt x="17" y="4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06" name="Freeform 787"/>
          <p:cNvSpPr>
            <a:spLocks noEditPoints="1"/>
          </p:cNvSpPr>
          <p:nvPr/>
        </p:nvSpPr>
        <p:spPr bwMode="auto">
          <a:xfrm>
            <a:off x="8261187" y="2367228"/>
            <a:ext cx="24016" cy="24016"/>
          </a:xfrm>
          <a:custGeom>
            <a:avLst/>
            <a:gdLst>
              <a:gd name="T0" fmla="*/ 22 w 26"/>
              <a:gd name="T1" fmla="*/ 4 h 26"/>
              <a:gd name="T2" fmla="*/ 8 w 26"/>
              <a:gd name="T3" fmla="*/ 4 h 26"/>
              <a:gd name="T4" fmla="*/ 8 w 26"/>
              <a:gd name="T5" fmla="*/ 18 h 26"/>
              <a:gd name="T6" fmla="*/ 22 w 26"/>
              <a:gd name="T7" fmla="*/ 4 h 26"/>
              <a:gd name="T8" fmla="*/ 26 w 26"/>
              <a:gd name="T9" fmla="*/ 26 h 26"/>
              <a:gd name="T10" fmla="*/ 0 w 26"/>
              <a:gd name="T11" fmla="*/ 26 h 26"/>
              <a:gd name="T12" fmla="*/ 0 w 26"/>
              <a:gd name="T13" fmla="*/ 0 h 26"/>
              <a:gd name="T14" fmla="*/ 26 w 26"/>
              <a:gd name="T15" fmla="*/ 0 h 26"/>
              <a:gd name="T16" fmla="*/ 26 w 26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6">
                <a:moveTo>
                  <a:pt x="22" y="4"/>
                </a:moveTo>
                <a:lnTo>
                  <a:pt x="8" y="4"/>
                </a:lnTo>
                <a:lnTo>
                  <a:pt x="8" y="18"/>
                </a:lnTo>
                <a:lnTo>
                  <a:pt x="22" y="4"/>
                </a:lnTo>
                <a:close/>
                <a:moveTo>
                  <a:pt x="26" y="26"/>
                </a:moveTo>
                <a:lnTo>
                  <a:pt x="0" y="26"/>
                </a:lnTo>
                <a:lnTo>
                  <a:pt x="0" y="0"/>
                </a:lnTo>
                <a:lnTo>
                  <a:pt x="26" y="0"/>
                </a:lnTo>
                <a:lnTo>
                  <a:pt x="26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07" name="Rectangle 788"/>
          <p:cNvSpPr>
            <a:spLocks noChangeArrowheads="1"/>
          </p:cNvSpPr>
          <p:nvPr/>
        </p:nvSpPr>
        <p:spPr bwMode="auto">
          <a:xfrm>
            <a:off x="8261187" y="2335824"/>
            <a:ext cx="24016" cy="240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08" name="Rectangle 789"/>
          <p:cNvSpPr>
            <a:spLocks noChangeArrowheads="1"/>
          </p:cNvSpPr>
          <p:nvPr/>
        </p:nvSpPr>
        <p:spPr bwMode="auto">
          <a:xfrm>
            <a:off x="8261187" y="2305341"/>
            <a:ext cx="24016" cy="240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09" name="Freeform 790"/>
          <p:cNvSpPr>
            <a:spLocks noEditPoints="1"/>
          </p:cNvSpPr>
          <p:nvPr/>
        </p:nvSpPr>
        <p:spPr bwMode="auto">
          <a:xfrm>
            <a:off x="8254720" y="2233295"/>
            <a:ext cx="13856" cy="37871"/>
          </a:xfrm>
          <a:custGeom>
            <a:avLst/>
            <a:gdLst>
              <a:gd name="T0" fmla="*/ 5 w 6"/>
              <a:gd name="T1" fmla="*/ 5 h 17"/>
              <a:gd name="T2" fmla="*/ 3 w 6"/>
              <a:gd name="T3" fmla="*/ 3 h 17"/>
              <a:gd name="T4" fmla="*/ 1 w 6"/>
              <a:gd name="T5" fmla="*/ 5 h 17"/>
              <a:gd name="T6" fmla="*/ 3 w 6"/>
              <a:gd name="T7" fmla="*/ 7 h 17"/>
              <a:gd name="T8" fmla="*/ 5 w 6"/>
              <a:gd name="T9" fmla="*/ 5 h 17"/>
              <a:gd name="T10" fmla="*/ 6 w 6"/>
              <a:gd name="T11" fmla="*/ 0 h 17"/>
              <a:gd name="T12" fmla="*/ 6 w 6"/>
              <a:gd name="T13" fmla="*/ 17 h 17"/>
              <a:gd name="T14" fmla="*/ 0 w 6"/>
              <a:gd name="T15" fmla="*/ 17 h 17"/>
              <a:gd name="T16" fmla="*/ 0 w 6"/>
              <a:gd name="T17" fmla="*/ 0 h 17"/>
              <a:gd name="T18" fmla="*/ 6 w 6"/>
              <a:gd name="T1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5" y="5"/>
                </a:moveTo>
                <a:cubicBezTo>
                  <a:pt x="5" y="4"/>
                  <a:pt x="4" y="3"/>
                  <a:pt x="3" y="3"/>
                </a:cubicBez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5" y="6"/>
                  <a:pt x="5" y="5"/>
                </a:cubicBezTo>
                <a:close/>
                <a:moveTo>
                  <a:pt x="6" y="0"/>
                </a:moveTo>
                <a:cubicBezTo>
                  <a:pt x="6" y="17"/>
                  <a:pt x="6" y="17"/>
                  <a:pt x="6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10" name="Rectangle 791"/>
          <p:cNvSpPr>
            <a:spLocks noChangeArrowheads="1"/>
          </p:cNvSpPr>
          <p:nvPr/>
        </p:nvSpPr>
        <p:spPr bwMode="auto">
          <a:xfrm>
            <a:off x="8228858" y="2367228"/>
            <a:ext cx="24016" cy="240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11" name="Rectangle 792"/>
          <p:cNvSpPr>
            <a:spLocks noChangeArrowheads="1"/>
          </p:cNvSpPr>
          <p:nvPr/>
        </p:nvSpPr>
        <p:spPr bwMode="auto">
          <a:xfrm>
            <a:off x="8228858" y="2335824"/>
            <a:ext cx="24016" cy="240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12" name="Rectangle 793"/>
          <p:cNvSpPr>
            <a:spLocks noChangeArrowheads="1"/>
          </p:cNvSpPr>
          <p:nvPr/>
        </p:nvSpPr>
        <p:spPr bwMode="auto">
          <a:xfrm>
            <a:off x="8228858" y="2308113"/>
            <a:ext cx="24016" cy="240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13" name="Rectangle 794"/>
          <p:cNvSpPr>
            <a:spLocks noChangeArrowheads="1"/>
          </p:cNvSpPr>
          <p:nvPr/>
        </p:nvSpPr>
        <p:spPr bwMode="auto">
          <a:xfrm>
            <a:off x="8193758" y="2367228"/>
            <a:ext cx="24016" cy="240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14" name="Rectangle 795"/>
          <p:cNvSpPr>
            <a:spLocks noChangeArrowheads="1"/>
          </p:cNvSpPr>
          <p:nvPr/>
        </p:nvSpPr>
        <p:spPr bwMode="auto">
          <a:xfrm>
            <a:off x="8193758" y="2335824"/>
            <a:ext cx="24016" cy="240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15" name="Rectangle 796"/>
          <p:cNvSpPr>
            <a:spLocks noChangeArrowheads="1"/>
          </p:cNvSpPr>
          <p:nvPr/>
        </p:nvSpPr>
        <p:spPr bwMode="auto">
          <a:xfrm>
            <a:off x="8193758" y="2308113"/>
            <a:ext cx="24016" cy="2124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16" name="Rectangle 797"/>
          <p:cNvSpPr>
            <a:spLocks noChangeArrowheads="1"/>
          </p:cNvSpPr>
          <p:nvPr/>
        </p:nvSpPr>
        <p:spPr bwMode="auto">
          <a:xfrm>
            <a:off x="8165124" y="2248997"/>
            <a:ext cx="81284" cy="83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17" name="Rectangle 798"/>
          <p:cNvSpPr>
            <a:spLocks noChangeArrowheads="1"/>
          </p:cNvSpPr>
          <p:nvPr/>
        </p:nvSpPr>
        <p:spPr bwMode="auto">
          <a:xfrm>
            <a:off x="8158658" y="2367228"/>
            <a:ext cx="24016" cy="240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18" name="Rectangle 799"/>
          <p:cNvSpPr>
            <a:spLocks noChangeArrowheads="1"/>
          </p:cNvSpPr>
          <p:nvPr/>
        </p:nvSpPr>
        <p:spPr bwMode="auto">
          <a:xfrm>
            <a:off x="8158658" y="2335824"/>
            <a:ext cx="24016" cy="240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19" name="Rectangle 800"/>
          <p:cNvSpPr>
            <a:spLocks noChangeArrowheads="1"/>
          </p:cNvSpPr>
          <p:nvPr/>
        </p:nvSpPr>
        <p:spPr bwMode="auto">
          <a:xfrm>
            <a:off x="8158658" y="2308113"/>
            <a:ext cx="24016" cy="240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20" name="Freeform 801"/>
          <p:cNvSpPr>
            <a:spLocks noEditPoints="1"/>
          </p:cNvSpPr>
          <p:nvPr/>
        </p:nvSpPr>
        <p:spPr bwMode="auto">
          <a:xfrm>
            <a:off x="8145726" y="2233295"/>
            <a:ext cx="12932" cy="37871"/>
          </a:xfrm>
          <a:custGeom>
            <a:avLst/>
            <a:gdLst>
              <a:gd name="T0" fmla="*/ 6 w 6"/>
              <a:gd name="T1" fmla="*/ 17 h 17"/>
              <a:gd name="T2" fmla="*/ 0 w 6"/>
              <a:gd name="T3" fmla="*/ 17 h 17"/>
              <a:gd name="T4" fmla="*/ 0 w 6"/>
              <a:gd name="T5" fmla="*/ 0 h 17"/>
              <a:gd name="T6" fmla="*/ 6 w 6"/>
              <a:gd name="T7" fmla="*/ 0 h 17"/>
              <a:gd name="T8" fmla="*/ 6 w 6"/>
              <a:gd name="T9" fmla="*/ 17 h 17"/>
              <a:gd name="T10" fmla="*/ 3 w 6"/>
              <a:gd name="T11" fmla="*/ 3 h 17"/>
              <a:gd name="T12" fmla="*/ 1 w 6"/>
              <a:gd name="T13" fmla="*/ 5 h 17"/>
              <a:gd name="T14" fmla="*/ 3 w 6"/>
              <a:gd name="T15" fmla="*/ 7 h 17"/>
              <a:gd name="T16" fmla="*/ 4 w 6"/>
              <a:gd name="T17" fmla="*/ 5 h 17"/>
              <a:gd name="T18" fmla="*/ 3 w 6"/>
              <a:gd name="T19" fmla="*/ 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6" y="17"/>
                </a:move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lnTo>
                  <a:pt x="6" y="17"/>
                </a:lnTo>
                <a:close/>
                <a:moveTo>
                  <a:pt x="3" y="3"/>
                </a:move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4" y="6"/>
                  <a:pt x="4" y="5"/>
                </a:cubicBezTo>
                <a:cubicBezTo>
                  <a:pt x="4" y="4"/>
                  <a:pt x="4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21" name="Rectangle 802"/>
          <p:cNvSpPr>
            <a:spLocks noChangeArrowheads="1"/>
          </p:cNvSpPr>
          <p:nvPr/>
        </p:nvSpPr>
        <p:spPr bwMode="auto">
          <a:xfrm>
            <a:off x="8124482" y="2367228"/>
            <a:ext cx="24016" cy="240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22" name="Rectangle 803"/>
          <p:cNvSpPr>
            <a:spLocks noChangeArrowheads="1"/>
          </p:cNvSpPr>
          <p:nvPr/>
        </p:nvSpPr>
        <p:spPr bwMode="auto">
          <a:xfrm>
            <a:off x="8124482" y="2335824"/>
            <a:ext cx="24016" cy="240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23" name="Rectangle 804"/>
          <p:cNvSpPr>
            <a:spLocks noChangeArrowheads="1"/>
          </p:cNvSpPr>
          <p:nvPr/>
        </p:nvSpPr>
        <p:spPr bwMode="auto">
          <a:xfrm>
            <a:off x="8124482" y="2308113"/>
            <a:ext cx="24016" cy="2124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24" name="Oval 805"/>
          <p:cNvSpPr>
            <a:spLocks noChangeArrowheads="1"/>
          </p:cNvSpPr>
          <p:nvPr/>
        </p:nvSpPr>
        <p:spPr bwMode="auto">
          <a:xfrm>
            <a:off x="7176784" y="2167713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25" name="Freeform 806"/>
          <p:cNvSpPr>
            <a:spLocks noEditPoints="1"/>
          </p:cNvSpPr>
          <p:nvPr/>
        </p:nvSpPr>
        <p:spPr bwMode="auto">
          <a:xfrm>
            <a:off x="7420636" y="2373695"/>
            <a:ext cx="24016" cy="24016"/>
          </a:xfrm>
          <a:custGeom>
            <a:avLst/>
            <a:gdLst>
              <a:gd name="T0" fmla="*/ 8 w 11"/>
              <a:gd name="T1" fmla="*/ 6 h 11"/>
              <a:gd name="T2" fmla="*/ 6 w 11"/>
              <a:gd name="T3" fmla="*/ 3 h 11"/>
              <a:gd name="T4" fmla="*/ 3 w 11"/>
              <a:gd name="T5" fmla="*/ 6 h 11"/>
              <a:gd name="T6" fmla="*/ 6 w 11"/>
              <a:gd name="T7" fmla="*/ 8 h 11"/>
              <a:gd name="T8" fmla="*/ 8 w 11"/>
              <a:gd name="T9" fmla="*/ 6 h 11"/>
              <a:gd name="T10" fmla="*/ 6 w 11"/>
              <a:gd name="T11" fmla="*/ 0 h 11"/>
              <a:gd name="T12" fmla="*/ 11 w 11"/>
              <a:gd name="T13" fmla="*/ 6 h 11"/>
              <a:gd name="T14" fmla="*/ 6 w 11"/>
              <a:gd name="T15" fmla="*/ 11 h 11"/>
              <a:gd name="T16" fmla="*/ 0 w 11"/>
              <a:gd name="T17" fmla="*/ 6 h 11"/>
              <a:gd name="T18" fmla="*/ 6 w 11"/>
              <a:gd name="T1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5" y="3"/>
                  <a:pt x="3" y="4"/>
                  <a:pt x="3" y="6"/>
                </a:cubicBezTo>
                <a:cubicBezTo>
                  <a:pt x="3" y="7"/>
                  <a:pt x="5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  <a:moveTo>
                  <a:pt x="6" y="0"/>
                </a:move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26" name="Freeform 807"/>
          <p:cNvSpPr/>
          <p:nvPr/>
        </p:nvSpPr>
        <p:spPr bwMode="auto">
          <a:xfrm>
            <a:off x="7407704" y="2321044"/>
            <a:ext cx="52650" cy="62810"/>
          </a:xfrm>
          <a:custGeom>
            <a:avLst/>
            <a:gdLst>
              <a:gd name="T0" fmla="*/ 19 w 24"/>
              <a:gd name="T1" fmla="*/ 29 h 29"/>
              <a:gd name="T2" fmla="*/ 12 w 24"/>
              <a:gd name="T3" fmla="*/ 22 h 29"/>
              <a:gd name="T4" fmla="*/ 5 w 24"/>
              <a:gd name="T5" fmla="*/ 29 h 29"/>
              <a:gd name="T6" fmla="*/ 0 w 24"/>
              <a:gd name="T7" fmla="*/ 29 h 29"/>
              <a:gd name="T8" fmla="*/ 0 w 24"/>
              <a:gd name="T9" fmla="*/ 0 h 29"/>
              <a:gd name="T10" fmla="*/ 12 w 24"/>
              <a:gd name="T11" fmla="*/ 0 h 29"/>
              <a:gd name="T12" fmla="*/ 24 w 24"/>
              <a:gd name="T13" fmla="*/ 15 h 29"/>
              <a:gd name="T14" fmla="*/ 24 w 24"/>
              <a:gd name="T15" fmla="*/ 29 h 29"/>
              <a:gd name="T16" fmla="*/ 19 w 24"/>
              <a:gd name="T1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9">
                <a:moveTo>
                  <a:pt x="19" y="29"/>
                </a:moveTo>
                <a:cubicBezTo>
                  <a:pt x="19" y="25"/>
                  <a:pt x="16" y="22"/>
                  <a:pt x="12" y="22"/>
                </a:cubicBezTo>
                <a:cubicBezTo>
                  <a:pt x="8" y="22"/>
                  <a:pt x="5" y="25"/>
                  <a:pt x="5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29"/>
                  <a:pt x="24" y="29"/>
                  <a:pt x="24" y="29"/>
                </a:cubicBez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27" name="Freeform 809"/>
          <p:cNvSpPr>
            <a:spLocks noEditPoints="1"/>
          </p:cNvSpPr>
          <p:nvPr/>
        </p:nvSpPr>
        <p:spPr bwMode="auto">
          <a:xfrm>
            <a:off x="7344894" y="2373696"/>
            <a:ext cx="24016" cy="24016"/>
          </a:xfrm>
          <a:custGeom>
            <a:avLst/>
            <a:gdLst>
              <a:gd name="T0" fmla="*/ 6 w 11"/>
              <a:gd name="T1" fmla="*/ 11 h 11"/>
              <a:gd name="T2" fmla="*/ 0 w 11"/>
              <a:gd name="T3" fmla="*/ 6 h 11"/>
              <a:gd name="T4" fmla="*/ 6 w 11"/>
              <a:gd name="T5" fmla="*/ 0 h 11"/>
              <a:gd name="T6" fmla="*/ 11 w 11"/>
              <a:gd name="T7" fmla="*/ 6 h 11"/>
              <a:gd name="T8" fmla="*/ 6 w 11"/>
              <a:gd name="T9" fmla="*/ 11 h 11"/>
              <a:gd name="T10" fmla="*/ 6 w 11"/>
              <a:gd name="T11" fmla="*/ 3 h 11"/>
              <a:gd name="T12" fmla="*/ 3 w 11"/>
              <a:gd name="T13" fmla="*/ 6 h 11"/>
              <a:gd name="T14" fmla="*/ 6 w 11"/>
              <a:gd name="T15" fmla="*/ 8 h 11"/>
              <a:gd name="T16" fmla="*/ 8 w 11"/>
              <a:gd name="T17" fmla="*/ 6 h 11"/>
              <a:gd name="T18" fmla="*/ 6 w 11"/>
              <a:gd name="T19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6" y="11"/>
                </a:move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lose/>
                <a:moveTo>
                  <a:pt x="6" y="3"/>
                </a:move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ubicBezTo>
                  <a:pt x="8" y="4"/>
                  <a:pt x="7" y="3"/>
                  <a:pt x="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28" name="Freeform 810"/>
          <p:cNvSpPr>
            <a:spLocks noEditPoints="1"/>
          </p:cNvSpPr>
          <p:nvPr/>
        </p:nvSpPr>
        <p:spPr bwMode="auto">
          <a:xfrm>
            <a:off x="7246060" y="2373696"/>
            <a:ext cx="24016" cy="24016"/>
          </a:xfrm>
          <a:custGeom>
            <a:avLst/>
            <a:gdLst>
              <a:gd name="T0" fmla="*/ 11 w 11"/>
              <a:gd name="T1" fmla="*/ 6 h 11"/>
              <a:gd name="T2" fmla="*/ 6 w 11"/>
              <a:gd name="T3" fmla="*/ 11 h 11"/>
              <a:gd name="T4" fmla="*/ 0 w 11"/>
              <a:gd name="T5" fmla="*/ 6 h 11"/>
              <a:gd name="T6" fmla="*/ 6 w 11"/>
              <a:gd name="T7" fmla="*/ 0 h 11"/>
              <a:gd name="T8" fmla="*/ 11 w 11"/>
              <a:gd name="T9" fmla="*/ 6 h 11"/>
              <a:gd name="T10" fmla="*/ 8 w 11"/>
              <a:gd name="T11" fmla="*/ 6 h 11"/>
              <a:gd name="T12" fmla="*/ 6 w 11"/>
              <a:gd name="T13" fmla="*/ 3 h 11"/>
              <a:gd name="T14" fmla="*/ 3 w 11"/>
              <a:gd name="T15" fmla="*/ 6 h 11"/>
              <a:gd name="T16" fmla="*/ 6 w 11"/>
              <a:gd name="T17" fmla="*/ 8 h 11"/>
              <a:gd name="T18" fmla="*/ 8 w 11"/>
              <a:gd name="T1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11" y="6"/>
                </a:moveTo>
                <a:cubicBezTo>
                  <a:pt x="11" y="9"/>
                  <a:pt x="9" y="11"/>
                  <a:pt x="6" y="11"/>
                </a:cubicBezTo>
                <a:cubicBezTo>
                  <a:pt x="2" y="11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9" y="0"/>
                  <a:pt x="11" y="3"/>
                  <a:pt x="11" y="6"/>
                </a:cubicBezTo>
                <a:close/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29" name="Freeform 811"/>
          <p:cNvSpPr/>
          <p:nvPr/>
        </p:nvSpPr>
        <p:spPr bwMode="auto">
          <a:xfrm>
            <a:off x="7228510" y="2297029"/>
            <a:ext cx="168110" cy="86826"/>
          </a:xfrm>
          <a:custGeom>
            <a:avLst/>
            <a:gdLst>
              <a:gd name="T0" fmla="*/ 13 w 77"/>
              <a:gd name="T1" fmla="*/ 33 h 40"/>
              <a:gd name="T2" fmla="*/ 6 w 77"/>
              <a:gd name="T3" fmla="*/ 40 h 40"/>
              <a:gd name="T4" fmla="*/ 0 w 77"/>
              <a:gd name="T5" fmla="*/ 40 h 40"/>
              <a:gd name="T6" fmla="*/ 0 w 77"/>
              <a:gd name="T7" fmla="*/ 0 h 40"/>
              <a:gd name="T8" fmla="*/ 77 w 77"/>
              <a:gd name="T9" fmla="*/ 0 h 40"/>
              <a:gd name="T10" fmla="*/ 77 w 77"/>
              <a:gd name="T11" fmla="*/ 40 h 40"/>
              <a:gd name="T12" fmla="*/ 66 w 77"/>
              <a:gd name="T13" fmla="*/ 40 h 40"/>
              <a:gd name="T14" fmla="*/ 59 w 77"/>
              <a:gd name="T15" fmla="*/ 33 h 40"/>
              <a:gd name="T16" fmla="*/ 52 w 77"/>
              <a:gd name="T17" fmla="*/ 40 h 40"/>
              <a:gd name="T18" fmla="*/ 20 w 77"/>
              <a:gd name="T19" fmla="*/ 40 h 40"/>
              <a:gd name="T20" fmla="*/ 13 w 77"/>
              <a:gd name="T21" fmla="*/ 3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" h="40">
                <a:moveTo>
                  <a:pt x="13" y="33"/>
                </a:moveTo>
                <a:cubicBezTo>
                  <a:pt x="9" y="33"/>
                  <a:pt x="6" y="36"/>
                  <a:pt x="6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0"/>
                  <a:pt x="0" y="0"/>
                  <a:pt x="0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40"/>
                  <a:pt x="77" y="40"/>
                  <a:pt x="77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6" y="36"/>
                  <a:pt x="63" y="33"/>
                  <a:pt x="59" y="33"/>
                </a:cubicBezTo>
                <a:cubicBezTo>
                  <a:pt x="55" y="33"/>
                  <a:pt x="52" y="36"/>
                  <a:pt x="52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6"/>
                  <a:pt x="17" y="33"/>
                  <a:pt x="13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30" name="Rectangle 812"/>
          <p:cNvSpPr>
            <a:spLocks noChangeArrowheads="1"/>
          </p:cNvSpPr>
          <p:nvPr/>
        </p:nvSpPr>
        <p:spPr bwMode="auto">
          <a:xfrm>
            <a:off x="7228510" y="2257312"/>
            <a:ext cx="168110" cy="2863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31" name="Oval 813"/>
          <p:cNvSpPr>
            <a:spLocks noChangeArrowheads="1"/>
          </p:cNvSpPr>
          <p:nvPr/>
        </p:nvSpPr>
        <p:spPr bwMode="auto">
          <a:xfrm>
            <a:off x="6754661" y="2164019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32" name="Rectangle 814"/>
          <p:cNvSpPr>
            <a:spLocks noChangeArrowheads="1"/>
          </p:cNvSpPr>
          <p:nvPr/>
        </p:nvSpPr>
        <p:spPr bwMode="auto">
          <a:xfrm>
            <a:off x="6823013" y="2295181"/>
            <a:ext cx="139476" cy="277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33" name="Freeform 815"/>
          <p:cNvSpPr/>
          <p:nvPr/>
        </p:nvSpPr>
        <p:spPr bwMode="auto">
          <a:xfrm>
            <a:off x="6954177" y="2362611"/>
            <a:ext cx="14779" cy="14779"/>
          </a:xfrm>
          <a:custGeom>
            <a:avLst/>
            <a:gdLst>
              <a:gd name="T0" fmla="*/ 6 w 7"/>
              <a:gd name="T1" fmla="*/ 7 h 7"/>
              <a:gd name="T2" fmla="*/ 2 w 7"/>
              <a:gd name="T3" fmla="*/ 7 h 7"/>
              <a:gd name="T4" fmla="*/ 0 w 7"/>
              <a:gd name="T5" fmla="*/ 6 h 7"/>
              <a:gd name="T6" fmla="*/ 0 w 7"/>
              <a:gd name="T7" fmla="*/ 1 h 7"/>
              <a:gd name="T8" fmla="*/ 2 w 7"/>
              <a:gd name="T9" fmla="*/ 0 h 7"/>
              <a:gd name="T10" fmla="*/ 6 w 7"/>
              <a:gd name="T11" fmla="*/ 0 h 7"/>
              <a:gd name="T12" fmla="*/ 7 w 7"/>
              <a:gd name="T13" fmla="*/ 1 h 7"/>
              <a:gd name="T14" fmla="*/ 7 w 7"/>
              <a:gd name="T15" fmla="*/ 6 h 7"/>
              <a:gd name="T16" fmla="*/ 6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6" y="7"/>
                </a:move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34" name="Freeform 816"/>
          <p:cNvSpPr/>
          <p:nvPr/>
        </p:nvSpPr>
        <p:spPr bwMode="auto">
          <a:xfrm>
            <a:off x="6837792" y="2220364"/>
            <a:ext cx="100682" cy="63734"/>
          </a:xfrm>
          <a:custGeom>
            <a:avLst/>
            <a:gdLst>
              <a:gd name="T0" fmla="*/ 109 w 109"/>
              <a:gd name="T1" fmla="*/ 69 h 69"/>
              <a:gd name="T2" fmla="*/ 0 w 109"/>
              <a:gd name="T3" fmla="*/ 69 h 69"/>
              <a:gd name="T4" fmla="*/ 0 w 109"/>
              <a:gd name="T5" fmla="*/ 29 h 69"/>
              <a:gd name="T6" fmla="*/ 12 w 109"/>
              <a:gd name="T7" fmla="*/ 29 h 69"/>
              <a:gd name="T8" fmla="*/ 12 w 109"/>
              <a:gd name="T9" fmla="*/ 0 h 69"/>
              <a:gd name="T10" fmla="*/ 19 w 109"/>
              <a:gd name="T11" fmla="*/ 0 h 69"/>
              <a:gd name="T12" fmla="*/ 19 w 109"/>
              <a:gd name="T13" fmla="*/ 29 h 69"/>
              <a:gd name="T14" fmla="*/ 66 w 109"/>
              <a:gd name="T15" fmla="*/ 29 h 69"/>
              <a:gd name="T16" fmla="*/ 109 w 109"/>
              <a:gd name="T17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69">
                <a:moveTo>
                  <a:pt x="109" y="69"/>
                </a:moveTo>
                <a:lnTo>
                  <a:pt x="0" y="69"/>
                </a:lnTo>
                <a:lnTo>
                  <a:pt x="0" y="29"/>
                </a:lnTo>
                <a:lnTo>
                  <a:pt x="12" y="29"/>
                </a:lnTo>
                <a:lnTo>
                  <a:pt x="12" y="0"/>
                </a:lnTo>
                <a:lnTo>
                  <a:pt x="19" y="0"/>
                </a:lnTo>
                <a:lnTo>
                  <a:pt x="19" y="29"/>
                </a:lnTo>
                <a:lnTo>
                  <a:pt x="66" y="29"/>
                </a:lnTo>
                <a:lnTo>
                  <a:pt x="109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35" name="Freeform 817"/>
          <p:cNvSpPr/>
          <p:nvPr/>
        </p:nvSpPr>
        <p:spPr bwMode="auto">
          <a:xfrm>
            <a:off x="6906145" y="2362611"/>
            <a:ext cx="16626" cy="14779"/>
          </a:xfrm>
          <a:custGeom>
            <a:avLst/>
            <a:gdLst>
              <a:gd name="T0" fmla="*/ 8 w 8"/>
              <a:gd name="T1" fmla="*/ 6 h 7"/>
              <a:gd name="T2" fmla="*/ 6 w 8"/>
              <a:gd name="T3" fmla="*/ 7 h 7"/>
              <a:gd name="T4" fmla="*/ 2 w 8"/>
              <a:gd name="T5" fmla="*/ 7 h 7"/>
              <a:gd name="T6" fmla="*/ 0 w 8"/>
              <a:gd name="T7" fmla="*/ 6 h 7"/>
              <a:gd name="T8" fmla="*/ 0 w 8"/>
              <a:gd name="T9" fmla="*/ 1 h 7"/>
              <a:gd name="T10" fmla="*/ 2 w 8"/>
              <a:gd name="T11" fmla="*/ 0 h 7"/>
              <a:gd name="T12" fmla="*/ 6 w 8"/>
              <a:gd name="T13" fmla="*/ 0 h 7"/>
              <a:gd name="T14" fmla="*/ 8 w 8"/>
              <a:gd name="T15" fmla="*/ 1 h 7"/>
              <a:gd name="T16" fmla="*/ 8 w 8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7">
                <a:moveTo>
                  <a:pt x="8" y="6"/>
                </a:moveTo>
                <a:cubicBezTo>
                  <a:pt x="8" y="7"/>
                  <a:pt x="7" y="7"/>
                  <a:pt x="6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8" y="1"/>
                  <a:pt x="8" y="1"/>
                </a:cubicBez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36" name="Freeform 818"/>
          <p:cNvSpPr/>
          <p:nvPr/>
        </p:nvSpPr>
        <p:spPr bwMode="auto">
          <a:xfrm>
            <a:off x="6859961" y="2362611"/>
            <a:ext cx="14779" cy="14779"/>
          </a:xfrm>
          <a:custGeom>
            <a:avLst/>
            <a:gdLst>
              <a:gd name="T0" fmla="*/ 0 w 7"/>
              <a:gd name="T1" fmla="*/ 6 h 7"/>
              <a:gd name="T2" fmla="*/ 0 w 7"/>
              <a:gd name="T3" fmla="*/ 1 h 7"/>
              <a:gd name="T4" fmla="*/ 1 w 7"/>
              <a:gd name="T5" fmla="*/ 0 h 7"/>
              <a:gd name="T6" fmla="*/ 5 w 7"/>
              <a:gd name="T7" fmla="*/ 0 h 7"/>
              <a:gd name="T8" fmla="*/ 7 w 7"/>
              <a:gd name="T9" fmla="*/ 1 h 7"/>
              <a:gd name="T10" fmla="*/ 7 w 7"/>
              <a:gd name="T11" fmla="*/ 6 h 7"/>
              <a:gd name="T12" fmla="*/ 5 w 7"/>
              <a:gd name="T13" fmla="*/ 7 h 7"/>
              <a:gd name="T14" fmla="*/ 1 w 7"/>
              <a:gd name="T15" fmla="*/ 7 h 7"/>
              <a:gd name="T16" fmla="*/ 0 w 7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6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5" y="0"/>
                  <a:pt x="5" y="0"/>
                  <a:pt x="5" y="0"/>
                </a:cubicBezTo>
                <a:cubicBezTo>
                  <a:pt x="6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6" y="7"/>
                  <a:pt x="5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37" name="Freeform 819"/>
          <p:cNvSpPr>
            <a:spLocks noEditPoints="1"/>
          </p:cNvSpPr>
          <p:nvPr/>
        </p:nvSpPr>
        <p:spPr bwMode="auto">
          <a:xfrm>
            <a:off x="6794380" y="2332129"/>
            <a:ext cx="255860" cy="75742"/>
          </a:xfrm>
          <a:custGeom>
            <a:avLst/>
            <a:gdLst>
              <a:gd name="T0" fmla="*/ 102 w 117"/>
              <a:gd name="T1" fmla="*/ 35 h 35"/>
              <a:gd name="T2" fmla="*/ 16 w 117"/>
              <a:gd name="T3" fmla="*/ 35 h 35"/>
              <a:gd name="T4" fmla="*/ 0 w 117"/>
              <a:gd name="T5" fmla="*/ 0 h 35"/>
              <a:gd name="T6" fmla="*/ 24 w 117"/>
              <a:gd name="T7" fmla="*/ 0 h 35"/>
              <a:gd name="T8" fmla="*/ 117 w 117"/>
              <a:gd name="T9" fmla="*/ 0 h 35"/>
              <a:gd name="T10" fmla="*/ 102 w 117"/>
              <a:gd name="T11" fmla="*/ 35 h 35"/>
              <a:gd name="T12" fmla="*/ 83 w 117"/>
              <a:gd name="T13" fmla="*/ 14 h 35"/>
              <a:gd name="T14" fmla="*/ 81 w 117"/>
              <a:gd name="T15" fmla="*/ 11 h 35"/>
              <a:gd name="T16" fmla="*/ 73 w 117"/>
              <a:gd name="T17" fmla="*/ 11 h 35"/>
              <a:gd name="T18" fmla="*/ 70 w 117"/>
              <a:gd name="T19" fmla="*/ 14 h 35"/>
              <a:gd name="T20" fmla="*/ 70 w 117"/>
              <a:gd name="T21" fmla="*/ 22 h 35"/>
              <a:gd name="T22" fmla="*/ 73 w 117"/>
              <a:gd name="T23" fmla="*/ 24 h 35"/>
              <a:gd name="T24" fmla="*/ 81 w 117"/>
              <a:gd name="T25" fmla="*/ 24 h 35"/>
              <a:gd name="T26" fmla="*/ 83 w 117"/>
              <a:gd name="T27" fmla="*/ 22 h 35"/>
              <a:gd name="T28" fmla="*/ 83 w 117"/>
              <a:gd name="T29" fmla="*/ 14 h 35"/>
              <a:gd name="T30" fmla="*/ 62 w 117"/>
              <a:gd name="T31" fmla="*/ 22 h 35"/>
              <a:gd name="T32" fmla="*/ 62 w 117"/>
              <a:gd name="T33" fmla="*/ 14 h 35"/>
              <a:gd name="T34" fmla="*/ 59 w 117"/>
              <a:gd name="T35" fmla="*/ 11 h 35"/>
              <a:gd name="T36" fmla="*/ 51 w 117"/>
              <a:gd name="T37" fmla="*/ 11 h 35"/>
              <a:gd name="T38" fmla="*/ 48 w 117"/>
              <a:gd name="T39" fmla="*/ 14 h 35"/>
              <a:gd name="T40" fmla="*/ 48 w 117"/>
              <a:gd name="T41" fmla="*/ 22 h 35"/>
              <a:gd name="T42" fmla="*/ 51 w 117"/>
              <a:gd name="T43" fmla="*/ 24 h 35"/>
              <a:gd name="T44" fmla="*/ 59 w 117"/>
              <a:gd name="T45" fmla="*/ 24 h 35"/>
              <a:gd name="T46" fmla="*/ 62 w 117"/>
              <a:gd name="T47" fmla="*/ 22 h 35"/>
              <a:gd name="T48" fmla="*/ 40 w 117"/>
              <a:gd name="T49" fmla="*/ 22 h 35"/>
              <a:gd name="T50" fmla="*/ 40 w 117"/>
              <a:gd name="T51" fmla="*/ 14 h 35"/>
              <a:gd name="T52" fmla="*/ 37 w 117"/>
              <a:gd name="T53" fmla="*/ 11 h 35"/>
              <a:gd name="T54" fmla="*/ 29 w 117"/>
              <a:gd name="T55" fmla="*/ 11 h 35"/>
              <a:gd name="T56" fmla="*/ 27 w 117"/>
              <a:gd name="T57" fmla="*/ 14 h 35"/>
              <a:gd name="T58" fmla="*/ 27 w 117"/>
              <a:gd name="T59" fmla="*/ 22 h 35"/>
              <a:gd name="T60" fmla="*/ 29 w 117"/>
              <a:gd name="T61" fmla="*/ 24 h 35"/>
              <a:gd name="T62" fmla="*/ 37 w 117"/>
              <a:gd name="T63" fmla="*/ 24 h 35"/>
              <a:gd name="T64" fmla="*/ 40 w 117"/>
              <a:gd name="T65" fmla="*/ 2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7" h="35">
                <a:moveTo>
                  <a:pt x="102" y="35"/>
                </a:moveTo>
                <a:cubicBezTo>
                  <a:pt x="16" y="35"/>
                  <a:pt x="16" y="35"/>
                  <a:pt x="16" y="35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7" y="0"/>
                  <a:pt x="117" y="0"/>
                  <a:pt x="117" y="0"/>
                </a:cubicBezTo>
                <a:lnTo>
                  <a:pt x="102" y="35"/>
                </a:lnTo>
                <a:close/>
                <a:moveTo>
                  <a:pt x="83" y="14"/>
                </a:moveTo>
                <a:cubicBezTo>
                  <a:pt x="83" y="12"/>
                  <a:pt x="82" y="11"/>
                  <a:pt x="81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1" y="11"/>
                  <a:pt x="70" y="12"/>
                  <a:pt x="70" y="14"/>
                </a:cubicBezTo>
                <a:cubicBezTo>
                  <a:pt x="70" y="22"/>
                  <a:pt x="70" y="22"/>
                  <a:pt x="70" y="22"/>
                </a:cubicBezTo>
                <a:cubicBezTo>
                  <a:pt x="70" y="23"/>
                  <a:pt x="71" y="24"/>
                  <a:pt x="73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82" y="24"/>
                  <a:pt x="83" y="23"/>
                  <a:pt x="83" y="22"/>
                </a:cubicBezTo>
                <a:lnTo>
                  <a:pt x="83" y="14"/>
                </a:lnTo>
                <a:close/>
                <a:moveTo>
                  <a:pt x="62" y="22"/>
                </a:moveTo>
                <a:cubicBezTo>
                  <a:pt x="62" y="14"/>
                  <a:pt x="62" y="14"/>
                  <a:pt x="62" y="14"/>
                </a:cubicBezTo>
                <a:cubicBezTo>
                  <a:pt x="62" y="12"/>
                  <a:pt x="60" y="11"/>
                  <a:pt x="59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0" y="11"/>
                  <a:pt x="48" y="12"/>
                  <a:pt x="48" y="14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3"/>
                  <a:pt x="50" y="24"/>
                  <a:pt x="51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60" y="24"/>
                  <a:pt x="62" y="23"/>
                  <a:pt x="62" y="22"/>
                </a:cubicBezTo>
                <a:close/>
                <a:moveTo>
                  <a:pt x="40" y="22"/>
                </a:moveTo>
                <a:cubicBezTo>
                  <a:pt x="40" y="14"/>
                  <a:pt x="40" y="14"/>
                  <a:pt x="40" y="14"/>
                </a:cubicBezTo>
                <a:cubicBezTo>
                  <a:pt x="40" y="12"/>
                  <a:pt x="39" y="11"/>
                  <a:pt x="37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8" y="11"/>
                  <a:pt x="27" y="12"/>
                  <a:pt x="27" y="14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3"/>
                  <a:pt x="28" y="24"/>
                  <a:pt x="29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9" y="24"/>
                  <a:pt x="40" y="23"/>
                  <a:pt x="4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38" name="Oval 820"/>
          <p:cNvSpPr>
            <a:spLocks noChangeArrowheads="1"/>
          </p:cNvSpPr>
          <p:nvPr/>
        </p:nvSpPr>
        <p:spPr bwMode="auto">
          <a:xfrm>
            <a:off x="8460702" y="2164019"/>
            <a:ext cx="328831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39" name="Freeform 821"/>
          <p:cNvSpPr/>
          <p:nvPr/>
        </p:nvSpPr>
        <p:spPr bwMode="auto">
          <a:xfrm>
            <a:off x="8515199" y="2242532"/>
            <a:ext cx="217989" cy="198592"/>
          </a:xfrm>
          <a:custGeom>
            <a:avLst/>
            <a:gdLst>
              <a:gd name="T0" fmla="*/ 69 w 100"/>
              <a:gd name="T1" fmla="*/ 65 h 91"/>
              <a:gd name="T2" fmla="*/ 73 w 100"/>
              <a:gd name="T3" fmla="*/ 79 h 91"/>
              <a:gd name="T4" fmla="*/ 72 w 100"/>
              <a:gd name="T5" fmla="*/ 89 h 91"/>
              <a:gd name="T6" fmla="*/ 68 w 100"/>
              <a:gd name="T7" fmla="*/ 91 h 91"/>
              <a:gd name="T8" fmla="*/ 60 w 100"/>
              <a:gd name="T9" fmla="*/ 71 h 91"/>
              <a:gd name="T10" fmla="*/ 54 w 100"/>
              <a:gd name="T11" fmla="*/ 75 h 91"/>
              <a:gd name="T12" fmla="*/ 52 w 100"/>
              <a:gd name="T13" fmla="*/ 75 h 91"/>
              <a:gd name="T14" fmla="*/ 52 w 100"/>
              <a:gd name="T15" fmla="*/ 73 h 91"/>
              <a:gd name="T16" fmla="*/ 59 w 100"/>
              <a:gd name="T17" fmla="*/ 69 h 91"/>
              <a:gd name="T18" fmla="*/ 52 w 100"/>
              <a:gd name="T19" fmla="*/ 50 h 91"/>
              <a:gd name="T20" fmla="*/ 22 w 100"/>
              <a:gd name="T21" fmla="*/ 70 h 91"/>
              <a:gd name="T22" fmla="*/ 25 w 100"/>
              <a:gd name="T23" fmla="*/ 82 h 91"/>
              <a:gd name="T24" fmla="*/ 24 w 100"/>
              <a:gd name="T25" fmla="*/ 85 h 91"/>
              <a:gd name="T26" fmla="*/ 13 w 100"/>
              <a:gd name="T27" fmla="*/ 68 h 91"/>
              <a:gd name="T28" fmla="*/ 9 w 100"/>
              <a:gd name="T29" fmla="*/ 71 h 91"/>
              <a:gd name="T30" fmla="*/ 6 w 100"/>
              <a:gd name="T31" fmla="*/ 70 h 91"/>
              <a:gd name="T32" fmla="*/ 7 w 100"/>
              <a:gd name="T33" fmla="*/ 67 h 91"/>
              <a:gd name="T34" fmla="*/ 11 w 100"/>
              <a:gd name="T35" fmla="*/ 64 h 91"/>
              <a:gd name="T36" fmla="*/ 0 w 100"/>
              <a:gd name="T37" fmla="*/ 48 h 91"/>
              <a:gd name="T38" fmla="*/ 3 w 100"/>
              <a:gd name="T39" fmla="*/ 48 h 91"/>
              <a:gd name="T40" fmla="*/ 13 w 100"/>
              <a:gd name="T41" fmla="*/ 55 h 91"/>
              <a:gd name="T42" fmla="*/ 43 w 100"/>
              <a:gd name="T43" fmla="*/ 36 h 91"/>
              <a:gd name="T44" fmla="*/ 28 w 100"/>
              <a:gd name="T45" fmla="*/ 21 h 91"/>
              <a:gd name="T46" fmla="*/ 21 w 100"/>
              <a:gd name="T47" fmla="*/ 26 h 91"/>
              <a:gd name="T48" fmla="*/ 20 w 100"/>
              <a:gd name="T49" fmla="*/ 25 h 91"/>
              <a:gd name="T50" fmla="*/ 20 w 100"/>
              <a:gd name="T51" fmla="*/ 24 h 91"/>
              <a:gd name="T52" fmla="*/ 26 w 100"/>
              <a:gd name="T53" fmla="*/ 20 h 91"/>
              <a:gd name="T54" fmla="*/ 12 w 100"/>
              <a:gd name="T55" fmla="*/ 5 h 91"/>
              <a:gd name="T56" fmla="*/ 15 w 100"/>
              <a:gd name="T57" fmla="*/ 3 h 91"/>
              <a:gd name="T58" fmla="*/ 25 w 100"/>
              <a:gd name="T59" fmla="*/ 5 h 91"/>
              <a:gd name="T60" fmla="*/ 35 w 100"/>
              <a:gd name="T61" fmla="*/ 14 h 91"/>
              <a:gd name="T62" fmla="*/ 40 w 100"/>
              <a:gd name="T63" fmla="*/ 10 h 91"/>
              <a:gd name="T64" fmla="*/ 41 w 100"/>
              <a:gd name="T65" fmla="*/ 11 h 91"/>
              <a:gd name="T66" fmla="*/ 41 w 100"/>
              <a:gd name="T67" fmla="*/ 13 h 91"/>
              <a:gd name="T68" fmla="*/ 37 w 100"/>
              <a:gd name="T69" fmla="*/ 15 h 91"/>
              <a:gd name="T70" fmla="*/ 54 w 100"/>
              <a:gd name="T71" fmla="*/ 29 h 91"/>
              <a:gd name="T72" fmla="*/ 76 w 100"/>
              <a:gd name="T73" fmla="*/ 15 h 91"/>
              <a:gd name="T74" fmla="*/ 98 w 100"/>
              <a:gd name="T75" fmla="*/ 10 h 91"/>
              <a:gd name="T76" fmla="*/ 85 w 100"/>
              <a:gd name="T77" fmla="*/ 29 h 91"/>
              <a:gd name="T78" fmla="*/ 63 w 100"/>
              <a:gd name="T79" fmla="*/ 43 h 91"/>
              <a:gd name="T80" fmla="*/ 69 w 100"/>
              <a:gd name="T81" fmla="*/ 63 h 91"/>
              <a:gd name="T82" fmla="*/ 73 w 100"/>
              <a:gd name="T83" fmla="*/ 60 h 91"/>
              <a:gd name="T84" fmla="*/ 74 w 100"/>
              <a:gd name="T85" fmla="*/ 61 h 91"/>
              <a:gd name="T86" fmla="*/ 74 w 100"/>
              <a:gd name="T87" fmla="*/ 62 h 91"/>
              <a:gd name="T88" fmla="*/ 69 w 100"/>
              <a:gd name="T89" fmla="*/ 6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0" h="91">
                <a:moveTo>
                  <a:pt x="69" y="65"/>
                </a:moveTo>
                <a:cubicBezTo>
                  <a:pt x="73" y="79"/>
                  <a:pt x="73" y="79"/>
                  <a:pt x="73" y="79"/>
                </a:cubicBezTo>
                <a:cubicBezTo>
                  <a:pt x="73" y="79"/>
                  <a:pt x="76" y="86"/>
                  <a:pt x="72" y="89"/>
                </a:cubicBezTo>
                <a:cubicBezTo>
                  <a:pt x="68" y="91"/>
                  <a:pt x="68" y="91"/>
                  <a:pt x="68" y="91"/>
                </a:cubicBezTo>
                <a:cubicBezTo>
                  <a:pt x="60" y="71"/>
                  <a:pt x="60" y="71"/>
                  <a:pt x="60" y="71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5"/>
                  <a:pt x="52" y="75"/>
                </a:cubicBezTo>
                <a:cubicBezTo>
                  <a:pt x="52" y="74"/>
                  <a:pt x="52" y="74"/>
                  <a:pt x="52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52" y="50"/>
                  <a:pt x="52" y="50"/>
                  <a:pt x="52" y="50"/>
                </a:cubicBezTo>
                <a:cubicBezTo>
                  <a:pt x="22" y="70"/>
                  <a:pt x="22" y="70"/>
                  <a:pt x="22" y="70"/>
                </a:cubicBezTo>
                <a:cubicBezTo>
                  <a:pt x="25" y="82"/>
                  <a:pt x="25" y="82"/>
                  <a:pt x="25" y="82"/>
                </a:cubicBezTo>
                <a:cubicBezTo>
                  <a:pt x="25" y="82"/>
                  <a:pt x="25" y="84"/>
                  <a:pt x="24" y="85"/>
                </a:cubicBezTo>
                <a:cubicBezTo>
                  <a:pt x="13" y="68"/>
                  <a:pt x="13" y="68"/>
                  <a:pt x="13" y="68"/>
                </a:cubicBezTo>
                <a:cubicBezTo>
                  <a:pt x="9" y="71"/>
                  <a:pt x="9" y="71"/>
                  <a:pt x="9" y="71"/>
                </a:cubicBezTo>
                <a:cubicBezTo>
                  <a:pt x="8" y="72"/>
                  <a:pt x="7" y="71"/>
                  <a:pt x="6" y="70"/>
                </a:cubicBezTo>
                <a:cubicBezTo>
                  <a:pt x="5" y="69"/>
                  <a:pt x="6" y="68"/>
                  <a:pt x="7" y="67"/>
                </a:cubicBezTo>
                <a:cubicBezTo>
                  <a:pt x="11" y="64"/>
                  <a:pt x="11" y="64"/>
                  <a:pt x="11" y="64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48"/>
                  <a:pt x="3" y="48"/>
                  <a:pt x="3" y="48"/>
                </a:cubicBezTo>
                <a:cubicBezTo>
                  <a:pt x="13" y="55"/>
                  <a:pt x="13" y="55"/>
                  <a:pt x="13" y="55"/>
                </a:cubicBezTo>
                <a:cubicBezTo>
                  <a:pt x="43" y="36"/>
                  <a:pt x="43" y="36"/>
                  <a:pt x="43" y="36"/>
                </a:cubicBezTo>
                <a:cubicBezTo>
                  <a:pt x="28" y="21"/>
                  <a:pt x="28" y="21"/>
                  <a:pt x="28" y="21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0" y="26"/>
                  <a:pt x="20" y="25"/>
                </a:cubicBezTo>
                <a:cubicBezTo>
                  <a:pt x="20" y="25"/>
                  <a:pt x="20" y="24"/>
                  <a:pt x="20" y="24"/>
                </a:cubicBezTo>
                <a:cubicBezTo>
                  <a:pt x="26" y="20"/>
                  <a:pt x="26" y="20"/>
                  <a:pt x="26" y="20"/>
                </a:cubicBezTo>
                <a:cubicBezTo>
                  <a:pt x="12" y="5"/>
                  <a:pt x="12" y="5"/>
                  <a:pt x="12" y="5"/>
                </a:cubicBezTo>
                <a:cubicBezTo>
                  <a:pt x="15" y="3"/>
                  <a:pt x="15" y="3"/>
                  <a:pt x="15" y="3"/>
                </a:cubicBezTo>
                <a:cubicBezTo>
                  <a:pt x="19" y="0"/>
                  <a:pt x="25" y="5"/>
                  <a:pt x="25" y="5"/>
                </a:cubicBezTo>
                <a:cubicBezTo>
                  <a:pt x="35" y="14"/>
                  <a:pt x="35" y="14"/>
                  <a:pt x="35" y="14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1"/>
                </a:cubicBezTo>
                <a:cubicBezTo>
                  <a:pt x="42" y="12"/>
                  <a:pt x="42" y="12"/>
                  <a:pt x="41" y="13"/>
                </a:cubicBezTo>
                <a:cubicBezTo>
                  <a:pt x="37" y="15"/>
                  <a:pt x="37" y="15"/>
                  <a:pt x="37" y="15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61" y="24"/>
                  <a:pt x="76" y="15"/>
                </a:cubicBezTo>
                <a:cubicBezTo>
                  <a:pt x="90" y="5"/>
                  <a:pt x="98" y="10"/>
                  <a:pt x="98" y="10"/>
                </a:cubicBezTo>
                <a:cubicBezTo>
                  <a:pt x="98" y="10"/>
                  <a:pt x="100" y="19"/>
                  <a:pt x="85" y="29"/>
                </a:cubicBezTo>
                <a:cubicBezTo>
                  <a:pt x="71" y="38"/>
                  <a:pt x="63" y="43"/>
                  <a:pt x="63" y="43"/>
                </a:cubicBezTo>
                <a:cubicBezTo>
                  <a:pt x="69" y="63"/>
                  <a:pt x="69" y="63"/>
                  <a:pt x="69" y="63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60"/>
                  <a:pt x="74" y="60"/>
                  <a:pt x="74" y="61"/>
                </a:cubicBezTo>
                <a:cubicBezTo>
                  <a:pt x="74" y="61"/>
                  <a:pt x="74" y="62"/>
                  <a:pt x="74" y="62"/>
                </a:cubicBezTo>
                <a:lnTo>
                  <a:pt x="69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40" name="Oval 822"/>
          <p:cNvSpPr>
            <a:spLocks noChangeArrowheads="1"/>
          </p:cNvSpPr>
          <p:nvPr/>
        </p:nvSpPr>
        <p:spPr bwMode="auto">
          <a:xfrm>
            <a:off x="8469015" y="2685900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41" name="Freeform 823"/>
          <p:cNvSpPr/>
          <p:nvPr/>
        </p:nvSpPr>
        <p:spPr bwMode="auto">
          <a:xfrm>
            <a:off x="8755356" y="2820757"/>
            <a:ext cx="24016" cy="4619"/>
          </a:xfrm>
          <a:custGeom>
            <a:avLst/>
            <a:gdLst>
              <a:gd name="T0" fmla="*/ 11 w 11"/>
              <a:gd name="T1" fmla="*/ 2 h 2"/>
              <a:gd name="T2" fmla="*/ 0 w 11"/>
              <a:gd name="T3" fmla="*/ 2 h 2"/>
              <a:gd name="T4" fmla="*/ 2 w 11"/>
              <a:gd name="T5" fmla="*/ 0 h 2"/>
              <a:gd name="T6" fmla="*/ 9 w 11"/>
              <a:gd name="T7" fmla="*/ 0 h 2"/>
              <a:gd name="T8" fmla="*/ 11 w 11"/>
              <a:gd name="T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2">
                <a:moveTo>
                  <a:pt x="11" y="2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1"/>
                  <a:pt x="1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42" name="Freeform 824"/>
          <p:cNvSpPr/>
          <p:nvPr/>
        </p:nvSpPr>
        <p:spPr bwMode="auto">
          <a:xfrm>
            <a:off x="8755356" y="2865094"/>
            <a:ext cx="24016" cy="1847"/>
          </a:xfrm>
          <a:custGeom>
            <a:avLst/>
            <a:gdLst>
              <a:gd name="T0" fmla="*/ 11 w 11"/>
              <a:gd name="T1" fmla="*/ 0 h 1"/>
              <a:gd name="T2" fmla="*/ 9 w 11"/>
              <a:gd name="T3" fmla="*/ 1 h 1"/>
              <a:gd name="T4" fmla="*/ 2 w 11"/>
              <a:gd name="T5" fmla="*/ 1 h 1"/>
              <a:gd name="T6" fmla="*/ 0 w 11"/>
              <a:gd name="T7" fmla="*/ 0 h 1"/>
              <a:gd name="T8" fmla="*/ 11 w 1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">
                <a:moveTo>
                  <a:pt x="11" y="0"/>
                </a:moveTo>
                <a:cubicBezTo>
                  <a:pt x="10" y="1"/>
                  <a:pt x="10" y="1"/>
                  <a:pt x="9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1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43" name="Rectangle 825"/>
          <p:cNvSpPr>
            <a:spLocks noChangeArrowheads="1"/>
          </p:cNvSpPr>
          <p:nvPr/>
        </p:nvSpPr>
        <p:spPr bwMode="auto">
          <a:xfrm>
            <a:off x="8755356" y="2857704"/>
            <a:ext cx="24016" cy="46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44" name="Rectangle 826"/>
          <p:cNvSpPr>
            <a:spLocks noChangeArrowheads="1"/>
          </p:cNvSpPr>
          <p:nvPr/>
        </p:nvSpPr>
        <p:spPr bwMode="auto">
          <a:xfrm>
            <a:off x="8755356" y="2851237"/>
            <a:ext cx="24016" cy="46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45" name="Rectangle 827"/>
          <p:cNvSpPr>
            <a:spLocks noChangeArrowheads="1"/>
          </p:cNvSpPr>
          <p:nvPr/>
        </p:nvSpPr>
        <p:spPr bwMode="auto">
          <a:xfrm>
            <a:off x="8755356" y="2844772"/>
            <a:ext cx="24016" cy="46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46" name="Rectangle 828"/>
          <p:cNvSpPr>
            <a:spLocks noChangeArrowheads="1"/>
          </p:cNvSpPr>
          <p:nvPr/>
        </p:nvSpPr>
        <p:spPr bwMode="auto">
          <a:xfrm>
            <a:off x="8755356" y="2841078"/>
            <a:ext cx="24016" cy="18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47" name="Rectangle 829"/>
          <p:cNvSpPr>
            <a:spLocks noChangeArrowheads="1"/>
          </p:cNvSpPr>
          <p:nvPr/>
        </p:nvSpPr>
        <p:spPr bwMode="auto">
          <a:xfrm>
            <a:off x="8755356" y="2833689"/>
            <a:ext cx="24016" cy="277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48" name="Rectangle 830"/>
          <p:cNvSpPr>
            <a:spLocks noChangeArrowheads="1"/>
          </p:cNvSpPr>
          <p:nvPr/>
        </p:nvSpPr>
        <p:spPr bwMode="auto">
          <a:xfrm>
            <a:off x="8755356" y="2827222"/>
            <a:ext cx="24016" cy="46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49" name="Rectangle 831"/>
          <p:cNvSpPr>
            <a:spLocks noChangeArrowheads="1"/>
          </p:cNvSpPr>
          <p:nvPr/>
        </p:nvSpPr>
        <p:spPr bwMode="auto">
          <a:xfrm>
            <a:off x="8687005" y="2847543"/>
            <a:ext cx="28634" cy="64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50" name="Freeform 832"/>
          <p:cNvSpPr/>
          <p:nvPr/>
        </p:nvSpPr>
        <p:spPr bwMode="auto">
          <a:xfrm>
            <a:off x="8665760" y="2890956"/>
            <a:ext cx="25863" cy="25863"/>
          </a:xfrm>
          <a:custGeom>
            <a:avLst/>
            <a:gdLst>
              <a:gd name="T0" fmla="*/ 28 w 28"/>
              <a:gd name="T1" fmla="*/ 24 h 28"/>
              <a:gd name="T2" fmla="*/ 23 w 28"/>
              <a:gd name="T3" fmla="*/ 28 h 28"/>
              <a:gd name="T4" fmla="*/ 0 w 28"/>
              <a:gd name="T5" fmla="*/ 5 h 28"/>
              <a:gd name="T6" fmla="*/ 4 w 28"/>
              <a:gd name="T7" fmla="*/ 0 h 28"/>
              <a:gd name="T8" fmla="*/ 28 w 28"/>
              <a:gd name="T9" fmla="*/ 2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28" y="24"/>
                </a:moveTo>
                <a:lnTo>
                  <a:pt x="23" y="28"/>
                </a:lnTo>
                <a:lnTo>
                  <a:pt x="0" y="5"/>
                </a:lnTo>
                <a:lnTo>
                  <a:pt x="4" y="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51" name="Freeform 833"/>
          <p:cNvSpPr/>
          <p:nvPr/>
        </p:nvSpPr>
        <p:spPr bwMode="auto">
          <a:xfrm>
            <a:off x="8667607" y="2788427"/>
            <a:ext cx="25863" cy="25863"/>
          </a:xfrm>
          <a:custGeom>
            <a:avLst/>
            <a:gdLst>
              <a:gd name="T0" fmla="*/ 5 w 28"/>
              <a:gd name="T1" fmla="*/ 28 h 28"/>
              <a:gd name="T2" fmla="*/ 0 w 28"/>
              <a:gd name="T3" fmla="*/ 23 h 28"/>
              <a:gd name="T4" fmla="*/ 24 w 28"/>
              <a:gd name="T5" fmla="*/ 0 h 28"/>
              <a:gd name="T6" fmla="*/ 28 w 28"/>
              <a:gd name="T7" fmla="*/ 5 h 28"/>
              <a:gd name="T8" fmla="*/ 5 w 28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5" y="28"/>
                </a:moveTo>
                <a:lnTo>
                  <a:pt x="0" y="23"/>
                </a:lnTo>
                <a:lnTo>
                  <a:pt x="24" y="0"/>
                </a:lnTo>
                <a:lnTo>
                  <a:pt x="28" y="5"/>
                </a:lnTo>
                <a:lnTo>
                  <a:pt x="5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52" name="Rectangle 834"/>
          <p:cNvSpPr>
            <a:spLocks noChangeArrowheads="1"/>
          </p:cNvSpPr>
          <p:nvPr/>
        </p:nvSpPr>
        <p:spPr bwMode="auto">
          <a:xfrm>
            <a:off x="8628813" y="2905735"/>
            <a:ext cx="6466" cy="314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53" name="Rectangle 835"/>
          <p:cNvSpPr>
            <a:spLocks noChangeArrowheads="1"/>
          </p:cNvSpPr>
          <p:nvPr/>
        </p:nvSpPr>
        <p:spPr bwMode="auto">
          <a:xfrm>
            <a:off x="8628813" y="2766259"/>
            <a:ext cx="6466" cy="3048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54" name="Freeform 836"/>
          <p:cNvSpPr>
            <a:spLocks noEditPoints="1"/>
          </p:cNvSpPr>
          <p:nvPr/>
        </p:nvSpPr>
        <p:spPr bwMode="auto">
          <a:xfrm>
            <a:off x="8617729" y="2814291"/>
            <a:ext cx="27710" cy="50803"/>
          </a:xfrm>
          <a:custGeom>
            <a:avLst/>
            <a:gdLst>
              <a:gd name="T0" fmla="*/ 0 w 13"/>
              <a:gd name="T1" fmla="*/ 17 h 23"/>
              <a:gd name="T2" fmla="*/ 4 w 13"/>
              <a:gd name="T3" fmla="*/ 11 h 23"/>
              <a:gd name="T4" fmla="*/ 6 w 13"/>
              <a:gd name="T5" fmla="*/ 0 h 23"/>
              <a:gd name="T6" fmla="*/ 9 w 13"/>
              <a:gd name="T7" fmla="*/ 11 h 23"/>
              <a:gd name="T8" fmla="*/ 13 w 13"/>
              <a:gd name="T9" fmla="*/ 17 h 23"/>
              <a:gd name="T10" fmla="*/ 6 w 13"/>
              <a:gd name="T11" fmla="*/ 23 h 23"/>
              <a:gd name="T12" fmla="*/ 0 w 13"/>
              <a:gd name="T13" fmla="*/ 17 h 23"/>
              <a:gd name="T14" fmla="*/ 6 w 13"/>
              <a:gd name="T15" fmla="*/ 13 h 23"/>
              <a:gd name="T16" fmla="*/ 3 w 13"/>
              <a:gd name="T17" fmla="*/ 16 h 23"/>
              <a:gd name="T18" fmla="*/ 6 w 13"/>
              <a:gd name="T19" fmla="*/ 20 h 23"/>
              <a:gd name="T20" fmla="*/ 10 w 13"/>
              <a:gd name="T21" fmla="*/ 16 h 23"/>
              <a:gd name="T22" fmla="*/ 6 w 13"/>
              <a:gd name="T23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" h="23">
                <a:moveTo>
                  <a:pt x="0" y="17"/>
                </a:moveTo>
                <a:cubicBezTo>
                  <a:pt x="0" y="14"/>
                  <a:pt x="1" y="12"/>
                  <a:pt x="4" y="11"/>
                </a:cubicBezTo>
                <a:cubicBezTo>
                  <a:pt x="6" y="0"/>
                  <a:pt x="6" y="0"/>
                  <a:pt x="6" y="0"/>
                </a:cubicBezTo>
                <a:cubicBezTo>
                  <a:pt x="9" y="11"/>
                  <a:pt x="9" y="11"/>
                  <a:pt x="9" y="11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20"/>
                  <a:pt x="10" y="23"/>
                  <a:pt x="6" y="23"/>
                </a:cubicBezTo>
                <a:cubicBezTo>
                  <a:pt x="3" y="23"/>
                  <a:pt x="0" y="20"/>
                  <a:pt x="0" y="17"/>
                </a:cubicBezTo>
                <a:close/>
                <a:moveTo>
                  <a:pt x="6" y="13"/>
                </a:moveTo>
                <a:cubicBezTo>
                  <a:pt x="4" y="13"/>
                  <a:pt x="3" y="14"/>
                  <a:pt x="3" y="16"/>
                </a:cubicBezTo>
                <a:cubicBezTo>
                  <a:pt x="3" y="18"/>
                  <a:pt x="4" y="20"/>
                  <a:pt x="6" y="20"/>
                </a:cubicBezTo>
                <a:cubicBezTo>
                  <a:pt x="8" y="20"/>
                  <a:pt x="10" y="18"/>
                  <a:pt x="10" y="16"/>
                </a:cubicBezTo>
                <a:cubicBezTo>
                  <a:pt x="10" y="14"/>
                  <a:pt x="8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55" name="Freeform 837"/>
          <p:cNvSpPr/>
          <p:nvPr/>
        </p:nvSpPr>
        <p:spPr bwMode="auto">
          <a:xfrm>
            <a:off x="8569697" y="2889109"/>
            <a:ext cx="24016" cy="24016"/>
          </a:xfrm>
          <a:custGeom>
            <a:avLst/>
            <a:gdLst>
              <a:gd name="T0" fmla="*/ 26 w 26"/>
              <a:gd name="T1" fmla="*/ 4 h 26"/>
              <a:gd name="T2" fmla="*/ 4 w 26"/>
              <a:gd name="T3" fmla="*/ 26 h 26"/>
              <a:gd name="T4" fmla="*/ 0 w 26"/>
              <a:gd name="T5" fmla="*/ 21 h 26"/>
              <a:gd name="T6" fmla="*/ 21 w 26"/>
              <a:gd name="T7" fmla="*/ 0 h 26"/>
              <a:gd name="T8" fmla="*/ 26 w 26"/>
              <a:gd name="T9" fmla="*/ 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4"/>
                </a:moveTo>
                <a:lnTo>
                  <a:pt x="4" y="26"/>
                </a:lnTo>
                <a:lnTo>
                  <a:pt x="0" y="21"/>
                </a:lnTo>
                <a:lnTo>
                  <a:pt x="21" y="0"/>
                </a:lnTo>
                <a:lnTo>
                  <a:pt x="26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56" name="Freeform 838"/>
          <p:cNvSpPr/>
          <p:nvPr/>
        </p:nvSpPr>
        <p:spPr bwMode="auto">
          <a:xfrm>
            <a:off x="8566926" y="2793046"/>
            <a:ext cx="24016" cy="24016"/>
          </a:xfrm>
          <a:custGeom>
            <a:avLst/>
            <a:gdLst>
              <a:gd name="T0" fmla="*/ 26 w 26"/>
              <a:gd name="T1" fmla="*/ 21 h 26"/>
              <a:gd name="T2" fmla="*/ 22 w 26"/>
              <a:gd name="T3" fmla="*/ 26 h 26"/>
              <a:gd name="T4" fmla="*/ 0 w 26"/>
              <a:gd name="T5" fmla="*/ 4 h 26"/>
              <a:gd name="T6" fmla="*/ 5 w 26"/>
              <a:gd name="T7" fmla="*/ 0 h 26"/>
              <a:gd name="T8" fmla="*/ 26 w 26"/>
              <a:gd name="T9" fmla="*/ 2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21"/>
                </a:moveTo>
                <a:lnTo>
                  <a:pt x="22" y="26"/>
                </a:lnTo>
                <a:lnTo>
                  <a:pt x="0" y="4"/>
                </a:lnTo>
                <a:lnTo>
                  <a:pt x="5" y="0"/>
                </a:lnTo>
                <a:lnTo>
                  <a:pt x="26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57" name="Rectangle 839"/>
          <p:cNvSpPr>
            <a:spLocks noChangeArrowheads="1"/>
          </p:cNvSpPr>
          <p:nvPr/>
        </p:nvSpPr>
        <p:spPr bwMode="auto">
          <a:xfrm>
            <a:off x="8545681" y="2847543"/>
            <a:ext cx="30482" cy="64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58" name="Freeform 840"/>
          <p:cNvSpPr>
            <a:spLocks noEditPoints="1"/>
          </p:cNvSpPr>
          <p:nvPr/>
        </p:nvSpPr>
        <p:spPr bwMode="auto">
          <a:xfrm>
            <a:off x="8521666" y="2740396"/>
            <a:ext cx="229073" cy="220760"/>
          </a:xfrm>
          <a:custGeom>
            <a:avLst/>
            <a:gdLst>
              <a:gd name="T0" fmla="*/ 50 w 105"/>
              <a:gd name="T1" fmla="*/ 101 h 101"/>
              <a:gd name="T2" fmla="*/ 0 w 105"/>
              <a:gd name="T3" fmla="*/ 51 h 101"/>
              <a:gd name="T4" fmla="*/ 50 w 105"/>
              <a:gd name="T5" fmla="*/ 0 h 101"/>
              <a:gd name="T6" fmla="*/ 100 w 105"/>
              <a:gd name="T7" fmla="*/ 45 h 101"/>
              <a:gd name="T8" fmla="*/ 105 w 105"/>
              <a:gd name="T9" fmla="*/ 45 h 101"/>
              <a:gd name="T10" fmla="*/ 105 w 105"/>
              <a:gd name="T11" fmla="*/ 51 h 101"/>
              <a:gd name="T12" fmla="*/ 101 w 105"/>
              <a:gd name="T13" fmla="*/ 51 h 101"/>
              <a:gd name="T14" fmla="*/ 50 w 105"/>
              <a:gd name="T15" fmla="*/ 101 h 101"/>
              <a:gd name="T16" fmla="*/ 93 w 105"/>
              <a:gd name="T17" fmla="*/ 51 h 101"/>
              <a:gd name="T18" fmla="*/ 50 w 105"/>
              <a:gd name="T19" fmla="*/ 8 h 101"/>
              <a:gd name="T20" fmla="*/ 8 w 105"/>
              <a:gd name="T21" fmla="*/ 51 h 101"/>
              <a:gd name="T22" fmla="*/ 50 w 105"/>
              <a:gd name="T23" fmla="*/ 93 h 101"/>
              <a:gd name="T24" fmla="*/ 93 w 105"/>
              <a:gd name="T25" fmla="*/ 5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" h="101">
                <a:moveTo>
                  <a:pt x="50" y="101"/>
                </a:moveTo>
                <a:cubicBezTo>
                  <a:pt x="22" y="101"/>
                  <a:pt x="0" y="78"/>
                  <a:pt x="0" y="51"/>
                </a:cubicBezTo>
                <a:cubicBezTo>
                  <a:pt x="0" y="23"/>
                  <a:pt x="22" y="0"/>
                  <a:pt x="50" y="0"/>
                </a:cubicBezTo>
                <a:cubicBezTo>
                  <a:pt x="76" y="0"/>
                  <a:pt x="98" y="20"/>
                  <a:pt x="100" y="45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101" y="78"/>
                  <a:pt x="78" y="101"/>
                  <a:pt x="50" y="101"/>
                </a:cubicBezTo>
                <a:close/>
                <a:moveTo>
                  <a:pt x="93" y="51"/>
                </a:moveTo>
                <a:cubicBezTo>
                  <a:pt x="93" y="27"/>
                  <a:pt x="74" y="8"/>
                  <a:pt x="50" y="8"/>
                </a:cubicBezTo>
                <a:cubicBezTo>
                  <a:pt x="27" y="8"/>
                  <a:pt x="8" y="27"/>
                  <a:pt x="8" y="51"/>
                </a:cubicBezTo>
                <a:cubicBezTo>
                  <a:pt x="8" y="74"/>
                  <a:pt x="27" y="93"/>
                  <a:pt x="50" y="93"/>
                </a:cubicBezTo>
                <a:cubicBezTo>
                  <a:pt x="74" y="93"/>
                  <a:pt x="93" y="74"/>
                  <a:pt x="93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59" name="Oval 841"/>
          <p:cNvSpPr>
            <a:spLocks noChangeArrowheads="1"/>
          </p:cNvSpPr>
          <p:nvPr/>
        </p:nvSpPr>
        <p:spPr bwMode="auto">
          <a:xfrm>
            <a:off x="768277" y="2681280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60" name="Freeform 842"/>
          <p:cNvSpPr>
            <a:spLocks noEditPoints="1"/>
          </p:cNvSpPr>
          <p:nvPr/>
        </p:nvSpPr>
        <p:spPr bwMode="auto">
          <a:xfrm>
            <a:off x="916990" y="2927905"/>
            <a:ext cx="48032" cy="46184"/>
          </a:xfrm>
          <a:custGeom>
            <a:avLst/>
            <a:gdLst>
              <a:gd name="T0" fmla="*/ 12 w 22"/>
              <a:gd name="T1" fmla="*/ 6 h 21"/>
              <a:gd name="T2" fmla="*/ 6 w 22"/>
              <a:gd name="T3" fmla="*/ 9 h 21"/>
              <a:gd name="T4" fmla="*/ 9 w 22"/>
              <a:gd name="T5" fmla="*/ 16 h 21"/>
              <a:gd name="T6" fmla="*/ 16 w 22"/>
              <a:gd name="T7" fmla="*/ 12 h 21"/>
              <a:gd name="T8" fmla="*/ 12 w 22"/>
              <a:gd name="T9" fmla="*/ 6 h 21"/>
              <a:gd name="T10" fmla="*/ 20 w 22"/>
              <a:gd name="T11" fmla="*/ 13 h 21"/>
              <a:gd name="T12" fmla="*/ 8 w 22"/>
              <a:gd name="T13" fmla="*/ 20 h 21"/>
              <a:gd name="T14" fmla="*/ 1 w 22"/>
              <a:gd name="T15" fmla="*/ 8 h 21"/>
              <a:gd name="T16" fmla="*/ 14 w 22"/>
              <a:gd name="T17" fmla="*/ 1 h 21"/>
              <a:gd name="T18" fmla="*/ 20 w 22"/>
              <a:gd name="T19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" h="21">
                <a:moveTo>
                  <a:pt x="12" y="6"/>
                </a:moveTo>
                <a:cubicBezTo>
                  <a:pt x="10" y="5"/>
                  <a:pt x="7" y="6"/>
                  <a:pt x="6" y="9"/>
                </a:cubicBezTo>
                <a:cubicBezTo>
                  <a:pt x="5" y="12"/>
                  <a:pt x="7" y="15"/>
                  <a:pt x="9" y="16"/>
                </a:cubicBezTo>
                <a:cubicBezTo>
                  <a:pt x="12" y="16"/>
                  <a:pt x="15" y="15"/>
                  <a:pt x="16" y="12"/>
                </a:cubicBezTo>
                <a:cubicBezTo>
                  <a:pt x="17" y="9"/>
                  <a:pt x="15" y="6"/>
                  <a:pt x="12" y="6"/>
                </a:cubicBezTo>
                <a:close/>
                <a:moveTo>
                  <a:pt x="20" y="13"/>
                </a:moveTo>
                <a:cubicBezTo>
                  <a:pt x="19" y="19"/>
                  <a:pt x="13" y="21"/>
                  <a:pt x="8" y="20"/>
                </a:cubicBezTo>
                <a:cubicBezTo>
                  <a:pt x="3" y="18"/>
                  <a:pt x="0" y="13"/>
                  <a:pt x="1" y="8"/>
                </a:cubicBezTo>
                <a:cubicBezTo>
                  <a:pt x="3" y="2"/>
                  <a:pt x="8" y="0"/>
                  <a:pt x="14" y="1"/>
                </a:cubicBezTo>
                <a:cubicBezTo>
                  <a:pt x="19" y="3"/>
                  <a:pt x="22" y="8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61" name="Freeform 843"/>
          <p:cNvSpPr>
            <a:spLocks noEditPoints="1"/>
          </p:cNvSpPr>
          <p:nvPr/>
        </p:nvSpPr>
        <p:spPr bwMode="auto">
          <a:xfrm>
            <a:off x="835705" y="2753327"/>
            <a:ext cx="144095" cy="144095"/>
          </a:xfrm>
          <a:custGeom>
            <a:avLst/>
            <a:gdLst>
              <a:gd name="T0" fmla="*/ 121 w 156"/>
              <a:gd name="T1" fmla="*/ 156 h 156"/>
              <a:gd name="T2" fmla="*/ 0 w 156"/>
              <a:gd name="T3" fmla="*/ 121 h 156"/>
              <a:gd name="T4" fmla="*/ 36 w 156"/>
              <a:gd name="T5" fmla="*/ 0 h 156"/>
              <a:gd name="T6" fmla="*/ 156 w 156"/>
              <a:gd name="T7" fmla="*/ 35 h 156"/>
              <a:gd name="T8" fmla="*/ 121 w 156"/>
              <a:gd name="T9" fmla="*/ 156 h 156"/>
              <a:gd name="T10" fmla="*/ 111 w 156"/>
              <a:gd name="T11" fmla="*/ 139 h 156"/>
              <a:gd name="T12" fmla="*/ 140 w 156"/>
              <a:gd name="T13" fmla="*/ 45 h 156"/>
              <a:gd name="T14" fmla="*/ 45 w 156"/>
              <a:gd name="T15" fmla="*/ 17 h 156"/>
              <a:gd name="T16" fmla="*/ 17 w 156"/>
              <a:gd name="T17" fmla="*/ 111 h 156"/>
              <a:gd name="T18" fmla="*/ 111 w 156"/>
              <a:gd name="T19" fmla="*/ 139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156">
                <a:moveTo>
                  <a:pt x="121" y="156"/>
                </a:moveTo>
                <a:lnTo>
                  <a:pt x="0" y="121"/>
                </a:lnTo>
                <a:lnTo>
                  <a:pt x="36" y="0"/>
                </a:lnTo>
                <a:lnTo>
                  <a:pt x="156" y="35"/>
                </a:lnTo>
                <a:lnTo>
                  <a:pt x="121" y="156"/>
                </a:lnTo>
                <a:close/>
                <a:moveTo>
                  <a:pt x="111" y="139"/>
                </a:moveTo>
                <a:lnTo>
                  <a:pt x="140" y="45"/>
                </a:lnTo>
                <a:lnTo>
                  <a:pt x="45" y="17"/>
                </a:lnTo>
                <a:lnTo>
                  <a:pt x="17" y="111"/>
                </a:lnTo>
                <a:lnTo>
                  <a:pt x="111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62" name="Freeform 844"/>
          <p:cNvSpPr/>
          <p:nvPr/>
        </p:nvSpPr>
        <p:spPr bwMode="auto">
          <a:xfrm>
            <a:off x="857874" y="2755175"/>
            <a:ext cx="187508" cy="174576"/>
          </a:xfrm>
          <a:custGeom>
            <a:avLst/>
            <a:gdLst>
              <a:gd name="T0" fmla="*/ 53 w 86"/>
              <a:gd name="T1" fmla="*/ 78 h 80"/>
              <a:gd name="T2" fmla="*/ 49 w 86"/>
              <a:gd name="T3" fmla="*/ 80 h 80"/>
              <a:gd name="T4" fmla="*/ 49 w 86"/>
              <a:gd name="T5" fmla="*/ 80 h 80"/>
              <a:gd name="T6" fmla="*/ 49 w 86"/>
              <a:gd name="T7" fmla="*/ 80 h 80"/>
              <a:gd name="T8" fmla="*/ 2 w 86"/>
              <a:gd name="T9" fmla="*/ 66 h 80"/>
              <a:gd name="T10" fmla="*/ 0 w 86"/>
              <a:gd name="T11" fmla="*/ 62 h 80"/>
              <a:gd name="T12" fmla="*/ 4 w 86"/>
              <a:gd name="T13" fmla="*/ 60 h 80"/>
              <a:gd name="T14" fmla="*/ 48 w 86"/>
              <a:gd name="T15" fmla="*/ 73 h 80"/>
              <a:gd name="T16" fmla="*/ 69 w 86"/>
              <a:gd name="T17" fmla="*/ 2 h 80"/>
              <a:gd name="T18" fmla="*/ 71 w 86"/>
              <a:gd name="T19" fmla="*/ 1 h 80"/>
              <a:gd name="T20" fmla="*/ 73 w 86"/>
              <a:gd name="T21" fmla="*/ 0 h 80"/>
              <a:gd name="T22" fmla="*/ 84 w 86"/>
              <a:gd name="T23" fmla="*/ 4 h 80"/>
              <a:gd name="T24" fmla="*/ 86 w 86"/>
              <a:gd name="T25" fmla="*/ 7 h 80"/>
              <a:gd name="T26" fmla="*/ 82 w 86"/>
              <a:gd name="T27" fmla="*/ 9 h 80"/>
              <a:gd name="T28" fmla="*/ 74 w 86"/>
              <a:gd name="T29" fmla="*/ 7 h 80"/>
              <a:gd name="T30" fmla="*/ 53 w 86"/>
              <a:gd name="T31" fmla="*/ 7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80">
                <a:moveTo>
                  <a:pt x="53" y="78"/>
                </a:moveTo>
                <a:cubicBezTo>
                  <a:pt x="52" y="79"/>
                  <a:pt x="51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2" y="66"/>
                  <a:pt x="2" y="66"/>
                  <a:pt x="2" y="66"/>
                </a:cubicBezTo>
                <a:cubicBezTo>
                  <a:pt x="0" y="65"/>
                  <a:pt x="0" y="64"/>
                  <a:pt x="0" y="62"/>
                </a:cubicBezTo>
                <a:cubicBezTo>
                  <a:pt x="1" y="61"/>
                  <a:pt x="2" y="60"/>
                  <a:pt x="4" y="60"/>
                </a:cubicBezTo>
                <a:cubicBezTo>
                  <a:pt x="48" y="73"/>
                  <a:pt x="48" y="73"/>
                  <a:pt x="48" y="73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70" y="1"/>
                  <a:pt x="71" y="1"/>
                </a:cubicBezTo>
                <a:cubicBezTo>
                  <a:pt x="71" y="0"/>
                  <a:pt x="72" y="0"/>
                  <a:pt x="73" y="0"/>
                </a:cubicBezTo>
                <a:cubicBezTo>
                  <a:pt x="84" y="4"/>
                  <a:pt x="84" y="4"/>
                  <a:pt x="84" y="4"/>
                </a:cubicBezTo>
                <a:cubicBezTo>
                  <a:pt x="85" y="4"/>
                  <a:pt x="86" y="6"/>
                  <a:pt x="86" y="7"/>
                </a:cubicBezTo>
                <a:cubicBezTo>
                  <a:pt x="85" y="9"/>
                  <a:pt x="83" y="10"/>
                  <a:pt x="82" y="9"/>
                </a:cubicBezTo>
                <a:cubicBezTo>
                  <a:pt x="74" y="7"/>
                  <a:pt x="74" y="7"/>
                  <a:pt x="74" y="7"/>
                </a:cubicBezTo>
                <a:lnTo>
                  <a:pt x="53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63" name="Oval 845"/>
          <p:cNvSpPr>
            <a:spLocks noChangeArrowheads="1"/>
          </p:cNvSpPr>
          <p:nvPr/>
        </p:nvSpPr>
        <p:spPr bwMode="auto">
          <a:xfrm>
            <a:off x="2052195" y="2683128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64" name="Freeform 846"/>
          <p:cNvSpPr/>
          <p:nvPr/>
        </p:nvSpPr>
        <p:spPr bwMode="auto">
          <a:xfrm>
            <a:off x="2115006" y="2745015"/>
            <a:ext cx="207829" cy="206905"/>
          </a:xfrm>
          <a:custGeom>
            <a:avLst/>
            <a:gdLst>
              <a:gd name="T0" fmla="*/ 225 w 225"/>
              <a:gd name="T1" fmla="*/ 0 h 224"/>
              <a:gd name="T2" fmla="*/ 225 w 225"/>
              <a:gd name="T3" fmla="*/ 224 h 224"/>
              <a:gd name="T4" fmla="*/ 0 w 225"/>
              <a:gd name="T5" fmla="*/ 224 h 224"/>
              <a:gd name="T6" fmla="*/ 0 w 225"/>
              <a:gd name="T7" fmla="*/ 0 h 224"/>
              <a:gd name="T8" fmla="*/ 60 w 225"/>
              <a:gd name="T9" fmla="*/ 0 h 224"/>
              <a:gd name="T10" fmla="*/ 60 w 225"/>
              <a:gd name="T11" fmla="*/ 16 h 224"/>
              <a:gd name="T12" fmla="*/ 17 w 225"/>
              <a:gd name="T13" fmla="*/ 16 h 224"/>
              <a:gd name="T14" fmla="*/ 17 w 225"/>
              <a:gd name="T15" fmla="*/ 208 h 224"/>
              <a:gd name="T16" fmla="*/ 208 w 225"/>
              <a:gd name="T17" fmla="*/ 208 h 224"/>
              <a:gd name="T18" fmla="*/ 208 w 225"/>
              <a:gd name="T19" fmla="*/ 16 h 224"/>
              <a:gd name="T20" fmla="*/ 166 w 225"/>
              <a:gd name="T21" fmla="*/ 16 h 224"/>
              <a:gd name="T22" fmla="*/ 166 w 225"/>
              <a:gd name="T23" fmla="*/ 0 h 224"/>
              <a:gd name="T24" fmla="*/ 225 w 225"/>
              <a:gd name="T2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4">
                <a:moveTo>
                  <a:pt x="225" y="0"/>
                </a:moveTo>
                <a:lnTo>
                  <a:pt x="225" y="224"/>
                </a:lnTo>
                <a:lnTo>
                  <a:pt x="0" y="224"/>
                </a:lnTo>
                <a:lnTo>
                  <a:pt x="0" y="0"/>
                </a:lnTo>
                <a:lnTo>
                  <a:pt x="60" y="0"/>
                </a:lnTo>
                <a:lnTo>
                  <a:pt x="60" y="16"/>
                </a:lnTo>
                <a:lnTo>
                  <a:pt x="17" y="16"/>
                </a:lnTo>
                <a:lnTo>
                  <a:pt x="17" y="208"/>
                </a:lnTo>
                <a:lnTo>
                  <a:pt x="208" y="208"/>
                </a:lnTo>
                <a:lnTo>
                  <a:pt x="208" y="16"/>
                </a:lnTo>
                <a:lnTo>
                  <a:pt x="166" y="16"/>
                </a:lnTo>
                <a:lnTo>
                  <a:pt x="166" y="0"/>
                </a:lnTo>
                <a:lnTo>
                  <a:pt x="2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65" name="Freeform 847"/>
          <p:cNvSpPr/>
          <p:nvPr/>
        </p:nvSpPr>
        <p:spPr bwMode="auto">
          <a:xfrm>
            <a:off x="2222153" y="2829994"/>
            <a:ext cx="35100" cy="72047"/>
          </a:xfrm>
          <a:custGeom>
            <a:avLst/>
            <a:gdLst>
              <a:gd name="T0" fmla="*/ 19 w 38"/>
              <a:gd name="T1" fmla="*/ 0 h 78"/>
              <a:gd name="T2" fmla="*/ 38 w 38"/>
              <a:gd name="T3" fmla="*/ 33 h 78"/>
              <a:gd name="T4" fmla="*/ 29 w 38"/>
              <a:gd name="T5" fmla="*/ 33 h 78"/>
              <a:gd name="T6" fmla="*/ 29 w 38"/>
              <a:gd name="T7" fmla="*/ 78 h 78"/>
              <a:gd name="T8" fmla="*/ 12 w 38"/>
              <a:gd name="T9" fmla="*/ 78 h 78"/>
              <a:gd name="T10" fmla="*/ 12 w 38"/>
              <a:gd name="T11" fmla="*/ 33 h 78"/>
              <a:gd name="T12" fmla="*/ 0 w 38"/>
              <a:gd name="T13" fmla="*/ 33 h 78"/>
              <a:gd name="T14" fmla="*/ 19 w 38"/>
              <a:gd name="T15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9" y="0"/>
                </a:moveTo>
                <a:lnTo>
                  <a:pt x="38" y="33"/>
                </a:lnTo>
                <a:lnTo>
                  <a:pt x="29" y="33"/>
                </a:lnTo>
                <a:lnTo>
                  <a:pt x="29" y="78"/>
                </a:lnTo>
                <a:lnTo>
                  <a:pt x="12" y="78"/>
                </a:lnTo>
                <a:lnTo>
                  <a:pt x="12" y="33"/>
                </a:lnTo>
                <a:lnTo>
                  <a:pt x="0" y="33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66" name="Rectangle 848"/>
          <p:cNvSpPr>
            <a:spLocks noChangeArrowheads="1"/>
          </p:cNvSpPr>
          <p:nvPr/>
        </p:nvSpPr>
        <p:spPr bwMode="auto">
          <a:xfrm>
            <a:off x="2178740" y="2910354"/>
            <a:ext cx="78513" cy="110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67" name="Freeform 849"/>
          <p:cNvSpPr/>
          <p:nvPr/>
        </p:nvSpPr>
        <p:spPr bwMode="auto">
          <a:xfrm>
            <a:off x="2178740" y="2829994"/>
            <a:ext cx="35100" cy="72047"/>
          </a:xfrm>
          <a:custGeom>
            <a:avLst/>
            <a:gdLst>
              <a:gd name="T0" fmla="*/ 12 w 38"/>
              <a:gd name="T1" fmla="*/ 33 h 78"/>
              <a:gd name="T2" fmla="*/ 0 w 38"/>
              <a:gd name="T3" fmla="*/ 33 h 78"/>
              <a:gd name="T4" fmla="*/ 19 w 38"/>
              <a:gd name="T5" fmla="*/ 0 h 78"/>
              <a:gd name="T6" fmla="*/ 38 w 38"/>
              <a:gd name="T7" fmla="*/ 33 h 78"/>
              <a:gd name="T8" fmla="*/ 28 w 38"/>
              <a:gd name="T9" fmla="*/ 33 h 78"/>
              <a:gd name="T10" fmla="*/ 28 w 38"/>
              <a:gd name="T11" fmla="*/ 78 h 78"/>
              <a:gd name="T12" fmla="*/ 12 w 38"/>
              <a:gd name="T13" fmla="*/ 78 h 78"/>
              <a:gd name="T14" fmla="*/ 12 w 38"/>
              <a:gd name="T15" fmla="*/ 33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2" y="33"/>
                </a:moveTo>
                <a:lnTo>
                  <a:pt x="0" y="33"/>
                </a:lnTo>
                <a:lnTo>
                  <a:pt x="19" y="0"/>
                </a:lnTo>
                <a:lnTo>
                  <a:pt x="38" y="33"/>
                </a:lnTo>
                <a:lnTo>
                  <a:pt x="28" y="33"/>
                </a:lnTo>
                <a:lnTo>
                  <a:pt x="28" y="78"/>
                </a:lnTo>
                <a:lnTo>
                  <a:pt x="12" y="78"/>
                </a:lnTo>
                <a:lnTo>
                  <a:pt x="1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68" name="Freeform 850"/>
          <p:cNvSpPr/>
          <p:nvPr/>
        </p:nvSpPr>
        <p:spPr bwMode="auto">
          <a:xfrm>
            <a:off x="2178740" y="2745015"/>
            <a:ext cx="78513" cy="62810"/>
          </a:xfrm>
          <a:custGeom>
            <a:avLst/>
            <a:gdLst>
              <a:gd name="T0" fmla="*/ 43 w 85"/>
              <a:gd name="T1" fmla="*/ 40 h 68"/>
              <a:gd name="T2" fmla="*/ 0 w 85"/>
              <a:gd name="T3" fmla="*/ 68 h 68"/>
              <a:gd name="T4" fmla="*/ 0 w 85"/>
              <a:gd name="T5" fmla="*/ 0 h 68"/>
              <a:gd name="T6" fmla="*/ 85 w 85"/>
              <a:gd name="T7" fmla="*/ 0 h 68"/>
              <a:gd name="T8" fmla="*/ 85 w 85"/>
              <a:gd name="T9" fmla="*/ 68 h 68"/>
              <a:gd name="T10" fmla="*/ 43 w 85"/>
              <a:gd name="T11" fmla="*/ 4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8">
                <a:moveTo>
                  <a:pt x="43" y="40"/>
                </a:moveTo>
                <a:lnTo>
                  <a:pt x="0" y="68"/>
                </a:lnTo>
                <a:lnTo>
                  <a:pt x="0" y="0"/>
                </a:lnTo>
                <a:lnTo>
                  <a:pt x="85" y="0"/>
                </a:lnTo>
                <a:lnTo>
                  <a:pt x="85" y="68"/>
                </a:lnTo>
                <a:lnTo>
                  <a:pt x="43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69" name="Oval 851"/>
          <p:cNvSpPr>
            <a:spLocks noChangeArrowheads="1"/>
          </p:cNvSpPr>
          <p:nvPr/>
        </p:nvSpPr>
        <p:spPr bwMode="auto">
          <a:xfrm>
            <a:off x="2482632" y="2683128"/>
            <a:ext cx="328831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70" name="Freeform 852"/>
          <p:cNvSpPr/>
          <p:nvPr/>
        </p:nvSpPr>
        <p:spPr bwMode="auto">
          <a:xfrm>
            <a:off x="2545442" y="2742243"/>
            <a:ext cx="207829" cy="207829"/>
          </a:xfrm>
          <a:custGeom>
            <a:avLst/>
            <a:gdLst>
              <a:gd name="T0" fmla="*/ 208 w 225"/>
              <a:gd name="T1" fmla="*/ 208 h 225"/>
              <a:gd name="T2" fmla="*/ 208 w 225"/>
              <a:gd name="T3" fmla="*/ 17 h 225"/>
              <a:gd name="T4" fmla="*/ 166 w 225"/>
              <a:gd name="T5" fmla="*/ 17 h 225"/>
              <a:gd name="T6" fmla="*/ 166 w 225"/>
              <a:gd name="T7" fmla="*/ 0 h 225"/>
              <a:gd name="T8" fmla="*/ 225 w 225"/>
              <a:gd name="T9" fmla="*/ 0 h 225"/>
              <a:gd name="T10" fmla="*/ 225 w 225"/>
              <a:gd name="T11" fmla="*/ 225 h 225"/>
              <a:gd name="T12" fmla="*/ 0 w 225"/>
              <a:gd name="T13" fmla="*/ 225 h 225"/>
              <a:gd name="T14" fmla="*/ 0 w 225"/>
              <a:gd name="T15" fmla="*/ 0 h 225"/>
              <a:gd name="T16" fmla="*/ 59 w 225"/>
              <a:gd name="T17" fmla="*/ 0 h 225"/>
              <a:gd name="T18" fmla="*/ 59 w 225"/>
              <a:gd name="T19" fmla="*/ 17 h 225"/>
              <a:gd name="T20" fmla="*/ 17 w 225"/>
              <a:gd name="T21" fmla="*/ 17 h 225"/>
              <a:gd name="T22" fmla="*/ 17 w 225"/>
              <a:gd name="T23" fmla="*/ 208 h 225"/>
              <a:gd name="T24" fmla="*/ 208 w 225"/>
              <a:gd name="T25" fmla="*/ 208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208" y="208"/>
                </a:move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71" name="Freeform 853"/>
          <p:cNvSpPr/>
          <p:nvPr/>
        </p:nvSpPr>
        <p:spPr bwMode="auto">
          <a:xfrm>
            <a:off x="2609175" y="2742243"/>
            <a:ext cx="78513" cy="60963"/>
          </a:xfrm>
          <a:custGeom>
            <a:avLst/>
            <a:gdLst>
              <a:gd name="T0" fmla="*/ 85 w 85"/>
              <a:gd name="T1" fmla="*/ 0 h 66"/>
              <a:gd name="T2" fmla="*/ 85 w 85"/>
              <a:gd name="T3" fmla="*/ 66 h 66"/>
              <a:gd name="T4" fmla="*/ 42 w 85"/>
              <a:gd name="T5" fmla="*/ 40 h 66"/>
              <a:gd name="T6" fmla="*/ 0 w 85"/>
              <a:gd name="T7" fmla="*/ 66 h 66"/>
              <a:gd name="T8" fmla="*/ 0 w 85"/>
              <a:gd name="T9" fmla="*/ 0 h 66"/>
              <a:gd name="T10" fmla="*/ 85 w 85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6">
                <a:moveTo>
                  <a:pt x="85" y="0"/>
                </a:moveTo>
                <a:lnTo>
                  <a:pt x="85" y="66"/>
                </a:lnTo>
                <a:lnTo>
                  <a:pt x="42" y="40"/>
                </a:lnTo>
                <a:lnTo>
                  <a:pt x="0" y="66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72" name="Freeform 854"/>
          <p:cNvSpPr/>
          <p:nvPr/>
        </p:nvSpPr>
        <p:spPr bwMode="auto">
          <a:xfrm>
            <a:off x="2617489" y="2818910"/>
            <a:ext cx="60963" cy="36947"/>
          </a:xfrm>
          <a:custGeom>
            <a:avLst/>
            <a:gdLst>
              <a:gd name="T0" fmla="*/ 14 w 28"/>
              <a:gd name="T1" fmla="*/ 6 h 17"/>
              <a:gd name="T2" fmla="*/ 5 w 28"/>
              <a:gd name="T3" fmla="*/ 15 h 17"/>
              <a:gd name="T4" fmla="*/ 5 w 28"/>
              <a:gd name="T5" fmla="*/ 17 h 17"/>
              <a:gd name="T6" fmla="*/ 0 w 28"/>
              <a:gd name="T7" fmla="*/ 17 h 17"/>
              <a:gd name="T8" fmla="*/ 0 w 28"/>
              <a:gd name="T9" fmla="*/ 14 h 17"/>
              <a:gd name="T10" fmla="*/ 14 w 28"/>
              <a:gd name="T11" fmla="*/ 0 h 17"/>
              <a:gd name="T12" fmla="*/ 28 w 28"/>
              <a:gd name="T13" fmla="*/ 14 h 17"/>
              <a:gd name="T14" fmla="*/ 28 w 28"/>
              <a:gd name="T15" fmla="*/ 17 h 17"/>
              <a:gd name="T16" fmla="*/ 23 w 28"/>
              <a:gd name="T17" fmla="*/ 17 h 17"/>
              <a:gd name="T18" fmla="*/ 23 w 28"/>
              <a:gd name="T19" fmla="*/ 15 h 17"/>
              <a:gd name="T20" fmla="*/ 14 w 28"/>
              <a:gd name="T21" fmla="*/ 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7">
                <a:moveTo>
                  <a:pt x="14" y="6"/>
                </a:moveTo>
                <a:cubicBezTo>
                  <a:pt x="9" y="6"/>
                  <a:pt x="5" y="10"/>
                  <a:pt x="5" y="15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1" y="0"/>
                  <a:pt x="28" y="6"/>
                  <a:pt x="28" y="14"/>
                </a:cubicBezTo>
                <a:cubicBezTo>
                  <a:pt x="28" y="17"/>
                  <a:pt x="28" y="17"/>
                  <a:pt x="28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0"/>
                  <a:pt x="19" y="6"/>
                  <a:pt x="1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73" name="Freeform 855"/>
          <p:cNvSpPr>
            <a:spLocks noEditPoints="1"/>
          </p:cNvSpPr>
          <p:nvPr/>
        </p:nvSpPr>
        <p:spPr bwMode="auto">
          <a:xfrm>
            <a:off x="2611023" y="2862322"/>
            <a:ext cx="72047" cy="59116"/>
          </a:xfrm>
          <a:custGeom>
            <a:avLst/>
            <a:gdLst>
              <a:gd name="T0" fmla="*/ 17 w 33"/>
              <a:gd name="T1" fmla="*/ 5 h 27"/>
              <a:gd name="T2" fmla="*/ 11 w 33"/>
              <a:gd name="T3" fmla="*/ 11 h 27"/>
              <a:gd name="T4" fmla="*/ 14 w 33"/>
              <a:gd name="T5" fmla="*/ 16 h 27"/>
              <a:gd name="T6" fmla="*/ 14 w 33"/>
              <a:gd name="T7" fmla="*/ 21 h 27"/>
              <a:gd name="T8" fmla="*/ 19 w 33"/>
              <a:gd name="T9" fmla="*/ 21 h 27"/>
              <a:gd name="T10" fmla="*/ 19 w 33"/>
              <a:gd name="T11" fmla="*/ 16 h 27"/>
              <a:gd name="T12" fmla="*/ 22 w 33"/>
              <a:gd name="T13" fmla="*/ 11 h 27"/>
              <a:gd name="T14" fmla="*/ 17 w 33"/>
              <a:gd name="T15" fmla="*/ 5 h 27"/>
              <a:gd name="T16" fmla="*/ 33 w 33"/>
              <a:gd name="T17" fmla="*/ 0 h 27"/>
              <a:gd name="T18" fmla="*/ 33 w 33"/>
              <a:gd name="T19" fmla="*/ 27 h 27"/>
              <a:gd name="T20" fmla="*/ 0 w 33"/>
              <a:gd name="T21" fmla="*/ 27 h 27"/>
              <a:gd name="T22" fmla="*/ 0 w 33"/>
              <a:gd name="T23" fmla="*/ 0 h 27"/>
              <a:gd name="T24" fmla="*/ 3 w 33"/>
              <a:gd name="T25" fmla="*/ 0 h 27"/>
              <a:gd name="T26" fmla="*/ 26 w 33"/>
              <a:gd name="T27" fmla="*/ 0 h 27"/>
              <a:gd name="T28" fmla="*/ 33 w 33"/>
              <a:gd name="T2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27">
                <a:moveTo>
                  <a:pt x="17" y="5"/>
                </a:moveTo>
                <a:cubicBezTo>
                  <a:pt x="14" y="5"/>
                  <a:pt x="11" y="8"/>
                  <a:pt x="11" y="11"/>
                </a:cubicBezTo>
                <a:cubicBezTo>
                  <a:pt x="11" y="13"/>
                  <a:pt x="12" y="15"/>
                  <a:pt x="14" y="16"/>
                </a:cubicBezTo>
                <a:cubicBezTo>
                  <a:pt x="14" y="21"/>
                  <a:pt x="14" y="21"/>
                  <a:pt x="14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16"/>
                  <a:pt x="19" y="16"/>
                  <a:pt x="19" y="16"/>
                </a:cubicBezTo>
                <a:cubicBezTo>
                  <a:pt x="21" y="15"/>
                  <a:pt x="22" y="13"/>
                  <a:pt x="22" y="11"/>
                </a:cubicBezTo>
                <a:cubicBezTo>
                  <a:pt x="22" y="8"/>
                  <a:pt x="20" y="5"/>
                  <a:pt x="17" y="5"/>
                </a:cubicBezTo>
                <a:close/>
                <a:moveTo>
                  <a:pt x="33" y="0"/>
                </a:moveTo>
                <a:cubicBezTo>
                  <a:pt x="33" y="27"/>
                  <a:pt x="33" y="27"/>
                  <a:pt x="3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26" y="0"/>
                  <a:pt x="26" y="0"/>
                  <a:pt x="26" y="0"/>
                </a:cubicBezTo>
                <a:lnTo>
                  <a:pt x="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74" name="Oval 856"/>
          <p:cNvSpPr>
            <a:spLocks noChangeArrowheads="1"/>
          </p:cNvSpPr>
          <p:nvPr/>
        </p:nvSpPr>
        <p:spPr bwMode="auto">
          <a:xfrm>
            <a:off x="3326877" y="2687747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75" name="Freeform 857"/>
          <p:cNvSpPr/>
          <p:nvPr/>
        </p:nvSpPr>
        <p:spPr bwMode="auto">
          <a:xfrm>
            <a:off x="3390611" y="2748710"/>
            <a:ext cx="206905" cy="209676"/>
          </a:xfrm>
          <a:custGeom>
            <a:avLst/>
            <a:gdLst>
              <a:gd name="T0" fmla="*/ 59 w 224"/>
              <a:gd name="T1" fmla="*/ 17 h 227"/>
              <a:gd name="T2" fmla="*/ 16 w 224"/>
              <a:gd name="T3" fmla="*/ 17 h 227"/>
              <a:gd name="T4" fmla="*/ 16 w 224"/>
              <a:gd name="T5" fmla="*/ 211 h 227"/>
              <a:gd name="T6" fmla="*/ 208 w 224"/>
              <a:gd name="T7" fmla="*/ 211 h 227"/>
              <a:gd name="T8" fmla="*/ 208 w 224"/>
              <a:gd name="T9" fmla="*/ 17 h 227"/>
              <a:gd name="T10" fmla="*/ 165 w 224"/>
              <a:gd name="T11" fmla="*/ 17 h 227"/>
              <a:gd name="T12" fmla="*/ 165 w 224"/>
              <a:gd name="T13" fmla="*/ 0 h 227"/>
              <a:gd name="T14" fmla="*/ 224 w 224"/>
              <a:gd name="T15" fmla="*/ 0 h 227"/>
              <a:gd name="T16" fmla="*/ 224 w 224"/>
              <a:gd name="T17" fmla="*/ 227 h 227"/>
              <a:gd name="T18" fmla="*/ 0 w 224"/>
              <a:gd name="T19" fmla="*/ 227 h 227"/>
              <a:gd name="T20" fmla="*/ 0 w 224"/>
              <a:gd name="T21" fmla="*/ 0 h 227"/>
              <a:gd name="T22" fmla="*/ 59 w 224"/>
              <a:gd name="T23" fmla="*/ 0 h 227"/>
              <a:gd name="T24" fmla="*/ 59 w 224"/>
              <a:gd name="T25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4" h="227">
                <a:moveTo>
                  <a:pt x="59" y="17"/>
                </a:moveTo>
                <a:lnTo>
                  <a:pt x="16" y="17"/>
                </a:lnTo>
                <a:lnTo>
                  <a:pt x="16" y="211"/>
                </a:lnTo>
                <a:lnTo>
                  <a:pt x="208" y="211"/>
                </a:lnTo>
                <a:lnTo>
                  <a:pt x="208" y="17"/>
                </a:lnTo>
                <a:lnTo>
                  <a:pt x="165" y="17"/>
                </a:lnTo>
                <a:lnTo>
                  <a:pt x="165" y="0"/>
                </a:lnTo>
                <a:lnTo>
                  <a:pt x="224" y="0"/>
                </a:lnTo>
                <a:lnTo>
                  <a:pt x="224" y="227"/>
                </a:lnTo>
                <a:lnTo>
                  <a:pt x="0" y="227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76" name="Rectangle 858"/>
          <p:cNvSpPr>
            <a:spLocks noChangeArrowheads="1"/>
          </p:cNvSpPr>
          <p:nvPr/>
        </p:nvSpPr>
        <p:spPr bwMode="auto">
          <a:xfrm>
            <a:off x="3491292" y="2812443"/>
            <a:ext cx="6466" cy="323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77" name="Freeform 859"/>
          <p:cNvSpPr/>
          <p:nvPr/>
        </p:nvSpPr>
        <p:spPr bwMode="auto">
          <a:xfrm>
            <a:off x="3460810" y="2854009"/>
            <a:ext cx="69277" cy="73895"/>
          </a:xfrm>
          <a:custGeom>
            <a:avLst/>
            <a:gdLst>
              <a:gd name="T0" fmla="*/ 0 w 32"/>
              <a:gd name="T1" fmla="*/ 22 h 34"/>
              <a:gd name="T2" fmla="*/ 4 w 32"/>
              <a:gd name="T3" fmla="*/ 22 h 34"/>
              <a:gd name="T4" fmla="*/ 13 w 32"/>
              <a:gd name="T5" fmla="*/ 28 h 34"/>
              <a:gd name="T6" fmla="*/ 23 w 32"/>
              <a:gd name="T7" fmla="*/ 18 h 34"/>
              <a:gd name="T8" fmla="*/ 20 w 32"/>
              <a:gd name="T9" fmla="*/ 10 h 34"/>
              <a:gd name="T10" fmla="*/ 20 w 32"/>
              <a:gd name="T11" fmla="*/ 11 h 34"/>
              <a:gd name="T12" fmla="*/ 11 w 32"/>
              <a:gd name="T13" fmla="*/ 11 h 34"/>
              <a:gd name="T14" fmla="*/ 11 w 32"/>
              <a:gd name="T15" fmla="*/ 0 h 34"/>
              <a:gd name="T16" fmla="*/ 20 w 32"/>
              <a:gd name="T17" fmla="*/ 0 h 34"/>
              <a:gd name="T18" fmla="*/ 20 w 32"/>
              <a:gd name="T19" fmla="*/ 2 h 34"/>
              <a:gd name="T20" fmla="*/ 32 w 32"/>
              <a:gd name="T21" fmla="*/ 18 h 34"/>
              <a:gd name="T22" fmla="*/ 16 w 32"/>
              <a:gd name="T23" fmla="*/ 34 h 34"/>
              <a:gd name="T24" fmla="*/ 0 w 32"/>
              <a:gd name="T25" fmla="*/ 2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" h="34">
                <a:moveTo>
                  <a:pt x="0" y="22"/>
                </a:moveTo>
                <a:cubicBezTo>
                  <a:pt x="4" y="22"/>
                  <a:pt x="4" y="22"/>
                  <a:pt x="4" y="22"/>
                </a:cubicBezTo>
                <a:cubicBezTo>
                  <a:pt x="5" y="25"/>
                  <a:pt x="9" y="28"/>
                  <a:pt x="13" y="28"/>
                </a:cubicBezTo>
                <a:cubicBezTo>
                  <a:pt x="19" y="28"/>
                  <a:pt x="23" y="23"/>
                  <a:pt x="23" y="18"/>
                </a:cubicBezTo>
                <a:cubicBezTo>
                  <a:pt x="23" y="15"/>
                  <a:pt x="22" y="12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0"/>
                  <a:pt x="11" y="0"/>
                  <a:pt x="1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7" y="4"/>
                  <a:pt x="32" y="10"/>
                  <a:pt x="32" y="18"/>
                </a:cubicBezTo>
                <a:cubicBezTo>
                  <a:pt x="32" y="26"/>
                  <a:pt x="25" y="34"/>
                  <a:pt x="16" y="34"/>
                </a:cubicBezTo>
                <a:cubicBezTo>
                  <a:pt x="8" y="34"/>
                  <a:pt x="2" y="29"/>
                  <a:pt x="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78" name="Freeform 860"/>
          <p:cNvSpPr/>
          <p:nvPr/>
        </p:nvSpPr>
        <p:spPr bwMode="auto">
          <a:xfrm>
            <a:off x="3456192" y="2748710"/>
            <a:ext cx="78513" cy="63734"/>
          </a:xfrm>
          <a:custGeom>
            <a:avLst/>
            <a:gdLst>
              <a:gd name="T0" fmla="*/ 0 w 85"/>
              <a:gd name="T1" fmla="*/ 0 h 69"/>
              <a:gd name="T2" fmla="*/ 85 w 85"/>
              <a:gd name="T3" fmla="*/ 0 h 69"/>
              <a:gd name="T4" fmla="*/ 85 w 85"/>
              <a:gd name="T5" fmla="*/ 69 h 69"/>
              <a:gd name="T6" fmla="*/ 42 w 85"/>
              <a:gd name="T7" fmla="*/ 43 h 69"/>
              <a:gd name="T8" fmla="*/ 0 w 85"/>
              <a:gd name="T9" fmla="*/ 69 h 69"/>
              <a:gd name="T10" fmla="*/ 0 w 85"/>
              <a:gd name="T1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9">
                <a:moveTo>
                  <a:pt x="0" y="0"/>
                </a:moveTo>
                <a:lnTo>
                  <a:pt x="85" y="0"/>
                </a:lnTo>
                <a:lnTo>
                  <a:pt x="85" y="69"/>
                </a:lnTo>
                <a:lnTo>
                  <a:pt x="42" y="43"/>
                </a:lnTo>
                <a:lnTo>
                  <a:pt x="0" y="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79" name="Oval 861"/>
          <p:cNvSpPr>
            <a:spLocks noChangeArrowheads="1"/>
          </p:cNvSpPr>
          <p:nvPr/>
        </p:nvSpPr>
        <p:spPr bwMode="auto">
          <a:xfrm>
            <a:off x="2914914" y="2683128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80" name="Freeform 862"/>
          <p:cNvSpPr/>
          <p:nvPr/>
        </p:nvSpPr>
        <p:spPr bwMode="auto">
          <a:xfrm>
            <a:off x="2977725" y="2742243"/>
            <a:ext cx="207829" cy="207829"/>
          </a:xfrm>
          <a:custGeom>
            <a:avLst/>
            <a:gdLst>
              <a:gd name="T0" fmla="*/ 59 w 225"/>
              <a:gd name="T1" fmla="*/ 17 h 225"/>
              <a:gd name="T2" fmla="*/ 17 w 225"/>
              <a:gd name="T3" fmla="*/ 17 h 225"/>
              <a:gd name="T4" fmla="*/ 17 w 225"/>
              <a:gd name="T5" fmla="*/ 208 h 225"/>
              <a:gd name="T6" fmla="*/ 208 w 225"/>
              <a:gd name="T7" fmla="*/ 208 h 225"/>
              <a:gd name="T8" fmla="*/ 208 w 225"/>
              <a:gd name="T9" fmla="*/ 17 h 225"/>
              <a:gd name="T10" fmla="*/ 166 w 225"/>
              <a:gd name="T11" fmla="*/ 17 h 225"/>
              <a:gd name="T12" fmla="*/ 166 w 225"/>
              <a:gd name="T13" fmla="*/ 0 h 225"/>
              <a:gd name="T14" fmla="*/ 225 w 225"/>
              <a:gd name="T15" fmla="*/ 0 h 225"/>
              <a:gd name="T16" fmla="*/ 225 w 225"/>
              <a:gd name="T17" fmla="*/ 225 h 225"/>
              <a:gd name="T18" fmla="*/ 0 w 225"/>
              <a:gd name="T19" fmla="*/ 225 h 225"/>
              <a:gd name="T20" fmla="*/ 0 w 225"/>
              <a:gd name="T21" fmla="*/ 0 h 225"/>
              <a:gd name="T22" fmla="*/ 59 w 225"/>
              <a:gd name="T23" fmla="*/ 0 h 225"/>
              <a:gd name="T24" fmla="*/ 59 w 225"/>
              <a:gd name="T25" fmla="*/ 17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59" y="17"/>
                </a:move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81" name="Freeform 863"/>
          <p:cNvSpPr/>
          <p:nvPr/>
        </p:nvSpPr>
        <p:spPr bwMode="auto">
          <a:xfrm>
            <a:off x="3043306" y="2742243"/>
            <a:ext cx="76666" cy="60963"/>
          </a:xfrm>
          <a:custGeom>
            <a:avLst/>
            <a:gdLst>
              <a:gd name="T0" fmla="*/ 83 w 83"/>
              <a:gd name="T1" fmla="*/ 0 h 66"/>
              <a:gd name="T2" fmla="*/ 83 w 83"/>
              <a:gd name="T3" fmla="*/ 66 h 66"/>
              <a:gd name="T4" fmla="*/ 40 w 83"/>
              <a:gd name="T5" fmla="*/ 40 h 66"/>
              <a:gd name="T6" fmla="*/ 0 w 83"/>
              <a:gd name="T7" fmla="*/ 66 h 66"/>
              <a:gd name="T8" fmla="*/ 0 w 83"/>
              <a:gd name="T9" fmla="*/ 0 h 66"/>
              <a:gd name="T10" fmla="*/ 83 w 83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66">
                <a:moveTo>
                  <a:pt x="83" y="0"/>
                </a:moveTo>
                <a:lnTo>
                  <a:pt x="83" y="66"/>
                </a:lnTo>
                <a:lnTo>
                  <a:pt x="40" y="40"/>
                </a:lnTo>
                <a:lnTo>
                  <a:pt x="0" y="66"/>
                </a:lnTo>
                <a:lnTo>
                  <a:pt x="0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82" name="Freeform 864"/>
          <p:cNvSpPr/>
          <p:nvPr/>
        </p:nvSpPr>
        <p:spPr bwMode="auto">
          <a:xfrm>
            <a:off x="3073788" y="2827222"/>
            <a:ext cx="54497" cy="92369"/>
          </a:xfrm>
          <a:custGeom>
            <a:avLst/>
            <a:gdLst>
              <a:gd name="T0" fmla="*/ 25 w 25"/>
              <a:gd name="T1" fmla="*/ 20 h 42"/>
              <a:gd name="T2" fmla="*/ 12 w 25"/>
              <a:gd name="T3" fmla="*/ 39 h 42"/>
              <a:gd name="T4" fmla="*/ 12 w 25"/>
              <a:gd name="T5" fmla="*/ 42 h 42"/>
              <a:gd name="T6" fmla="*/ 0 w 25"/>
              <a:gd name="T7" fmla="*/ 34 h 42"/>
              <a:gd name="T8" fmla="*/ 12 w 25"/>
              <a:gd name="T9" fmla="*/ 25 h 42"/>
              <a:gd name="T10" fmla="*/ 12 w 25"/>
              <a:gd name="T11" fmla="*/ 29 h 42"/>
              <a:gd name="T12" fmla="*/ 17 w 25"/>
              <a:gd name="T13" fmla="*/ 20 h 42"/>
              <a:gd name="T14" fmla="*/ 10 w 25"/>
              <a:gd name="T15" fmla="*/ 9 h 42"/>
              <a:gd name="T16" fmla="*/ 10 w 25"/>
              <a:gd name="T17" fmla="*/ 0 h 42"/>
              <a:gd name="T18" fmla="*/ 25 w 25"/>
              <a:gd name="T1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" h="42">
                <a:moveTo>
                  <a:pt x="25" y="20"/>
                </a:moveTo>
                <a:cubicBezTo>
                  <a:pt x="25" y="29"/>
                  <a:pt x="19" y="36"/>
                  <a:pt x="12" y="39"/>
                </a:cubicBezTo>
                <a:cubicBezTo>
                  <a:pt x="12" y="42"/>
                  <a:pt x="12" y="42"/>
                  <a:pt x="12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9"/>
                  <a:pt x="12" y="29"/>
                  <a:pt x="12" y="29"/>
                </a:cubicBezTo>
                <a:cubicBezTo>
                  <a:pt x="15" y="27"/>
                  <a:pt x="17" y="24"/>
                  <a:pt x="17" y="20"/>
                </a:cubicBezTo>
                <a:cubicBezTo>
                  <a:pt x="17" y="15"/>
                  <a:pt x="14" y="11"/>
                  <a:pt x="10" y="9"/>
                </a:cubicBezTo>
                <a:cubicBezTo>
                  <a:pt x="10" y="0"/>
                  <a:pt x="10" y="0"/>
                  <a:pt x="10" y="0"/>
                </a:cubicBezTo>
                <a:cubicBezTo>
                  <a:pt x="19" y="2"/>
                  <a:pt x="25" y="10"/>
                  <a:pt x="2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83" name="Freeform 865"/>
          <p:cNvSpPr/>
          <p:nvPr/>
        </p:nvSpPr>
        <p:spPr bwMode="auto">
          <a:xfrm>
            <a:off x="3030375" y="2820757"/>
            <a:ext cx="56345" cy="92369"/>
          </a:xfrm>
          <a:custGeom>
            <a:avLst/>
            <a:gdLst>
              <a:gd name="T0" fmla="*/ 26 w 26"/>
              <a:gd name="T1" fmla="*/ 8 h 42"/>
              <a:gd name="T2" fmla="*/ 14 w 26"/>
              <a:gd name="T3" fmla="*/ 17 h 42"/>
              <a:gd name="T4" fmla="*/ 14 w 26"/>
              <a:gd name="T5" fmla="*/ 13 h 42"/>
              <a:gd name="T6" fmla="*/ 8 w 26"/>
              <a:gd name="T7" fmla="*/ 23 h 42"/>
              <a:gd name="T8" fmla="*/ 15 w 26"/>
              <a:gd name="T9" fmla="*/ 33 h 42"/>
              <a:gd name="T10" fmla="*/ 15 w 26"/>
              <a:gd name="T11" fmla="*/ 42 h 42"/>
              <a:gd name="T12" fmla="*/ 0 w 26"/>
              <a:gd name="T13" fmla="*/ 23 h 42"/>
              <a:gd name="T14" fmla="*/ 14 w 26"/>
              <a:gd name="T15" fmla="*/ 3 h 42"/>
              <a:gd name="T16" fmla="*/ 14 w 26"/>
              <a:gd name="T17" fmla="*/ 0 h 42"/>
              <a:gd name="T18" fmla="*/ 26 w 26"/>
              <a:gd name="T19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" h="42">
                <a:moveTo>
                  <a:pt x="26" y="8"/>
                </a:moveTo>
                <a:cubicBezTo>
                  <a:pt x="14" y="17"/>
                  <a:pt x="14" y="17"/>
                  <a:pt x="14" y="17"/>
                </a:cubicBezTo>
                <a:cubicBezTo>
                  <a:pt x="14" y="13"/>
                  <a:pt x="14" y="13"/>
                  <a:pt x="14" y="13"/>
                </a:cubicBezTo>
                <a:cubicBezTo>
                  <a:pt x="11" y="15"/>
                  <a:pt x="8" y="19"/>
                  <a:pt x="8" y="23"/>
                </a:cubicBezTo>
                <a:cubicBezTo>
                  <a:pt x="8" y="27"/>
                  <a:pt x="11" y="31"/>
                  <a:pt x="15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6" y="40"/>
                  <a:pt x="0" y="32"/>
                  <a:pt x="0" y="23"/>
                </a:cubicBezTo>
                <a:cubicBezTo>
                  <a:pt x="0" y="14"/>
                  <a:pt x="6" y="6"/>
                  <a:pt x="14" y="3"/>
                </a:cubicBezTo>
                <a:cubicBezTo>
                  <a:pt x="14" y="0"/>
                  <a:pt x="14" y="0"/>
                  <a:pt x="14" y="0"/>
                </a:cubicBezTo>
                <a:lnTo>
                  <a:pt x="2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84" name="Oval 866"/>
          <p:cNvSpPr>
            <a:spLocks noChangeArrowheads="1"/>
          </p:cNvSpPr>
          <p:nvPr/>
        </p:nvSpPr>
        <p:spPr bwMode="auto">
          <a:xfrm>
            <a:off x="3770244" y="2683128"/>
            <a:ext cx="327908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85" name="Freeform 867"/>
          <p:cNvSpPr/>
          <p:nvPr/>
        </p:nvSpPr>
        <p:spPr bwMode="auto">
          <a:xfrm>
            <a:off x="3816428" y="2849390"/>
            <a:ext cx="189356" cy="104376"/>
          </a:xfrm>
          <a:custGeom>
            <a:avLst/>
            <a:gdLst>
              <a:gd name="T0" fmla="*/ 205 w 205"/>
              <a:gd name="T1" fmla="*/ 35 h 113"/>
              <a:gd name="T2" fmla="*/ 205 w 205"/>
              <a:gd name="T3" fmla="*/ 80 h 113"/>
              <a:gd name="T4" fmla="*/ 75 w 205"/>
              <a:gd name="T5" fmla="*/ 80 h 113"/>
              <a:gd name="T6" fmla="*/ 75 w 205"/>
              <a:gd name="T7" fmla="*/ 113 h 113"/>
              <a:gd name="T8" fmla="*/ 0 w 205"/>
              <a:gd name="T9" fmla="*/ 57 h 113"/>
              <a:gd name="T10" fmla="*/ 75 w 205"/>
              <a:gd name="T11" fmla="*/ 0 h 113"/>
              <a:gd name="T12" fmla="*/ 75 w 205"/>
              <a:gd name="T13" fmla="*/ 35 h 113"/>
              <a:gd name="T14" fmla="*/ 205 w 205"/>
              <a:gd name="T15" fmla="*/ 3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113">
                <a:moveTo>
                  <a:pt x="205" y="35"/>
                </a:moveTo>
                <a:lnTo>
                  <a:pt x="205" y="80"/>
                </a:lnTo>
                <a:lnTo>
                  <a:pt x="75" y="80"/>
                </a:lnTo>
                <a:lnTo>
                  <a:pt x="75" y="113"/>
                </a:lnTo>
                <a:lnTo>
                  <a:pt x="0" y="57"/>
                </a:lnTo>
                <a:lnTo>
                  <a:pt x="75" y="0"/>
                </a:lnTo>
                <a:lnTo>
                  <a:pt x="75" y="35"/>
                </a:lnTo>
                <a:lnTo>
                  <a:pt x="205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86" name="Freeform 868"/>
          <p:cNvSpPr/>
          <p:nvPr/>
        </p:nvSpPr>
        <p:spPr bwMode="auto">
          <a:xfrm>
            <a:off x="3859841" y="2746863"/>
            <a:ext cx="190279" cy="102529"/>
          </a:xfrm>
          <a:custGeom>
            <a:avLst/>
            <a:gdLst>
              <a:gd name="T0" fmla="*/ 0 w 206"/>
              <a:gd name="T1" fmla="*/ 78 h 111"/>
              <a:gd name="T2" fmla="*/ 0 w 206"/>
              <a:gd name="T3" fmla="*/ 33 h 111"/>
              <a:gd name="T4" fmla="*/ 130 w 206"/>
              <a:gd name="T5" fmla="*/ 33 h 111"/>
              <a:gd name="T6" fmla="*/ 130 w 206"/>
              <a:gd name="T7" fmla="*/ 0 h 111"/>
              <a:gd name="T8" fmla="*/ 206 w 206"/>
              <a:gd name="T9" fmla="*/ 57 h 111"/>
              <a:gd name="T10" fmla="*/ 130 w 206"/>
              <a:gd name="T11" fmla="*/ 111 h 111"/>
              <a:gd name="T12" fmla="*/ 130 w 206"/>
              <a:gd name="T13" fmla="*/ 78 h 111"/>
              <a:gd name="T14" fmla="*/ 0 w 206"/>
              <a:gd name="T15" fmla="*/ 78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11">
                <a:moveTo>
                  <a:pt x="0" y="78"/>
                </a:moveTo>
                <a:lnTo>
                  <a:pt x="0" y="33"/>
                </a:lnTo>
                <a:lnTo>
                  <a:pt x="130" y="33"/>
                </a:lnTo>
                <a:lnTo>
                  <a:pt x="130" y="0"/>
                </a:lnTo>
                <a:lnTo>
                  <a:pt x="206" y="57"/>
                </a:lnTo>
                <a:lnTo>
                  <a:pt x="130" y="111"/>
                </a:lnTo>
                <a:lnTo>
                  <a:pt x="130" y="78"/>
                </a:lnTo>
                <a:lnTo>
                  <a:pt x="0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87" name="Oval 869"/>
          <p:cNvSpPr>
            <a:spLocks noChangeArrowheads="1"/>
          </p:cNvSpPr>
          <p:nvPr/>
        </p:nvSpPr>
        <p:spPr bwMode="auto">
          <a:xfrm>
            <a:off x="4196061" y="2679433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88" name="Freeform 870"/>
          <p:cNvSpPr/>
          <p:nvPr/>
        </p:nvSpPr>
        <p:spPr bwMode="auto">
          <a:xfrm>
            <a:off x="4311522" y="2713610"/>
            <a:ext cx="100682" cy="63734"/>
          </a:xfrm>
          <a:custGeom>
            <a:avLst/>
            <a:gdLst>
              <a:gd name="T0" fmla="*/ 23 w 46"/>
              <a:gd name="T1" fmla="*/ 11 h 29"/>
              <a:gd name="T2" fmla="*/ 11 w 46"/>
              <a:gd name="T3" fmla="*/ 23 h 29"/>
              <a:gd name="T4" fmla="*/ 12 w 46"/>
              <a:gd name="T5" fmla="*/ 29 h 29"/>
              <a:gd name="T6" fmla="*/ 1 w 46"/>
              <a:gd name="T7" fmla="*/ 29 h 29"/>
              <a:gd name="T8" fmla="*/ 0 w 46"/>
              <a:gd name="T9" fmla="*/ 23 h 29"/>
              <a:gd name="T10" fmla="*/ 23 w 46"/>
              <a:gd name="T11" fmla="*/ 0 h 29"/>
              <a:gd name="T12" fmla="*/ 46 w 46"/>
              <a:gd name="T13" fmla="*/ 23 h 29"/>
              <a:gd name="T14" fmla="*/ 45 w 46"/>
              <a:gd name="T15" fmla="*/ 29 h 29"/>
              <a:gd name="T16" fmla="*/ 34 w 46"/>
              <a:gd name="T17" fmla="*/ 29 h 29"/>
              <a:gd name="T18" fmla="*/ 36 w 46"/>
              <a:gd name="T19" fmla="*/ 23 h 29"/>
              <a:gd name="T20" fmla="*/ 23 w 46"/>
              <a:gd name="T21" fmla="*/ 11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" h="29">
                <a:moveTo>
                  <a:pt x="23" y="11"/>
                </a:moveTo>
                <a:cubicBezTo>
                  <a:pt x="16" y="11"/>
                  <a:pt x="11" y="16"/>
                  <a:pt x="11" y="23"/>
                </a:cubicBezTo>
                <a:cubicBezTo>
                  <a:pt x="11" y="25"/>
                  <a:pt x="12" y="27"/>
                  <a:pt x="12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7"/>
                  <a:pt x="0" y="25"/>
                  <a:pt x="0" y="23"/>
                </a:cubicBezTo>
                <a:cubicBezTo>
                  <a:pt x="0" y="10"/>
                  <a:pt x="11" y="0"/>
                  <a:pt x="23" y="0"/>
                </a:cubicBezTo>
                <a:cubicBezTo>
                  <a:pt x="36" y="0"/>
                  <a:pt x="46" y="10"/>
                  <a:pt x="46" y="23"/>
                </a:cubicBezTo>
                <a:cubicBezTo>
                  <a:pt x="46" y="25"/>
                  <a:pt x="46" y="27"/>
                  <a:pt x="45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5" y="27"/>
                  <a:pt x="36" y="25"/>
                  <a:pt x="36" y="23"/>
                </a:cubicBezTo>
                <a:cubicBezTo>
                  <a:pt x="36" y="16"/>
                  <a:pt x="30" y="11"/>
                  <a:pt x="23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89" name="Freeform 871"/>
          <p:cNvSpPr/>
          <p:nvPr/>
        </p:nvSpPr>
        <p:spPr bwMode="auto">
          <a:xfrm>
            <a:off x="4277346" y="2932522"/>
            <a:ext cx="171805" cy="11084"/>
          </a:xfrm>
          <a:custGeom>
            <a:avLst/>
            <a:gdLst>
              <a:gd name="T0" fmla="*/ 70 w 79"/>
              <a:gd name="T1" fmla="*/ 5 h 5"/>
              <a:gd name="T2" fmla="*/ 8 w 79"/>
              <a:gd name="T3" fmla="*/ 5 h 5"/>
              <a:gd name="T4" fmla="*/ 0 w 79"/>
              <a:gd name="T5" fmla="*/ 0 h 5"/>
              <a:gd name="T6" fmla="*/ 79 w 79"/>
              <a:gd name="T7" fmla="*/ 0 h 5"/>
              <a:gd name="T8" fmla="*/ 70 w 79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5">
                <a:moveTo>
                  <a:pt x="70" y="5"/>
                </a:moveTo>
                <a:cubicBezTo>
                  <a:pt x="8" y="5"/>
                  <a:pt x="8" y="5"/>
                  <a:pt x="8" y="5"/>
                </a:cubicBezTo>
                <a:cubicBezTo>
                  <a:pt x="4" y="5"/>
                  <a:pt x="1" y="3"/>
                  <a:pt x="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7" y="3"/>
                  <a:pt x="74" y="5"/>
                  <a:pt x="7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90" name="Freeform 872"/>
          <p:cNvSpPr>
            <a:spLocks noEditPoints="1"/>
          </p:cNvSpPr>
          <p:nvPr/>
        </p:nvSpPr>
        <p:spPr bwMode="auto">
          <a:xfrm>
            <a:off x="4245940" y="2788427"/>
            <a:ext cx="231845" cy="134858"/>
          </a:xfrm>
          <a:custGeom>
            <a:avLst/>
            <a:gdLst>
              <a:gd name="T0" fmla="*/ 0 w 106"/>
              <a:gd name="T1" fmla="*/ 62 h 62"/>
              <a:gd name="T2" fmla="*/ 9 w 106"/>
              <a:gd name="T3" fmla="*/ 0 h 62"/>
              <a:gd name="T4" fmla="*/ 98 w 106"/>
              <a:gd name="T5" fmla="*/ 0 h 62"/>
              <a:gd name="T6" fmla="*/ 106 w 106"/>
              <a:gd name="T7" fmla="*/ 62 h 62"/>
              <a:gd name="T8" fmla="*/ 0 w 106"/>
              <a:gd name="T9" fmla="*/ 62 h 62"/>
              <a:gd name="T10" fmla="*/ 63 w 106"/>
              <a:gd name="T11" fmla="*/ 20 h 62"/>
              <a:gd name="T12" fmla="*/ 57 w 106"/>
              <a:gd name="T13" fmla="*/ 26 h 62"/>
              <a:gd name="T14" fmla="*/ 55 w 106"/>
              <a:gd name="T15" fmla="*/ 34 h 62"/>
              <a:gd name="T16" fmla="*/ 57 w 106"/>
              <a:gd name="T17" fmla="*/ 42 h 62"/>
              <a:gd name="T18" fmla="*/ 62 w 106"/>
              <a:gd name="T19" fmla="*/ 47 h 62"/>
              <a:gd name="T20" fmla="*/ 70 w 106"/>
              <a:gd name="T21" fmla="*/ 49 h 62"/>
              <a:gd name="T22" fmla="*/ 77 w 106"/>
              <a:gd name="T23" fmla="*/ 48 h 62"/>
              <a:gd name="T24" fmla="*/ 83 w 106"/>
              <a:gd name="T25" fmla="*/ 45 h 62"/>
              <a:gd name="T26" fmla="*/ 83 w 106"/>
              <a:gd name="T27" fmla="*/ 33 h 62"/>
              <a:gd name="T28" fmla="*/ 74 w 106"/>
              <a:gd name="T29" fmla="*/ 33 h 62"/>
              <a:gd name="T30" fmla="*/ 74 w 106"/>
              <a:gd name="T31" fmla="*/ 38 h 62"/>
              <a:gd name="T32" fmla="*/ 77 w 106"/>
              <a:gd name="T33" fmla="*/ 38 h 62"/>
              <a:gd name="T34" fmla="*/ 77 w 106"/>
              <a:gd name="T35" fmla="*/ 42 h 62"/>
              <a:gd name="T36" fmla="*/ 73 w 106"/>
              <a:gd name="T37" fmla="*/ 44 h 62"/>
              <a:gd name="T38" fmla="*/ 70 w 106"/>
              <a:gd name="T39" fmla="*/ 44 h 62"/>
              <a:gd name="T40" fmla="*/ 64 w 106"/>
              <a:gd name="T41" fmla="*/ 42 h 62"/>
              <a:gd name="T42" fmla="*/ 61 w 106"/>
              <a:gd name="T43" fmla="*/ 34 h 62"/>
              <a:gd name="T44" fmla="*/ 64 w 106"/>
              <a:gd name="T45" fmla="*/ 26 h 62"/>
              <a:gd name="T46" fmla="*/ 70 w 106"/>
              <a:gd name="T47" fmla="*/ 24 h 62"/>
              <a:gd name="T48" fmla="*/ 74 w 106"/>
              <a:gd name="T49" fmla="*/ 25 h 62"/>
              <a:gd name="T50" fmla="*/ 74 w 106"/>
              <a:gd name="T51" fmla="*/ 25 h 62"/>
              <a:gd name="T52" fmla="*/ 82 w 106"/>
              <a:gd name="T53" fmla="*/ 25 h 62"/>
              <a:gd name="T54" fmla="*/ 78 w 106"/>
              <a:gd name="T55" fmla="*/ 21 h 62"/>
              <a:gd name="T56" fmla="*/ 70 w 106"/>
              <a:gd name="T57" fmla="*/ 19 h 62"/>
              <a:gd name="T58" fmla="*/ 63 w 106"/>
              <a:gd name="T59" fmla="*/ 20 h 62"/>
              <a:gd name="T60" fmla="*/ 44 w 106"/>
              <a:gd name="T61" fmla="*/ 19 h 62"/>
              <a:gd name="T62" fmla="*/ 32 w 106"/>
              <a:gd name="T63" fmla="*/ 32 h 62"/>
              <a:gd name="T64" fmla="*/ 32 w 106"/>
              <a:gd name="T65" fmla="*/ 19 h 62"/>
              <a:gd name="T66" fmla="*/ 26 w 106"/>
              <a:gd name="T67" fmla="*/ 19 h 62"/>
              <a:gd name="T68" fmla="*/ 26 w 106"/>
              <a:gd name="T69" fmla="*/ 49 h 62"/>
              <a:gd name="T70" fmla="*/ 32 w 106"/>
              <a:gd name="T71" fmla="*/ 49 h 62"/>
              <a:gd name="T72" fmla="*/ 32 w 106"/>
              <a:gd name="T73" fmla="*/ 40 h 62"/>
              <a:gd name="T74" fmla="*/ 33 w 106"/>
              <a:gd name="T75" fmla="*/ 39 h 62"/>
              <a:gd name="T76" fmla="*/ 40 w 106"/>
              <a:gd name="T77" fmla="*/ 39 h 62"/>
              <a:gd name="T78" fmla="*/ 45 w 106"/>
              <a:gd name="T79" fmla="*/ 49 h 62"/>
              <a:gd name="T80" fmla="*/ 53 w 106"/>
              <a:gd name="T81" fmla="*/ 49 h 62"/>
              <a:gd name="T82" fmla="*/ 41 w 106"/>
              <a:gd name="T83" fmla="*/ 31 h 62"/>
              <a:gd name="T84" fmla="*/ 52 w 106"/>
              <a:gd name="T85" fmla="*/ 19 h 62"/>
              <a:gd name="T86" fmla="*/ 44 w 106"/>
              <a:gd name="T87" fmla="*/ 19 h 62"/>
              <a:gd name="T88" fmla="*/ 14 w 106"/>
              <a:gd name="T89" fmla="*/ 55 h 62"/>
              <a:gd name="T90" fmla="*/ 14 w 106"/>
              <a:gd name="T91" fmla="*/ 8 h 62"/>
              <a:gd name="T92" fmla="*/ 7 w 106"/>
              <a:gd name="T93" fmla="*/ 55 h 62"/>
              <a:gd name="T94" fmla="*/ 14 w 106"/>
              <a:gd name="T95" fmla="*/ 5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6" h="62">
                <a:moveTo>
                  <a:pt x="0" y="62"/>
                </a:moveTo>
                <a:cubicBezTo>
                  <a:pt x="9" y="0"/>
                  <a:pt x="9" y="0"/>
                  <a:pt x="9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6" y="62"/>
                  <a:pt x="106" y="62"/>
                  <a:pt x="106" y="62"/>
                </a:cubicBezTo>
                <a:lnTo>
                  <a:pt x="0" y="62"/>
                </a:lnTo>
                <a:close/>
                <a:moveTo>
                  <a:pt x="63" y="20"/>
                </a:moveTo>
                <a:cubicBezTo>
                  <a:pt x="60" y="22"/>
                  <a:pt x="58" y="23"/>
                  <a:pt x="57" y="26"/>
                </a:cubicBezTo>
                <a:cubicBezTo>
                  <a:pt x="56" y="28"/>
                  <a:pt x="55" y="31"/>
                  <a:pt x="55" y="34"/>
                </a:cubicBezTo>
                <a:cubicBezTo>
                  <a:pt x="55" y="37"/>
                  <a:pt x="56" y="39"/>
                  <a:pt x="57" y="42"/>
                </a:cubicBezTo>
                <a:cubicBezTo>
                  <a:pt x="58" y="44"/>
                  <a:pt x="60" y="46"/>
                  <a:pt x="62" y="47"/>
                </a:cubicBezTo>
                <a:cubicBezTo>
                  <a:pt x="64" y="49"/>
                  <a:pt x="67" y="49"/>
                  <a:pt x="70" y="49"/>
                </a:cubicBezTo>
                <a:cubicBezTo>
                  <a:pt x="73" y="49"/>
                  <a:pt x="75" y="49"/>
                  <a:pt x="77" y="48"/>
                </a:cubicBezTo>
                <a:cubicBezTo>
                  <a:pt x="80" y="47"/>
                  <a:pt x="81" y="46"/>
                  <a:pt x="83" y="45"/>
                </a:cubicBezTo>
                <a:cubicBezTo>
                  <a:pt x="83" y="33"/>
                  <a:pt x="83" y="33"/>
                  <a:pt x="83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8"/>
                  <a:pt x="74" y="38"/>
                  <a:pt x="74" y="38"/>
                </a:cubicBezTo>
                <a:cubicBezTo>
                  <a:pt x="77" y="38"/>
                  <a:pt x="77" y="38"/>
                  <a:pt x="77" y="38"/>
                </a:cubicBezTo>
                <a:cubicBezTo>
                  <a:pt x="77" y="42"/>
                  <a:pt x="77" y="42"/>
                  <a:pt x="77" y="42"/>
                </a:cubicBezTo>
                <a:cubicBezTo>
                  <a:pt x="76" y="42"/>
                  <a:pt x="75" y="43"/>
                  <a:pt x="73" y="44"/>
                </a:cubicBezTo>
                <a:cubicBezTo>
                  <a:pt x="72" y="44"/>
                  <a:pt x="71" y="44"/>
                  <a:pt x="70" y="44"/>
                </a:cubicBezTo>
                <a:cubicBezTo>
                  <a:pt x="67" y="44"/>
                  <a:pt x="65" y="43"/>
                  <a:pt x="64" y="42"/>
                </a:cubicBezTo>
                <a:cubicBezTo>
                  <a:pt x="62" y="40"/>
                  <a:pt x="61" y="37"/>
                  <a:pt x="61" y="34"/>
                </a:cubicBezTo>
                <a:cubicBezTo>
                  <a:pt x="61" y="31"/>
                  <a:pt x="62" y="28"/>
                  <a:pt x="64" y="26"/>
                </a:cubicBezTo>
                <a:cubicBezTo>
                  <a:pt x="65" y="25"/>
                  <a:pt x="67" y="24"/>
                  <a:pt x="70" y="24"/>
                </a:cubicBezTo>
                <a:cubicBezTo>
                  <a:pt x="71" y="24"/>
                  <a:pt x="73" y="24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82" y="25"/>
                  <a:pt x="82" y="25"/>
                  <a:pt x="82" y="25"/>
                </a:cubicBezTo>
                <a:cubicBezTo>
                  <a:pt x="81" y="24"/>
                  <a:pt x="80" y="22"/>
                  <a:pt x="78" y="21"/>
                </a:cubicBezTo>
                <a:cubicBezTo>
                  <a:pt x="76" y="20"/>
                  <a:pt x="73" y="19"/>
                  <a:pt x="70" y="19"/>
                </a:cubicBezTo>
                <a:cubicBezTo>
                  <a:pt x="67" y="19"/>
                  <a:pt x="65" y="19"/>
                  <a:pt x="63" y="20"/>
                </a:cubicBezTo>
                <a:close/>
                <a:moveTo>
                  <a:pt x="44" y="19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19"/>
                  <a:pt x="32" y="19"/>
                  <a:pt x="32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49"/>
                  <a:pt x="26" y="49"/>
                  <a:pt x="26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2" y="40"/>
                  <a:pt x="32" y="40"/>
                  <a:pt x="32" y="40"/>
                </a:cubicBezTo>
                <a:cubicBezTo>
                  <a:pt x="33" y="39"/>
                  <a:pt x="33" y="39"/>
                  <a:pt x="33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5" y="49"/>
                  <a:pt x="45" y="49"/>
                  <a:pt x="45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41" y="31"/>
                  <a:pt x="41" y="31"/>
                  <a:pt x="41" y="31"/>
                </a:cubicBezTo>
                <a:cubicBezTo>
                  <a:pt x="52" y="19"/>
                  <a:pt x="52" y="19"/>
                  <a:pt x="52" y="19"/>
                </a:cubicBezTo>
                <a:lnTo>
                  <a:pt x="44" y="19"/>
                </a:lnTo>
                <a:close/>
                <a:moveTo>
                  <a:pt x="14" y="55"/>
                </a:moveTo>
                <a:cubicBezTo>
                  <a:pt x="14" y="8"/>
                  <a:pt x="14" y="8"/>
                  <a:pt x="14" y="8"/>
                </a:cubicBezTo>
                <a:cubicBezTo>
                  <a:pt x="7" y="55"/>
                  <a:pt x="7" y="55"/>
                  <a:pt x="7" y="55"/>
                </a:cubicBezTo>
                <a:lnTo>
                  <a:pt x="1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91" name="Oval 873"/>
          <p:cNvSpPr>
            <a:spLocks noChangeArrowheads="1"/>
          </p:cNvSpPr>
          <p:nvPr/>
        </p:nvSpPr>
        <p:spPr bwMode="auto">
          <a:xfrm>
            <a:off x="4620032" y="2679433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92" name="Freeform 874"/>
          <p:cNvSpPr>
            <a:spLocks noEditPoints="1"/>
          </p:cNvSpPr>
          <p:nvPr/>
        </p:nvSpPr>
        <p:spPr bwMode="auto">
          <a:xfrm>
            <a:off x="4794607" y="2855857"/>
            <a:ext cx="91445" cy="91445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0 h 99"/>
              <a:gd name="T12" fmla="*/ 92 w 99"/>
              <a:gd name="T13" fmla="*/ 7 h 99"/>
              <a:gd name="T14" fmla="*/ 9 w 99"/>
              <a:gd name="T15" fmla="*/ 7 h 99"/>
              <a:gd name="T16" fmla="*/ 9 w 99"/>
              <a:gd name="T17" fmla="*/ 90 h 99"/>
              <a:gd name="T18" fmla="*/ 92 w 99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93" name="Freeform 875"/>
          <p:cNvSpPr>
            <a:spLocks noEditPoints="1"/>
          </p:cNvSpPr>
          <p:nvPr/>
        </p:nvSpPr>
        <p:spPr bwMode="auto">
          <a:xfrm>
            <a:off x="4794607" y="2740396"/>
            <a:ext cx="91445" cy="91445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2 h 99"/>
              <a:gd name="T12" fmla="*/ 92 w 99"/>
              <a:gd name="T13" fmla="*/ 9 h 99"/>
              <a:gd name="T14" fmla="*/ 9 w 99"/>
              <a:gd name="T15" fmla="*/ 9 h 99"/>
              <a:gd name="T16" fmla="*/ 9 w 99"/>
              <a:gd name="T17" fmla="*/ 92 h 99"/>
              <a:gd name="T18" fmla="*/ 92 w 99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94" name="Freeform 876"/>
          <p:cNvSpPr/>
          <p:nvPr/>
        </p:nvSpPr>
        <p:spPr bwMode="auto">
          <a:xfrm>
            <a:off x="4814005" y="2873407"/>
            <a:ext cx="54497" cy="56345"/>
          </a:xfrm>
          <a:custGeom>
            <a:avLst/>
            <a:gdLst>
              <a:gd name="T0" fmla="*/ 0 w 25"/>
              <a:gd name="T1" fmla="*/ 23 h 26"/>
              <a:gd name="T2" fmla="*/ 0 w 25"/>
              <a:gd name="T3" fmla="*/ 9 h 26"/>
              <a:gd name="T4" fmla="*/ 3 w 25"/>
              <a:gd name="T5" fmla="*/ 6 h 26"/>
              <a:gd name="T6" fmla="*/ 5 w 25"/>
              <a:gd name="T7" fmla="*/ 9 h 26"/>
              <a:gd name="T8" fmla="*/ 5 w 25"/>
              <a:gd name="T9" fmla="*/ 17 h 26"/>
              <a:gd name="T10" fmla="*/ 20 w 25"/>
              <a:gd name="T11" fmla="*/ 1 h 26"/>
              <a:gd name="T12" fmla="*/ 24 w 25"/>
              <a:gd name="T13" fmla="*/ 1 h 26"/>
              <a:gd name="T14" fmla="*/ 24 w 25"/>
              <a:gd name="T15" fmla="*/ 5 h 26"/>
              <a:gd name="T16" fmla="*/ 6 w 25"/>
              <a:gd name="T17" fmla="*/ 25 h 26"/>
              <a:gd name="T18" fmla="*/ 3 w 25"/>
              <a:gd name="T19" fmla="*/ 26 h 26"/>
              <a:gd name="T20" fmla="*/ 3 w 25"/>
              <a:gd name="T21" fmla="*/ 26 h 26"/>
              <a:gd name="T22" fmla="*/ 0 w 25"/>
              <a:gd name="T23" fmla="*/ 2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0" y="23"/>
                </a:move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95" name="Freeform 877"/>
          <p:cNvSpPr/>
          <p:nvPr/>
        </p:nvSpPr>
        <p:spPr bwMode="auto">
          <a:xfrm>
            <a:off x="4814005" y="2757947"/>
            <a:ext cx="54497" cy="56345"/>
          </a:xfrm>
          <a:custGeom>
            <a:avLst/>
            <a:gdLst>
              <a:gd name="T0" fmla="*/ 6 w 25"/>
              <a:gd name="T1" fmla="*/ 25 h 26"/>
              <a:gd name="T2" fmla="*/ 3 w 25"/>
              <a:gd name="T3" fmla="*/ 26 h 26"/>
              <a:gd name="T4" fmla="*/ 3 w 25"/>
              <a:gd name="T5" fmla="*/ 26 h 26"/>
              <a:gd name="T6" fmla="*/ 0 w 25"/>
              <a:gd name="T7" fmla="*/ 23 h 26"/>
              <a:gd name="T8" fmla="*/ 0 w 25"/>
              <a:gd name="T9" fmla="*/ 9 h 26"/>
              <a:gd name="T10" fmla="*/ 3 w 25"/>
              <a:gd name="T11" fmla="*/ 6 h 26"/>
              <a:gd name="T12" fmla="*/ 5 w 25"/>
              <a:gd name="T13" fmla="*/ 9 h 26"/>
              <a:gd name="T14" fmla="*/ 5 w 25"/>
              <a:gd name="T15" fmla="*/ 17 h 26"/>
              <a:gd name="T16" fmla="*/ 20 w 25"/>
              <a:gd name="T17" fmla="*/ 1 h 26"/>
              <a:gd name="T18" fmla="*/ 24 w 25"/>
              <a:gd name="T19" fmla="*/ 1 h 26"/>
              <a:gd name="T20" fmla="*/ 24 w 25"/>
              <a:gd name="T21" fmla="*/ 5 h 26"/>
              <a:gd name="T22" fmla="*/ 6 w 25"/>
              <a:gd name="T23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6" y="25"/>
                </a:move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lnTo>
                  <a:pt x="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96" name="Freeform 878"/>
          <p:cNvSpPr>
            <a:spLocks noEditPoints="1"/>
          </p:cNvSpPr>
          <p:nvPr/>
        </p:nvSpPr>
        <p:spPr bwMode="auto">
          <a:xfrm>
            <a:off x="4680995" y="2855857"/>
            <a:ext cx="94216" cy="91445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0 h 99"/>
              <a:gd name="T12" fmla="*/ 92 w 102"/>
              <a:gd name="T13" fmla="*/ 7 h 99"/>
              <a:gd name="T14" fmla="*/ 9 w 102"/>
              <a:gd name="T15" fmla="*/ 7 h 99"/>
              <a:gd name="T16" fmla="*/ 9 w 102"/>
              <a:gd name="T17" fmla="*/ 90 h 99"/>
              <a:gd name="T18" fmla="*/ 92 w 102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97" name="Freeform 879"/>
          <p:cNvSpPr>
            <a:spLocks noEditPoints="1"/>
          </p:cNvSpPr>
          <p:nvPr/>
        </p:nvSpPr>
        <p:spPr bwMode="auto">
          <a:xfrm>
            <a:off x="4680995" y="2740396"/>
            <a:ext cx="94216" cy="91445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2 h 99"/>
              <a:gd name="T12" fmla="*/ 92 w 102"/>
              <a:gd name="T13" fmla="*/ 9 h 99"/>
              <a:gd name="T14" fmla="*/ 9 w 102"/>
              <a:gd name="T15" fmla="*/ 9 h 99"/>
              <a:gd name="T16" fmla="*/ 9 w 102"/>
              <a:gd name="T17" fmla="*/ 92 h 99"/>
              <a:gd name="T18" fmla="*/ 92 w 102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98" name="Freeform 880"/>
          <p:cNvSpPr/>
          <p:nvPr/>
        </p:nvSpPr>
        <p:spPr bwMode="auto">
          <a:xfrm>
            <a:off x="4700392" y="2873407"/>
            <a:ext cx="54497" cy="56345"/>
          </a:xfrm>
          <a:custGeom>
            <a:avLst/>
            <a:gdLst>
              <a:gd name="T0" fmla="*/ 3 w 25"/>
              <a:gd name="T1" fmla="*/ 26 h 26"/>
              <a:gd name="T2" fmla="*/ 3 w 25"/>
              <a:gd name="T3" fmla="*/ 26 h 26"/>
              <a:gd name="T4" fmla="*/ 0 w 25"/>
              <a:gd name="T5" fmla="*/ 23 h 26"/>
              <a:gd name="T6" fmla="*/ 0 w 25"/>
              <a:gd name="T7" fmla="*/ 9 h 26"/>
              <a:gd name="T8" fmla="*/ 3 w 25"/>
              <a:gd name="T9" fmla="*/ 6 h 26"/>
              <a:gd name="T10" fmla="*/ 5 w 25"/>
              <a:gd name="T11" fmla="*/ 9 h 26"/>
              <a:gd name="T12" fmla="*/ 5 w 25"/>
              <a:gd name="T13" fmla="*/ 17 h 26"/>
              <a:gd name="T14" fmla="*/ 20 w 25"/>
              <a:gd name="T15" fmla="*/ 1 h 26"/>
              <a:gd name="T16" fmla="*/ 24 w 25"/>
              <a:gd name="T17" fmla="*/ 1 h 26"/>
              <a:gd name="T18" fmla="*/ 24 w 25"/>
              <a:gd name="T19" fmla="*/ 5 h 26"/>
              <a:gd name="T20" fmla="*/ 6 w 25"/>
              <a:gd name="T21" fmla="*/ 25 h 26"/>
              <a:gd name="T22" fmla="*/ 3 w 25"/>
              <a:gd name="T2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3" y="26"/>
                </a:move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99" name="Freeform 881"/>
          <p:cNvSpPr/>
          <p:nvPr/>
        </p:nvSpPr>
        <p:spPr bwMode="auto">
          <a:xfrm>
            <a:off x="4700392" y="2757947"/>
            <a:ext cx="54497" cy="56345"/>
          </a:xfrm>
          <a:custGeom>
            <a:avLst/>
            <a:gdLst>
              <a:gd name="T0" fmla="*/ 24 w 25"/>
              <a:gd name="T1" fmla="*/ 5 h 26"/>
              <a:gd name="T2" fmla="*/ 6 w 25"/>
              <a:gd name="T3" fmla="*/ 25 h 26"/>
              <a:gd name="T4" fmla="*/ 3 w 25"/>
              <a:gd name="T5" fmla="*/ 26 h 26"/>
              <a:gd name="T6" fmla="*/ 3 w 25"/>
              <a:gd name="T7" fmla="*/ 26 h 26"/>
              <a:gd name="T8" fmla="*/ 0 w 25"/>
              <a:gd name="T9" fmla="*/ 23 h 26"/>
              <a:gd name="T10" fmla="*/ 0 w 25"/>
              <a:gd name="T11" fmla="*/ 9 h 26"/>
              <a:gd name="T12" fmla="*/ 3 w 25"/>
              <a:gd name="T13" fmla="*/ 6 h 26"/>
              <a:gd name="T14" fmla="*/ 5 w 25"/>
              <a:gd name="T15" fmla="*/ 9 h 26"/>
              <a:gd name="T16" fmla="*/ 5 w 25"/>
              <a:gd name="T17" fmla="*/ 17 h 26"/>
              <a:gd name="T18" fmla="*/ 20 w 25"/>
              <a:gd name="T19" fmla="*/ 1 h 26"/>
              <a:gd name="T20" fmla="*/ 24 w 25"/>
              <a:gd name="T21" fmla="*/ 1 h 26"/>
              <a:gd name="T22" fmla="*/ 24 w 25"/>
              <a:gd name="T23" fmla="*/ 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24" y="5"/>
                </a:move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00" name="Oval 882"/>
          <p:cNvSpPr>
            <a:spLocks noChangeArrowheads="1"/>
          </p:cNvSpPr>
          <p:nvPr/>
        </p:nvSpPr>
        <p:spPr bwMode="auto">
          <a:xfrm>
            <a:off x="5041231" y="2679433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01" name="Freeform 883"/>
          <p:cNvSpPr/>
          <p:nvPr/>
        </p:nvSpPr>
        <p:spPr bwMode="auto">
          <a:xfrm>
            <a:off x="5126210" y="2757947"/>
            <a:ext cx="157026" cy="174576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02" name="Freeform 884"/>
          <p:cNvSpPr/>
          <p:nvPr/>
        </p:nvSpPr>
        <p:spPr bwMode="auto">
          <a:xfrm>
            <a:off x="5126210" y="2757947"/>
            <a:ext cx="157026" cy="174576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03" name="Oval 885"/>
          <p:cNvSpPr>
            <a:spLocks noChangeArrowheads="1"/>
          </p:cNvSpPr>
          <p:nvPr/>
        </p:nvSpPr>
        <p:spPr bwMode="auto">
          <a:xfrm>
            <a:off x="5464278" y="2683128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04" name="Freeform 886"/>
          <p:cNvSpPr>
            <a:spLocks noEditPoints="1"/>
          </p:cNvSpPr>
          <p:nvPr/>
        </p:nvSpPr>
        <p:spPr bwMode="auto">
          <a:xfrm>
            <a:off x="5641624" y="2838306"/>
            <a:ext cx="102529" cy="102529"/>
          </a:xfrm>
          <a:custGeom>
            <a:avLst/>
            <a:gdLst>
              <a:gd name="T0" fmla="*/ 16 w 111"/>
              <a:gd name="T1" fmla="*/ 17 h 111"/>
              <a:gd name="T2" fmla="*/ 16 w 111"/>
              <a:gd name="T3" fmla="*/ 95 h 111"/>
              <a:gd name="T4" fmla="*/ 94 w 111"/>
              <a:gd name="T5" fmla="*/ 95 h 111"/>
              <a:gd name="T6" fmla="*/ 94 w 111"/>
              <a:gd name="T7" fmla="*/ 17 h 111"/>
              <a:gd name="T8" fmla="*/ 16 w 111"/>
              <a:gd name="T9" fmla="*/ 17 h 111"/>
              <a:gd name="T10" fmla="*/ 0 w 111"/>
              <a:gd name="T11" fmla="*/ 0 h 111"/>
              <a:gd name="T12" fmla="*/ 111 w 111"/>
              <a:gd name="T13" fmla="*/ 0 h 111"/>
              <a:gd name="T14" fmla="*/ 111 w 111"/>
              <a:gd name="T15" fmla="*/ 111 h 111"/>
              <a:gd name="T16" fmla="*/ 0 w 111"/>
              <a:gd name="T17" fmla="*/ 111 h 111"/>
              <a:gd name="T18" fmla="*/ 0 w 111"/>
              <a:gd name="T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111">
                <a:moveTo>
                  <a:pt x="16" y="17"/>
                </a:moveTo>
                <a:lnTo>
                  <a:pt x="16" y="95"/>
                </a:lnTo>
                <a:lnTo>
                  <a:pt x="94" y="95"/>
                </a:lnTo>
                <a:lnTo>
                  <a:pt x="94" y="17"/>
                </a:lnTo>
                <a:lnTo>
                  <a:pt x="16" y="17"/>
                </a:lnTo>
                <a:close/>
                <a:moveTo>
                  <a:pt x="0" y="0"/>
                </a:moveTo>
                <a:lnTo>
                  <a:pt x="111" y="0"/>
                </a:lnTo>
                <a:lnTo>
                  <a:pt x="111" y="111"/>
                </a:lnTo>
                <a:lnTo>
                  <a:pt x="0" y="1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05" name="Freeform 887"/>
          <p:cNvSpPr/>
          <p:nvPr/>
        </p:nvSpPr>
        <p:spPr bwMode="auto">
          <a:xfrm>
            <a:off x="5683190" y="2857704"/>
            <a:ext cx="19397" cy="26787"/>
          </a:xfrm>
          <a:custGeom>
            <a:avLst/>
            <a:gdLst>
              <a:gd name="T0" fmla="*/ 21 w 21"/>
              <a:gd name="T1" fmla="*/ 29 h 29"/>
              <a:gd name="T2" fmla="*/ 9 w 21"/>
              <a:gd name="T3" fmla="*/ 22 h 29"/>
              <a:gd name="T4" fmla="*/ 0 w 21"/>
              <a:gd name="T5" fmla="*/ 29 h 29"/>
              <a:gd name="T6" fmla="*/ 0 w 21"/>
              <a:gd name="T7" fmla="*/ 0 h 29"/>
              <a:gd name="T8" fmla="*/ 21 w 21"/>
              <a:gd name="T9" fmla="*/ 0 h 29"/>
              <a:gd name="T10" fmla="*/ 21 w 21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29">
                <a:moveTo>
                  <a:pt x="21" y="29"/>
                </a:moveTo>
                <a:lnTo>
                  <a:pt x="9" y="22"/>
                </a:lnTo>
                <a:lnTo>
                  <a:pt x="0" y="29"/>
                </a:lnTo>
                <a:lnTo>
                  <a:pt x="0" y="0"/>
                </a:lnTo>
                <a:lnTo>
                  <a:pt x="21" y="0"/>
                </a:lnTo>
                <a:lnTo>
                  <a:pt x="21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06" name="Freeform 888"/>
          <p:cNvSpPr/>
          <p:nvPr/>
        </p:nvSpPr>
        <p:spPr bwMode="auto">
          <a:xfrm>
            <a:off x="5622227" y="2745015"/>
            <a:ext cx="17550" cy="24016"/>
          </a:xfrm>
          <a:custGeom>
            <a:avLst/>
            <a:gdLst>
              <a:gd name="T0" fmla="*/ 0 w 19"/>
              <a:gd name="T1" fmla="*/ 26 h 26"/>
              <a:gd name="T2" fmla="*/ 0 w 19"/>
              <a:gd name="T3" fmla="*/ 0 h 26"/>
              <a:gd name="T4" fmla="*/ 19 w 19"/>
              <a:gd name="T5" fmla="*/ 0 h 26"/>
              <a:gd name="T6" fmla="*/ 19 w 19"/>
              <a:gd name="T7" fmla="*/ 26 h 26"/>
              <a:gd name="T8" fmla="*/ 9 w 19"/>
              <a:gd name="T9" fmla="*/ 18 h 26"/>
              <a:gd name="T10" fmla="*/ 0 w 19"/>
              <a:gd name="T11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6">
                <a:moveTo>
                  <a:pt x="0" y="26"/>
                </a:moveTo>
                <a:lnTo>
                  <a:pt x="0" y="0"/>
                </a:lnTo>
                <a:lnTo>
                  <a:pt x="19" y="0"/>
                </a:lnTo>
                <a:lnTo>
                  <a:pt x="19" y="26"/>
                </a:lnTo>
                <a:lnTo>
                  <a:pt x="9" y="18"/>
                </a:lnTo>
                <a:lnTo>
                  <a:pt x="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07" name="Freeform 889"/>
          <p:cNvSpPr>
            <a:spLocks noEditPoints="1"/>
          </p:cNvSpPr>
          <p:nvPr/>
        </p:nvSpPr>
        <p:spPr bwMode="auto">
          <a:xfrm>
            <a:off x="5580661" y="2724694"/>
            <a:ext cx="99758" cy="100682"/>
          </a:xfrm>
          <a:custGeom>
            <a:avLst/>
            <a:gdLst>
              <a:gd name="T0" fmla="*/ 94 w 108"/>
              <a:gd name="T1" fmla="*/ 14 h 109"/>
              <a:gd name="T2" fmla="*/ 16 w 108"/>
              <a:gd name="T3" fmla="*/ 14 h 109"/>
              <a:gd name="T4" fmla="*/ 16 w 108"/>
              <a:gd name="T5" fmla="*/ 92 h 109"/>
              <a:gd name="T6" fmla="*/ 94 w 108"/>
              <a:gd name="T7" fmla="*/ 92 h 109"/>
              <a:gd name="T8" fmla="*/ 94 w 108"/>
              <a:gd name="T9" fmla="*/ 14 h 109"/>
              <a:gd name="T10" fmla="*/ 108 w 108"/>
              <a:gd name="T11" fmla="*/ 0 h 109"/>
              <a:gd name="T12" fmla="*/ 108 w 108"/>
              <a:gd name="T13" fmla="*/ 109 h 109"/>
              <a:gd name="T14" fmla="*/ 0 w 108"/>
              <a:gd name="T15" fmla="*/ 109 h 109"/>
              <a:gd name="T16" fmla="*/ 0 w 108"/>
              <a:gd name="T17" fmla="*/ 0 h 109"/>
              <a:gd name="T18" fmla="*/ 108 w 108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09">
                <a:moveTo>
                  <a:pt x="94" y="14"/>
                </a:moveTo>
                <a:lnTo>
                  <a:pt x="16" y="14"/>
                </a:lnTo>
                <a:lnTo>
                  <a:pt x="16" y="92"/>
                </a:lnTo>
                <a:lnTo>
                  <a:pt x="94" y="92"/>
                </a:lnTo>
                <a:lnTo>
                  <a:pt x="94" y="14"/>
                </a:lnTo>
                <a:close/>
                <a:moveTo>
                  <a:pt x="108" y="0"/>
                </a:moveTo>
                <a:lnTo>
                  <a:pt x="108" y="109"/>
                </a:lnTo>
                <a:lnTo>
                  <a:pt x="0" y="109"/>
                </a:lnTo>
                <a:lnTo>
                  <a:pt x="0" y="0"/>
                </a:lnTo>
                <a:lnTo>
                  <a:pt x="1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08" name="Freeform 890"/>
          <p:cNvSpPr>
            <a:spLocks noEditPoints="1"/>
          </p:cNvSpPr>
          <p:nvPr/>
        </p:nvSpPr>
        <p:spPr bwMode="auto">
          <a:xfrm>
            <a:off x="5519698" y="2838306"/>
            <a:ext cx="99758" cy="102529"/>
          </a:xfrm>
          <a:custGeom>
            <a:avLst/>
            <a:gdLst>
              <a:gd name="T0" fmla="*/ 0 w 108"/>
              <a:gd name="T1" fmla="*/ 0 h 111"/>
              <a:gd name="T2" fmla="*/ 108 w 108"/>
              <a:gd name="T3" fmla="*/ 0 h 111"/>
              <a:gd name="T4" fmla="*/ 108 w 108"/>
              <a:gd name="T5" fmla="*/ 111 h 111"/>
              <a:gd name="T6" fmla="*/ 0 w 108"/>
              <a:gd name="T7" fmla="*/ 111 h 111"/>
              <a:gd name="T8" fmla="*/ 0 w 108"/>
              <a:gd name="T9" fmla="*/ 0 h 111"/>
              <a:gd name="T10" fmla="*/ 92 w 108"/>
              <a:gd name="T11" fmla="*/ 95 h 111"/>
              <a:gd name="T12" fmla="*/ 92 w 108"/>
              <a:gd name="T13" fmla="*/ 17 h 111"/>
              <a:gd name="T14" fmla="*/ 14 w 108"/>
              <a:gd name="T15" fmla="*/ 17 h 111"/>
              <a:gd name="T16" fmla="*/ 14 w 108"/>
              <a:gd name="T17" fmla="*/ 95 h 111"/>
              <a:gd name="T18" fmla="*/ 92 w 108"/>
              <a:gd name="T19" fmla="*/ 9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11">
                <a:moveTo>
                  <a:pt x="0" y="0"/>
                </a:moveTo>
                <a:lnTo>
                  <a:pt x="108" y="0"/>
                </a:lnTo>
                <a:lnTo>
                  <a:pt x="108" y="111"/>
                </a:lnTo>
                <a:lnTo>
                  <a:pt x="0" y="111"/>
                </a:lnTo>
                <a:lnTo>
                  <a:pt x="0" y="0"/>
                </a:lnTo>
                <a:close/>
                <a:moveTo>
                  <a:pt x="92" y="95"/>
                </a:moveTo>
                <a:lnTo>
                  <a:pt x="92" y="17"/>
                </a:lnTo>
                <a:lnTo>
                  <a:pt x="14" y="17"/>
                </a:lnTo>
                <a:lnTo>
                  <a:pt x="14" y="95"/>
                </a:lnTo>
                <a:lnTo>
                  <a:pt x="92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09" name="Freeform 891"/>
          <p:cNvSpPr/>
          <p:nvPr/>
        </p:nvSpPr>
        <p:spPr bwMode="auto">
          <a:xfrm>
            <a:off x="5560340" y="2857704"/>
            <a:ext cx="17550" cy="26787"/>
          </a:xfrm>
          <a:custGeom>
            <a:avLst/>
            <a:gdLst>
              <a:gd name="T0" fmla="*/ 19 w 19"/>
              <a:gd name="T1" fmla="*/ 29 h 29"/>
              <a:gd name="T2" fmla="*/ 10 w 19"/>
              <a:gd name="T3" fmla="*/ 22 h 29"/>
              <a:gd name="T4" fmla="*/ 0 w 19"/>
              <a:gd name="T5" fmla="*/ 29 h 29"/>
              <a:gd name="T6" fmla="*/ 0 w 19"/>
              <a:gd name="T7" fmla="*/ 0 h 29"/>
              <a:gd name="T8" fmla="*/ 19 w 19"/>
              <a:gd name="T9" fmla="*/ 0 h 29"/>
              <a:gd name="T10" fmla="*/ 19 w 19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9">
                <a:moveTo>
                  <a:pt x="19" y="29"/>
                </a:moveTo>
                <a:lnTo>
                  <a:pt x="10" y="22"/>
                </a:lnTo>
                <a:lnTo>
                  <a:pt x="0" y="29"/>
                </a:lnTo>
                <a:lnTo>
                  <a:pt x="0" y="0"/>
                </a:lnTo>
                <a:lnTo>
                  <a:pt x="19" y="0"/>
                </a:ln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10" name="Oval 892"/>
          <p:cNvSpPr>
            <a:spLocks noChangeArrowheads="1"/>
          </p:cNvSpPr>
          <p:nvPr/>
        </p:nvSpPr>
        <p:spPr bwMode="auto">
          <a:xfrm>
            <a:off x="6325149" y="2676663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11" name="Freeform 893"/>
          <p:cNvSpPr/>
          <p:nvPr/>
        </p:nvSpPr>
        <p:spPr bwMode="auto">
          <a:xfrm>
            <a:off x="6462778" y="2735778"/>
            <a:ext cx="117308" cy="174576"/>
          </a:xfrm>
          <a:custGeom>
            <a:avLst/>
            <a:gdLst>
              <a:gd name="T0" fmla="*/ 44 w 54"/>
              <a:gd name="T1" fmla="*/ 56 h 80"/>
              <a:gd name="T2" fmla="*/ 54 w 54"/>
              <a:gd name="T3" fmla="*/ 65 h 80"/>
              <a:gd name="T4" fmla="*/ 17 w 54"/>
              <a:gd name="T5" fmla="*/ 65 h 80"/>
              <a:gd name="T6" fmla="*/ 17 w 54"/>
              <a:gd name="T7" fmla="*/ 68 h 80"/>
              <a:gd name="T8" fmla="*/ 54 w 54"/>
              <a:gd name="T9" fmla="*/ 68 h 80"/>
              <a:gd name="T10" fmla="*/ 54 w 54"/>
              <a:gd name="T11" fmla="*/ 72 h 80"/>
              <a:gd name="T12" fmla="*/ 23 w 54"/>
              <a:gd name="T13" fmla="*/ 72 h 80"/>
              <a:gd name="T14" fmla="*/ 23 w 54"/>
              <a:gd name="T15" fmla="*/ 75 h 80"/>
              <a:gd name="T16" fmla="*/ 54 w 54"/>
              <a:gd name="T17" fmla="*/ 75 h 80"/>
              <a:gd name="T18" fmla="*/ 54 w 54"/>
              <a:gd name="T19" fmla="*/ 80 h 80"/>
              <a:gd name="T20" fmla="*/ 0 w 54"/>
              <a:gd name="T21" fmla="*/ 80 h 80"/>
              <a:gd name="T22" fmla="*/ 0 w 54"/>
              <a:gd name="T23" fmla="*/ 70 h 80"/>
              <a:gd name="T24" fmla="*/ 12 w 54"/>
              <a:gd name="T25" fmla="*/ 56 h 80"/>
              <a:gd name="T26" fmla="*/ 43 w 54"/>
              <a:gd name="T27" fmla="*/ 56 h 80"/>
              <a:gd name="T28" fmla="*/ 1 w 54"/>
              <a:gd name="T29" fmla="*/ 1 h 80"/>
              <a:gd name="T30" fmla="*/ 2 w 54"/>
              <a:gd name="T31" fmla="*/ 0 h 80"/>
              <a:gd name="T32" fmla="*/ 44 w 54"/>
              <a:gd name="T33" fmla="*/ 5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" h="80">
                <a:moveTo>
                  <a:pt x="44" y="56"/>
                </a:moveTo>
                <a:cubicBezTo>
                  <a:pt x="44" y="56"/>
                  <a:pt x="54" y="58"/>
                  <a:pt x="54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8"/>
                  <a:pt x="17" y="68"/>
                  <a:pt x="17" y="68"/>
                </a:cubicBezTo>
                <a:cubicBezTo>
                  <a:pt x="54" y="68"/>
                  <a:pt x="54" y="68"/>
                  <a:pt x="54" y="68"/>
                </a:cubicBezTo>
                <a:cubicBezTo>
                  <a:pt x="54" y="69"/>
                  <a:pt x="54" y="71"/>
                  <a:pt x="54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5"/>
                  <a:pt x="23" y="75"/>
                  <a:pt x="23" y="75"/>
                </a:cubicBezTo>
                <a:cubicBezTo>
                  <a:pt x="54" y="75"/>
                  <a:pt x="54" y="75"/>
                  <a:pt x="54" y="75"/>
                </a:cubicBezTo>
                <a:cubicBezTo>
                  <a:pt x="54" y="78"/>
                  <a:pt x="54" y="80"/>
                  <a:pt x="54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70"/>
                  <a:pt x="0" y="70"/>
                  <a:pt x="0" y="70"/>
                </a:cubicBezTo>
                <a:cubicBezTo>
                  <a:pt x="12" y="56"/>
                  <a:pt x="12" y="56"/>
                  <a:pt x="12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2" y="0"/>
                </a:cubicBezTo>
                <a:lnTo>
                  <a:pt x="44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12" name="Freeform 894"/>
          <p:cNvSpPr/>
          <p:nvPr/>
        </p:nvSpPr>
        <p:spPr bwMode="auto">
          <a:xfrm>
            <a:off x="6493260" y="2914972"/>
            <a:ext cx="56345" cy="11084"/>
          </a:xfrm>
          <a:custGeom>
            <a:avLst/>
            <a:gdLst>
              <a:gd name="T0" fmla="*/ 26 w 26"/>
              <a:gd name="T1" fmla="*/ 5 h 5"/>
              <a:gd name="T2" fmla="*/ 0 w 26"/>
              <a:gd name="T3" fmla="*/ 5 h 5"/>
              <a:gd name="T4" fmla="*/ 3 w 26"/>
              <a:gd name="T5" fmla="*/ 0 h 5"/>
              <a:gd name="T6" fmla="*/ 23 w 26"/>
              <a:gd name="T7" fmla="*/ 0 h 5"/>
              <a:gd name="T8" fmla="*/ 26 w 2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5">
                <a:moveTo>
                  <a:pt x="2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2"/>
                  <a:pt x="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2"/>
                  <a:pt x="25" y="3"/>
                  <a:pt x="2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13" name="Freeform 895"/>
          <p:cNvSpPr>
            <a:spLocks noEditPoints="1"/>
          </p:cNvSpPr>
          <p:nvPr/>
        </p:nvSpPr>
        <p:spPr bwMode="auto">
          <a:xfrm>
            <a:off x="6541290" y="2940836"/>
            <a:ext cx="25863" cy="26787"/>
          </a:xfrm>
          <a:custGeom>
            <a:avLst/>
            <a:gdLst>
              <a:gd name="T0" fmla="*/ 9 w 12"/>
              <a:gd name="T1" fmla="*/ 6 h 12"/>
              <a:gd name="T2" fmla="*/ 6 w 12"/>
              <a:gd name="T3" fmla="*/ 3 h 12"/>
              <a:gd name="T4" fmla="*/ 3 w 12"/>
              <a:gd name="T5" fmla="*/ 6 h 12"/>
              <a:gd name="T6" fmla="*/ 6 w 12"/>
              <a:gd name="T7" fmla="*/ 9 h 12"/>
              <a:gd name="T8" fmla="*/ 9 w 12"/>
              <a:gd name="T9" fmla="*/ 6 h 12"/>
              <a:gd name="T10" fmla="*/ 6 w 12"/>
              <a:gd name="T11" fmla="*/ 12 h 12"/>
              <a:gd name="T12" fmla="*/ 0 w 12"/>
              <a:gd name="T13" fmla="*/ 6 h 12"/>
              <a:gd name="T14" fmla="*/ 6 w 12"/>
              <a:gd name="T15" fmla="*/ 0 h 12"/>
              <a:gd name="T16" fmla="*/ 12 w 12"/>
              <a:gd name="T17" fmla="*/ 6 h 12"/>
              <a:gd name="T18" fmla="*/ 6 w 12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" h="12">
                <a:moveTo>
                  <a:pt x="9" y="6"/>
                </a:moveTo>
                <a:cubicBezTo>
                  <a:pt x="9" y="4"/>
                  <a:pt x="8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8"/>
                  <a:pt x="4" y="9"/>
                  <a:pt x="6" y="9"/>
                </a:cubicBezTo>
                <a:cubicBezTo>
                  <a:pt x="8" y="9"/>
                  <a:pt x="9" y="8"/>
                  <a:pt x="9" y="6"/>
                </a:cubicBezTo>
                <a:close/>
                <a:moveTo>
                  <a:pt x="6" y="12"/>
                </a:moveTo>
                <a:cubicBezTo>
                  <a:pt x="3" y="12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9"/>
                  <a:pt x="9" y="12"/>
                  <a:pt x="6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14" name="Freeform 896"/>
          <p:cNvSpPr/>
          <p:nvPr/>
        </p:nvSpPr>
        <p:spPr bwMode="auto">
          <a:xfrm>
            <a:off x="6462778" y="2932522"/>
            <a:ext cx="117308" cy="21245"/>
          </a:xfrm>
          <a:custGeom>
            <a:avLst/>
            <a:gdLst>
              <a:gd name="T0" fmla="*/ 42 w 54"/>
              <a:gd name="T1" fmla="*/ 1 h 10"/>
              <a:gd name="T2" fmla="*/ 34 w 54"/>
              <a:gd name="T3" fmla="*/ 10 h 10"/>
              <a:gd name="T4" fmla="*/ 20 w 54"/>
              <a:gd name="T5" fmla="*/ 10 h 10"/>
              <a:gd name="T6" fmla="*/ 11 w 54"/>
              <a:gd name="T7" fmla="*/ 1 h 10"/>
              <a:gd name="T8" fmla="*/ 3 w 54"/>
              <a:gd name="T9" fmla="*/ 10 h 10"/>
              <a:gd name="T10" fmla="*/ 0 w 54"/>
              <a:gd name="T11" fmla="*/ 10 h 10"/>
              <a:gd name="T12" fmla="*/ 0 w 54"/>
              <a:gd name="T13" fmla="*/ 0 h 10"/>
              <a:gd name="T14" fmla="*/ 54 w 54"/>
              <a:gd name="T15" fmla="*/ 0 h 10"/>
              <a:gd name="T16" fmla="*/ 54 w 54"/>
              <a:gd name="T17" fmla="*/ 10 h 10"/>
              <a:gd name="T18" fmla="*/ 51 w 54"/>
              <a:gd name="T19" fmla="*/ 10 h 10"/>
              <a:gd name="T20" fmla="*/ 42 w 54"/>
              <a:gd name="T21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" h="10">
                <a:moveTo>
                  <a:pt x="42" y="1"/>
                </a:moveTo>
                <a:cubicBezTo>
                  <a:pt x="37" y="1"/>
                  <a:pt x="34" y="5"/>
                  <a:pt x="34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5"/>
                  <a:pt x="16" y="1"/>
                  <a:pt x="11" y="1"/>
                </a:cubicBezTo>
                <a:cubicBezTo>
                  <a:pt x="6" y="1"/>
                  <a:pt x="3" y="5"/>
                  <a:pt x="3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10"/>
                  <a:pt x="54" y="10"/>
                  <a:pt x="54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5"/>
                  <a:pt x="47" y="1"/>
                  <a:pt x="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15" name="Freeform 897"/>
          <p:cNvSpPr>
            <a:spLocks noEditPoints="1"/>
          </p:cNvSpPr>
          <p:nvPr/>
        </p:nvSpPr>
        <p:spPr bwMode="auto">
          <a:xfrm>
            <a:off x="6475709" y="2940836"/>
            <a:ext cx="24016" cy="26787"/>
          </a:xfrm>
          <a:custGeom>
            <a:avLst/>
            <a:gdLst>
              <a:gd name="T0" fmla="*/ 5 w 11"/>
              <a:gd name="T1" fmla="*/ 3 h 12"/>
              <a:gd name="T2" fmla="*/ 2 w 11"/>
              <a:gd name="T3" fmla="*/ 6 h 12"/>
              <a:gd name="T4" fmla="*/ 5 w 11"/>
              <a:gd name="T5" fmla="*/ 9 h 12"/>
              <a:gd name="T6" fmla="*/ 8 w 11"/>
              <a:gd name="T7" fmla="*/ 6 h 12"/>
              <a:gd name="T8" fmla="*/ 5 w 11"/>
              <a:gd name="T9" fmla="*/ 3 h 12"/>
              <a:gd name="T10" fmla="*/ 11 w 11"/>
              <a:gd name="T11" fmla="*/ 6 h 12"/>
              <a:gd name="T12" fmla="*/ 5 w 11"/>
              <a:gd name="T13" fmla="*/ 12 h 12"/>
              <a:gd name="T14" fmla="*/ 0 w 11"/>
              <a:gd name="T15" fmla="*/ 6 h 12"/>
              <a:gd name="T16" fmla="*/ 5 w 11"/>
              <a:gd name="T17" fmla="*/ 0 h 12"/>
              <a:gd name="T18" fmla="*/ 11 w 11"/>
              <a:gd name="T1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2">
                <a:moveTo>
                  <a:pt x="5" y="3"/>
                </a:moveTo>
                <a:cubicBezTo>
                  <a:pt x="4" y="3"/>
                  <a:pt x="2" y="4"/>
                  <a:pt x="2" y="6"/>
                </a:cubicBezTo>
                <a:cubicBezTo>
                  <a:pt x="2" y="8"/>
                  <a:pt x="4" y="9"/>
                  <a:pt x="5" y="9"/>
                </a:cubicBezTo>
                <a:cubicBezTo>
                  <a:pt x="7" y="9"/>
                  <a:pt x="8" y="8"/>
                  <a:pt x="8" y="6"/>
                </a:cubicBezTo>
                <a:cubicBezTo>
                  <a:pt x="8" y="4"/>
                  <a:pt x="7" y="3"/>
                  <a:pt x="5" y="3"/>
                </a:cubicBezTo>
                <a:close/>
                <a:moveTo>
                  <a:pt x="11" y="6"/>
                </a:moveTo>
                <a:cubicBezTo>
                  <a:pt x="11" y="9"/>
                  <a:pt x="8" y="12"/>
                  <a:pt x="5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8" y="0"/>
                  <a:pt x="11" y="3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16" name="Freeform 898"/>
          <p:cNvSpPr>
            <a:spLocks noEditPoints="1"/>
          </p:cNvSpPr>
          <p:nvPr/>
        </p:nvSpPr>
        <p:spPr bwMode="auto">
          <a:xfrm>
            <a:off x="6405509" y="2709915"/>
            <a:ext cx="107147" cy="174576"/>
          </a:xfrm>
          <a:custGeom>
            <a:avLst/>
            <a:gdLst>
              <a:gd name="T0" fmla="*/ 23 w 49"/>
              <a:gd name="T1" fmla="*/ 9 h 80"/>
              <a:gd name="T2" fmla="*/ 20 w 49"/>
              <a:gd name="T3" fmla="*/ 6 h 80"/>
              <a:gd name="T4" fmla="*/ 17 w 49"/>
              <a:gd name="T5" fmla="*/ 9 h 80"/>
              <a:gd name="T6" fmla="*/ 20 w 49"/>
              <a:gd name="T7" fmla="*/ 12 h 80"/>
              <a:gd name="T8" fmla="*/ 23 w 49"/>
              <a:gd name="T9" fmla="*/ 9 h 80"/>
              <a:gd name="T10" fmla="*/ 22 w 49"/>
              <a:gd name="T11" fmla="*/ 0 h 80"/>
              <a:gd name="T12" fmla="*/ 25 w 49"/>
              <a:gd name="T13" fmla="*/ 8 h 80"/>
              <a:gd name="T14" fmla="*/ 28 w 49"/>
              <a:gd name="T15" fmla="*/ 12 h 80"/>
              <a:gd name="T16" fmla="*/ 27 w 49"/>
              <a:gd name="T17" fmla="*/ 13 h 80"/>
              <a:gd name="T18" fmla="*/ 49 w 49"/>
              <a:gd name="T19" fmla="*/ 63 h 80"/>
              <a:gd name="T20" fmla="*/ 34 w 49"/>
              <a:gd name="T21" fmla="*/ 64 h 80"/>
              <a:gd name="T22" fmla="*/ 26 w 49"/>
              <a:gd name="T23" fmla="*/ 74 h 80"/>
              <a:gd name="T24" fmla="*/ 15 w 49"/>
              <a:gd name="T25" fmla="*/ 14 h 80"/>
              <a:gd name="T26" fmla="*/ 15 w 49"/>
              <a:gd name="T27" fmla="*/ 14 h 80"/>
              <a:gd name="T28" fmla="*/ 9 w 49"/>
              <a:gd name="T29" fmla="*/ 14 h 80"/>
              <a:gd name="T30" fmla="*/ 9 w 49"/>
              <a:gd name="T31" fmla="*/ 79 h 80"/>
              <a:gd name="T32" fmla="*/ 8 w 49"/>
              <a:gd name="T33" fmla="*/ 80 h 80"/>
              <a:gd name="T34" fmla="*/ 7 w 49"/>
              <a:gd name="T35" fmla="*/ 79 h 80"/>
              <a:gd name="T36" fmla="*/ 7 w 49"/>
              <a:gd name="T37" fmla="*/ 14 h 80"/>
              <a:gd name="T38" fmla="*/ 2 w 49"/>
              <a:gd name="T39" fmla="*/ 14 h 80"/>
              <a:gd name="T40" fmla="*/ 0 w 49"/>
              <a:gd name="T41" fmla="*/ 12 h 80"/>
              <a:gd name="T42" fmla="*/ 2 w 49"/>
              <a:gd name="T43" fmla="*/ 10 h 80"/>
              <a:gd name="T44" fmla="*/ 14 w 49"/>
              <a:gd name="T45" fmla="*/ 10 h 80"/>
              <a:gd name="T46" fmla="*/ 12 w 49"/>
              <a:gd name="T47" fmla="*/ 0 h 80"/>
              <a:gd name="T48" fmla="*/ 22 w 49"/>
              <a:gd name="T4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9" h="80">
                <a:moveTo>
                  <a:pt x="23" y="9"/>
                </a:moveTo>
                <a:cubicBezTo>
                  <a:pt x="23" y="8"/>
                  <a:pt x="22" y="6"/>
                  <a:pt x="20" y="6"/>
                </a:cubicBezTo>
                <a:cubicBezTo>
                  <a:pt x="19" y="6"/>
                  <a:pt x="17" y="8"/>
                  <a:pt x="17" y="9"/>
                </a:cubicBezTo>
                <a:cubicBezTo>
                  <a:pt x="17" y="11"/>
                  <a:pt x="19" y="12"/>
                  <a:pt x="20" y="12"/>
                </a:cubicBezTo>
                <a:cubicBezTo>
                  <a:pt x="22" y="12"/>
                  <a:pt x="23" y="11"/>
                  <a:pt x="23" y="9"/>
                </a:cubicBezTo>
                <a:close/>
                <a:moveTo>
                  <a:pt x="22" y="0"/>
                </a:moveTo>
                <a:cubicBezTo>
                  <a:pt x="25" y="8"/>
                  <a:pt x="25" y="8"/>
                  <a:pt x="25" y="8"/>
                </a:cubicBezTo>
                <a:cubicBezTo>
                  <a:pt x="28" y="12"/>
                  <a:pt x="28" y="12"/>
                  <a:pt x="28" y="12"/>
                </a:cubicBezTo>
                <a:cubicBezTo>
                  <a:pt x="27" y="13"/>
                  <a:pt x="27" y="13"/>
                  <a:pt x="27" y="13"/>
                </a:cubicBezTo>
                <a:cubicBezTo>
                  <a:pt x="49" y="63"/>
                  <a:pt x="49" y="63"/>
                  <a:pt x="49" y="63"/>
                </a:cubicBezTo>
                <a:cubicBezTo>
                  <a:pt x="34" y="64"/>
                  <a:pt x="34" y="64"/>
                  <a:pt x="34" y="64"/>
                </a:cubicBezTo>
                <a:cubicBezTo>
                  <a:pt x="26" y="74"/>
                  <a:pt x="26" y="74"/>
                  <a:pt x="26" y="7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79"/>
                  <a:pt x="9" y="79"/>
                  <a:pt x="9" y="79"/>
                </a:cubicBezTo>
                <a:cubicBezTo>
                  <a:pt x="9" y="79"/>
                  <a:pt x="9" y="80"/>
                  <a:pt x="8" y="80"/>
                </a:cubicBezTo>
                <a:cubicBezTo>
                  <a:pt x="8" y="80"/>
                  <a:pt x="7" y="79"/>
                  <a:pt x="7" y="79"/>
                </a:cubicBezTo>
                <a:cubicBezTo>
                  <a:pt x="7" y="14"/>
                  <a:pt x="7" y="14"/>
                  <a:pt x="7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3"/>
                  <a:pt x="0" y="12"/>
                </a:cubicBezTo>
                <a:cubicBezTo>
                  <a:pt x="0" y="11"/>
                  <a:pt x="1" y="10"/>
                  <a:pt x="2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2" y="0"/>
                  <a:pt x="12" y="0"/>
                  <a:pt x="12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17" name="Freeform 899"/>
          <p:cNvSpPr>
            <a:spLocks noEditPoints="1"/>
          </p:cNvSpPr>
          <p:nvPr/>
        </p:nvSpPr>
        <p:spPr bwMode="auto">
          <a:xfrm>
            <a:off x="6386112" y="2890956"/>
            <a:ext cx="67429" cy="41566"/>
          </a:xfrm>
          <a:custGeom>
            <a:avLst/>
            <a:gdLst>
              <a:gd name="T0" fmla="*/ 12 w 73"/>
              <a:gd name="T1" fmla="*/ 38 h 45"/>
              <a:gd name="T2" fmla="*/ 19 w 73"/>
              <a:gd name="T3" fmla="*/ 38 h 45"/>
              <a:gd name="T4" fmla="*/ 19 w 73"/>
              <a:gd name="T5" fmla="*/ 7 h 45"/>
              <a:gd name="T6" fmla="*/ 12 w 73"/>
              <a:gd name="T7" fmla="*/ 7 h 45"/>
              <a:gd name="T8" fmla="*/ 12 w 73"/>
              <a:gd name="T9" fmla="*/ 38 h 45"/>
              <a:gd name="T10" fmla="*/ 73 w 73"/>
              <a:gd name="T11" fmla="*/ 45 h 45"/>
              <a:gd name="T12" fmla="*/ 0 w 73"/>
              <a:gd name="T13" fmla="*/ 45 h 45"/>
              <a:gd name="T14" fmla="*/ 0 w 73"/>
              <a:gd name="T15" fmla="*/ 0 h 45"/>
              <a:gd name="T16" fmla="*/ 73 w 73"/>
              <a:gd name="T17" fmla="*/ 0 h 45"/>
              <a:gd name="T18" fmla="*/ 73 w 73"/>
              <a:gd name="T19" fmla="*/ 45 h 45"/>
              <a:gd name="T20" fmla="*/ 45 w 73"/>
              <a:gd name="T21" fmla="*/ 7 h 45"/>
              <a:gd name="T22" fmla="*/ 40 w 73"/>
              <a:gd name="T23" fmla="*/ 7 h 45"/>
              <a:gd name="T24" fmla="*/ 40 w 73"/>
              <a:gd name="T25" fmla="*/ 38 h 45"/>
              <a:gd name="T26" fmla="*/ 45 w 73"/>
              <a:gd name="T27" fmla="*/ 38 h 45"/>
              <a:gd name="T28" fmla="*/ 45 w 73"/>
              <a:gd name="T29" fmla="*/ 7 h 45"/>
              <a:gd name="T30" fmla="*/ 26 w 73"/>
              <a:gd name="T31" fmla="*/ 38 h 45"/>
              <a:gd name="T32" fmla="*/ 31 w 73"/>
              <a:gd name="T33" fmla="*/ 38 h 45"/>
              <a:gd name="T34" fmla="*/ 31 w 73"/>
              <a:gd name="T35" fmla="*/ 7 h 45"/>
              <a:gd name="T36" fmla="*/ 26 w 73"/>
              <a:gd name="T37" fmla="*/ 7 h 45"/>
              <a:gd name="T38" fmla="*/ 26 w 73"/>
              <a:gd name="T39" fmla="*/ 38 h 45"/>
              <a:gd name="T40" fmla="*/ 59 w 73"/>
              <a:gd name="T41" fmla="*/ 7 h 45"/>
              <a:gd name="T42" fmla="*/ 54 w 73"/>
              <a:gd name="T43" fmla="*/ 7 h 45"/>
              <a:gd name="T44" fmla="*/ 54 w 73"/>
              <a:gd name="T45" fmla="*/ 38 h 45"/>
              <a:gd name="T46" fmla="*/ 59 w 73"/>
              <a:gd name="T47" fmla="*/ 38 h 45"/>
              <a:gd name="T48" fmla="*/ 59 w 73"/>
              <a:gd name="T49" fmla="*/ 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" h="45">
                <a:moveTo>
                  <a:pt x="12" y="38"/>
                </a:moveTo>
                <a:lnTo>
                  <a:pt x="19" y="38"/>
                </a:lnTo>
                <a:lnTo>
                  <a:pt x="19" y="7"/>
                </a:lnTo>
                <a:lnTo>
                  <a:pt x="12" y="7"/>
                </a:lnTo>
                <a:lnTo>
                  <a:pt x="12" y="38"/>
                </a:lnTo>
                <a:close/>
                <a:moveTo>
                  <a:pt x="73" y="45"/>
                </a:moveTo>
                <a:lnTo>
                  <a:pt x="0" y="45"/>
                </a:lnTo>
                <a:lnTo>
                  <a:pt x="0" y="0"/>
                </a:lnTo>
                <a:lnTo>
                  <a:pt x="73" y="0"/>
                </a:lnTo>
                <a:lnTo>
                  <a:pt x="73" y="45"/>
                </a:lnTo>
                <a:close/>
                <a:moveTo>
                  <a:pt x="45" y="7"/>
                </a:moveTo>
                <a:lnTo>
                  <a:pt x="40" y="7"/>
                </a:lnTo>
                <a:lnTo>
                  <a:pt x="40" y="38"/>
                </a:lnTo>
                <a:lnTo>
                  <a:pt x="45" y="38"/>
                </a:lnTo>
                <a:lnTo>
                  <a:pt x="45" y="7"/>
                </a:lnTo>
                <a:close/>
                <a:moveTo>
                  <a:pt x="26" y="38"/>
                </a:moveTo>
                <a:lnTo>
                  <a:pt x="31" y="38"/>
                </a:lnTo>
                <a:lnTo>
                  <a:pt x="31" y="7"/>
                </a:lnTo>
                <a:lnTo>
                  <a:pt x="26" y="7"/>
                </a:lnTo>
                <a:lnTo>
                  <a:pt x="26" y="38"/>
                </a:lnTo>
                <a:close/>
                <a:moveTo>
                  <a:pt x="59" y="7"/>
                </a:moveTo>
                <a:lnTo>
                  <a:pt x="54" y="7"/>
                </a:lnTo>
                <a:lnTo>
                  <a:pt x="54" y="38"/>
                </a:lnTo>
                <a:lnTo>
                  <a:pt x="59" y="38"/>
                </a:lnTo>
                <a:lnTo>
                  <a:pt x="5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18" name="Oval 900"/>
          <p:cNvSpPr>
            <a:spLocks noChangeArrowheads="1"/>
          </p:cNvSpPr>
          <p:nvPr/>
        </p:nvSpPr>
        <p:spPr bwMode="auto">
          <a:xfrm>
            <a:off x="5896560" y="2679433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19" name="Freeform 901"/>
          <p:cNvSpPr/>
          <p:nvPr/>
        </p:nvSpPr>
        <p:spPr bwMode="auto">
          <a:xfrm>
            <a:off x="5947363" y="2854009"/>
            <a:ext cx="229073" cy="89597"/>
          </a:xfrm>
          <a:custGeom>
            <a:avLst/>
            <a:gdLst>
              <a:gd name="T0" fmla="*/ 49 w 105"/>
              <a:gd name="T1" fmla="*/ 41 h 41"/>
              <a:gd name="T2" fmla="*/ 0 w 105"/>
              <a:gd name="T3" fmla="*/ 22 h 41"/>
              <a:gd name="T4" fmla="*/ 38 w 105"/>
              <a:gd name="T5" fmla="*/ 0 h 41"/>
              <a:gd name="T6" fmla="*/ 52 w 105"/>
              <a:gd name="T7" fmla="*/ 25 h 41"/>
              <a:gd name="T8" fmla="*/ 67 w 105"/>
              <a:gd name="T9" fmla="*/ 0 h 41"/>
              <a:gd name="T10" fmla="*/ 105 w 105"/>
              <a:gd name="T11" fmla="*/ 22 h 41"/>
              <a:gd name="T12" fmla="*/ 56 w 105"/>
              <a:gd name="T13" fmla="*/ 41 h 41"/>
              <a:gd name="T14" fmla="*/ 49 w 105"/>
              <a:gd name="T15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41">
                <a:moveTo>
                  <a:pt x="49" y="41"/>
                </a:moveTo>
                <a:cubicBezTo>
                  <a:pt x="4" y="41"/>
                  <a:pt x="0" y="22"/>
                  <a:pt x="0" y="22"/>
                </a:cubicBezTo>
                <a:cubicBezTo>
                  <a:pt x="3" y="7"/>
                  <a:pt x="25" y="2"/>
                  <a:pt x="38" y="0"/>
                </a:cubicBezTo>
                <a:cubicBezTo>
                  <a:pt x="52" y="25"/>
                  <a:pt x="52" y="25"/>
                  <a:pt x="52" y="25"/>
                </a:cubicBezTo>
                <a:cubicBezTo>
                  <a:pt x="67" y="0"/>
                  <a:pt x="67" y="0"/>
                  <a:pt x="67" y="0"/>
                </a:cubicBezTo>
                <a:cubicBezTo>
                  <a:pt x="80" y="2"/>
                  <a:pt x="102" y="7"/>
                  <a:pt x="105" y="22"/>
                </a:cubicBezTo>
                <a:cubicBezTo>
                  <a:pt x="105" y="22"/>
                  <a:pt x="101" y="41"/>
                  <a:pt x="56" y="41"/>
                </a:cubicBezTo>
                <a:lnTo>
                  <a:pt x="49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20" name="Freeform 902"/>
          <p:cNvSpPr/>
          <p:nvPr/>
        </p:nvSpPr>
        <p:spPr bwMode="auto">
          <a:xfrm>
            <a:off x="6110855" y="2775496"/>
            <a:ext cx="11084" cy="48032"/>
          </a:xfrm>
          <a:custGeom>
            <a:avLst/>
            <a:gdLst>
              <a:gd name="T0" fmla="*/ 12 w 12"/>
              <a:gd name="T1" fmla="*/ 11 h 52"/>
              <a:gd name="T2" fmla="*/ 12 w 12"/>
              <a:gd name="T3" fmla="*/ 42 h 52"/>
              <a:gd name="T4" fmla="*/ 0 w 12"/>
              <a:gd name="T5" fmla="*/ 52 h 52"/>
              <a:gd name="T6" fmla="*/ 0 w 12"/>
              <a:gd name="T7" fmla="*/ 40 h 52"/>
              <a:gd name="T8" fmla="*/ 5 w 12"/>
              <a:gd name="T9" fmla="*/ 37 h 52"/>
              <a:gd name="T10" fmla="*/ 5 w 12"/>
              <a:gd name="T11" fmla="*/ 0 h 52"/>
              <a:gd name="T12" fmla="*/ 12 w 12"/>
              <a:gd name="T13" fmla="*/ 1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52">
                <a:moveTo>
                  <a:pt x="12" y="11"/>
                </a:moveTo>
                <a:lnTo>
                  <a:pt x="12" y="42"/>
                </a:lnTo>
                <a:lnTo>
                  <a:pt x="0" y="52"/>
                </a:lnTo>
                <a:lnTo>
                  <a:pt x="0" y="40"/>
                </a:lnTo>
                <a:lnTo>
                  <a:pt x="5" y="37"/>
                </a:lnTo>
                <a:lnTo>
                  <a:pt x="5" y="0"/>
                </a:lnTo>
                <a:lnTo>
                  <a:pt x="12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21" name="Freeform 903"/>
          <p:cNvSpPr/>
          <p:nvPr/>
        </p:nvSpPr>
        <p:spPr bwMode="auto">
          <a:xfrm>
            <a:off x="6014792" y="2733931"/>
            <a:ext cx="94216" cy="120079"/>
          </a:xfrm>
          <a:custGeom>
            <a:avLst/>
            <a:gdLst>
              <a:gd name="T0" fmla="*/ 21 w 43"/>
              <a:gd name="T1" fmla="*/ 55 h 55"/>
              <a:gd name="T2" fmla="*/ 0 w 43"/>
              <a:gd name="T3" fmla="*/ 28 h 55"/>
              <a:gd name="T4" fmla="*/ 21 w 43"/>
              <a:gd name="T5" fmla="*/ 0 h 55"/>
              <a:gd name="T6" fmla="*/ 43 w 43"/>
              <a:gd name="T7" fmla="*/ 28 h 55"/>
              <a:gd name="T8" fmla="*/ 41 w 43"/>
              <a:gd name="T9" fmla="*/ 37 h 55"/>
              <a:gd name="T10" fmla="*/ 32 w 43"/>
              <a:gd name="T11" fmla="*/ 40 h 55"/>
              <a:gd name="T12" fmla="*/ 25 w 43"/>
              <a:gd name="T13" fmla="*/ 34 h 55"/>
              <a:gd name="T14" fmla="*/ 18 w 43"/>
              <a:gd name="T15" fmla="*/ 42 h 55"/>
              <a:gd name="T16" fmla="*/ 25 w 43"/>
              <a:gd name="T17" fmla="*/ 49 h 55"/>
              <a:gd name="T18" fmla="*/ 32 w 43"/>
              <a:gd name="T19" fmla="*/ 44 h 55"/>
              <a:gd name="T20" fmla="*/ 39 w 43"/>
              <a:gd name="T21" fmla="*/ 41 h 55"/>
              <a:gd name="T22" fmla="*/ 21 w 43"/>
              <a:gd name="T23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55">
                <a:moveTo>
                  <a:pt x="21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6" y="0"/>
                  <a:pt x="21" y="0"/>
                </a:cubicBezTo>
                <a:cubicBezTo>
                  <a:pt x="37" y="0"/>
                  <a:pt x="43" y="13"/>
                  <a:pt x="43" y="28"/>
                </a:cubicBezTo>
                <a:cubicBezTo>
                  <a:pt x="43" y="31"/>
                  <a:pt x="42" y="34"/>
                  <a:pt x="41" y="37"/>
                </a:cubicBezTo>
                <a:cubicBezTo>
                  <a:pt x="32" y="40"/>
                  <a:pt x="32" y="40"/>
                  <a:pt x="32" y="40"/>
                </a:cubicBezTo>
                <a:cubicBezTo>
                  <a:pt x="31" y="37"/>
                  <a:pt x="29" y="34"/>
                  <a:pt x="25" y="34"/>
                </a:cubicBezTo>
                <a:cubicBezTo>
                  <a:pt x="21" y="34"/>
                  <a:pt x="18" y="37"/>
                  <a:pt x="18" y="42"/>
                </a:cubicBezTo>
                <a:cubicBezTo>
                  <a:pt x="18" y="46"/>
                  <a:pt x="21" y="49"/>
                  <a:pt x="25" y="49"/>
                </a:cubicBezTo>
                <a:cubicBezTo>
                  <a:pt x="28" y="49"/>
                  <a:pt x="31" y="47"/>
                  <a:pt x="32" y="44"/>
                </a:cubicBezTo>
                <a:cubicBezTo>
                  <a:pt x="39" y="41"/>
                  <a:pt x="39" y="41"/>
                  <a:pt x="39" y="41"/>
                </a:cubicBezTo>
                <a:cubicBezTo>
                  <a:pt x="35" y="49"/>
                  <a:pt x="28" y="55"/>
                  <a:pt x="21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22" name="Oval 904"/>
          <p:cNvSpPr>
            <a:spLocks noChangeArrowheads="1"/>
          </p:cNvSpPr>
          <p:nvPr/>
        </p:nvSpPr>
        <p:spPr bwMode="auto">
          <a:xfrm>
            <a:off x="6757432" y="2681280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23" name="Freeform 905"/>
          <p:cNvSpPr/>
          <p:nvPr/>
        </p:nvSpPr>
        <p:spPr bwMode="auto">
          <a:xfrm>
            <a:off x="6835945" y="2881720"/>
            <a:ext cx="137629" cy="57269"/>
          </a:xfrm>
          <a:custGeom>
            <a:avLst/>
            <a:gdLst>
              <a:gd name="T0" fmla="*/ 149 w 149"/>
              <a:gd name="T1" fmla="*/ 50 h 62"/>
              <a:gd name="T2" fmla="*/ 113 w 149"/>
              <a:gd name="T3" fmla="*/ 62 h 62"/>
              <a:gd name="T4" fmla="*/ 0 w 149"/>
              <a:gd name="T5" fmla="*/ 62 h 62"/>
              <a:gd name="T6" fmla="*/ 83 w 149"/>
              <a:gd name="T7" fmla="*/ 12 h 62"/>
              <a:gd name="T8" fmla="*/ 12 w 149"/>
              <a:gd name="T9" fmla="*/ 12 h 62"/>
              <a:gd name="T10" fmla="*/ 0 w 149"/>
              <a:gd name="T11" fmla="*/ 0 h 62"/>
              <a:gd name="T12" fmla="*/ 120 w 149"/>
              <a:gd name="T13" fmla="*/ 0 h 62"/>
              <a:gd name="T14" fmla="*/ 40 w 149"/>
              <a:gd name="T15" fmla="*/ 50 h 62"/>
              <a:gd name="T16" fmla="*/ 149 w 149"/>
              <a:gd name="T17" fmla="*/ 5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62">
                <a:moveTo>
                  <a:pt x="149" y="50"/>
                </a:moveTo>
                <a:lnTo>
                  <a:pt x="113" y="62"/>
                </a:lnTo>
                <a:lnTo>
                  <a:pt x="0" y="62"/>
                </a:lnTo>
                <a:lnTo>
                  <a:pt x="83" y="12"/>
                </a:lnTo>
                <a:lnTo>
                  <a:pt x="12" y="12"/>
                </a:lnTo>
                <a:lnTo>
                  <a:pt x="0" y="0"/>
                </a:lnTo>
                <a:lnTo>
                  <a:pt x="120" y="0"/>
                </a:lnTo>
                <a:lnTo>
                  <a:pt x="40" y="50"/>
                </a:lnTo>
                <a:lnTo>
                  <a:pt x="149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24" name="Freeform 906"/>
          <p:cNvSpPr>
            <a:spLocks noEditPoints="1"/>
          </p:cNvSpPr>
          <p:nvPr/>
        </p:nvSpPr>
        <p:spPr bwMode="auto">
          <a:xfrm>
            <a:off x="6919077" y="2753327"/>
            <a:ext cx="128392" cy="174576"/>
          </a:xfrm>
          <a:custGeom>
            <a:avLst/>
            <a:gdLst>
              <a:gd name="T0" fmla="*/ 0 w 59"/>
              <a:gd name="T1" fmla="*/ 30 h 80"/>
              <a:gd name="T2" fmla="*/ 29 w 59"/>
              <a:gd name="T3" fmla="*/ 0 h 80"/>
              <a:gd name="T4" fmla="*/ 59 w 59"/>
              <a:gd name="T5" fmla="*/ 30 h 80"/>
              <a:gd name="T6" fmla="*/ 41 w 59"/>
              <a:gd name="T7" fmla="*/ 57 h 80"/>
              <a:gd name="T8" fmla="*/ 29 w 59"/>
              <a:gd name="T9" fmla="*/ 80 h 80"/>
              <a:gd name="T10" fmla="*/ 18 w 59"/>
              <a:gd name="T11" fmla="*/ 57 h 80"/>
              <a:gd name="T12" fmla="*/ 0 w 59"/>
              <a:gd name="T13" fmla="*/ 30 h 80"/>
              <a:gd name="T14" fmla="*/ 46 w 59"/>
              <a:gd name="T15" fmla="*/ 30 h 80"/>
              <a:gd name="T16" fmla="*/ 29 w 59"/>
              <a:gd name="T17" fmla="*/ 14 h 80"/>
              <a:gd name="T18" fmla="*/ 13 w 59"/>
              <a:gd name="T19" fmla="*/ 30 h 80"/>
              <a:gd name="T20" fmla="*/ 29 w 59"/>
              <a:gd name="T21" fmla="*/ 47 h 80"/>
              <a:gd name="T22" fmla="*/ 46 w 59"/>
              <a:gd name="T23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0">
                <a:moveTo>
                  <a:pt x="0" y="30"/>
                </a:moveTo>
                <a:cubicBezTo>
                  <a:pt x="0" y="14"/>
                  <a:pt x="13" y="0"/>
                  <a:pt x="29" y="0"/>
                </a:cubicBezTo>
                <a:cubicBezTo>
                  <a:pt x="46" y="0"/>
                  <a:pt x="59" y="14"/>
                  <a:pt x="59" y="30"/>
                </a:cubicBezTo>
                <a:cubicBezTo>
                  <a:pt x="59" y="42"/>
                  <a:pt x="52" y="53"/>
                  <a:pt x="41" y="57"/>
                </a:cubicBezTo>
                <a:cubicBezTo>
                  <a:pt x="29" y="80"/>
                  <a:pt x="29" y="80"/>
                  <a:pt x="29" y="80"/>
                </a:cubicBezTo>
                <a:cubicBezTo>
                  <a:pt x="18" y="57"/>
                  <a:pt x="18" y="57"/>
                  <a:pt x="18" y="57"/>
                </a:cubicBezTo>
                <a:cubicBezTo>
                  <a:pt x="7" y="53"/>
                  <a:pt x="0" y="42"/>
                  <a:pt x="0" y="30"/>
                </a:cubicBezTo>
                <a:close/>
                <a:moveTo>
                  <a:pt x="46" y="30"/>
                </a:moveTo>
                <a:cubicBezTo>
                  <a:pt x="46" y="21"/>
                  <a:pt x="38" y="14"/>
                  <a:pt x="29" y="14"/>
                </a:cubicBezTo>
                <a:cubicBezTo>
                  <a:pt x="20" y="14"/>
                  <a:pt x="13" y="21"/>
                  <a:pt x="13" y="30"/>
                </a:cubicBezTo>
                <a:cubicBezTo>
                  <a:pt x="13" y="39"/>
                  <a:pt x="20" y="47"/>
                  <a:pt x="29" y="47"/>
                </a:cubicBezTo>
                <a:cubicBezTo>
                  <a:pt x="38" y="47"/>
                  <a:pt x="46" y="39"/>
                  <a:pt x="46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25" name="Freeform 907"/>
          <p:cNvSpPr>
            <a:spLocks noEditPoints="1"/>
          </p:cNvSpPr>
          <p:nvPr/>
        </p:nvSpPr>
        <p:spPr bwMode="auto">
          <a:xfrm>
            <a:off x="6796227" y="2788427"/>
            <a:ext cx="70200" cy="93293"/>
          </a:xfrm>
          <a:custGeom>
            <a:avLst/>
            <a:gdLst>
              <a:gd name="T0" fmla="*/ 16 w 32"/>
              <a:gd name="T1" fmla="*/ 7 h 43"/>
              <a:gd name="T2" fmla="*/ 7 w 32"/>
              <a:gd name="T3" fmla="*/ 16 h 43"/>
              <a:gd name="T4" fmla="*/ 16 w 32"/>
              <a:gd name="T5" fmla="*/ 24 h 43"/>
              <a:gd name="T6" fmla="*/ 25 w 32"/>
              <a:gd name="T7" fmla="*/ 16 h 43"/>
              <a:gd name="T8" fmla="*/ 16 w 32"/>
              <a:gd name="T9" fmla="*/ 7 h 43"/>
              <a:gd name="T10" fmla="*/ 10 w 32"/>
              <a:gd name="T11" fmla="*/ 30 h 43"/>
              <a:gd name="T12" fmla="*/ 0 w 32"/>
              <a:gd name="T13" fmla="*/ 16 h 43"/>
              <a:gd name="T14" fmla="*/ 16 w 32"/>
              <a:gd name="T15" fmla="*/ 0 h 43"/>
              <a:gd name="T16" fmla="*/ 32 w 32"/>
              <a:gd name="T17" fmla="*/ 16 h 43"/>
              <a:gd name="T18" fmla="*/ 23 w 32"/>
              <a:gd name="T19" fmla="*/ 30 h 43"/>
              <a:gd name="T20" fmla="*/ 16 w 32"/>
              <a:gd name="T21" fmla="*/ 43 h 43"/>
              <a:gd name="T22" fmla="*/ 10 w 32"/>
              <a:gd name="T23" fmla="*/ 3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" h="43">
                <a:moveTo>
                  <a:pt x="16" y="7"/>
                </a:moveTo>
                <a:cubicBezTo>
                  <a:pt x="11" y="7"/>
                  <a:pt x="7" y="11"/>
                  <a:pt x="7" y="16"/>
                </a:cubicBezTo>
                <a:cubicBezTo>
                  <a:pt x="7" y="21"/>
                  <a:pt x="11" y="24"/>
                  <a:pt x="16" y="24"/>
                </a:cubicBezTo>
                <a:cubicBezTo>
                  <a:pt x="21" y="24"/>
                  <a:pt x="25" y="21"/>
                  <a:pt x="25" y="16"/>
                </a:cubicBezTo>
                <a:cubicBezTo>
                  <a:pt x="25" y="11"/>
                  <a:pt x="21" y="7"/>
                  <a:pt x="16" y="7"/>
                </a:cubicBezTo>
                <a:close/>
                <a:moveTo>
                  <a:pt x="10" y="30"/>
                </a:moveTo>
                <a:cubicBezTo>
                  <a:pt x="4" y="28"/>
                  <a:pt x="0" y="22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2"/>
                  <a:pt x="28" y="28"/>
                  <a:pt x="23" y="30"/>
                </a:cubicBezTo>
                <a:cubicBezTo>
                  <a:pt x="16" y="43"/>
                  <a:pt x="16" y="43"/>
                  <a:pt x="16" y="43"/>
                </a:cubicBez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26" name="Oval 908"/>
          <p:cNvSpPr>
            <a:spLocks noChangeArrowheads="1"/>
          </p:cNvSpPr>
          <p:nvPr/>
        </p:nvSpPr>
        <p:spPr bwMode="auto">
          <a:xfrm>
            <a:off x="7180479" y="2679433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27" name="Freeform 909"/>
          <p:cNvSpPr/>
          <p:nvPr/>
        </p:nvSpPr>
        <p:spPr bwMode="auto">
          <a:xfrm>
            <a:off x="7248832" y="2807825"/>
            <a:ext cx="185660" cy="60963"/>
          </a:xfrm>
          <a:custGeom>
            <a:avLst/>
            <a:gdLst>
              <a:gd name="T0" fmla="*/ 201 w 201"/>
              <a:gd name="T1" fmla="*/ 33 h 66"/>
              <a:gd name="T2" fmla="*/ 153 w 201"/>
              <a:gd name="T3" fmla="*/ 66 h 66"/>
              <a:gd name="T4" fmla="*/ 153 w 201"/>
              <a:gd name="T5" fmla="*/ 50 h 66"/>
              <a:gd name="T6" fmla="*/ 0 w 201"/>
              <a:gd name="T7" fmla="*/ 50 h 66"/>
              <a:gd name="T8" fmla="*/ 0 w 201"/>
              <a:gd name="T9" fmla="*/ 17 h 66"/>
              <a:gd name="T10" fmla="*/ 153 w 201"/>
              <a:gd name="T11" fmla="*/ 17 h 66"/>
              <a:gd name="T12" fmla="*/ 153 w 201"/>
              <a:gd name="T13" fmla="*/ 0 h 66"/>
              <a:gd name="T14" fmla="*/ 201 w 201"/>
              <a:gd name="T15" fmla="*/ 3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" h="66">
                <a:moveTo>
                  <a:pt x="201" y="33"/>
                </a:moveTo>
                <a:lnTo>
                  <a:pt x="153" y="66"/>
                </a:lnTo>
                <a:lnTo>
                  <a:pt x="153" y="50"/>
                </a:lnTo>
                <a:lnTo>
                  <a:pt x="0" y="50"/>
                </a:lnTo>
                <a:lnTo>
                  <a:pt x="0" y="17"/>
                </a:lnTo>
                <a:lnTo>
                  <a:pt x="153" y="17"/>
                </a:lnTo>
                <a:lnTo>
                  <a:pt x="153" y="0"/>
                </a:lnTo>
                <a:lnTo>
                  <a:pt x="20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28" name="Freeform 910"/>
          <p:cNvSpPr/>
          <p:nvPr/>
        </p:nvSpPr>
        <p:spPr bwMode="auto">
          <a:xfrm>
            <a:off x="7248831" y="2707143"/>
            <a:ext cx="154256" cy="102529"/>
          </a:xfrm>
          <a:custGeom>
            <a:avLst/>
            <a:gdLst>
              <a:gd name="T0" fmla="*/ 34 w 71"/>
              <a:gd name="T1" fmla="*/ 47 h 47"/>
              <a:gd name="T2" fmla="*/ 0 w 71"/>
              <a:gd name="T3" fmla="*/ 47 h 47"/>
              <a:gd name="T4" fmla="*/ 0 w 71"/>
              <a:gd name="T5" fmla="*/ 32 h 47"/>
              <a:gd name="T6" fmla="*/ 34 w 71"/>
              <a:gd name="T7" fmla="*/ 32 h 47"/>
              <a:gd name="T8" fmla="*/ 50 w 71"/>
              <a:gd name="T9" fmla="*/ 20 h 47"/>
              <a:gd name="T10" fmla="*/ 43 w 71"/>
              <a:gd name="T11" fmla="*/ 20 h 47"/>
              <a:gd name="T12" fmla="*/ 57 w 71"/>
              <a:gd name="T13" fmla="*/ 0 h 47"/>
              <a:gd name="T14" fmla="*/ 71 w 71"/>
              <a:gd name="T15" fmla="*/ 20 h 47"/>
              <a:gd name="T16" fmla="*/ 65 w 71"/>
              <a:gd name="T17" fmla="*/ 20 h 47"/>
              <a:gd name="T18" fmla="*/ 34 w 7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34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32"/>
                  <a:pt x="0" y="32"/>
                  <a:pt x="0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41" y="32"/>
                  <a:pt x="48" y="27"/>
                  <a:pt x="50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57" y="0"/>
                  <a:pt x="57" y="0"/>
                  <a:pt x="57" y="0"/>
                </a:cubicBezTo>
                <a:cubicBezTo>
                  <a:pt x="71" y="20"/>
                  <a:pt x="71" y="20"/>
                  <a:pt x="71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3" y="35"/>
                  <a:pt x="50" y="47"/>
                  <a:pt x="34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29" name="Freeform 911"/>
          <p:cNvSpPr/>
          <p:nvPr/>
        </p:nvSpPr>
        <p:spPr bwMode="auto">
          <a:xfrm>
            <a:off x="7248831" y="2862322"/>
            <a:ext cx="154256" cy="102529"/>
          </a:xfrm>
          <a:custGeom>
            <a:avLst/>
            <a:gdLst>
              <a:gd name="T0" fmla="*/ 43 w 71"/>
              <a:gd name="T1" fmla="*/ 27 h 47"/>
              <a:gd name="T2" fmla="*/ 50 w 71"/>
              <a:gd name="T3" fmla="*/ 27 h 47"/>
              <a:gd name="T4" fmla="*/ 34 w 71"/>
              <a:gd name="T5" fmla="*/ 15 h 47"/>
              <a:gd name="T6" fmla="*/ 0 w 71"/>
              <a:gd name="T7" fmla="*/ 15 h 47"/>
              <a:gd name="T8" fmla="*/ 0 w 71"/>
              <a:gd name="T9" fmla="*/ 0 h 47"/>
              <a:gd name="T10" fmla="*/ 34 w 71"/>
              <a:gd name="T11" fmla="*/ 0 h 47"/>
              <a:gd name="T12" fmla="*/ 65 w 71"/>
              <a:gd name="T13" fmla="*/ 27 h 47"/>
              <a:gd name="T14" fmla="*/ 71 w 71"/>
              <a:gd name="T15" fmla="*/ 27 h 47"/>
              <a:gd name="T16" fmla="*/ 57 w 71"/>
              <a:gd name="T17" fmla="*/ 47 h 47"/>
              <a:gd name="T18" fmla="*/ 43 w 71"/>
              <a:gd name="T19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43" y="27"/>
                </a:moveTo>
                <a:cubicBezTo>
                  <a:pt x="50" y="27"/>
                  <a:pt x="50" y="27"/>
                  <a:pt x="50" y="27"/>
                </a:cubicBezTo>
                <a:cubicBezTo>
                  <a:pt x="48" y="20"/>
                  <a:pt x="41" y="15"/>
                  <a:pt x="34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0"/>
                  <a:pt x="0" y="0"/>
                  <a:pt x="0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50" y="0"/>
                  <a:pt x="63" y="12"/>
                  <a:pt x="65" y="27"/>
                </a:cubicBezTo>
                <a:cubicBezTo>
                  <a:pt x="71" y="27"/>
                  <a:pt x="71" y="27"/>
                  <a:pt x="71" y="27"/>
                </a:cubicBezTo>
                <a:cubicBezTo>
                  <a:pt x="57" y="47"/>
                  <a:pt x="57" y="47"/>
                  <a:pt x="57" y="47"/>
                </a:cubicBezTo>
                <a:lnTo>
                  <a:pt x="4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30" name="Oval 912"/>
          <p:cNvSpPr>
            <a:spLocks noChangeArrowheads="1"/>
          </p:cNvSpPr>
          <p:nvPr/>
        </p:nvSpPr>
        <p:spPr bwMode="auto">
          <a:xfrm>
            <a:off x="7597983" y="2683128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31" name="Freeform 913"/>
          <p:cNvSpPr/>
          <p:nvPr/>
        </p:nvSpPr>
        <p:spPr bwMode="auto">
          <a:xfrm>
            <a:off x="7820590" y="2793046"/>
            <a:ext cx="80361" cy="80361"/>
          </a:xfrm>
          <a:custGeom>
            <a:avLst/>
            <a:gdLst>
              <a:gd name="T0" fmla="*/ 64 w 87"/>
              <a:gd name="T1" fmla="*/ 7 h 87"/>
              <a:gd name="T2" fmla="*/ 64 w 87"/>
              <a:gd name="T3" fmla="*/ 0 h 87"/>
              <a:gd name="T4" fmla="*/ 87 w 87"/>
              <a:gd name="T5" fmla="*/ 0 h 87"/>
              <a:gd name="T6" fmla="*/ 87 w 87"/>
              <a:gd name="T7" fmla="*/ 87 h 87"/>
              <a:gd name="T8" fmla="*/ 0 w 87"/>
              <a:gd name="T9" fmla="*/ 87 h 87"/>
              <a:gd name="T10" fmla="*/ 0 w 87"/>
              <a:gd name="T11" fmla="*/ 0 h 87"/>
              <a:gd name="T12" fmla="*/ 24 w 87"/>
              <a:gd name="T13" fmla="*/ 0 h 87"/>
              <a:gd name="T14" fmla="*/ 24 w 87"/>
              <a:gd name="T15" fmla="*/ 7 h 87"/>
              <a:gd name="T16" fmla="*/ 7 w 87"/>
              <a:gd name="T17" fmla="*/ 7 h 87"/>
              <a:gd name="T18" fmla="*/ 7 w 87"/>
              <a:gd name="T19" fmla="*/ 80 h 87"/>
              <a:gd name="T20" fmla="*/ 80 w 87"/>
              <a:gd name="T21" fmla="*/ 80 h 87"/>
              <a:gd name="T22" fmla="*/ 80 w 87"/>
              <a:gd name="T23" fmla="*/ 7 h 87"/>
              <a:gd name="T24" fmla="*/ 64 w 87"/>
              <a:gd name="T25" fmla="*/ 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64" y="7"/>
                </a:moveTo>
                <a:lnTo>
                  <a:pt x="64" y="0"/>
                </a:lnTo>
                <a:lnTo>
                  <a:pt x="87" y="0"/>
                </a:ln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32" name="Freeform 914"/>
          <p:cNvSpPr/>
          <p:nvPr/>
        </p:nvSpPr>
        <p:spPr bwMode="auto">
          <a:xfrm>
            <a:off x="7844605" y="2793046"/>
            <a:ext cx="30482" cy="24016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7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7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33" name="Freeform 915"/>
          <p:cNvSpPr/>
          <p:nvPr/>
        </p:nvSpPr>
        <p:spPr bwMode="auto">
          <a:xfrm>
            <a:off x="7729145" y="2793046"/>
            <a:ext cx="80361" cy="80361"/>
          </a:xfrm>
          <a:custGeom>
            <a:avLst/>
            <a:gdLst>
              <a:gd name="T0" fmla="*/ 87 w 87"/>
              <a:gd name="T1" fmla="*/ 0 h 87"/>
              <a:gd name="T2" fmla="*/ 87 w 87"/>
              <a:gd name="T3" fmla="*/ 87 h 87"/>
              <a:gd name="T4" fmla="*/ 0 w 87"/>
              <a:gd name="T5" fmla="*/ 87 h 87"/>
              <a:gd name="T6" fmla="*/ 0 w 87"/>
              <a:gd name="T7" fmla="*/ 0 h 87"/>
              <a:gd name="T8" fmla="*/ 23 w 87"/>
              <a:gd name="T9" fmla="*/ 0 h 87"/>
              <a:gd name="T10" fmla="*/ 23 w 87"/>
              <a:gd name="T11" fmla="*/ 7 h 87"/>
              <a:gd name="T12" fmla="*/ 7 w 87"/>
              <a:gd name="T13" fmla="*/ 7 h 87"/>
              <a:gd name="T14" fmla="*/ 7 w 87"/>
              <a:gd name="T15" fmla="*/ 80 h 87"/>
              <a:gd name="T16" fmla="*/ 80 w 87"/>
              <a:gd name="T17" fmla="*/ 80 h 87"/>
              <a:gd name="T18" fmla="*/ 80 w 87"/>
              <a:gd name="T19" fmla="*/ 7 h 87"/>
              <a:gd name="T20" fmla="*/ 64 w 87"/>
              <a:gd name="T21" fmla="*/ 7 h 87"/>
              <a:gd name="T22" fmla="*/ 64 w 87"/>
              <a:gd name="T23" fmla="*/ 0 h 87"/>
              <a:gd name="T24" fmla="*/ 87 w 87"/>
              <a:gd name="T25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87" y="0"/>
                </a:move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3" y="0"/>
                </a:lnTo>
                <a:lnTo>
                  <a:pt x="23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lnTo>
                  <a:pt x="64" y="0"/>
                </a:ln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34" name="Freeform 916"/>
          <p:cNvSpPr/>
          <p:nvPr/>
        </p:nvSpPr>
        <p:spPr bwMode="auto">
          <a:xfrm>
            <a:off x="7753161" y="2793046"/>
            <a:ext cx="30482" cy="24016"/>
          </a:xfrm>
          <a:custGeom>
            <a:avLst/>
            <a:gdLst>
              <a:gd name="T0" fmla="*/ 33 w 33"/>
              <a:gd name="T1" fmla="*/ 26 h 26"/>
              <a:gd name="T2" fmla="*/ 16 w 33"/>
              <a:gd name="T3" fmla="*/ 16 h 26"/>
              <a:gd name="T4" fmla="*/ 0 w 33"/>
              <a:gd name="T5" fmla="*/ 26 h 26"/>
              <a:gd name="T6" fmla="*/ 0 w 33"/>
              <a:gd name="T7" fmla="*/ 7 h 26"/>
              <a:gd name="T8" fmla="*/ 0 w 33"/>
              <a:gd name="T9" fmla="*/ 0 h 26"/>
              <a:gd name="T10" fmla="*/ 33 w 33"/>
              <a:gd name="T11" fmla="*/ 0 h 26"/>
              <a:gd name="T12" fmla="*/ 33 w 33"/>
              <a:gd name="T13" fmla="*/ 7 h 26"/>
              <a:gd name="T14" fmla="*/ 33 w 33"/>
              <a:gd name="T1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26"/>
                </a:move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lnTo>
                  <a:pt x="33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35" name="Freeform 917"/>
          <p:cNvSpPr/>
          <p:nvPr/>
        </p:nvSpPr>
        <p:spPr bwMode="auto">
          <a:xfrm>
            <a:off x="7636777" y="2793046"/>
            <a:ext cx="83132" cy="80361"/>
          </a:xfrm>
          <a:custGeom>
            <a:avLst/>
            <a:gdLst>
              <a:gd name="T0" fmla="*/ 83 w 90"/>
              <a:gd name="T1" fmla="*/ 80 h 87"/>
              <a:gd name="T2" fmla="*/ 83 w 90"/>
              <a:gd name="T3" fmla="*/ 7 h 87"/>
              <a:gd name="T4" fmla="*/ 67 w 90"/>
              <a:gd name="T5" fmla="*/ 7 h 87"/>
              <a:gd name="T6" fmla="*/ 67 w 90"/>
              <a:gd name="T7" fmla="*/ 0 h 87"/>
              <a:gd name="T8" fmla="*/ 90 w 90"/>
              <a:gd name="T9" fmla="*/ 0 h 87"/>
              <a:gd name="T10" fmla="*/ 90 w 90"/>
              <a:gd name="T11" fmla="*/ 87 h 87"/>
              <a:gd name="T12" fmla="*/ 0 w 90"/>
              <a:gd name="T13" fmla="*/ 87 h 87"/>
              <a:gd name="T14" fmla="*/ 0 w 90"/>
              <a:gd name="T15" fmla="*/ 0 h 87"/>
              <a:gd name="T16" fmla="*/ 24 w 90"/>
              <a:gd name="T17" fmla="*/ 0 h 87"/>
              <a:gd name="T18" fmla="*/ 24 w 90"/>
              <a:gd name="T19" fmla="*/ 7 h 87"/>
              <a:gd name="T20" fmla="*/ 8 w 90"/>
              <a:gd name="T21" fmla="*/ 7 h 87"/>
              <a:gd name="T22" fmla="*/ 8 w 90"/>
              <a:gd name="T23" fmla="*/ 80 h 87"/>
              <a:gd name="T24" fmla="*/ 83 w 90"/>
              <a:gd name="T25" fmla="*/ 8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" h="87">
                <a:moveTo>
                  <a:pt x="83" y="80"/>
                </a:moveTo>
                <a:lnTo>
                  <a:pt x="83" y="7"/>
                </a:lnTo>
                <a:lnTo>
                  <a:pt x="67" y="7"/>
                </a:lnTo>
                <a:lnTo>
                  <a:pt x="67" y="0"/>
                </a:lnTo>
                <a:lnTo>
                  <a:pt x="90" y="0"/>
                </a:lnTo>
                <a:lnTo>
                  <a:pt x="90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8" y="7"/>
                </a:lnTo>
                <a:lnTo>
                  <a:pt x="8" y="80"/>
                </a:lnTo>
                <a:lnTo>
                  <a:pt x="83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36" name="Freeform 918"/>
          <p:cNvSpPr/>
          <p:nvPr/>
        </p:nvSpPr>
        <p:spPr bwMode="auto">
          <a:xfrm>
            <a:off x="7663564" y="2793046"/>
            <a:ext cx="30482" cy="24016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6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37" name="Freeform 919"/>
          <p:cNvSpPr/>
          <p:nvPr/>
        </p:nvSpPr>
        <p:spPr bwMode="auto">
          <a:xfrm>
            <a:off x="7612762" y="2889109"/>
            <a:ext cx="288189" cy="30482"/>
          </a:xfrm>
          <a:custGeom>
            <a:avLst/>
            <a:gdLst>
              <a:gd name="T0" fmla="*/ 0 w 312"/>
              <a:gd name="T1" fmla="*/ 16 h 33"/>
              <a:gd name="T2" fmla="*/ 36 w 312"/>
              <a:gd name="T3" fmla="*/ 0 h 33"/>
              <a:gd name="T4" fmla="*/ 36 w 312"/>
              <a:gd name="T5" fmla="*/ 9 h 33"/>
              <a:gd name="T6" fmla="*/ 312 w 312"/>
              <a:gd name="T7" fmla="*/ 9 h 33"/>
              <a:gd name="T8" fmla="*/ 312 w 312"/>
              <a:gd name="T9" fmla="*/ 23 h 33"/>
              <a:gd name="T10" fmla="*/ 36 w 312"/>
              <a:gd name="T11" fmla="*/ 23 h 33"/>
              <a:gd name="T12" fmla="*/ 36 w 312"/>
              <a:gd name="T13" fmla="*/ 33 h 33"/>
              <a:gd name="T14" fmla="*/ 0 w 312"/>
              <a:gd name="T15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2" h="33">
                <a:moveTo>
                  <a:pt x="0" y="16"/>
                </a:moveTo>
                <a:lnTo>
                  <a:pt x="36" y="0"/>
                </a:lnTo>
                <a:lnTo>
                  <a:pt x="36" y="9"/>
                </a:lnTo>
                <a:lnTo>
                  <a:pt x="312" y="9"/>
                </a:lnTo>
                <a:lnTo>
                  <a:pt x="312" y="23"/>
                </a:lnTo>
                <a:lnTo>
                  <a:pt x="36" y="23"/>
                </a:lnTo>
                <a:lnTo>
                  <a:pt x="36" y="33"/>
                </a:lnTo>
                <a:lnTo>
                  <a:pt x="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38" name="Oval 920"/>
          <p:cNvSpPr>
            <a:spLocks noChangeArrowheads="1"/>
          </p:cNvSpPr>
          <p:nvPr/>
        </p:nvSpPr>
        <p:spPr bwMode="auto">
          <a:xfrm>
            <a:off x="8041350" y="2674815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39" name="Freeform 921"/>
          <p:cNvSpPr>
            <a:spLocks noEditPoints="1"/>
          </p:cNvSpPr>
          <p:nvPr/>
        </p:nvSpPr>
        <p:spPr bwMode="auto">
          <a:xfrm>
            <a:off x="8268576" y="2926055"/>
            <a:ext cx="32330" cy="32330"/>
          </a:xfrm>
          <a:custGeom>
            <a:avLst/>
            <a:gdLst>
              <a:gd name="T0" fmla="*/ 7 w 15"/>
              <a:gd name="T1" fmla="*/ 4 h 15"/>
              <a:gd name="T2" fmla="*/ 4 w 15"/>
              <a:gd name="T3" fmla="*/ 7 h 15"/>
              <a:gd name="T4" fmla="*/ 7 w 15"/>
              <a:gd name="T5" fmla="*/ 11 h 15"/>
              <a:gd name="T6" fmla="*/ 11 w 15"/>
              <a:gd name="T7" fmla="*/ 7 h 15"/>
              <a:gd name="T8" fmla="*/ 7 w 15"/>
              <a:gd name="T9" fmla="*/ 4 h 15"/>
              <a:gd name="T10" fmla="*/ 15 w 15"/>
              <a:gd name="T11" fmla="*/ 7 h 15"/>
              <a:gd name="T12" fmla="*/ 7 w 15"/>
              <a:gd name="T13" fmla="*/ 15 h 15"/>
              <a:gd name="T14" fmla="*/ 0 w 15"/>
              <a:gd name="T15" fmla="*/ 7 h 15"/>
              <a:gd name="T16" fmla="*/ 7 w 15"/>
              <a:gd name="T17" fmla="*/ 0 h 15"/>
              <a:gd name="T18" fmla="*/ 15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7" y="4"/>
                </a:move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ubicBezTo>
                  <a:pt x="11" y="6"/>
                  <a:pt x="9" y="4"/>
                  <a:pt x="7" y="4"/>
                </a:cubicBezTo>
                <a:close/>
                <a:moveTo>
                  <a:pt x="15" y="7"/>
                </a:moveTo>
                <a:cubicBezTo>
                  <a:pt x="15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5" y="3"/>
                  <a:pt x="15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40" name="Freeform 922"/>
          <p:cNvSpPr/>
          <p:nvPr/>
        </p:nvSpPr>
        <p:spPr bwMode="auto">
          <a:xfrm>
            <a:off x="8268576" y="2799511"/>
            <a:ext cx="24016" cy="99758"/>
          </a:xfrm>
          <a:custGeom>
            <a:avLst/>
            <a:gdLst>
              <a:gd name="T0" fmla="*/ 11 w 11"/>
              <a:gd name="T1" fmla="*/ 43 h 46"/>
              <a:gd name="T2" fmla="*/ 7 w 11"/>
              <a:gd name="T3" fmla="*/ 46 h 46"/>
              <a:gd name="T4" fmla="*/ 0 w 11"/>
              <a:gd name="T5" fmla="*/ 46 h 46"/>
              <a:gd name="T6" fmla="*/ 0 w 11"/>
              <a:gd name="T7" fmla="*/ 0 h 46"/>
              <a:gd name="T8" fmla="*/ 7 w 11"/>
              <a:gd name="T9" fmla="*/ 0 h 46"/>
              <a:gd name="T10" fmla="*/ 11 w 11"/>
              <a:gd name="T11" fmla="*/ 4 h 46"/>
              <a:gd name="T12" fmla="*/ 11 w 11"/>
              <a:gd name="T13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6">
                <a:moveTo>
                  <a:pt x="11" y="43"/>
                </a:moveTo>
                <a:cubicBezTo>
                  <a:pt x="11" y="45"/>
                  <a:pt x="9" y="46"/>
                  <a:pt x="7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4"/>
                </a:cubicBezTo>
                <a:lnTo>
                  <a:pt x="11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41" name="Rectangle 923"/>
          <p:cNvSpPr>
            <a:spLocks noChangeArrowheads="1"/>
          </p:cNvSpPr>
          <p:nvPr/>
        </p:nvSpPr>
        <p:spPr bwMode="auto">
          <a:xfrm>
            <a:off x="8193758" y="2799511"/>
            <a:ext cx="54497" cy="997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42" name="Freeform 924"/>
          <p:cNvSpPr/>
          <p:nvPr/>
        </p:nvSpPr>
        <p:spPr bwMode="auto">
          <a:xfrm>
            <a:off x="8198376" y="2777342"/>
            <a:ext cx="48032" cy="17550"/>
          </a:xfrm>
          <a:custGeom>
            <a:avLst/>
            <a:gdLst>
              <a:gd name="T0" fmla="*/ 22 w 22"/>
              <a:gd name="T1" fmla="*/ 3 h 8"/>
              <a:gd name="T2" fmla="*/ 22 w 22"/>
              <a:gd name="T3" fmla="*/ 8 h 8"/>
              <a:gd name="T4" fmla="*/ 19 w 22"/>
              <a:gd name="T5" fmla="*/ 8 h 8"/>
              <a:gd name="T6" fmla="*/ 19 w 22"/>
              <a:gd name="T7" fmla="*/ 5 h 8"/>
              <a:gd name="T8" fmla="*/ 16 w 22"/>
              <a:gd name="T9" fmla="*/ 3 h 8"/>
              <a:gd name="T10" fmla="*/ 5 w 22"/>
              <a:gd name="T11" fmla="*/ 3 h 8"/>
              <a:gd name="T12" fmla="*/ 3 w 22"/>
              <a:gd name="T13" fmla="*/ 5 h 8"/>
              <a:gd name="T14" fmla="*/ 3 w 22"/>
              <a:gd name="T15" fmla="*/ 8 h 8"/>
              <a:gd name="T16" fmla="*/ 0 w 22"/>
              <a:gd name="T17" fmla="*/ 8 h 8"/>
              <a:gd name="T18" fmla="*/ 0 w 22"/>
              <a:gd name="T19" fmla="*/ 3 h 8"/>
              <a:gd name="T20" fmla="*/ 3 w 22"/>
              <a:gd name="T21" fmla="*/ 0 h 8"/>
              <a:gd name="T22" fmla="*/ 19 w 22"/>
              <a:gd name="T23" fmla="*/ 0 h 8"/>
              <a:gd name="T24" fmla="*/ 22 w 22"/>
              <a:gd name="T25" fmla="*/ 3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8">
                <a:moveTo>
                  <a:pt x="22" y="3"/>
                </a:moveTo>
                <a:cubicBezTo>
                  <a:pt x="22" y="8"/>
                  <a:pt x="22" y="8"/>
                  <a:pt x="22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18" y="3"/>
                  <a:pt x="16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8"/>
                  <a:pt x="3" y="8"/>
                  <a:pt x="3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2" y="1"/>
                  <a:pt x="2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43" name="Freeform 925"/>
          <p:cNvSpPr>
            <a:spLocks noEditPoints="1"/>
          </p:cNvSpPr>
          <p:nvPr/>
        </p:nvSpPr>
        <p:spPr bwMode="auto">
          <a:xfrm>
            <a:off x="8130947" y="2926055"/>
            <a:ext cx="30482" cy="32330"/>
          </a:xfrm>
          <a:custGeom>
            <a:avLst/>
            <a:gdLst>
              <a:gd name="T0" fmla="*/ 7 w 14"/>
              <a:gd name="T1" fmla="*/ 0 h 15"/>
              <a:gd name="T2" fmla="*/ 14 w 14"/>
              <a:gd name="T3" fmla="*/ 7 h 15"/>
              <a:gd name="T4" fmla="*/ 7 w 14"/>
              <a:gd name="T5" fmla="*/ 15 h 15"/>
              <a:gd name="T6" fmla="*/ 0 w 14"/>
              <a:gd name="T7" fmla="*/ 7 h 15"/>
              <a:gd name="T8" fmla="*/ 7 w 14"/>
              <a:gd name="T9" fmla="*/ 0 h 15"/>
              <a:gd name="T10" fmla="*/ 11 w 14"/>
              <a:gd name="T11" fmla="*/ 7 h 15"/>
              <a:gd name="T12" fmla="*/ 7 w 14"/>
              <a:gd name="T13" fmla="*/ 4 h 15"/>
              <a:gd name="T14" fmla="*/ 4 w 14"/>
              <a:gd name="T15" fmla="*/ 7 h 15"/>
              <a:gd name="T16" fmla="*/ 7 w 14"/>
              <a:gd name="T17" fmla="*/ 11 h 15"/>
              <a:gd name="T18" fmla="*/ 11 w 14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5">
                <a:moveTo>
                  <a:pt x="7" y="0"/>
                </a:moveTo>
                <a:cubicBezTo>
                  <a:pt x="11" y="0"/>
                  <a:pt x="14" y="3"/>
                  <a:pt x="14" y="7"/>
                </a:cubicBezTo>
                <a:cubicBezTo>
                  <a:pt x="14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lose/>
                <a:moveTo>
                  <a:pt x="11" y="7"/>
                </a:moveTo>
                <a:cubicBezTo>
                  <a:pt x="11" y="6"/>
                  <a:pt x="9" y="4"/>
                  <a:pt x="7" y="4"/>
                </a:cubicBez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44" name="Freeform 926"/>
          <p:cNvSpPr/>
          <p:nvPr/>
        </p:nvSpPr>
        <p:spPr bwMode="auto">
          <a:xfrm>
            <a:off x="8154964" y="2799511"/>
            <a:ext cx="21245" cy="99758"/>
          </a:xfrm>
          <a:custGeom>
            <a:avLst/>
            <a:gdLst>
              <a:gd name="T0" fmla="*/ 10 w 10"/>
              <a:gd name="T1" fmla="*/ 46 h 46"/>
              <a:gd name="T2" fmla="*/ 3 w 10"/>
              <a:gd name="T3" fmla="*/ 46 h 46"/>
              <a:gd name="T4" fmla="*/ 0 w 10"/>
              <a:gd name="T5" fmla="*/ 43 h 46"/>
              <a:gd name="T6" fmla="*/ 0 w 10"/>
              <a:gd name="T7" fmla="*/ 4 h 46"/>
              <a:gd name="T8" fmla="*/ 3 w 10"/>
              <a:gd name="T9" fmla="*/ 0 h 46"/>
              <a:gd name="T10" fmla="*/ 10 w 10"/>
              <a:gd name="T11" fmla="*/ 0 h 46"/>
              <a:gd name="T12" fmla="*/ 10 w 10"/>
              <a:gd name="T13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46">
                <a:moveTo>
                  <a:pt x="10" y="46"/>
                </a:moveTo>
                <a:cubicBezTo>
                  <a:pt x="3" y="46"/>
                  <a:pt x="3" y="46"/>
                  <a:pt x="3" y="46"/>
                </a:cubicBezTo>
                <a:cubicBezTo>
                  <a:pt x="1" y="46"/>
                  <a:pt x="0" y="45"/>
                  <a:pt x="0" y="4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45" name="Freeform 927"/>
          <p:cNvSpPr/>
          <p:nvPr/>
        </p:nvSpPr>
        <p:spPr bwMode="auto">
          <a:xfrm>
            <a:off x="8084763" y="2742242"/>
            <a:ext cx="224455" cy="181042"/>
          </a:xfrm>
          <a:custGeom>
            <a:avLst/>
            <a:gdLst>
              <a:gd name="T0" fmla="*/ 19 w 103"/>
              <a:gd name="T1" fmla="*/ 80 h 83"/>
              <a:gd name="T2" fmla="*/ 19 w 103"/>
              <a:gd name="T3" fmla="*/ 6 h 83"/>
              <a:gd name="T4" fmla="*/ 3 w 103"/>
              <a:gd name="T5" fmla="*/ 6 h 83"/>
              <a:gd name="T6" fmla="*/ 0 w 103"/>
              <a:gd name="T7" fmla="*/ 3 h 83"/>
              <a:gd name="T8" fmla="*/ 3 w 103"/>
              <a:gd name="T9" fmla="*/ 0 h 83"/>
              <a:gd name="T10" fmla="*/ 22 w 103"/>
              <a:gd name="T11" fmla="*/ 0 h 83"/>
              <a:gd name="T12" fmla="*/ 22 w 103"/>
              <a:gd name="T13" fmla="*/ 0 h 83"/>
              <a:gd name="T14" fmla="*/ 23 w 103"/>
              <a:gd name="T15" fmla="*/ 0 h 83"/>
              <a:gd name="T16" fmla="*/ 26 w 103"/>
              <a:gd name="T17" fmla="*/ 3 h 83"/>
              <a:gd name="T18" fmla="*/ 26 w 103"/>
              <a:gd name="T19" fmla="*/ 77 h 83"/>
              <a:gd name="T20" fmla="*/ 100 w 103"/>
              <a:gd name="T21" fmla="*/ 77 h 83"/>
              <a:gd name="T22" fmla="*/ 103 w 103"/>
              <a:gd name="T23" fmla="*/ 80 h 83"/>
              <a:gd name="T24" fmla="*/ 100 w 103"/>
              <a:gd name="T25" fmla="*/ 83 h 83"/>
              <a:gd name="T26" fmla="*/ 23 w 103"/>
              <a:gd name="T27" fmla="*/ 83 h 83"/>
              <a:gd name="T28" fmla="*/ 19 w 103"/>
              <a:gd name="T2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83">
                <a:moveTo>
                  <a:pt x="19" y="80"/>
                </a:moveTo>
                <a:cubicBezTo>
                  <a:pt x="19" y="6"/>
                  <a:pt x="19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3" y="0"/>
                  <a:pt x="23" y="0"/>
                </a:cubicBezTo>
                <a:cubicBezTo>
                  <a:pt x="24" y="0"/>
                  <a:pt x="26" y="1"/>
                  <a:pt x="26" y="3"/>
                </a:cubicBezTo>
                <a:cubicBezTo>
                  <a:pt x="26" y="77"/>
                  <a:pt x="26" y="77"/>
                  <a:pt x="26" y="77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101" y="77"/>
                  <a:pt x="103" y="78"/>
                  <a:pt x="103" y="80"/>
                </a:cubicBezTo>
                <a:cubicBezTo>
                  <a:pt x="103" y="82"/>
                  <a:pt x="101" y="83"/>
                  <a:pt x="100" y="83"/>
                </a:cubicBezTo>
                <a:cubicBezTo>
                  <a:pt x="23" y="83"/>
                  <a:pt x="23" y="83"/>
                  <a:pt x="23" y="83"/>
                </a:cubicBezTo>
                <a:cubicBezTo>
                  <a:pt x="21" y="83"/>
                  <a:pt x="19" y="82"/>
                  <a:pt x="19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46" name="Oval 928"/>
          <p:cNvSpPr>
            <a:spLocks noChangeArrowheads="1"/>
          </p:cNvSpPr>
          <p:nvPr/>
        </p:nvSpPr>
        <p:spPr bwMode="auto">
          <a:xfrm>
            <a:off x="348926" y="3849738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47" name="Freeform 929"/>
          <p:cNvSpPr/>
          <p:nvPr/>
        </p:nvSpPr>
        <p:spPr bwMode="auto">
          <a:xfrm>
            <a:off x="447760" y="3902386"/>
            <a:ext cx="130240" cy="187508"/>
          </a:xfrm>
          <a:custGeom>
            <a:avLst/>
            <a:gdLst>
              <a:gd name="T0" fmla="*/ 60 w 60"/>
              <a:gd name="T1" fmla="*/ 20 h 86"/>
              <a:gd name="T2" fmla="*/ 60 w 60"/>
              <a:gd name="T3" fmla="*/ 38 h 86"/>
              <a:gd name="T4" fmla="*/ 40 w 60"/>
              <a:gd name="T5" fmla="*/ 59 h 86"/>
              <a:gd name="T6" fmla="*/ 40 w 60"/>
              <a:gd name="T7" fmla="*/ 86 h 86"/>
              <a:gd name="T8" fmla="*/ 20 w 60"/>
              <a:gd name="T9" fmla="*/ 86 h 86"/>
              <a:gd name="T10" fmla="*/ 20 w 60"/>
              <a:gd name="T11" fmla="*/ 59 h 86"/>
              <a:gd name="T12" fmla="*/ 0 w 60"/>
              <a:gd name="T13" fmla="*/ 38 h 86"/>
              <a:gd name="T14" fmla="*/ 0 w 60"/>
              <a:gd name="T15" fmla="*/ 20 h 86"/>
              <a:gd name="T16" fmla="*/ 16 w 60"/>
              <a:gd name="T17" fmla="*/ 0 h 86"/>
              <a:gd name="T18" fmla="*/ 16 w 60"/>
              <a:gd name="T19" fmla="*/ 36 h 86"/>
              <a:gd name="T20" fmla="*/ 43 w 60"/>
              <a:gd name="T21" fmla="*/ 36 h 86"/>
              <a:gd name="T22" fmla="*/ 43 w 60"/>
              <a:gd name="T23" fmla="*/ 0 h 86"/>
              <a:gd name="T24" fmla="*/ 60 w 60"/>
              <a:gd name="T25" fmla="*/ 2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" h="86">
                <a:moveTo>
                  <a:pt x="60" y="20"/>
                </a:moveTo>
                <a:cubicBezTo>
                  <a:pt x="60" y="38"/>
                  <a:pt x="60" y="38"/>
                  <a:pt x="60" y="38"/>
                </a:cubicBezTo>
                <a:cubicBezTo>
                  <a:pt x="60" y="49"/>
                  <a:pt x="51" y="59"/>
                  <a:pt x="40" y="59"/>
                </a:cubicBezTo>
                <a:cubicBezTo>
                  <a:pt x="40" y="86"/>
                  <a:pt x="40" y="86"/>
                  <a:pt x="40" y="86"/>
                </a:cubicBezTo>
                <a:cubicBezTo>
                  <a:pt x="20" y="86"/>
                  <a:pt x="20" y="86"/>
                  <a:pt x="20" y="86"/>
                </a:cubicBezTo>
                <a:cubicBezTo>
                  <a:pt x="20" y="59"/>
                  <a:pt x="20" y="59"/>
                  <a:pt x="20" y="59"/>
                </a:cubicBezTo>
                <a:cubicBezTo>
                  <a:pt x="9" y="59"/>
                  <a:pt x="0" y="49"/>
                  <a:pt x="0" y="3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7" y="2"/>
                  <a:pt x="16" y="0"/>
                </a:cubicBezTo>
                <a:cubicBezTo>
                  <a:pt x="16" y="36"/>
                  <a:pt x="16" y="36"/>
                  <a:pt x="16" y="36"/>
                </a:cubicBezTo>
                <a:cubicBezTo>
                  <a:pt x="43" y="36"/>
                  <a:pt x="43" y="36"/>
                  <a:pt x="43" y="36"/>
                </a:cubicBezTo>
                <a:cubicBezTo>
                  <a:pt x="43" y="0"/>
                  <a:pt x="43" y="0"/>
                  <a:pt x="43" y="0"/>
                </a:cubicBezTo>
                <a:cubicBezTo>
                  <a:pt x="53" y="2"/>
                  <a:pt x="60" y="10"/>
                  <a:pt x="6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48" name="Rectangle 930"/>
          <p:cNvSpPr>
            <a:spLocks noChangeArrowheads="1"/>
          </p:cNvSpPr>
          <p:nvPr/>
        </p:nvSpPr>
        <p:spPr bwMode="auto">
          <a:xfrm>
            <a:off x="491172" y="4100979"/>
            <a:ext cx="43413" cy="193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49" name="Oval 931"/>
          <p:cNvSpPr>
            <a:spLocks noChangeArrowheads="1"/>
          </p:cNvSpPr>
          <p:nvPr/>
        </p:nvSpPr>
        <p:spPr bwMode="auto">
          <a:xfrm>
            <a:off x="766430" y="3860822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50" name="Freeform 932"/>
          <p:cNvSpPr>
            <a:spLocks noEditPoints="1"/>
          </p:cNvSpPr>
          <p:nvPr/>
        </p:nvSpPr>
        <p:spPr bwMode="auto">
          <a:xfrm>
            <a:off x="827393" y="3904234"/>
            <a:ext cx="198592" cy="240158"/>
          </a:xfrm>
          <a:custGeom>
            <a:avLst/>
            <a:gdLst>
              <a:gd name="T0" fmla="*/ 36 w 91"/>
              <a:gd name="T1" fmla="*/ 59 h 110"/>
              <a:gd name="T2" fmla="*/ 32 w 91"/>
              <a:gd name="T3" fmla="*/ 57 h 110"/>
              <a:gd name="T4" fmla="*/ 12 w 91"/>
              <a:gd name="T5" fmla="*/ 83 h 110"/>
              <a:gd name="T6" fmla="*/ 16 w 91"/>
              <a:gd name="T7" fmla="*/ 86 h 110"/>
              <a:gd name="T8" fmla="*/ 36 w 91"/>
              <a:gd name="T9" fmla="*/ 59 h 110"/>
              <a:gd name="T10" fmla="*/ 27 w 91"/>
              <a:gd name="T11" fmla="*/ 94 h 110"/>
              <a:gd name="T12" fmla="*/ 30 w 91"/>
              <a:gd name="T13" fmla="*/ 97 h 110"/>
              <a:gd name="T14" fmla="*/ 51 w 91"/>
              <a:gd name="T15" fmla="*/ 70 h 110"/>
              <a:gd name="T16" fmla="*/ 47 w 91"/>
              <a:gd name="T17" fmla="*/ 67 h 110"/>
              <a:gd name="T18" fmla="*/ 27 w 91"/>
              <a:gd name="T19" fmla="*/ 94 h 110"/>
              <a:gd name="T20" fmla="*/ 67 w 91"/>
              <a:gd name="T21" fmla="*/ 17 h 110"/>
              <a:gd name="T22" fmla="*/ 83 w 91"/>
              <a:gd name="T23" fmla="*/ 0 h 110"/>
              <a:gd name="T24" fmla="*/ 91 w 91"/>
              <a:gd name="T25" fmla="*/ 6 h 110"/>
              <a:gd name="T26" fmla="*/ 80 w 91"/>
              <a:gd name="T27" fmla="*/ 26 h 110"/>
              <a:gd name="T28" fmla="*/ 77 w 91"/>
              <a:gd name="T29" fmla="*/ 24 h 110"/>
              <a:gd name="T30" fmla="*/ 53 w 91"/>
              <a:gd name="T31" fmla="*/ 55 h 110"/>
              <a:gd name="T32" fmla="*/ 56 w 91"/>
              <a:gd name="T33" fmla="*/ 58 h 110"/>
              <a:gd name="T34" fmla="*/ 58 w 91"/>
              <a:gd name="T35" fmla="*/ 72 h 110"/>
              <a:gd name="T36" fmla="*/ 34 w 91"/>
              <a:gd name="T37" fmla="*/ 105 h 110"/>
              <a:gd name="T38" fmla="*/ 19 w 91"/>
              <a:gd name="T39" fmla="*/ 107 h 110"/>
              <a:gd name="T40" fmla="*/ 6 w 91"/>
              <a:gd name="T41" fmla="*/ 97 h 110"/>
              <a:gd name="T42" fmla="*/ 4 w 91"/>
              <a:gd name="T43" fmla="*/ 83 h 110"/>
              <a:gd name="T44" fmla="*/ 28 w 91"/>
              <a:gd name="T45" fmla="*/ 50 h 110"/>
              <a:gd name="T46" fmla="*/ 43 w 91"/>
              <a:gd name="T47" fmla="*/ 48 h 110"/>
              <a:gd name="T48" fmla="*/ 46 w 91"/>
              <a:gd name="T49" fmla="*/ 50 h 110"/>
              <a:gd name="T50" fmla="*/ 70 w 91"/>
              <a:gd name="T51" fmla="*/ 19 h 110"/>
              <a:gd name="T52" fmla="*/ 67 w 91"/>
              <a:gd name="T53" fmla="*/ 17 h 110"/>
              <a:gd name="T54" fmla="*/ 23 w 91"/>
              <a:gd name="T55" fmla="*/ 92 h 110"/>
              <a:gd name="T56" fmla="*/ 43 w 91"/>
              <a:gd name="T57" fmla="*/ 65 h 110"/>
              <a:gd name="T58" fmla="*/ 40 w 91"/>
              <a:gd name="T59" fmla="*/ 62 h 110"/>
              <a:gd name="T60" fmla="*/ 19 w 91"/>
              <a:gd name="T61" fmla="*/ 89 h 110"/>
              <a:gd name="T62" fmla="*/ 23 w 91"/>
              <a:gd name="T63" fmla="*/ 9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1" h="110">
                <a:moveTo>
                  <a:pt x="36" y="59"/>
                </a:moveTo>
                <a:cubicBezTo>
                  <a:pt x="32" y="57"/>
                  <a:pt x="32" y="57"/>
                  <a:pt x="32" y="57"/>
                </a:cubicBezTo>
                <a:cubicBezTo>
                  <a:pt x="12" y="83"/>
                  <a:pt x="12" y="83"/>
                  <a:pt x="12" y="83"/>
                </a:cubicBezTo>
                <a:cubicBezTo>
                  <a:pt x="16" y="86"/>
                  <a:pt x="16" y="86"/>
                  <a:pt x="16" y="86"/>
                </a:cubicBezTo>
                <a:lnTo>
                  <a:pt x="36" y="59"/>
                </a:lnTo>
                <a:close/>
                <a:moveTo>
                  <a:pt x="27" y="94"/>
                </a:moveTo>
                <a:cubicBezTo>
                  <a:pt x="30" y="97"/>
                  <a:pt x="30" y="97"/>
                  <a:pt x="30" y="97"/>
                </a:cubicBezTo>
                <a:cubicBezTo>
                  <a:pt x="51" y="70"/>
                  <a:pt x="51" y="70"/>
                  <a:pt x="51" y="70"/>
                </a:cubicBezTo>
                <a:cubicBezTo>
                  <a:pt x="47" y="67"/>
                  <a:pt x="47" y="67"/>
                  <a:pt x="47" y="67"/>
                </a:cubicBezTo>
                <a:lnTo>
                  <a:pt x="27" y="94"/>
                </a:lnTo>
                <a:close/>
                <a:moveTo>
                  <a:pt x="67" y="17"/>
                </a:moveTo>
                <a:cubicBezTo>
                  <a:pt x="83" y="0"/>
                  <a:pt x="83" y="0"/>
                  <a:pt x="83" y="0"/>
                </a:cubicBezTo>
                <a:cubicBezTo>
                  <a:pt x="91" y="6"/>
                  <a:pt x="91" y="6"/>
                  <a:pt x="91" y="6"/>
                </a:cubicBezTo>
                <a:cubicBezTo>
                  <a:pt x="80" y="26"/>
                  <a:pt x="80" y="26"/>
                  <a:pt x="80" y="26"/>
                </a:cubicBezTo>
                <a:cubicBezTo>
                  <a:pt x="77" y="24"/>
                  <a:pt x="77" y="24"/>
                  <a:pt x="77" y="24"/>
                </a:cubicBezTo>
                <a:cubicBezTo>
                  <a:pt x="53" y="55"/>
                  <a:pt x="53" y="55"/>
                  <a:pt x="53" y="55"/>
                </a:cubicBezTo>
                <a:cubicBezTo>
                  <a:pt x="56" y="58"/>
                  <a:pt x="56" y="58"/>
                  <a:pt x="56" y="58"/>
                </a:cubicBezTo>
                <a:cubicBezTo>
                  <a:pt x="61" y="61"/>
                  <a:pt x="62" y="68"/>
                  <a:pt x="58" y="72"/>
                </a:cubicBezTo>
                <a:cubicBezTo>
                  <a:pt x="34" y="105"/>
                  <a:pt x="34" y="105"/>
                  <a:pt x="34" y="105"/>
                </a:cubicBezTo>
                <a:cubicBezTo>
                  <a:pt x="30" y="110"/>
                  <a:pt x="24" y="110"/>
                  <a:pt x="19" y="107"/>
                </a:cubicBezTo>
                <a:cubicBezTo>
                  <a:pt x="6" y="97"/>
                  <a:pt x="6" y="97"/>
                  <a:pt x="6" y="97"/>
                </a:cubicBezTo>
                <a:cubicBezTo>
                  <a:pt x="1" y="94"/>
                  <a:pt x="0" y="87"/>
                  <a:pt x="4" y="83"/>
                </a:cubicBezTo>
                <a:cubicBezTo>
                  <a:pt x="28" y="50"/>
                  <a:pt x="28" y="50"/>
                  <a:pt x="28" y="50"/>
                </a:cubicBezTo>
                <a:cubicBezTo>
                  <a:pt x="32" y="45"/>
                  <a:pt x="38" y="44"/>
                  <a:pt x="43" y="48"/>
                </a:cubicBezTo>
                <a:cubicBezTo>
                  <a:pt x="46" y="50"/>
                  <a:pt x="46" y="50"/>
                  <a:pt x="46" y="50"/>
                </a:cubicBezTo>
                <a:cubicBezTo>
                  <a:pt x="70" y="19"/>
                  <a:pt x="70" y="19"/>
                  <a:pt x="70" y="19"/>
                </a:cubicBezTo>
                <a:lnTo>
                  <a:pt x="67" y="17"/>
                </a:lnTo>
                <a:close/>
                <a:moveTo>
                  <a:pt x="23" y="92"/>
                </a:moveTo>
                <a:cubicBezTo>
                  <a:pt x="43" y="65"/>
                  <a:pt x="43" y="65"/>
                  <a:pt x="43" y="65"/>
                </a:cubicBezTo>
                <a:cubicBezTo>
                  <a:pt x="40" y="62"/>
                  <a:pt x="40" y="62"/>
                  <a:pt x="40" y="62"/>
                </a:cubicBezTo>
                <a:cubicBezTo>
                  <a:pt x="19" y="89"/>
                  <a:pt x="19" y="89"/>
                  <a:pt x="19" y="89"/>
                </a:cubicBezTo>
                <a:lnTo>
                  <a:pt x="23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51" name="Freeform 933"/>
          <p:cNvSpPr/>
          <p:nvPr/>
        </p:nvSpPr>
        <p:spPr bwMode="auto">
          <a:xfrm>
            <a:off x="838477" y="4124995"/>
            <a:ext cx="24016" cy="19397"/>
          </a:xfrm>
          <a:custGeom>
            <a:avLst/>
            <a:gdLst>
              <a:gd name="T0" fmla="*/ 11 w 11"/>
              <a:gd name="T1" fmla="*/ 8 h 9"/>
              <a:gd name="T2" fmla="*/ 3 w 11"/>
              <a:gd name="T3" fmla="*/ 7 h 9"/>
              <a:gd name="T4" fmla="*/ 0 w 11"/>
              <a:gd name="T5" fmla="*/ 0 h 9"/>
              <a:gd name="T6" fmla="*/ 11 w 11"/>
              <a:gd name="T7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9">
                <a:moveTo>
                  <a:pt x="11" y="8"/>
                </a:moveTo>
                <a:cubicBezTo>
                  <a:pt x="8" y="9"/>
                  <a:pt x="5" y="8"/>
                  <a:pt x="3" y="7"/>
                </a:cubicBezTo>
                <a:cubicBezTo>
                  <a:pt x="1" y="5"/>
                  <a:pt x="0" y="2"/>
                  <a:pt x="0" y="0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52" name="Oval 934"/>
          <p:cNvSpPr>
            <a:spLocks noChangeArrowheads="1"/>
          </p:cNvSpPr>
          <p:nvPr/>
        </p:nvSpPr>
        <p:spPr bwMode="auto">
          <a:xfrm>
            <a:off x="774743" y="3331552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53" name="Freeform 935"/>
          <p:cNvSpPr/>
          <p:nvPr/>
        </p:nvSpPr>
        <p:spPr bwMode="auto">
          <a:xfrm>
            <a:off x="888355" y="3401752"/>
            <a:ext cx="161645" cy="177347"/>
          </a:xfrm>
          <a:custGeom>
            <a:avLst/>
            <a:gdLst>
              <a:gd name="T0" fmla="*/ 6 w 74"/>
              <a:gd name="T1" fmla="*/ 14 h 81"/>
              <a:gd name="T2" fmla="*/ 2 w 74"/>
              <a:gd name="T3" fmla="*/ 14 h 81"/>
              <a:gd name="T4" fmla="*/ 0 w 74"/>
              <a:gd name="T5" fmla="*/ 14 h 81"/>
              <a:gd name="T6" fmla="*/ 33 w 74"/>
              <a:gd name="T7" fmla="*/ 0 h 81"/>
              <a:gd name="T8" fmla="*/ 74 w 74"/>
              <a:gd name="T9" fmla="*/ 32 h 81"/>
              <a:gd name="T10" fmla="*/ 59 w 74"/>
              <a:gd name="T11" fmla="*/ 57 h 81"/>
              <a:gd name="T12" fmla="*/ 59 w 74"/>
              <a:gd name="T13" fmla="*/ 81 h 81"/>
              <a:gd name="T14" fmla="*/ 55 w 74"/>
              <a:gd name="T15" fmla="*/ 81 h 81"/>
              <a:gd name="T16" fmla="*/ 47 w 74"/>
              <a:gd name="T17" fmla="*/ 63 h 81"/>
              <a:gd name="T18" fmla="*/ 40 w 74"/>
              <a:gd name="T19" fmla="*/ 64 h 81"/>
              <a:gd name="T20" fmla="*/ 42 w 74"/>
              <a:gd name="T21" fmla="*/ 59 h 81"/>
              <a:gd name="T22" fmla="*/ 69 w 74"/>
              <a:gd name="T23" fmla="*/ 32 h 81"/>
              <a:gd name="T24" fmla="*/ 33 w 74"/>
              <a:gd name="T25" fmla="*/ 4 h 81"/>
              <a:gd name="T26" fmla="*/ 6 w 74"/>
              <a:gd name="T27" fmla="*/ 1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" h="81">
                <a:moveTo>
                  <a:pt x="6" y="14"/>
                </a:moveTo>
                <a:cubicBezTo>
                  <a:pt x="5" y="14"/>
                  <a:pt x="4" y="14"/>
                  <a:pt x="2" y="14"/>
                </a:cubicBezTo>
                <a:cubicBezTo>
                  <a:pt x="1" y="14"/>
                  <a:pt x="0" y="14"/>
                  <a:pt x="0" y="14"/>
                </a:cubicBezTo>
                <a:cubicBezTo>
                  <a:pt x="7" y="5"/>
                  <a:pt x="19" y="0"/>
                  <a:pt x="33" y="0"/>
                </a:cubicBezTo>
                <a:cubicBezTo>
                  <a:pt x="56" y="0"/>
                  <a:pt x="74" y="14"/>
                  <a:pt x="74" y="32"/>
                </a:cubicBezTo>
                <a:cubicBezTo>
                  <a:pt x="74" y="42"/>
                  <a:pt x="68" y="51"/>
                  <a:pt x="59" y="57"/>
                </a:cubicBezTo>
                <a:cubicBezTo>
                  <a:pt x="59" y="81"/>
                  <a:pt x="59" y="81"/>
                  <a:pt x="59" y="81"/>
                </a:cubicBezTo>
                <a:cubicBezTo>
                  <a:pt x="55" y="81"/>
                  <a:pt x="55" y="81"/>
                  <a:pt x="55" y="81"/>
                </a:cubicBezTo>
                <a:cubicBezTo>
                  <a:pt x="47" y="63"/>
                  <a:pt x="47" y="63"/>
                  <a:pt x="47" y="63"/>
                </a:cubicBezTo>
                <a:cubicBezTo>
                  <a:pt x="45" y="63"/>
                  <a:pt x="42" y="64"/>
                  <a:pt x="40" y="64"/>
                </a:cubicBezTo>
                <a:cubicBezTo>
                  <a:pt x="41" y="63"/>
                  <a:pt x="42" y="61"/>
                  <a:pt x="42" y="59"/>
                </a:cubicBezTo>
                <a:cubicBezTo>
                  <a:pt x="58" y="56"/>
                  <a:pt x="69" y="45"/>
                  <a:pt x="69" y="32"/>
                </a:cubicBezTo>
                <a:cubicBezTo>
                  <a:pt x="69" y="16"/>
                  <a:pt x="53" y="4"/>
                  <a:pt x="33" y="4"/>
                </a:cubicBezTo>
                <a:cubicBezTo>
                  <a:pt x="22" y="4"/>
                  <a:pt x="12" y="8"/>
                  <a:pt x="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54" name="Freeform 936"/>
          <p:cNvSpPr>
            <a:spLocks noEditPoints="1"/>
          </p:cNvSpPr>
          <p:nvPr/>
        </p:nvSpPr>
        <p:spPr bwMode="auto">
          <a:xfrm>
            <a:off x="818156" y="3441470"/>
            <a:ext cx="157950" cy="152408"/>
          </a:xfrm>
          <a:custGeom>
            <a:avLst/>
            <a:gdLst>
              <a:gd name="T0" fmla="*/ 72 w 72"/>
              <a:gd name="T1" fmla="*/ 29 h 70"/>
              <a:gd name="T2" fmla="*/ 36 w 72"/>
              <a:gd name="T3" fmla="*/ 58 h 70"/>
              <a:gd name="T4" fmla="*/ 23 w 72"/>
              <a:gd name="T5" fmla="*/ 56 h 70"/>
              <a:gd name="T6" fmla="*/ 12 w 72"/>
              <a:gd name="T7" fmla="*/ 70 h 70"/>
              <a:gd name="T8" fmla="*/ 9 w 72"/>
              <a:gd name="T9" fmla="*/ 70 h 70"/>
              <a:gd name="T10" fmla="*/ 12 w 72"/>
              <a:gd name="T11" fmla="*/ 51 h 70"/>
              <a:gd name="T12" fmla="*/ 0 w 72"/>
              <a:gd name="T13" fmla="*/ 29 h 70"/>
              <a:gd name="T14" fmla="*/ 36 w 72"/>
              <a:gd name="T15" fmla="*/ 0 h 70"/>
              <a:gd name="T16" fmla="*/ 72 w 72"/>
              <a:gd name="T17" fmla="*/ 29 h 70"/>
              <a:gd name="T18" fmla="*/ 45 w 72"/>
              <a:gd name="T19" fmla="*/ 41 h 70"/>
              <a:gd name="T20" fmla="*/ 45 w 72"/>
              <a:gd name="T21" fmla="*/ 38 h 70"/>
              <a:gd name="T22" fmla="*/ 12 w 72"/>
              <a:gd name="T23" fmla="*/ 38 h 70"/>
              <a:gd name="T24" fmla="*/ 12 w 72"/>
              <a:gd name="T25" fmla="*/ 41 h 70"/>
              <a:gd name="T26" fmla="*/ 45 w 72"/>
              <a:gd name="T27" fmla="*/ 41 h 70"/>
              <a:gd name="T28" fmla="*/ 45 w 72"/>
              <a:gd name="T29" fmla="*/ 34 h 70"/>
              <a:gd name="T30" fmla="*/ 45 w 72"/>
              <a:gd name="T31" fmla="*/ 31 h 70"/>
              <a:gd name="T32" fmla="*/ 12 w 72"/>
              <a:gd name="T33" fmla="*/ 31 h 70"/>
              <a:gd name="T34" fmla="*/ 12 w 72"/>
              <a:gd name="T35" fmla="*/ 34 h 70"/>
              <a:gd name="T36" fmla="*/ 45 w 72"/>
              <a:gd name="T37" fmla="*/ 34 h 70"/>
              <a:gd name="T38" fmla="*/ 45 w 72"/>
              <a:gd name="T39" fmla="*/ 27 h 70"/>
              <a:gd name="T40" fmla="*/ 45 w 72"/>
              <a:gd name="T41" fmla="*/ 24 h 70"/>
              <a:gd name="T42" fmla="*/ 12 w 72"/>
              <a:gd name="T43" fmla="*/ 24 h 70"/>
              <a:gd name="T44" fmla="*/ 12 w 72"/>
              <a:gd name="T45" fmla="*/ 27 h 70"/>
              <a:gd name="T46" fmla="*/ 45 w 72"/>
              <a:gd name="T47" fmla="*/ 27 h 70"/>
              <a:gd name="T48" fmla="*/ 33 w 72"/>
              <a:gd name="T49" fmla="*/ 20 h 70"/>
              <a:gd name="T50" fmla="*/ 33 w 72"/>
              <a:gd name="T51" fmla="*/ 17 h 70"/>
              <a:gd name="T52" fmla="*/ 12 w 72"/>
              <a:gd name="T53" fmla="*/ 17 h 70"/>
              <a:gd name="T54" fmla="*/ 12 w 72"/>
              <a:gd name="T55" fmla="*/ 20 h 70"/>
              <a:gd name="T56" fmla="*/ 33 w 72"/>
              <a:gd name="T57" fmla="*/ 2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2" h="70">
                <a:moveTo>
                  <a:pt x="72" y="29"/>
                </a:moveTo>
                <a:cubicBezTo>
                  <a:pt x="72" y="45"/>
                  <a:pt x="56" y="58"/>
                  <a:pt x="36" y="58"/>
                </a:cubicBezTo>
                <a:cubicBezTo>
                  <a:pt x="31" y="58"/>
                  <a:pt x="27" y="57"/>
                  <a:pt x="23" y="56"/>
                </a:cubicBezTo>
                <a:cubicBezTo>
                  <a:pt x="12" y="70"/>
                  <a:pt x="12" y="70"/>
                  <a:pt x="12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12" y="51"/>
                  <a:pt x="12" y="51"/>
                  <a:pt x="12" y="51"/>
                </a:cubicBezTo>
                <a:cubicBezTo>
                  <a:pt x="5" y="46"/>
                  <a:pt x="0" y="38"/>
                  <a:pt x="0" y="29"/>
                </a:cubicBezTo>
                <a:cubicBezTo>
                  <a:pt x="0" y="13"/>
                  <a:pt x="16" y="0"/>
                  <a:pt x="36" y="0"/>
                </a:cubicBezTo>
                <a:cubicBezTo>
                  <a:pt x="56" y="0"/>
                  <a:pt x="72" y="13"/>
                  <a:pt x="72" y="29"/>
                </a:cubicBezTo>
                <a:close/>
                <a:moveTo>
                  <a:pt x="45" y="41"/>
                </a:moveTo>
                <a:cubicBezTo>
                  <a:pt x="45" y="38"/>
                  <a:pt x="45" y="38"/>
                  <a:pt x="45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41"/>
                  <a:pt x="12" y="41"/>
                  <a:pt x="12" y="41"/>
                </a:cubicBezTo>
                <a:lnTo>
                  <a:pt x="45" y="41"/>
                </a:lnTo>
                <a:close/>
                <a:moveTo>
                  <a:pt x="45" y="34"/>
                </a:moveTo>
                <a:cubicBezTo>
                  <a:pt x="45" y="31"/>
                  <a:pt x="45" y="31"/>
                  <a:pt x="45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4"/>
                  <a:pt x="12" y="34"/>
                  <a:pt x="12" y="34"/>
                </a:cubicBezTo>
                <a:lnTo>
                  <a:pt x="45" y="34"/>
                </a:lnTo>
                <a:close/>
                <a:moveTo>
                  <a:pt x="45" y="27"/>
                </a:moveTo>
                <a:cubicBezTo>
                  <a:pt x="45" y="24"/>
                  <a:pt x="45" y="24"/>
                  <a:pt x="45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lnTo>
                  <a:pt x="45" y="27"/>
                </a:lnTo>
                <a:close/>
                <a:moveTo>
                  <a:pt x="33" y="20"/>
                </a:moveTo>
                <a:cubicBezTo>
                  <a:pt x="33" y="17"/>
                  <a:pt x="33" y="17"/>
                  <a:pt x="33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0"/>
                  <a:pt x="12" y="20"/>
                  <a:pt x="12" y="20"/>
                </a:cubicBezTo>
                <a:lnTo>
                  <a:pt x="33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55" name="Oval 937"/>
          <p:cNvSpPr>
            <a:spLocks noChangeArrowheads="1"/>
          </p:cNvSpPr>
          <p:nvPr/>
        </p:nvSpPr>
        <p:spPr bwMode="auto">
          <a:xfrm>
            <a:off x="1205178" y="3342636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56" name="Freeform 938"/>
          <p:cNvSpPr/>
          <p:nvPr/>
        </p:nvSpPr>
        <p:spPr bwMode="auto">
          <a:xfrm>
            <a:off x="1368671" y="3580945"/>
            <a:ext cx="11084" cy="24016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57" name="Freeform 939"/>
          <p:cNvSpPr>
            <a:spLocks noEditPoints="1"/>
          </p:cNvSpPr>
          <p:nvPr/>
        </p:nvSpPr>
        <p:spPr bwMode="auto">
          <a:xfrm>
            <a:off x="1325257" y="3441470"/>
            <a:ext cx="83132" cy="96063"/>
          </a:xfrm>
          <a:custGeom>
            <a:avLst/>
            <a:gdLst>
              <a:gd name="T0" fmla="*/ 25 w 38"/>
              <a:gd name="T1" fmla="*/ 6 h 44"/>
              <a:gd name="T2" fmla="*/ 23 w 38"/>
              <a:gd name="T3" fmla="*/ 8 h 44"/>
              <a:gd name="T4" fmla="*/ 25 w 38"/>
              <a:gd name="T5" fmla="*/ 10 h 44"/>
              <a:gd name="T6" fmla="*/ 26 w 38"/>
              <a:gd name="T7" fmla="*/ 8 h 44"/>
              <a:gd name="T8" fmla="*/ 25 w 38"/>
              <a:gd name="T9" fmla="*/ 6 h 44"/>
              <a:gd name="T10" fmla="*/ 21 w 38"/>
              <a:gd name="T11" fmla="*/ 23 h 44"/>
              <a:gd name="T12" fmla="*/ 21 w 38"/>
              <a:gd name="T13" fmla="*/ 8 h 44"/>
              <a:gd name="T14" fmla="*/ 18 w 38"/>
              <a:gd name="T15" fmla="*/ 8 h 44"/>
              <a:gd name="T16" fmla="*/ 18 w 38"/>
              <a:gd name="T17" fmla="*/ 14 h 44"/>
              <a:gd name="T18" fmla="*/ 12 w 38"/>
              <a:gd name="T19" fmla="*/ 14 h 44"/>
              <a:gd name="T20" fmla="*/ 12 w 38"/>
              <a:gd name="T21" fmla="*/ 8 h 44"/>
              <a:gd name="T22" fmla="*/ 9 w 38"/>
              <a:gd name="T23" fmla="*/ 8 h 44"/>
              <a:gd name="T24" fmla="*/ 9 w 38"/>
              <a:gd name="T25" fmla="*/ 23 h 44"/>
              <a:gd name="T26" fmla="*/ 12 w 38"/>
              <a:gd name="T27" fmla="*/ 23 h 44"/>
              <a:gd name="T28" fmla="*/ 12 w 38"/>
              <a:gd name="T29" fmla="*/ 16 h 44"/>
              <a:gd name="T30" fmla="*/ 18 w 38"/>
              <a:gd name="T31" fmla="*/ 16 h 44"/>
              <a:gd name="T32" fmla="*/ 18 w 38"/>
              <a:gd name="T33" fmla="*/ 23 h 44"/>
              <a:gd name="T34" fmla="*/ 21 w 38"/>
              <a:gd name="T35" fmla="*/ 23 h 44"/>
              <a:gd name="T36" fmla="*/ 23 w 38"/>
              <a:gd name="T37" fmla="*/ 31 h 44"/>
              <a:gd name="T38" fmla="*/ 19 w 38"/>
              <a:gd name="T39" fmla="*/ 44 h 44"/>
              <a:gd name="T40" fmla="*/ 15 w 38"/>
              <a:gd name="T41" fmla="*/ 31 h 44"/>
              <a:gd name="T42" fmla="*/ 0 w 38"/>
              <a:gd name="T43" fmla="*/ 16 h 44"/>
              <a:gd name="T44" fmla="*/ 19 w 38"/>
              <a:gd name="T45" fmla="*/ 0 h 44"/>
              <a:gd name="T46" fmla="*/ 38 w 38"/>
              <a:gd name="T47" fmla="*/ 16 h 44"/>
              <a:gd name="T48" fmla="*/ 23 w 38"/>
              <a:gd name="T49" fmla="*/ 31 h 44"/>
              <a:gd name="T50" fmla="*/ 26 w 38"/>
              <a:gd name="T51" fmla="*/ 23 h 44"/>
              <a:gd name="T52" fmla="*/ 26 w 38"/>
              <a:gd name="T53" fmla="*/ 12 h 44"/>
              <a:gd name="T54" fmla="*/ 24 w 38"/>
              <a:gd name="T55" fmla="*/ 12 h 44"/>
              <a:gd name="T56" fmla="*/ 24 w 38"/>
              <a:gd name="T57" fmla="*/ 23 h 44"/>
              <a:gd name="T58" fmla="*/ 26 w 38"/>
              <a:gd name="T59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8" h="44">
                <a:moveTo>
                  <a:pt x="25" y="6"/>
                </a:moveTo>
                <a:cubicBezTo>
                  <a:pt x="24" y="6"/>
                  <a:pt x="23" y="7"/>
                  <a:pt x="23" y="8"/>
                </a:cubicBezTo>
                <a:cubicBezTo>
                  <a:pt x="23" y="9"/>
                  <a:pt x="24" y="10"/>
                  <a:pt x="25" y="10"/>
                </a:cubicBezTo>
                <a:cubicBezTo>
                  <a:pt x="26" y="10"/>
                  <a:pt x="26" y="9"/>
                  <a:pt x="26" y="8"/>
                </a:cubicBezTo>
                <a:cubicBezTo>
                  <a:pt x="26" y="7"/>
                  <a:pt x="26" y="6"/>
                  <a:pt x="25" y="6"/>
                </a:cubicBezTo>
                <a:close/>
                <a:moveTo>
                  <a:pt x="21" y="23"/>
                </a:moveTo>
                <a:cubicBezTo>
                  <a:pt x="21" y="8"/>
                  <a:pt x="21" y="8"/>
                  <a:pt x="21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14"/>
                  <a:pt x="18" y="14"/>
                  <a:pt x="18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8"/>
                  <a:pt x="12" y="8"/>
                  <a:pt x="12" y="8"/>
                </a:cubicBezTo>
                <a:cubicBezTo>
                  <a:pt x="9" y="8"/>
                  <a:pt x="9" y="8"/>
                  <a:pt x="9" y="8"/>
                </a:cubicBezTo>
                <a:cubicBezTo>
                  <a:pt x="9" y="23"/>
                  <a:pt x="9" y="23"/>
                  <a:pt x="9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16"/>
                  <a:pt x="12" y="16"/>
                  <a:pt x="12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23"/>
                  <a:pt x="18" y="23"/>
                  <a:pt x="18" y="23"/>
                </a:cubicBezTo>
                <a:lnTo>
                  <a:pt x="21" y="23"/>
                </a:lnTo>
                <a:close/>
                <a:moveTo>
                  <a:pt x="23" y="31"/>
                </a:moveTo>
                <a:cubicBezTo>
                  <a:pt x="19" y="44"/>
                  <a:pt x="19" y="44"/>
                  <a:pt x="19" y="44"/>
                </a:cubicBezTo>
                <a:cubicBezTo>
                  <a:pt x="15" y="31"/>
                  <a:pt x="15" y="31"/>
                  <a:pt x="15" y="31"/>
                </a:cubicBezTo>
                <a:cubicBezTo>
                  <a:pt x="6" y="29"/>
                  <a:pt x="0" y="23"/>
                  <a:pt x="0" y="16"/>
                </a:cubicBezTo>
                <a:cubicBezTo>
                  <a:pt x="0" y="7"/>
                  <a:pt x="8" y="0"/>
                  <a:pt x="19" y="0"/>
                </a:cubicBezTo>
                <a:cubicBezTo>
                  <a:pt x="29" y="0"/>
                  <a:pt x="38" y="7"/>
                  <a:pt x="38" y="16"/>
                </a:cubicBezTo>
                <a:cubicBezTo>
                  <a:pt x="38" y="23"/>
                  <a:pt x="31" y="29"/>
                  <a:pt x="23" y="31"/>
                </a:cubicBezTo>
                <a:close/>
                <a:moveTo>
                  <a:pt x="26" y="23"/>
                </a:moveTo>
                <a:cubicBezTo>
                  <a:pt x="26" y="12"/>
                  <a:pt x="26" y="12"/>
                  <a:pt x="26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23"/>
                  <a:pt x="24" y="23"/>
                  <a:pt x="24" y="23"/>
                </a:cubicBezTo>
                <a:lnTo>
                  <a:pt x="26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58" name="Freeform 940"/>
          <p:cNvSpPr>
            <a:spLocks noEditPoints="1"/>
          </p:cNvSpPr>
          <p:nvPr/>
        </p:nvSpPr>
        <p:spPr bwMode="auto">
          <a:xfrm>
            <a:off x="1294776" y="3404523"/>
            <a:ext cx="144095" cy="217989"/>
          </a:xfrm>
          <a:custGeom>
            <a:avLst/>
            <a:gdLst>
              <a:gd name="T0" fmla="*/ 41 w 66"/>
              <a:gd name="T1" fmla="*/ 87 h 100"/>
              <a:gd name="T2" fmla="*/ 33 w 66"/>
              <a:gd name="T3" fmla="*/ 78 h 100"/>
              <a:gd name="T4" fmla="*/ 24 w 66"/>
              <a:gd name="T5" fmla="*/ 87 h 100"/>
              <a:gd name="T6" fmla="*/ 33 w 66"/>
              <a:gd name="T7" fmla="*/ 96 h 100"/>
              <a:gd name="T8" fmla="*/ 41 w 66"/>
              <a:gd name="T9" fmla="*/ 87 h 100"/>
              <a:gd name="T10" fmla="*/ 5 w 66"/>
              <a:gd name="T11" fmla="*/ 100 h 100"/>
              <a:gd name="T12" fmla="*/ 0 w 66"/>
              <a:gd name="T13" fmla="*/ 95 h 100"/>
              <a:gd name="T14" fmla="*/ 0 w 66"/>
              <a:gd name="T15" fmla="*/ 5 h 100"/>
              <a:gd name="T16" fmla="*/ 5 w 66"/>
              <a:gd name="T17" fmla="*/ 0 h 100"/>
              <a:gd name="T18" fmla="*/ 61 w 66"/>
              <a:gd name="T19" fmla="*/ 0 h 100"/>
              <a:gd name="T20" fmla="*/ 66 w 66"/>
              <a:gd name="T21" fmla="*/ 5 h 100"/>
              <a:gd name="T22" fmla="*/ 66 w 66"/>
              <a:gd name="T23" fmla="*/ 95 h 100"/>
              <a:gd name="T24" fmla="*/ 61 w 66"/>
              <a:gd name="T25" fmla="*/ 100 h 100"/>
              <a:gd name="T26" fmla="*/ 5 w 66"/>
              <a:gd name="T27" fmla="*/ 100 h 100"/>
              <a:gd name="T28" fmla="*/ 5 w 66"/>
              <a:gd name="T29" fmla="*/ 5 h 100"/>
              <a:gd name="T30" fmla="*/ 5 w 66"/>
              <a:gd name="T31" fmla="*/ 73 h 100"/>
              <a:gd name="T32" fmla="*/ 60 w 66"/>
              <a:gd name="T33" fmla="*/ 73 h 100"/>
              <a:gd name="T34" fmla="*/ 60 w 66"/>
              <a:gd name="T35" fmla="*/ 5 h 100"/>
              <a:gd name="T36" fmla="*/ 5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41" y="87"/>
                </a:moveTo>
                <a:cubicBezTo>
                  <a:pt x="41" y="82"/>
                  <a:pt x="37" y="78"/>
                  <a:pt x="33" y="78"/>
                </a:cubicBez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7" y="96"/>
                  <a:pt x="41" y="92"/>
                  <a:pt x="41" y="87"/>
                </a:cubicBezTo>
                <a:close/>
                <a:moveTo>
                  <a:pt x="5" y="100"/>
                </a:move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cubicBezTo>
                  <a:pt x="66" y="95"/>
                  <a:pt x="66" y="95"/>
                  <a:pt x="66" y="95"/>
                </a:cubicBezTo>
                <a:cubicBezTo>
                  <a:pt x="66" y="98"/>
                  <a:pt x="64" y="100"/>
                  <a:pt x="61" y="100"/>
                </a:cubicBezTo>
                <a:lnTo>
                  <a:pt x="5" y="100"/>
                </a:lnTo>
                <a:close/>
                <a:moveTo>
                  <a:pt x="5" y="5"/>
                </a:moveTo>
                <a:cubicBezTo>
                  <a:pt x="5" y="73"/>
                  <a:pt x="5" y="73"/>
                  <a:pt x="5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5"/>
                  <a:pt x="60" y="5"/>
                  <a:pt x="60" y="5"/>
                </a:cubicBez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59" name="Oval 941"/>
          <p:cNvSpPr>
            <a:spLocks noChangeArrowheads="1"/>
          </p:cNvSpPr>
          <p:nvPr/>
        </p:nvSpPr>
        <p:spPr bwMode="auto">
          <a:xfrm>
            <a:off x="342459" y="3340788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60" name="Rectangle 942"/>
          <p:cNvSpPr>
            <a:spLocks noChangeArrowheads="1"/>
          </p:cNvSpPr>
          <p:nvPr/>
        </p:nvSpPr>
        <p:spPr bwMode="auto">
          <a:xfrm>
            <a:off x="550288" y="3417455"/>
            <a:ext cx="3695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61" name="Rectangle 943"/>
          <p:cNvSpPr>
            <a:spLocks noChangeArrowheads="1"/>
          </p:cNvSpPr>
          <p:nvPr/>
        </p:nvSpPr>
        <p:spPr bwMode="auto">
          <a:xfrm>
            <a:off x="545671" y="3423921"/>
            <a:ext cx="1847" cy="193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62" name="Rectangle 944"/>
          <p:cNvSpPr>
            <a:spLocks noChangeArrowheads="1"/>
          </p:cNvSpPr>
          <p:nvPr/>
        </p:nvSpPr>
        <p:spPr bwMode="auto">
          <a:xfrm>
            <a:off x="539203" y="3430385"/>
            <a:ext cx="4619" cy="129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63" name="Rectangle 945"/>
          <p:cNvSpPr>
            <a:spLocks noChangeArrowheads="1"/>
          </p:cNvSpPr>
          <p:nvPr/>
        </p:nvSpPr>
        <p:spPr bwMode="auto">
          <a:xfrm>
            <a:off x="532738" y="3435004"/>
            <a:ext cx="3695" cy="83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64" name="Rectangle 946"/>
          <p:cNvSpPr>
            <a:spLocks noChangeArrowheads="1"/>
          </p:cNvSpPr>
          <p:nvPr/>
        </p:nvSpPr>
        <p:spPr bwMode="auto">
          <a:xfrm>
            <a:off x="526272" y="3438699"/>
            <a:ext cx="3695" cy="46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65" name="Freeform 947"/>
          <p:cNvSpPr/>
          <p:nvPr/>
        </p:nvSpPr>
        <p:spPr bwMode="auto">
          <a:xfrm>
            <a:off x="462538" y="3476569"/>
            <a:ext cx="83132" cy="64658"/>
          </a:xfrm>
          <a:custGeom>
            <a:avLst/>
            <a:gdLst>
              <a:gd name="T0" fmla="*/ 38 w 38"/>
              <a:gd name="T1" fmla="*/ 17 h 30"/>
              <a:gd name="T2" fmla="*/ 19 w 38"/>
              <a:gd name="T3" fmla="*/ 30 h 30"/>
              <a:gd name="T4" fmla="*/ 19 w 38"/>
              <a:gd name="T5" fmla="*/ 30 h 30"/>
              <a:gd name="T6" fmla="*/ 0 w 38"/>
              <a:gd name="T7" fmla="*/ 17 h 30"/>
              <a:gd name="T8" fmla="*/ 0 w 38"/>
              <a:gd name="T9" fmla="*/ 11 h 30"/>
              <a:gd name="T10" fmla="*/ 12 w 38"/>
              <a:gd name="T11" fmla="*/ 0 h 30"/>
              <a:gd name="T12" fmla="*/ 19 w 38"/>
              <a:gd name="T13" fmla="*/ 22 h 30"/>
              <a:gd name="T14" fmla="*/ 26 w 38"/>
              <a:gd name="T15" fmla="*/ 0 h 30"/>
              <a:gd name="T16" fmla="*/ 38 w 38"/>
              <a:gd name="T17" fmla="*/ 11 h 30"/>
              <a:gd name="T18" fmla="*/ 38 w 38"/>
              <a:gd name="T19" fmla="*/ 17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" h="30">
                <a:moveTo>
                  <a:pt x="38" y="17"/>
                </a:moveTo>
                <a:cubicBezTo>
                  <a:pt x="38" y="17"/>
                  <a:pt x="36" y="30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2" y="30"/>
                  <a:pt x="0" y="17"/>
                  <a:pt x="0" y="1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8" y="4"/>
                  <a:pt x="38" y="11"/>
                </a:cubicBezTo>
                <a:lnTo>
                  <a:pt x="38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66" name="Freeform 948"/>
          <p:cNvSpPr/>
          <p:nvPr/>
        </p:nvSpPr>
        <p:spPr bwMode="auto">
          <a:xfrm>
            <a:off x="508723" y="3572633"/>
            <a:ext cx="8314" cy="24016"/>
          </a:xfrm>
          <a:custGeom>
            <a:avLst/>
            <a:gdLst>
              <a:gd name="T0" fmla="*/ 4 w 4"/>
              <a:gd name="T1" fmla="*/ 6 h 11"/>
              <a:gd name="T2" fmla="*/ 0 w 4"/>
              <a:gd name="T3" fmla="*/ 11 h 11"/>
              <a:gd name="T4" fmla="*/ 0 w 4"/>
              <a:gd name="T5" fmla="*/ 0 h 11"/>
              <a:gd name="T6" fmla="*/ 4 w 4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1">
                <a:moveTo>
                  <a:pt x="4" y="6"/>
                </a:moveTo>
                <a:cubicBezTo>
                  <a:pt x="4" y="8"/>
                  <a:pt x="2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3"/>
                  <a:pt x="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67" name="Freeform 949"/>
          <p:cNvSpPr/>
          <p:nvPr/>
        </p:nvSpPr>
        <p:spPr bwMode="auto">
          <a:xfrm>
            <a:off x="499485" y="3484884"/>
            <a:ext cx="9237" cy="24016"/>
          </a:xfrm>
          <a:custGeom>
            <a:avLst/>
            <a:gdLst>
              <a:gd name="T0" fmla="*/ 5 w 10"/>
              <a:gd name="T1" fmla="*/ 26 h 26"/>
              <a:gd name="T2" fmla="*/ 0 w 10"/>
              <a:gd name="T3" fmla="*/ 9 h 26"/>
              <a:gd name="T4" fmla="*/ 3 w 10"/>
              <a:gd name="T5" fmla="*/ 0 h 26"/>
              <a:gd name="T6" fmla="*/ 5 w 10"/>
              <a:gd name="T7" fmla="*/ 0 h 26"/>
              <a:gd name="T8" fmla="*/ 7 w 10"/>
              <a:gd name="T9" fmla="*/ 0 h 26"/>
              <a:gd name="T10" fmla="*/ 10 w 10"/>
              <a:gd name="T11" fmla="*/ 9 h 26"/>
              <a:gd name="T12" fmla="*/ 5 w 10"/>
              <a:gd name="T1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6">
                <a:moveTo>
                  <a:pt x="5" y="26"/>
                </a:moveTo>
                <a:lnTo>
                  <a:pt x="0" y="9"/>
                </a:ln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68" name="Freeform 950"/>
          <p:cNvSpPr/>
          <p:nvPr/>
        </p:nvSpPr>
        <p:spPr bwMode="auto">
          <a:xfrm>
            <a:off x="484708" y="3435004"/>
            <a:ext cx="36947" cy="43413"/>
          </a:xfrm>
          <a:custGeom>
            <a:avLst/>
            <a:gdLst>
              <a:gd name="T0" fmla="*/ 16 w 17"/>
              <a:gd name="T1" fmla="*/ 13 h 20"/>
              <a:gd name="T2" fmla="*/ 9 w 17"/>
              <a:gd name="T3" fmla="*/ 20 h 20"/>
              <a:gd name="T4" fmla="*/ 2 w 17"/>
              <a:gd name="T5" fmla="*/ 13 h 20"/>
              <a:gd name="T6" fmla="*/ 1 w 17"/>
              <a:gd name="T7" fmla="*/ 11 h 20"/>
              <a:gd name="T8" fmla="*/ 1 w 17"/>
              <a:gd name="T9" fmla="*/ 9 h 20"/>
              <a:gd name="T10" fmla="*/ 9 w 17"/>
              <a:gd name="T11" fmla="*/ 0 h 20"/>
              <a:gd name="T12" fmla="*/ 16 w 17"/>
              <a:gd name="T13" fmla="*/ 9 h 20"/>
              <a:gd name="T14" fmla="*/ 17 w 17"/>
              <a:gd name="T15" fmla="*/ 11 h 20"/>
              <a:gd name="T16" fmla="*/ 16 w 17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6" y="9"/>
                </a:cubicBezTo>
                <a:cubicBezTo>
                  <a:pt x="17" y="9"/>
                  <a:pt x="17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69" name="Freeform 951"/>
          <p:cNvSpPr>
            <a:spLocks noEditPoints="1"/>
          </p:cNvSpPr>
          <p:nvPr/>
        </p:nvSpPr>
        <p:spPr bwMode="auto">
          <a:xfrm>
            <a:off x="433904" y="3397133"/>
            <a:ext cx="140400" cy="216142"/>
          </a:xfrm>
          <a:custGeom>
            <a:avLst/>
            <a:gdLst>
              <a:gd name="T0" fmla="*/ 32 w 64"/>
              <a:gd name="T1" fmla="*/ 77 h 99"/>
              <a:gd name="T2" fmla="*/ 24 w 64"/>
              <a:gd name="T3" fmla="*/ 86 h 99"/>
              <a:gd name="T4" fmla="*/ 32 w 64"/>
              <a:gd name="T5" fmla="*/ 94 h 99"/>
              <a:gd name="T6" fmla="*/ 40 w 64"/>
              <a:gd name="T7" fmla="*/ 86 h 99"/>
              <a:gd name="T8" fmla="*/ 32 w 64"/>
              <a:gd name="T9" fmla="*/ 77 h 99"/>
              <a:gd name="T10" fmla="*/ 5 w 64"/>
              <a:gd name="T11" fmla="*/ 99 h 99"/>
              <a:gd name="T12" fmla="*/ 0 w 64"/>
              <a:gd name="T13" fmla="*/ 94 h 99"/>
              <a:gd name="T14" fmla="*/ 0 w 64"/>
              <a:gd name="T15" fmla="*/ 5 h 99"/>
              <a:gd name="T16" fmla="*/ 5 w 64"/>
              <a:gd name="T17" fmla="*/ 0 h 99"/>
              <a:gd name="T18" fmla="*/ 59 w 64"/>
              <a:gd name="T19" fmla="*/ 0 h 99"/>
              <a:gd name="T20" fmla="*/ 64 w 64"/>
              <a:gd name="T21" fmla="*/ 5 h 99"/>
              <a:gd name="T22" fmla="*/ 64 w 64"/>
              <a:gd name="T23" fmla="*/ 94 h 99"/>
              <a:gd name="T24" fmla="*/ 59 w 64"/>
              <a:gd name="T25" fmla="*/ 99 h 99"/>
              <a:gd name="T26" fmla="*/ 5 w 64"/>
              <a:gd name="T27" fmla="*/ 99 h 99"/>
              <a:gd name="T28" fmla="*/ 59 w 64"/>
              <a:gd name="T29" fmla="*/ 72 h 99"/>
              <a:gd name="T30" fmla="*/ 59 w 64"/>
              <a:gd name="T31" fmla="*/ 6 h 99"/>
              <a:gd name="T32" fmla="*/ 5 w 64"/>
              <a:gd name="T33" fmla="*/ 6 h 99"/>
              <a:gd name="T34" fmla="*/ 5 w 64"/>
              <a:gd name="T35" fmla="*/ 72 h 99"/>
              <a:gd name="T36" fmla="*/ 59 w 64"/>
              <a:gd name="T37" fmla="*/ 7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" h="99">
                <a:moveTo>
                  <a:pt x="32" y="77"/>
                </a:moveTo>
                <a:cubicBezTo>
                  <a:pt x="27" y="77"/>
                  <a:pt x="24" y="81"/>
                  <a:pt x="24" y="86"/>
                </a:cubicBezTo>
                <a:cubicBezTo>
                  <a:pt x="24" y="90"/>
                  <a:pt x="27" y="94"/>
                  <a:pt x="32" y="94"/>
                </a:cubicBezTo>
                <a:cubicBezTo>
                  <a:pt x="37" y="94"/>
                  <a:pt x="40" y="90"/>
                  <a:pt x="40" y="86"/>
                </a:cubicBezTo>
                <a:cubicBezTo>
                  <a:pt x="40" y="81"/>
                  <a:pt x="37" y="77"/>
                  <a:pt x="32" y="77"/>
                </a:cubicBezTo>
                <a:close/>
                <a:moveTo>
                  <a:pt x="5" y="99"/>
                </a:moveTo>
                <a:cubicBezTo>
                  <a:pt x="2" y="99"/>
                  <a:pt x="0" y="96"/>
                  <a:pt x="0" y="9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2" y="0"/>
                  <a:pt x="64" y="2"/>
                  <a:pt x="64" y="5"/>
                </a:cubicBezTo>
                <a:cubicBezTo>
                  <a:pt x="64" y="94"/>
                  <a:pt x="64" y="94"/>
                  <a:pt x="64" y="94"/>
                </a:cubicBezTo>
                <a:cubicBezTo>
                  <a:pt x="64" y="96"/>
                  <a:pt x="62" y="99"/>
                  <a:pt x="59" y="99"/>
                </a:cubicBezTo>
                <a:lnTo>
                  <a:pt x="5" y="99"/>
                </a:lnTo>
                <a:close/>
                <a:moveTo>
                  <a:pt x="59" y="72"/>
                </a:moveTo>
                <a:cubicBezTo>
                  <a:pt x="59" y="6"/>
                  <a:pt x="59" y="6"/>
                  <a:pt x="59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72"/>
                  <a:pt x="5" y="72"/>
                  <a:pt x="5" y="72"/>
                </a:cubicBezTo>
                <a:lnTo>
                  <a:pt x="5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70" name="Oval 952"/>
          <p:cNvSpPr>
            <a:spLocks noChangeArrowheads="1"/>
          </p:cNvSpPr>
          <p:nvPr/>
        </p:nvSpPr>
        <p:spPr bwMode="auto">
          <a:xfrm>
            <a:off x="1628225" y="3334323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71" name="Freeform 953"/>
          <p:cNvSpPr>
            <a:spLocks noEditPoints="1"/>
          </p:cNvSpPr>
          <p:nvPr/>
        </p:nvSpPr>
        <p:spPr bwMode="auto">
          <a:xfrm>
            <a:off x="1788022" y="3395286"/>
            <a:ext cx="97910" cy="207829"/>
          </a:xfrm>
          <a:custGeom>
            <a:avLst/>
            <a:gdLst>
              <a:gd name="T0" fmla="*/ 44 w 45"/>
              <a:gd name="T1" fmla="*/ 4 h 95"/>
              <a:gd name="T2" fmla="*/ 43 w 45"/>
              <a:gd name="T3" fmla="*/ 5 h 95"/>
              <a:gd name="T4" fmla="*/ 30 w 45"/>
              <a:gd name="T5" fmla="*/ 14 h 95"/>
              <a:gd name="T6" fmla="*/ 28 w 45"/>
              <a:gd name="T7" fmla="*/ 14 h 95"/>
              <a:gd name="T8" fmla="*/ 28 w 45"/>
              <a:gd name="T9" fmla="*/ 95 h 95"/>
              <a:gd name="T10" fmla="*/ 17 w 45"/>
              <a:gd name="T11" fmla="*/ 95 h 95"/>
              <a:gd name="T12" fmla="*/ 17 w 45"/>
              <a:gd name="T13" fmla="*/ 14 h 95"/>
              <a:gd name="T14" fmla="*/ 14 w 45"/>
              <a:gd name="T15" fmla="*/ 14 h 95"/>
              <a:gd name="T16" fmla="*/ 2 w 45"/>
              <a:gd name="T17" fmla="*/ 5 h 95"/>
              <a:gd name="T18" fmla="*/ 1 w 45"/>
              <a:gd name="T19" fmla="*/ 4 h 95"/>
              <a:gd name="T20" fmla="*/ 0 w 45"/>
              <a:gd name="T21" fmla="*/ 2 h 95"/>
              <a:gd name="T22" fmla="*/ 3 w 45"/>
              <a:gd name="T23" fmla="*/ 0 h 95"/>
              <a:gd name="T24" fmla="*/ 42 w 45"/>
              <a:gd name="T25" fmla="*/ 0 h 95"/>
              <a:gd name="T26" fmla="*/ 45 w 45"/>
              <a:gd name="T27" fmla="*/ 2 h 95"/>
              <a:gd name="T28" fmla="*/ 44 w 45"/>
              <a:gd name="T29" fmla="*/ 4 h 95"/>
              <a:gd name="T30" fmla="*/ 28 w 45"/>
              <a:gd name="T31" fmla="*/ 9 h 95"/>
              <a:gd name="T32" fmla="*/ 34 w 45"/>
              <a:gd name="T33" fmla="*/ 5 h 95"/>
              <a:gd name="T34" fmla="*/ 10 w 45"/>
              <a:gd name="T35" fmla="*/ 5 h 95"/>
              <a:gd name="T36" fmla="*/ 17 w 45"/>
              <a:gd name="T37" fmla="*/ 9 h 95"/>
              <a:gd name="T38" fmla="*/ 28 w 45"/>
              <a:gd name="T39" fmla="*/ 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" h="95">
                <a:moveTo>
                  <a:pt x="44" y="4"/>
                </a:moveTo>
                <a:cubicBezTo>
                  <a:pt x="43" y="5"/>
                  <a:pt x="43" y="5"/>
                  <a:pt x="43" y="5"/>
                </a:cubicBezTo>
                <a:cubicBezTo>
                  <a:pt x="30" y="14"/>
                  <a:pt x="30" y="14"/>
                  <a:pt x="30" y="14"/>
                </a:cubicBezTo>
                <a:cubicBezTo>
                  <a:pt x="30" y="14"/>
                  <a:pt x="29" y="14"/>
                  <a:pt x="28" y="14"/>
                </a:cubicBezTo>
                <a:cubicBezTo>
                  <a:pt x="28" y="95"/>
                  <a:pt x="28" y="95"/>
                  <a:pt x="28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17" y="14"/>
                  <a:pt x="17" y="14"/>
                  <a:pt x="17" y="14"/>
                </a:cubicBezTo>
                <a:cubicBezTo>
                  <a:pt x="16" y="14"/>
                  <a:pt x="15" y="14"/>
                  <a:pt x="14" y="14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1" y="5"/>
                  <a:pt x="1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45" y="3"/>
                  <a:pt x="44" y="4"/>
                  <a:pt x="44" y="4"/>
                </a:cubicBezTo>
                <a:close/>
                <a:moveTo>
                  <a:pt x="28" y="9"/>
                </a:moveTo>
                <a:cubicBezTo>
                  <a:pt x="34" y="5"/>
                  <a:pt x="34" y="5"/>
                  <a:pt x="34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7" y="9"/>
                  <a:pt x="17" y="9"/>
                  <a:pt x="17" y="9"/>
                </a:cubicBezTo>
                <a:lnTo>
                  <a:pt x="28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72" name="Rectangle 954"/>
          <p:cNvSpPr>
            <a:spLocks noChangeArrowheads="1"/>
          </p:cNvSpPr>
          <p:nvPr/>
        </p:nvSpPr>
        <p:spPr bwMode="auto">
          <a:xfrm>
            <a:off x="1783404" y="3469181"/>
            <a:ext cx="24016" cy="13393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73" name="Rectangle 955"/>
          <p:cNvSpPr>
            <a:spLocks noChangeArrowheads="1"/>
          </p:cNvSpPr>
          <p:nvPr/>
        </p:nvSpPr>
        <p:spPr bwMode="auto">
          <a:xfrm>
            <a:off x="1744609" y="3508899"/>
            <a:ext cx="24016" cy="942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74" name="Rectangle 956"/>
          <p:cNvSpPr>
            <a:spLocks noChangeArrowheads="1"/>
          </p:cNvSpPr>
          <p:nvPr/>
        </p:nvSpPr>
        <p:spPr bwMode="auto">
          <a:xfrm>
            <a:off x="1703043" y="3545845"/>
            <a:ext cx="24016" cy="5726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75" name="Oval 957"/>
          <p:cNvSpPr>
            <a:spLocks noChangeArrowheads="1"/>
          </p:cNvSpPr>
          <p:nvPr/>
        </p:nvSpPr>
        <p:spPr bwMode="auto">
          <a:xfrm>
            <a:off x="1195942" y="3860822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76" name="Freeform 958"/>
          <p:cNvSpPr>
            <a:spLocks noEditPoints="1"/>
          </p:cNvSpPr>
          <p:nvPr/>
        </p:nvSpPr>
        <p:spPr bwMode="auto">
          <a:xfrm>
            <a:off x="1255057" y="3943029"/>
            <a:ext cx="214295" cy="164416"/>
          </a:xfrm>
          <a:custGeom>
            <a:avLst/>
            <a:gdLst>
              <a:gd name="T0" fmla="*/ 95 w 98"/>
              <a:gd name="T1" fmla="*/ 3 h 75"/>
              <a:gd name="T2" fmla="*/ 2 w 98"/>
              <a:gd name="T3" fmla="*/ 3 h 75"/>
              <a:gd name="T4" fmla="*/ 2 w 98"/>
              <a:gd name="T5" fmla="*/ 63 h 75"/>
              <a:gd name="T6" fmla="*/ 95 w 98"/>
              <a:gd name="T7" fmla="*/ 63 h 75"/>
              <a:gd name="T8" fmla="*/ 95 w 98"/>
              <a:gd name="T9" fmla="*/ 3 h 75"/>
              <a:gd name="T10" fmla="*/ 49 w 98"/>
              <a:gd name="T11" fmla="*/ 65 h 75"/>
              <a:gd name="T12" fmla="*/ 45 w 98"/>
              <a:gd name="T13" fmla="*/ 69 h 75"/>
              <a:gd name="T14" fmla="*/ 49 w 98"/>
              <a:gd name="T15" fmla="*/ 73 h 75"/>
              <a:gd name="T16" fmla="*/ 52 w 98"/>
              <a:gd name="T17" fmla="*/ 69 h 75"/>
              <a:gd name="T18" fmla="*/ 49 w 98"/>
              <a:gd name="T19" fmla="*/ 65 h 75"/>
              <a:gd name="T20" fmla="*/ 98 w 98"/>
              <a:gd name="T21" fmla="*/ 0 h 75"/>
              <a:gd name="T22" fmla="*/ 98 w 98"/>
              <a:gd name="T23" fmla="*/ 75 h 75"/>
              <a:gd name="T24" fmla="*/ 0 w 98"/>
              <a:gd name="T25" fmla="*/ 75 h 75"/>
              <a:gd name="T26" fmla="*/ 0 w 98"/>
              <a:gd name="T27" fmla="*/ 0 h 75"/>
              <a:gd name="T28" fmla="*/ 98 w 98"/>
              <a:gd name="T2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5" y="3"/>
                </a:moveTo>
                <a:cubicBezTo>
                  <a:pt x="2" y="3"/>
                  <a:pt x="2" y="3"/>
                  <a:pt x="2" y="3"/>
                </a:cubicBezTo>
                <a:cubicBezTo>
                  <a:pt x="2" y="63"/>
                  <a:pt x="2" y="63"/>
                  <a:pt x="2" y="63"/>
                </a:cubicBezTo>
                <a:cubicBezTo>
                  <a:pt x="95" y="63"/>
                  <a:pt x="95" y="63"/>
                  <a:pt x="95" y="63"/>
                </a:cubicBezTo>
                <a:lnTo>
                  <a:pt x="95" y="3"/>
                </a:lnTo>
                <a:close/>
                <a:moveTo>
                  <a:pt x="49" y="65"/>
                </a:move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2" y="71"/>
                  <a:pt x="52" y="69"/>
                </a:cubicBezTo>
                <a:cubicBezTo>
                  <a:pt x="52" y="67"/>
                  <a:pt x="51" y="65"/>
                  <a:pt x="49" y="65"/>
                </a:cubicBezTo>
                <a:close/>
                <a:moveTo>
                  <a:pt x="98" y="0"/>
                </a:moveTo>
                <a:cubicBezTo>
                  <a:pt x="98" y="75"/>
                  <a:pt x="98" y="75"/>
                  <a:pt x="98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lnTo>
                  <a:pt x="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77" name="Freeform 959"/>
          <p:cNvSpPr/>
          <p:nvPr/>
        </p:nvSpPr>
        <p:spPr bwMode="auto">
          <a:xfrm>
            <a:off x="1408389" y="4032626"/>
            <a:ext cx="27710" cy="26787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78" name="Freeform 960"/>
          <p:cNvSpPr/>
          <p:nvPr/>
        </p:nvSpPr>
        <p:spPr bwMode="auto">
          <a:xfrm>
            <a:off x="1301242" y="4111138"/>
            <a:ext cx="123773" cy="13856"/>
          </a:xfrm>
          <a:custGeom>
            <a:avLst/>
            <a:gdLst>
              <a:gd name="T0" fmla="*/ 134 w 134"/>
              <a:gd name="T1" fmla="*/ 8 h 15"/>
              <a:gd name="T2" fmla="*/ 134 w 134"/>
              <a:gd name="T3" fmla="*/ 15 h 15"/>
              <a:gd name="T4" fmla="*/ 0 w 134"/>
              <a:gd name="T5" fmla="*/ 15 h 15"/>
              <a:gd name="T6" fmla="*/ 0 w 134"/>
              <a:gd name="T7" fmla="*/ 8 h 15"/>
              <a:gd name="T8" fmla="*/ 35 w 134"/>
              <a:gd name="T9" fmla="*/ 8 h 15"/>
              <a:gd name="T10" fmla="*/ 35 w 134"/>
              <a:gd name="T11" fmla="*/ 0 h 15"/>
              <a:gd name="T12" fmla="*/ 97 w 134"/>
              <a:gd name="T13" fmla="*/ 0 h 15"/>
              <a:gd name="T14" fmla="*/ 97 w 134"/>
              <a:gd name="T15" fmla="*/ 8 h 15"/>
              <a:gd name="T16" fmla="*/ 134 w 134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15">
                <a:moveTo>
                  <a:pt x="134" y="8"/>
                </a:moveTo>
                <a:lnTo>
                  <a:pt x="134" y="15"/>
                </a:lnTo>
                <a:lnTo>
                  <a:pt x="0" y="15"/>
                </a:lnTo>
                <a:lnTo>
                  <a:pt x="0" y="8"/>
                </a:lnTo>
                <a:lnTo>
                  <a:pt x="35" y="8"/>
                </a:lnTo>
                <a:lnTo>
                  <a:pt x="35" y="0"/>
                </a:lnTo>
                <a:lnTo>
                  <a:pt x="97" y="0"/>
                </a:lnTo>
                <a:lnTo>
                  <a:pt x="97" y="8"/>
                </a:lnTo>
                <a:lnTo>
                  <a:pt x="13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79" name="Freeform 961"/>
          <p:cNvSpPr/>
          <p:nvPr/>
        </p:nvSpPr>
        <p:spPr bwMode="auto">
          <a:xfrm>
            <a:off x="1400999" y="4039091"/>
            <a:ext cx="9237" cy="17550"/>
          </a:xfrm>
          <a:custGeom>
            <a:avLst/>
            <a:gdLst>
              <a:gd name="T0" fmla="*/ 5 w 10"/>
              <a:gd name="T1" fmla="*/ 19 h 19"/>
              <a:gd name="T2" fmla="*/ 0 w 10"/>
              <a:gd name="T3" fmla="*/ 8 h 19"/>
              <a:gd name="T4" fmla="*/ 3 w 10"/>
              <a:gd name="T5" fmla="*/ 0 h 19"/>
              <a:gd name="T6" fmla="*/ 5 w 10"/>
              <a:gd name="T7" fmla="*/ 0 h 19"/>
              <a:gd name="T8" fmla="*/ 8 w 10"/>
              <a:gd name="T9" fmla="*/ 0 h 19"/>
              <a:gd name="T10" fmla="*/ 10 w 10"/>
              <a:gd name="T11" fmla="*/ 8 h 19"/>
              <a:gd name="T12" fmla="*/ 5 w 10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9">
                <a:moveTo>
                  <a:pt x="5" y="19"/>
                </a:moveTo>
                <a:lnTo>
                  <a:pt x="0" y="8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lnTo>
                  <a:pt x="10" y="8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80" name="Rectangle 962"/>
          <p:cNvSpPr>
            <a:spLocks noChangeArrowheads="1"/>
          </p:cNvSpPr>
          <p:nvPr/>
        </p:nvSpPr>
        <p:spPr bwMode="auto">
          <a:xfrm>
            <a:off x="1344655" y="3978129"/>
            <a:ext cx="59116" cy="64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81" name="Rectangle 963"/>
          <p:cNvSpPr>
            <a:spLocks noChangeArrowheads="1"/>
          </p:cNvSpPr>
          <p:nvPr/>
        </p:nvSpPr>
        <p:spPr bwMode="auto">
          <a:xfrm>
            <a:off x="1344655" y="3965197"/>
            <a:ext cx="59116" cy="46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82" name="Freeform 964"/>
          <p:cNvSpPr/>
          <p:nvPr/>
        </p:nvSpPr>
        <p:spPr bwMode="auto">
          <a:xfrm>
            <a:off x="1392686" y="4002144"/>
            <a:ext cx="25863" cy="33253"/>
          </a:xfrm>
          <a:custGeom>
            <a:avLst/>
            <a:gdLst>
              <a:gd name="T0" fmla="*/ 1 w 12"/>
              <a:gd name="T1" fmla="*/ 10 h 15"/>
              <a:gd name="T2" fmla="*/ 0 w 12"/>
              <a:gd name="T3" fmla="*/ 8 h 15"/>
              <a:gd name="T4" fmla="*/ 0 w 12"/>
              <a:gd name="T5" fmla="*/ 6 h 15"/>
              <a:gd name="T6" fmla="*/ 6 w 12"/>
              <a:gd name="T7" fmla="*/ 0 h 15"/>
              <a:gd name="T8" fmla="*/ 12 w 12"/>
              <a:gd name="T9" fmla="*/ 6 h 15"/>
              <a:gd name="T10" fmla="*/ 12 w 12"/>
              <a:gd name="T11" fmla="*/ 8 h 15"/>
              <a:gd name="T12" fmla="*/ 11 w 12"/>
              <a:gd name="T13" fmla="*/ 10 h 15"/>
              <a:gd name="T14" fmla="*/ 6 w 12"/>
              <a:gd name="T15" fmla="*/ 15 h 15"/>
              <a:gd name="T16" fmla="*/ 1 w 12"/>
              <a:gd name="T17" fmla="*/ 1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5">
                <a:moveTo>
                  <a:pt x="1" y="10"/>
                </a:moveTo>
                <a:cubicBezTo>
                  <a:pt x="0" y="10"/>
                  <a:pt x="0" y="9"/>
                  <a:pt x="0" y="8"/>
                </a:cubicBezTo>
                <a:cubicBezTo>
                  <a:pt x="0" y="7"/>
                  <a:pt x="0" y="6"/>
                  <a:pt x="0" y="6"/>
                </a:cubicBezTo>
                <a:cubicBezTo>
                  <a:pt x="1" y="3"/>
                  <a:pt x="2" y="0"/>
                  <a:pt x="6" y="0"/>
                </a:cubicBezTo>
                <a:cubicBezTo>
                  <a:pt x="10" y="0"/>
                  <a:pt x="11" y="3"/>
                  <a:pt x="12" y="6"/>
                </a:cubicBezTo>
                <a:cubicBezTo>
                  <a:pt x="12" y="7"/>
                  <a:pt x="12" y="7"/>
                  <a:pt x="12" y="8"/>
                </a:cubicBezTo>
                <a:cubicBezTo>
                  <a:pt x="12" y="9"/>
                  <a:pt x="12" y="10"/>
                  <a:pt x="11" y="10"/>
                </a:cubicBezTo>
                <a:cubicBezTo>
                  <a:pt x="10" y="13"/>
                  <a:pt x="8" y="15"/>
                  <a:pt x="6" y="15"/>
                </a:cubicBezTo>
                <a:cubicBezTo>
                  <a:pt x="4" y="15"/>
                  <a:pt x="2" y="13"/>
                  <a:pt x="1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83" name="Freeform 965"/>
          <p:cNvSpPr/>
          <p:nvPr/>
        </p:nvSpPr>
        <p:spPr bwMode="auto">
          <a:xfrm>
            <a:off x="1375136" y="4032626"/>
            <a:ext cx="28634" cy="26787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84" name="Freeform 966"/>
          <p:cNvSpPr/>
          <p:nvPr/>
        </p:nvSpPr>
        <p:spPr bwMode="auto">
          <a:xfrm>
            <a:off x="1364052" y="4089895"/>
            <a:ext cx="2771" cy="8314"/>
          </a:xfrm>
          <a:custGeom>
            <a:avLst/>
            <a:gdLst>
              <a:gd name="T0" fmla="*/ 1 w 1"/>
              <a:gd name="T1" fmla="*/ 2 h 4"/>
              <a:gd name="T2" fmla="*/ 0 w 1"/>
              <a:gd name="T3" fmla="*/ 4 h 4"/>
              <a:gd name="T4" fmla="*/ 0 w 1"/>
              <a:gd name="T5" fmla="*/ 0 h 4"/>
              <a:gd name="T6" fmla="*/ 1 w 1"/>
              <a:gd name="T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4">
                <a:moveTo>
                  <a:pt x="1" y="2"/>
                </a:moveTo>
                <a:cubicBezTo>
                  <a:pt x="1" y="3"/>
                  <a:pt x="1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85" name="Rectangle 967"/>
          <p:cNvSpPr>
            <a:spLocks noChangeArrowheads="1"/>
          </p:cNvSpPr>
          <p:nvPr/>
        </p:nvSpPr>
        <p:spPr bwMode="auto">
          <a:xfrm>
            <a:off x="1303089" y="4048328"/>
            <a:ext cx="59116" cy="46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86" name="Rectangle 968"/>
          <p:cNvSpPr>
            <a:spLocks noChangeArrowheads="1"/>
          </p:cNvSpPr>
          <p:nvPr/>
        </p:nvSpPr>
        <p:spPr bwMode="auto">
          <a:xfrm>
            <a:off x="1303089" y="4032626"/>
            <a:ext cx="59116" cy="46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87" name="Rectangle 969"/>
          <p:cNvSpPr>
            <a:spLocks noChangeArrowheads="1"/>
          </p:cNvSpPr>
          <p:nvPr/>
        </p:nvSpPr>
        <p:spPr bwMode="auto">
          <a:xfrm>
            <a:off x="1344655" y="3993831"/>
            <a:ext cx="36947" cy="46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88" name="Freeform 970"/>
          <p:cNvSpPr/>
          <p:nvPr/>
        </p:nvSpPr>
        <p:spPr bwMode="auto">
          <a:xfrm>
            <a:off x="1309556" y="3989213"/>
            <a:ext cx="28634" cy="25863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89" name="Rectangle 971"/>
          <p:cNvSpPr>
            <a:spLocks noChangeArrowheads="1"/>
          </p:cNvSpPr>
          <p:nvPr/>
        </p:nvSpPr>
        <p:spPr bwMode="auto">
          <a:xfrm>
            <a:off x="1325257" y="4061260"/>
            <a:ext cx="36947" cy="64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90" name="Freeform 972"/>
          <p:cNvSpPr/>
          <p:nvPr/>
        </p:nvSpPr>
        <p:spPr bwMode="auto">
          <a:xfrm>
            <a:off x="1303089" y="3995679"/>
            <a:ext cx="6466" cy="17550"/>
          </a:xfrm>
          <a:custGeom>
            <a:avLst/>
            <a:gdLst>
              <a:gd name="T0" fmla="*/ 5 w 7"/>
              <a:gd name="T1" fmla="*/ 19 h 19"/>
              <a:gd name="T2" fmla="*/ 0 w 7"/>
              <a:gd name="T3" fmla="*/ 7 h 19"/>
              <a:gd name="T4" fmla="*/ 2 w 7"/>
              <a:gd name="T5" fmla="*/ 0 h 19"/>
              <a:gd name="T6" fmla="*/ 5 w 7"/>
              <a:gd name="T7" fmla="*/ 0 h 19"/>
              <a:gd name="T8" fmla="*/ 5 w 7"/>
              <a:gd name="T9" fmla="*/ 0 h 19"/>
              <a:gd name="T10" fmla="*/ 7 w 7"/>
              <a:gd name="T11" fmla="*/ 7 h 19"/>
              <a:gd name="T12" fmla="*/ 5 w 7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5" y="19"/>
                </a:moveTo>
                <a:lnTo>
                  <a:pt x="0" y="7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91" name="Freeform 973"/>
          <p:cNvSpPr/>
          <p:nvPr/>
        </p:nvSpPr>
        <p:spPr bwMode="auto">
          <a:xfrm>
            <a:off x="1292005" y="3958732"/>
            <a:ext cx="28634" cy="32330"/>
          </a:xfrm>
          <a:custGeom>
            <a:avLst/>
            <a:gdLst>
              <a:gd name="T0" fmla="*/ 13 w 13"/>
              <a:gd name="T1" fmla="*/ 8 h 15"/>
              <a:gd name="T2" fmla="*/ 12 w 13"/>
              <a:gd name="T3" fmla="*/ 10 h 15"/>
              <a:gd name="T4" fmla="*/ 7 w 13"/>
              <a:gd name="T5" fmla="*/ 15 h 15"/>
              <a:gd name="T6" fmla="*/ 1 w 13"/>
              <a:gd name="T7" fmla="*/ 10 h 15"/>
              <a:gd name="T8" fmla="*/ 1 w 13"/>
              <a:gd name="T9" fmla="*/ 8 h 15"/>
              <a:gd name="T10" fmla="*/ 1 w 13"/>
              <a:gd name="T11" fmla="*/ 6 h 15"/>
              <a:gd name="T12" fmla="*/ 7 w 13"/>
              <a:gd name="T13" fmla="*/ 0 h 15"/>
              <a:gd name="T14" fmla="*/ 12 w 13"/>
              <a:gd name="T15" fmla="*/ 6 h 15"/>
              <a:gd name="T16" fmla="*/ 13 w 13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5">
                <a:moveTo>
                  <a:pt x="13" y="8"/>
                </a:moveTo>
                <a:cubicBezTo>
                  <a:pt x="13" y="9"/>
                  <a:pt x="12" y="10"/>
                  <a:pt x="12" y="10"/>
                </a:cubicBezTo>
                <a:cubicBezTo>
                  <a:pt x="11" y="13"/>
                  <a:pt x="8" y="15"/>
                  <a:pt x="7" y="15"/>
                </a:cubicBezTo>
                <a:cubicBezTo>
                  <a:pt x="5" y="15"/>
                  <a:pt x="2" y="13"/>
                  <a:pt x="1" y="10"/>
                </a:cubicBezTo>
                <a:cubicBezTo>
                  <a:pt x="1" y="10"/>
                  <a:pt x="1" y="9"/>
                  <a:pt x="1" y="8"/>
                </a:cubicBezTo>
                <a:cubicBezTo>
                  <a:pt x="0" y="7"/>
                  <a:pt x="1" y="6"/>
                  <a:pt x="1" y="6"/>
                </a:cubicBezTo>
                <a:cubicBezTo>
                  <a:pt x="1" y="3"/>
                  <a:pt x="3" y="0"/>
                  <a:pt x="7" y="0"/>
                </a:cubicBezTo>
                <a:cubicBezTo>
                  <a:pt x="11" y="0"/>
                  <a:pt x="12" y="3"/>
                  <a:pt x="12" y="6"/>
                </a:cubicBezTo>
                <a:cubicBezTo>
                  <a:pt x="13" y="7"/>
                  <a:pt x="13" y="7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92" name="Freeform 974"/>
          <p:cNvSpPr/>
          <p:nvPr/>
        </p:nvSpPr>
        <p:spPr bwMode="auto">
          <a:xfrm>
            <a:off x="1274455" y="3989213"/>
            <a:ext cx="28634" cy="25863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93" name="Oval 975"/>
          <p:cNvSpPr>
            <a:spLocks noChangeArrowheads="1"/>
          </p:cNvSpPr>
          <p:nvPr/>
        </p:nvSpPr>
        <p:spPr bwMode="auto">
          <a:xfrm>
            <a:off x="1621760" y="3858050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94" name="Freeform 976"/>
          <p:cNvSpPr/>
          <p:nvPr/>
        </p:nvSpPr>
        <p:spPr bwMode="auto">
          <a:xfrm>
            <a:off x="1724289" y="4113911"/>
            <a:ext cx="124697" cy="14779"/>
          </a:xfrm>
          <a:custGeom>
            <a:avLst/>
            <a:gdLst>
              <a:gd name="T0" fmla="*/ 135 w 135"/>
              <a:gd name="T1" fmla="*/ 7 h 16"/>
              <a:gd name="T2" fmla="*/ 135 w 135"/>
              <a:gd name="T3" fmla="*/ 16 h 16"/>
              <a:gd name="T4" fmla="*/ 0 w 135"/>
              <a:gd name="T5" fmla="*/ 16 h 16"/>
              <a:gd name="T6" fmla="*/ 0 w 135"/>
              <a:gd name="T7" fmla="*/ 7 h 16"/>
              <a:gd name="T8" fmla="*/ 36 w 135"/>
              <a:gd name="T9" fmla="*/ 7 h 16"/>
              <a:gd name="T10" fmla="*/ 36 w 135"/>
              <a:gd name="T11" fmla="*/ 0 h 16"/>
              <a:gd name="T12" fmla="*/ 97 w 135"/>
              <a:gd name="T13" fmla="*/ 0 h 16"/>
              <a:gd name="T14" fmla="*/ 97 w 135"/>
              <a:gd name="T15" fmla="*/ 7 h 16"/>
              <a:gd name="T16" fmla="*/ 135 w 135"/>
              <a:gd name="T17" fmla="*/ 7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16">
                <a:moveTo>
                  <a:pt x="135" y="7"/>
                </a:moveTo>
                <a:lnTo>
                  <a:pt x="135" y="16"/>
                </a:lnTo>
                <a:lnTo>
                  <a:pt x="0" y="16"/>
                </a:lnTo>
                <a:lnTo>
                  <a:pt x="0" y="7"/>
                </a:lnTo>
                <a:lnTo>
                  <a:pt x="36" y="7"/>
                </a:lnTo>
                <a:lnTo>
                  <a:pt x="36" y="0"/>
                </a:lnTo>
                <a:lnTo>
                  <a:pt x="97" y="0"/>
                </a:lnTo>
                <a:lnTo>
                  <a:pt x="97" y="7"/>
                </a:lnTo>
                <a:lnTo>
                  <a:pt x="13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95" name="Freeform 977"/>
          <p:cNvSpPr>
            <a:spLocks noEditPoints="1"/>
          </p:cNvSpPr>
          <p:nvPr/>
        </p:nvSpPr>
        <p:spPr bwMode="auto">
          <a:xfrm>
            <a:off x="1796335" y="3995679"/>
            <a:ext cx="57269" cy="70200"/>
          </a:xfrm>
          <a:custGeom>
            <a:avLst/>
            <a:gdLst>
              <a:gd name="T0" fmla="*/ 12 w 26"/>
              <a:gd name="T1" fmla="*/ 23 h 32"/>
              <a:gd name="T2" fmla="*/ 0 w 26"/>
              <a:gd name="T3" fmla="*/ 11 h 32"/>
              <a:gd name="T4" fmla="*/ 12 w 26"/>
              <a:gd name="T5" fmla="*/ 0 h 32"/>
              <a:gd name="T6" fmla="*/ 23 w 26"/>
              <a:gd name="T7" fmla="*/ 11 h 32"/>
              <a:gd name="T8" fmla="*/ 20 w 26"/>
              <a:gd name="T9" fmla="*/ 20 h 32"/>
              <a:gd name="T10" fmla="*/ 26 w 26"/>
              <a:gd name="T11" fmla="*/ 29 h 32"/>
              <a:gd name="T12" fmla="*/ 21 w 26"/>
              <a:gd name="T13" fmla="*/ 32 h 32"/>
              <a:gd name="T14" fmla="*/ 15 w 26"/>
              <a:gd name="T15" fmla="*/ 22 h 32"/>
              <a:gd name="T16" fmla="*/ 12 w 26"/>
              <a:gd name="T17" fmla="*/ 23 h 32"/>
              <a:gd name="T18" fmla="*/ 20 w 26"/>
              <a:gd name="T19" fmla="*/ 11 h 32"/>
              <a:gd name="T20" fmla="*/ 12 w 26"/>
              <a:gd name="T21" fmla="*/ 3 h 32"/>
              <a:gd name="T22" fmla="*/ 3 w 26"/>
              <a:gd name="T23" fmla="*/ 11 h 32"/>
              <a:gd name="T24" fmla="*/ 12 w 26"/>
              <a:gd name="T25" fmla="*/ 20 h 32"/>
              <a:gd name="T26" fmla="*/ 20 w 26"/>
              <a:gd name="T27" fmla="*/ 1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" h="32">
                <a:moveTo>
                  <a:pt x="12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4"/>
                  <a:pt x="22" y="17"/>
                  <a:pt x="20" y="20"/>
                </a:cubicBezTo>
                <a:cubicBezTo>
                  <a:pt x="26" y="29"/>
                  <a:pt x="26" y="29"/>
                  <a:pt x="26" y="29"/>
                </a:cubicBezTo>
                <a:cubicBezTo>
                  <a:pt x="21" y="32"/>
                  <a:pt x="21" y="32"/>
                  <a:pt x="21" y="32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3"/>
                  <a:pt x="13" y="23"/>
                  <a:pt x="12" y="23"/>
                </a:cubicBezTo>
                <a:close/>
                <a:moveTo>
                  <a:pt x="20" y="11"/>
                </a:moveTo>
                <a:cubicBezTo>
                  <a:pt x="20" y="7"/>
                  <a:pt x="16" y="3"/>
                  <a:pt x="12" y="3"/>
                </a:cubicBezTo>
                <a:cubicBezTo>
                  <a:pt x="7" y="3"/>
                  <a:pt x="3" y="7"/>
                  <a:pt x="3" y="11"/>
                </a:cubicBezTo>
                <a:cubicBezTo>
                  <a:pt x="3" y="16"/>
                  <a:pt x="7" y="20"/>
                  <a:pt x="12" y="20"/>
                </a:cubicBezTo>
                <a:cubicBezTo>
                  <a:pt x="16" y="20"/>
                  <a:pt x="20" y="16"/>
                  <a:pt x="20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96" name="Freeform 978"/>
          <p:cNvSpPr/>
          <p:nvPr/>
        </p:nvSpPr>
        <p:spPr bwMode="auto">
          <a:xfrm>
            <a:off x="1788022" y="4091742"/>
            <a:ext cx="4619" cy="9237"/>
          </a:xfrm>
          <a:custGeom>
            <a:avLst/>
            <a:gdLst>
              <a:gd name="T0" fmla="*/ 0 w 2"/>
              <a:gd name="T1" fmla="*/ 0 h 4"/>
              <a:gd name="T2" fmla="*/ 2 w 2"/>
              <a:gd name="T3" fmla="*/ 2 h 4"/>
              <a:gd name="T4" fmla="*/ 0 w 2"/>
              <a:gd name="T5" fmla="*/ 4 h 4"/>
              <a:gd name="T6" fmla="*/ 0 w 2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4">
                <a:moveTo>
                  <a:pt x="0" y="0"/>
                </a:moveTo>
                <a:cubicBezTo>
                  <a:pt x="1" y="0"/>
                  <a:pt x="2" y="1"/>
                  <a:pt x="2" y="2"/>
                </a:cubicBezTo>
                <a:cubicBezTo>
                  <a:pt x="2" y="3"/>
                  <a:pt x="1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97" name="Freeform 979"/>
          <p:cNvSpPr/>
          <p:nvPr/>
        </p:nvSpPr>
        <p:spPr bwMode="auto">
          <a:xfrm>
            <a:off x="1722440" y="3982747"/>
            <a:ext cx="108995" cy="49879"/>
          </a:xfrm>
          <a:custGeom>
            <a:avLst/>
            <a:gdLst>
              <a:gd name="T0" fmla="*/ 50 w 50"/>
              <a:gd name="T1" fmla="*/ 3 h 23"/>
              <a:gd name="T2" fmla="*/ 45 w 50"/>
              <a:gd name="T3" fmla="*/ 3 h 23"/>
              <a:gd name="T4" fmla="*/ 31 w 50"/>
              <a:gd name="T5" fmla="*/ 17 h 23"/>
              <a:gd name="T6" fmla="*/ 33 w 50"/>
              <a:gd name="T7" fmla="*/ 23 h 23"/>
              <a:gd name="T8" fmla="*/ 0 w 50"/>
              <a:gd name="T9" fmla="*/ 23 h 23"/>
              <a:gd name="T10" fmla="*/ 0 w 50"/>
              <a:gd name="T11" fmla="*/ 0 h 23"/>
              <a:gd name="T12" fmla="*/ 50 w 50"/>
              <a:gd name="T13" fmla="*/ 0 h 23"/>
              <a:gd name="T14" fmla="*/ 50 w 50"/>
              <a:gd name="T15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23">
                <a:moveTo>
                  <a:pt x="50" y="3"/>
                </a:moveTo>
                <a:cubicBezTo>
                  <a:pt x="49" y="3"/>
                  <a:pt x="47" y="3"/>
                  <a:pt x="45" y="3"/>
                </a:cubicBezTo>
                <a:cubicBezTo>
                  <a:pt x="38" y="3"/>
                  <a:pt x="31" y="9"/>
                  <a:pt x="31" y="17"/>
                </a:cubicBezTo>
                <a:cubicBezTo>
                  <a:pt x="31" y="19"/>
                  <a:pt x="32" y="21"/>
                  <a:pt x="33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0"/>
                  <a:pt x="0" y="0"/>
                  <a:pt x="0" y="0"/>
                </a:cubicBezTo>
                <a:cubicBezTo>
                  <a:pt x="50" y="0"/>
                  <a:pt x="50" y="0"/>
                  <a:pt x="50" y="0"/>
                </a:cubicBezTo>
                <a:lnTo>
                  <a:pt x="5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98" name="Freeform 980"/>
          <p:cNvSpPr>
            <a:spLocks noEditPoints="1"/>
          </p:cNvSpPr>
          <p:nvPr/>
        </p:nvSpPr>
        <p:spPr bwMode="auto">
          <a:xfrm>
            <a:off x="1679027" y="3945800"/>
            <a:ext cx="213371" cy="163492"/>
          </a:xfrm>
          <a:custGeom>
            <a:avLst/>
            <a:gdLst>
              <a:gd name="T0" fmla="*/ 98 w 98"/>
              <a:gd name="T1" fmla="*/ 75 h 75"/>
              <a:gd name="T2" fmla="*/ 0 w 98"/>
              <a:gd name="T3" fmla="*/ 75 h 75"/>
              <a:gd name="T4" fmla="*/ 0 w 98"/>
              <a:gd name="T5" fmla="*/ 0 h 75"/>
              <a:gd name="T6" fmla="*/ 98 w 98"/>
              <a:gd name="T7" fmla="*/ 0 h 75"/>
              <a:gd name="T8" fmla="*/ 98 w 98"/>
              <a:gd name="T9" fmla="*/ 75 h 75"/>
              <a:gd name="T10" fmla="*/ 95 w 98"/>
              <a:gd name="T11" fmla="*/ 63 h 75"/>
              <a:gd name="T12" fmla="*/ 95 w 98"/>
              <a:gd name="T13" fmla="*/ 3 h 75"/>
              <a:gd name="T14" fmla="*/ 3 w 98"/>
              <a:gd name="T15" fmla="*/ 3 h 75"/>
              <a:gd name="T16" fmla="*/ 3 w 98"/>
              <a:gd name="T17" fmla="*/ 63 h 75"/>
              <a:gd name="T18" fmla="*/ 95 w 98"/>
              <a:gd name="T19" fmla="*/ 63 h 75"/>
              <a:gd name="T20" fmla="*/ 53 w 98"/>
              <a:gd name="T21" fmla="*/ 69 h 75"/>
              <a:gd name="T22" fmla="*/ 49 w 98"/>
              <a:gd name="T23" fmla="*/ 65 h 75"/>
              <a:gd name="T24" fmla="*/ 45 w 98"/>
              <a:gd name="T25" fmla="*/ 69 h 75"/>
              <a:gd name="T26" fmla="*/ 49 w 98"/>
              <a:gd name="T27" fmla="*/ 73 h 75"/>
              <a:gd name="T28" fmla="*/ 53 w 98"/>
              <a:gd name="T29" fmla="*/ 6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8" y="75"/>
                </a:move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cubicBezTo>
                  <a:pt x="98" y="0"/>
                  <a:pt x="98" y="0"/>
                  <a:pt x="98" y="0"/>
                </a:cubicBezTo>
                <a:lnTo>
                  <a:pt x="98" y="75"/>
                </a:lnTo>
                <a:close/>
                <a:moveTo>
                  <a:pt x="95" y="63"/>
                </a:moveTo>
                <a:cubicBezTo>
                  <a:pt x="95" y="3"/>
                  <a:pt x="95" y="3"/>
                  <a:pt x="95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63"/>
                  <a:pt x="3" y="63"/>
                  <a:pt x="3" y="63"/>
                </a:cubicBezTo>
                <a:lnTo>
                  <a:pt x="95" y="63"/>
                </a:lnTo>
                <a:close/>
                <a:moveTo>
                  <a:pt x="53" y="69"/>
                </a:moveTo>
                <a:cubicBezTo>
                  <a:pt x="53" y="67"/>
                  <a:pt x="51" y="65"/>
                  <a:pt x="49" y="65"/>
                </a:cubicBez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3" y="71"/>
                  <a:pt x="53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99" name="Oval 981"/>
          <p:cNvSpPr>
            <a:spLocks noChangeArrowheads="1"/>
          </p:cNvSpPr>
          <p:nvPr/>
        </p:nvSpPr>
        <p:spPr bwMode="auto">
          <a:xfrm>
            <a:off x="2065127" y="3334323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00" name="Freeform 982"/>
          <p:cNvSpPr/>
          <p:nvPr/>
        </p:nvSpPr>
        <p:spPr bwMode="auto">
          <a:xfrm>
            <a:off x="2307131" y="3425768"/>
            <a:ext cx="39719" cy="50803"/>
          </a:xfrm>
          <a:custGeom>
            <a:avLst/>
            <a:gdLst>
              <a:gd name="T0" fmla="*/ 10 w 43"/>
              <a:gd name="T1" fmla="*/ 55 h 55"/>
              <a:gd name="T2" fmla="*/ 10 w 43"/>
              <a:gd name="T3" fmla="*/ 40 h 55"/>
              <a:gd name="T4" fmla="*/ 0 w 43"/>
              <a:gd name="T5" fmla="*/ 40 h 55"/>
              <a:gd name="T6" fmla="*/ 0 w 43"/>
              <a:gd name="T7" fmla="*/ 12 h 55"/>
              <a:gd name="T8" fmla="*/ 10 w 43"/>
              <a:gd name="T9" fmla="*/ 12 h 55"/>
              <a:gd name="T10" fmla="*/ 10 w 43"/>
              <a:gd name="T11" fmla="*/ 0 h 55"/>
              <a:gd name="T12" fmla="*/ 43 w 43"/>
              <a:gd name="T13" fmla="*/ 26 h 55"/>
              <a:gd name="T14" fmla="*/ 10 w 43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55">
                <a:moveTo>
                  <a:pt x="10" y="55"/>
                </a:moveTo>
                <a:lnTo>
                  <a:pt x="10" y="40"/>
                </a:lnTo>
                <a:lnTo>
                  <a:pt x="0" y="40"/>
                </a:lnTo>
                <a:lnTo>
                  <a:pt x="0" y="12"/>
                </a:lnTo>
                <a:lnTo>
                  <a:pt x="10" y="12"/>
                </a:lnTo>
                <a:lnTo>
                  <a:pt x="10" y="0"/>
                </a:lnTo>
                <a:lnTo>
                  <a:pt x="43" y="26"/>
                </a:lnTo>
                <a:lnTo>
                  <a:pt x="10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01" name="Rectangle 983"/>
          <p:cNvSpPr>
            <a:spLocks noChangeArrowheads="1"/>
          </p:cNvSpPr>
          <p:nvPr/>
        </p:nvSpPr>
        <p:spPr bwMode="auto">
          <a:xfrm>
            <a:off x="2309902" y="3502433"/>
            <a:ext cx="6466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02" name="Rectangle 984"/>
          <p:cNvSpPr>
            <a:spLocks noChangeArrowheads="1"/>
          </p:cNvSpPr>
          <p:nvPr/>
        </p:nvSpPr>
        <p:spPr bwMode="auto">
          <a:xfrm>
            <a:off x="2303437" y="3502433"/>
            <a:ext cx="3695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03" name="Rectangle 985"/>
          <p:cNvSpPr>
            <a:spLocks noChangeArrowheads="1"/>
          </p:cNvSpPr>
          <p:nvPr/>
        </p:nvSpPr>
        <p:spPr bwMode="auto">
          <a:xfrm>
            <a:off x="2290506" y="3502433"/>
            <a:ext cx="8314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04" name="Rectangle 986"/>
          <p:cNvSpPr>
            <a:spLocks noChangeArrowheads="1"/>
          </p:cNvSpPr>
          <p:nvPr/>
        </p:nvSpPr>
        <p:spPr bwMode="auto">
          <a:xfrm>
            <a:off x="2292352" y="3436852"/>
            <a:ext cx="12932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05" name="Rectangle 987"/>
          <p:cNvSpPr>
            <a:spLocks noChangeArrowheads="1"/>
          </p:cNvSpPr>
          <p:nvPr/>
        </p:nvSpPr>
        <p:spPr bwMode="auto">
          <a:xfrm>
            <a:off x="2279422" y="3436852"/>
            <a:ext cx="11084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06" name="Freeform 988"/>
          <p:cNvSpPr>
            <a:spLocks noEditPoints="1"/>
          </p:cNvSpPr>
          <p:nvPr/>
        </p:nvSpPr>
        <p:spPr bwMode="auto">
          <a:xfrm>
            <a:off x="2159342" y="3401752"/>
            <a:ext cx="131163" cy="201363"/>
          </a:xfrm>
          <a:custGeom>
            <a:avLst/>
            <a:gdLst>
              <a:gd name="T0" fmla="*/ 60 w 60"/>
              <a:gd name="T1" fmla="*/ 87 h 92"/>
              <a:gd name="T2" fmla="*/ 55 w 60"/>
              <a:gd name="T3" fmla="*/ 92 h 92"/>
              <a:gd name="T4" fmla="*/ 4 w 60"/>
              <a:gd name="T5" fmla="*/ 92 h 92"/>
              <a:gd name="T6" fmla="*/ 0 w 60"/>
              <a:gd name="T7" fmla="*/ 87 h 92"/>
              <a:gd name="T8" fmla="*/ 0 w 60"/>
              <a:gd name="T9" fmla="*/ 5 h 92"/>
              <a:gd name="T10" fmla="*/ 4 w 60"/>
              <a:gd name="T11" fmla="*/ 0 h 92"/>
              <a:gd name="T12" fmla="*/ 55 w 60"/>
              <a:gd name="T13" fmla="*/ 0 h 92"/>
              <a:gd name="T14" fmla="*/ 60 w 60"/>
              <a:gd name="T15" fmla="*/ 5 h 92"/>
              <a:gd name="T16" fmla="*/ 60 w 60"/>
              <a:gd name="T17" fmla="*/ 13 h 92"/>
              <a:gd name="T18" fmla="*/ 55 w 60"/>
              <a:gd name="T19" fmla="*/ 13 h 92"/>
              <a:gd name="T20" fmla="*/ 55 w 60"/>
              <a:gd name="T21" fmla="*/ 5 h 92"/>
              <a:gd name="T22" fmla="*/ 5 w 60"/>
              <a:gd name="T23" fmla="*/ 5 h 92"/>
              <a:gd name="T24" fmla="*/ 5 w 60"/>
              <a:gd name="T25" fmla="*/ 67 h 92"/>
              <a:gd name="T26" fmla="*/ 55 w 60"/>
              <a:gd name="T27" fmla="*/ 67 h 92"/>
              <a:gd name="T28" fmla="*/ 55 w 60"/>
              <a:gd name="T29" fmla="*/ 61 h 92"/>
              <a:gd name="T30" fmla="*/ 60 w 60"/>
              <a:gd name="T31" fmla="*/ 61 h 92"/>
              <a:gd name="T32" fmla="*/ 60 w 60"/>
              <a:gd name="T33" fmla="*/ 87 h 92"/>
              <a:gd name="T34" fmla="*/ 38 w 60"/>
              <a:gd name="T35" fmla="*/ 80 h 92"/>
              <a:gd name="T36" fmla="*/ 30 w 60"/>
              <a:gd name="T37" fmla="*/ 72 h 92"/>
              <a:gd name="T38" fmla="*/ 22 w 60"/>
              <a:gd name="T39" fmla="*/ 80 h 92"/>
              <a:gd name="T40" fmla="*/ 30 w 60"/>
              <a:gd name="T41" fmla="*/ 87 h 92"/>
              <a:gd name="T42" fmla="*/ 38 w 60"/>
              <a:gd name="T43" fmla="*/ 8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" h="92">
                <a:moveTo>
                  <a:pt x="60" y="87"/>
                </a:moveTo>
                <a:cubicBezTo>
                  <a:pt x="60" y="90"/>
                  <a:pt x="58" y="92"/>
                  <a:pt x="55" y="92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0" y="90"/>
                  <a:pt x="0" y="8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8" y="0"/>
                  <a:pt x="60" y="2"/>
                  <a:pt x="60" y="5"/>
                </a:cubicBezTo>
                <a:cubicBezTo>
                  <a:pt x="60" y="13"/>
                  <a:pt x="60" y="13"/>
                  <a:pt x="60" y="13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5"/>
                  <a:pt x="55" y="5"/>
                  <a:pt x="5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7"/>
                  <a:pt x="5" y="67"/>
                  <a:pt x="5" y="67"/>
                </a:cubicBezTo>
                <a:cubicBezTo>
                  <a:pt x="55" y="67"/>
                  <a:pt x="55" y="67"/>
                  <a:pt x="55" y="67"/>
                </a:cubicBezTo>
                <a:cubicBezTo>
                  <a:pt x="55" y="61"/>
                  <a:pt x="55" y="61"/>
                  <a:pt x="55" y="61"/>
                </a:cubicBezTo>
                <a:cubicBezTo>
                  <a:pt x="60" y="61"/>
                  <a:pt x="60" y="61"/>
                  <a:pt x="60" y="61"/>
                </a:cubicBezTo>
                <a:lnTo>
                  <a:pt x="60" y="87"/>
                </a:lnTo>
                <a:close/>
                <a:moveTo>
                  <a:pt x="38" y="80"/>
                </a:moveTo>
                <a:cubicBezTo>
                  <a:pt x="38" y="75"/>
                  <a:pt x="34" y="72"/>
                  <a:pt x="30" y="72"/>
                </a:cubicBezTo>
                <a:cubicBezTo>
                  <a:pt x="25" y="72"/>
                  <a:pt x="22" y="75"/>
                  <a:pt x="22" y="80"/>
                </a:cubicBezTo>
                <a:cubicBezTo>
                  <a:pt x="22" y="84"/>
                  <a:pt x="25" y="87"/>
                  <a:pt x="30" y="87"/>
                </a:cubicBezTo>
                <a:cubicBezTo>
                  <a:pt x="34" y="87"/>
                  <a:pt x="38" y="84"/>
                  <a:pt x="38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07" name="Rectangle 989"/>
          <p:cNvSpPr>
            <a:spLocks noChangeArrowheads="1"/>
          </p:cNvSpPr>
          <p:nvPr/>
        </p:nvSpPr>
        <p:spPr bwMode="auto">
          <a:xfrm>
            <a:off x="2279422" y="3471951"/>
            <a:ext cx="11084" cy="240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08" name="Rectangle 990"/>
          <p:cNvSpPr>
            <a:spLocks noChangeArrowheads="1"/>
          </p:cNvSpPr>
          <p:nvPr/>
        </p:nvSpPr>
        <p:spPr bwMode="auto">
          <a:xfrm>
            <a:off x="2276650" y="3502433"/>
            <a:ext cx="11084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09" name="Rectangle 991"/>
          <p:cNvSpPr>
            <a:spLocks noChangeArrowheads="1"/>
          </p:cNvSpPr>
          <p:nvPr/>
        </p:nvSpPr>
        <p:spPr bwMode="auto">
          <a:xfrm>
            <a:off x="2268337" y="3436852"/>
            <a:ext cx="8314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10" name="Rectangle 992"/>
          <p:cNvSpPr>
            <a:spLocks noChangeArrowheads="1"/>
          </p:cNvSpPr>
          <p:nvPr/>
        </p:nvSpPr>
        <p:spPr bwMode="auto">
          <a:xfrm>
            <a:off x="2261871" y="3502433"/>
            <a:ext cx="12932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11" name="Rectangle 993"/>
          <p:cNvSpPr>
            <a:spLocks noChangeArrowheads="1"/>
          </p:cNvSpPr>
          <p:nvPr/>
        </p:nvSpPr>
        <p:spPr bwMode="auto">
          <a:xfrm>
            <a:off x="2259100" y="3436852"/>
            <a:ext cx="4619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12" name="Rectangle 994"/>
          <p:cNvSpPr>
            <a:spLocks noChangeArrowheads="1"/>
          </p:cNvSpPr>
          <p:nvPr/>
        </p:nvSpPr>
        <p:spPr bwMode="auto">
          <a:xfrm>
            <a:off x="2250787" y="3436852"/>
            <a:ext cx="4619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13" name="Freeform 995"/>
          <p:cNvSpPr/>
          <p:nvPr/>
        </p:nvSpPr>
        <p:spPr bwMode="auto">
          <a:xfrm>
            <a:off x="2220306" y="3489501"/>
            <a:ext cx="36947" cy="49879"/>
          </a:xfrm>
          <a:custGeom>
            <a:avLst/>
            <a:gdLst>
              <a:gd name="T0" fmla="*/ 40 w 40"/>
              <a:gd name="T1" fmla="*/ 42 h 54"/>
              <a:gd name="T2" fmla="*/ 33 w 40"/>
              <a:gd name="T3" fmla="*/ 42 h 54"/>
              <a:gd name="T4" fmla="*/ 33 w 40"/>
              <a:gd name="T5" fmla="*/ 54 h 54"/>
              <a:gd name="T6" fmla="*/ 0 w 40"/>
              <a:gd name="T7" fmla="*/ 28 h 54"/>
              <a:gd name="T8" fmla="*/ 33 w 40"/>
              <a:gd name="T9" fmla="*/ 0 h 54"/>
              <a:gd name="T10" fmla="*/ 33 w 40"/>
              <a:gd name="T11" fmla="*/ 14 h 54"/>
              <a:gd name="T12" fmla="*/ 40 w 40"/>
              <a:gd name="T13" fmla="*/ 14 h 54"/>
              <a:gd name="T14" fmla="*/ 40 w 40"/>
              <a:gd name="T15" fmla="*/ 4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54">
                <a:moveTo>
                  <a:pt x="40" y="42"/>
                </a:moveTo>
                <a:lnTo>
                  <a:pt x="33" y="42"/>
                </a:lnTo>
                <a:lnTo>
                  <a:pt x="33" y="54"/>
                </a:lnTo>
                <a:lnTo>
                  <a:pt x="0" y="28"/>
                </a:lnTo>
                <a:lnTo>
                  <a:pt x="33" y="0"/>
                </a:lnTo>
                <a:lnTo>
                  <a:pt x="33" y="14"/>
                </a:lnTo>
                <a:lnTo>
                  <a:pt x="40" y="14"/>
                </a:lnTo>
                <a:lnTo>
                  <a:pt x="40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14" name="Freeform 996"/>
          <p:cNvSpPr/>
          <p:nvPr/>
        </p:nvSpPr>
        <p:spPr bwMode="auto">
          <a:xfrm>
            <a:off x="2226771" y="3565244"/>
            <a:ext cx="8314" cy="20321"/>
          </a:xfrm>
          <a:custGeom>
            <a:avLst/>
            <a:gdLst>
              <a:gd name="T0" fmla="*/ 4 w 4"/>
              <a:gd name="T1" fmla="*/ 5 h 9"/>
              <a:gd name="T2" fmla="*/ 0 w 4"/>
              <a:gd name="T3" fmla="*/ 9 h 9"/>
              <a:gd name="T4" fmla="*/ 0 w 4"/>
              <a:gd name="T5" fmla="*/ 0 h 9"/>
              <a:gd name="T6" fmla="*/ 4 w 4"/>
              <a:gd name="T7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9">
                <a:moveTo>
                  <a:pt x="4" y="5"/>
                </a:moveTo>
                <a:cubicBezTo>
                  <a:pt x="4" y="7"/>
                  <a:pt x="3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2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15" name="Oval 997"/>
          <p:cNvSpPr>
            <a:spLocks noChangeArrowheads="1"/>
          </p:cNvSpPr>
          <p:nvPr/>
        </p:nvSpPr>
        <p:spPr bwMode="auto">
          <a:xfrm>
            <a:off x="2058661" y="3849738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16" name="Freeform 998"/>
          <p:cNvSpPr/>
          <p:nvPr/>
        </p:nvSpPr>
        <p:spPr bwMode="auto">
          <a:xfrm>
            <a:off x="2272955" y="3984595"/>
            <a:ext cx="1847" cy="4619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2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17" name="Freeform 999"/>
          <p:cNvSpPr/>
          <p:nvPr/>
        </p:nvSpPr>
        <p:spPr bwMode="auto">
          <a:xfrm>
            <a:off x="2248939" y="3993831"/>
            <a:ext cx="49879" cy="6466"/>
          </a:xfrm>
          <a:custGeom>
            <a:avLst/>
            <a:gdLst>
              <a:gd name="T0" fmla="*/ 14 w 54"/>
              <a:gd name="T1" fmla="*/ 0 h 7"/>
              <a:gd name="T2" fmla="*/ 37 w 54"/>
              <a:gd name="T3" fmla="*/ 0 h 7"/>
              <a:gd name="T4" fmla="*/ 37 w 54"/>
              <a:gd name="T5" fmla="*/ 5 h 7"/>
              <a:gd name="T6" fmla="*/ 54 w 54"/>
              <a:gd name="T7" fmla="*/ 5 h 7"/>
              <a:gd name="T8" fmla="*/ 54 w 54"/>
              <a:gd name="T9" fmla="*/ 7 h 7"/>
              <a:gd name="T10" fmla="*/ 0 w 54"/>
              <a:gd name="T11" fmla="*/ 7 h 7"/>
              <a:gd name="T12" fmla="*/ 0 w 54"/>
              <a:gd name="T13" fmla="*/ 5 h 7"/>
              <a:gd name="T14" fmla="*/ 14 w 54"/>
              <a:gd name="T15" fmla="*/ 5 h 7"/>
              <a:gd name="T16" fmla="*/ 14 w 5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7">
                <a:moveTo>
                  <a:pt x="14" y="0"/>
                </a:moveTo>
                <a:lnTo>
                  <a:pt x="37" y="0"/>
                </a:lnTo>
                <a:lnTo>
                  <a:pt x="37" y="5"/>
                </a:lnTo>
                <a:lnTo>
                  <a:pt x="54" y="5"/>
                </a:lnTo>
                <a:lnTo>
                  <a:pt x="54" y="7"/>
                </a:lnTo>
                <a:lnTo>
                  <a:pt x="0" y="7"/>
                </a:lnTo>
                <a:lnTo>
                  <a:pt x="0" y="5"/>
                </a:lnTo>
                <a:lnTo>
                  <a:pt x="14" y="5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18" name="Freeform 1000"/>
          <p:cNvSpPr/>
          <p:nvPr/>
        </p:nvSpPr>
        <p:spPr bwMode="auto">
          <a:xfrm>
            <a:off x="2220305" y="4002144"/>
            <a:ext cx="30482" cy="52650"/>
          </a:xfrm>
          <a:custGeom>
            <a:avLst/>
            <a:gdLst>
              <a:gd name="T0" fmla="*/ 1 w 14"/>
              <a:gd name="T1" fmla="*/ 24 h 24"/>
              <a:gd name="T2" fmla="*/ 0 w 14"/>
              <a:gd name="T3" fmla="*/ 22 h 24"/>
              <a:gd name="T4" fmla="*/ 1 w 14"/>
              <a:gd name="T5" fmla="*/ 21 h 24"/>
              <a:gd name="T6" fmla="*/ 11 w 14"/>
              <a:gd name="T7" fmla="*/ 21 h 24"/>
              <a:gd name="T8" fmla="*/ 11 w 14"/>
              <a:gd name="T9" fmla="*/ 1 h 24"/>
              <a:gd name="T10" fmla="*/ 13 w 14"/>
              <a:gd name="T11" fmla="*/ 0 h 24"/>
              <a:gd name="T12" fmla="*/ 14 w 14"/>
              <a:gd name="T13" fmla="*/ 1 h 24"/>
              <a:gd name="T14" fmla="*/ 14 w 14"/>
              <a:gd name="T15" fmla="*/ 22 h 24"/>
              <a:gd name="T16" fmla="*/ 14 w 14"/>
              <a:gd name="T17" fmla="*/ 22 h 24"/>
              <a:gd name="T18" fmla="*/ 13 w 14"/>
              <a:gd name="T19" fmla="*/ 24 h 24"/>
              <a:gd name="T20" fmla="*/ 1 w 14"/>
              <a:gd name="T21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24">
                <a:moveTo>
                  <a:pt x="1" y="24"/>
                </a:moveTo>
                <a:cubicBezTo>
                  <a:pt x="1" y="24"/>
                  <a:pt x="0" y="23"/>
                  <a:pt x="0" y="22"/>
                </a:cubicBezTo>
                <a:cubicBezTo>
                  <a:pt x="0" y="22"/>
                  <a:pt x="1" y="21"/>
                  <a:pt x="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3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3"/>
                  <a:pt x="14" y="24"/>
                  <a:pt x="13" y="24"/>
                </a:cubicBezTo>
                <a:lnTo>
                  <a:pt x="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19" name="Freeform 1001"/>
          <p:cNvSpPr>
            <a:spLocks noEditPoints="1"/>
          </p:cNvSpPr>
          <p:nvPr/>
        </p:nvSpPr>
        <p:spPr bwMode="auto">
          <a:xfrm>
            <a:off x="2228619" y="3928250"/>
            <a:ext cx="87750" cy="65582"/>
          </a:xfrm>
          <a:custGeom>
            <a:avLst/>
            <a:gdLst>
              <a:gd name="T0" fmla="*/ 38 w 40"/>
              <a:gd name="T1" fmla="*/ 25 h 30"/>
              <a:gd name="T2" fmla="*/ 38 w 40"/>
              <a:gd name="T3" fmla="*/ 1 h 30"/>
              <a:gd name="T4" fmla="*/ 2 w 40"/>
              <a:gd name="T5" fmla="*/ 1 h 30"/>
              <a:gd name="T6" fmla="*/ 2 w 40"/>
              <a:gd name="T7" fmla="*/ 25 h 30"/>
              <a:gd name="T8" fmla="*/ 38 w 40"/>
              <a:gd name="T9" fmla="*/ 25 h 30"/>
              <a:gd name="T10" fmla="*/ 21 w 40"/>
              <a:gd name="T11" fmla="*/ 27 h 30"/>
              <a:gd name="T12" fmla="*/ 20 w 40"/>
              <a:gd name="T13" fmla="*/ 26 h 30"/>
              <a:gd name="T14" fmla="*/ 19 w 40"/>
              <a:gd name="T15" fmla="*/ 27 h 30"/>
              <a:gd name="T16" fmla="*/ 20 w 40"/>
              <a:gd name="T17" fmla="*/ 29 h 30"/>
              <a:gd name="T18" fmla="*/ 21 w 40"/>
              <a:gd name="T19" fmla="*/ 27 h 30"/>
              <a:gd name="T20" fmla="*/ 0 w 40"/>
              <a:gd name="T21" fmla="*/ 0 h 30"/>
              <a:gd name="T22" fmla="*/ 40 w 40"/>
              <a:gd name="T23" fmla="*/ 0 h 30"/>
              <a:gd name="T24" fmla="*/ 40 w 40"/>
              <a:gd name="T25" fmla="*/ 30 h 30"/>
              <a:gd name="T26" fmla="*/ 0 w 40"/>
              <a:gd name="T27" fmla="*/ 30 h 30"/>
              <a:gd name="T28" fmla="*/ 0 w 40"/>
              <a:gd name="T2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" h="30">
                <a:moveTo>
                  <a:pt x="38" y="25"/>
                </a:moveTo>
                <a:cubicBezTo>
                  <a:pt x="38" y="1"/>
                  <a:pt x="38" y="1"/>
                  <a:pt x="38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25"/>
                  <a:pt x="2" y="25"/>
                  <a:pt x="2" y="25"/>
                </a:cubicBezTo>
                <a:lnTo>
                  <a:pt x="38" y="25"/>
                </a:lnTo>
                <a:close/>
                <a:moveTo>
                  <a:pt x="21" y="27"/>
                </a:moveTo>
                <a:cubicBezTo>
                  <a:pt x="21" y="26"/>
                  <a:pt x="21" y="26"/>
                  <a:pt x="20" y="26"/>
                </a:cubicBezTo>
                <a:cubicBezTo>
                  <a:pt x="19" y="26"/>
                  <a:pt x="19" y="26"/>
                  <a:pt x="19" y="27"/>
                </a:cubicBezTo>
                <a:cubicBezTo>
                  <a:pt x="19" y="28"/>
                  <a:pt x="19" y="29"/>
                  <a:pt x="20" y="29"/>
                </a:cubicBezTo>
                <a:cubicBezTo>
                  <a:pt x="21" y="29"/>
                  <a:pt x="21" y="28"/>
                  <a:pt x="21" y="27"/>
                </a:cubicBezTo>
                <a:close/>
                <a:moveTo>
                  <a:pt x="0" y="0"/>
                </a:moveTo>
                <a:cubicBezTo>
                  <a:pt x="40" y="0"/>
                  <a:pt x="40" y="0"/>
                  <a:pt x="40" y="0"/>
                </a:cubicBezTo>
                <a:cubicBezTo>
                  <a:pt x="40" y="30"/>
                  <a:pt x="40" y="30"/>
                  <a:pt x="40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20" name="Freeform 1002"/>
          <p:cNvSpPr/>
          <p:nvPr/>
        </p:nvSpPr>
        <p:spPr bwMode="auto">
          <a:xfrm>
            <a:off x="2189824" y="3936563"/>
            <a:ext cx="36947" cy="35100"/>
          </a:xfrm>
          <a:custGeom>
            <a:avLst/>
            <a:gdLst>
              <a:gd name="T0" fmla="*/ 0 w 17"/>
              <a:gd name="T1" fmla="*/ 1 h 16"/>
              <a:gd name="T2" fmla="*/ 0 w 17"/>
              <a:gd name="T3" fmla="*/ 1 h 16"/>
              <a:gd name="T4" fmla="*/ 1 w 17"/>
              <a:gd name="T5" fmla="*/ 0 h 16"/>
              <a:gd name="T6" fmla="*/ 16 w 17"/>
              <a:gd name="T7" fmla="*/ 0 h 16"/>
              <a:gd name="T8" fmla="*/ 17 w 17"/>
              <a:gd name="T9" fmla="*/ 1 h 16"/>
              <a:gd name="T10" fmla="*/ 16 w 17"/>
              <a:gd name="T11" fmla="*/ 2 h 16"/>
              <a:gd name="T12" fmla="*/ 2 w 17"/>
              <a:gd name="T13" fmla="*/ 2 h 16"/>
              <a:gd name="T14" fmla="*/ 2 w 17"/>
              <a:gd name="T15" fmla="*/ 15 h 16"/>
              <a:gd name="T16" fmla="*/ 1 w 17"/>
              <a:gd name="T17" fmla="*/ 16 h 16"/>
              <a:gd name="T18" fmla="*/ 0 w 17"/>
              <a:gd name="T19" fmla="*/ 15 h 16"/>
              <a:gd name="T20" fmla="*/ 0 w 17"/>
              <a:gd name="T21" fmla="*/ 1 h 16"/>
              <a:gd name="T22" fmla="*/ 0 w 17"/>
              <a:gd name="T23" fmla="*/ 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" h="16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7" y="0"/>
                  <a:pt x="17" y="1"/>
                </a:cubicBezTo>
                <a:cubicBezTo>
                  <a:pt x="17" y="1"/>
                  <a:pt x="16" y="2"/>
                  <a:pt x="16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5"/>
                  <a:pt x="2" y="16"/>
                  <a:pt x="1" y="16"/>
                </a:cubicBezTo>
                <a:cubicBezTo>
                  <a:pt x="0" y="16"/>
                  <a:pt x="0" y="15"/>
                  <a:pt x="0" y="15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21" name="Freeform 1003"/>
          <p:cNvSpPr/>
          <p:nvPr/>
        </p:nvSpPr>
        <p:spPr bwMode="auto">
          <a:xfrm>
            <a:off x="2170426" y="4083428"/>
            <a:ext cx="3695" cy="12932"/>
          </a:xfrm>
          <a:custGeom>
            <a:avLst/>
            <a:gdLst>
              <a:gd name="T0" fmla="*/ 0 w 2"/>
              <a:gd name="T1" fmla="*/ 0 h 6"/>
              <a:gd name="T2" fmla="*/ 2 w 2"/>
              <a:gd name="T3" fmla="*/ 3 h 6"/>
              <a:gd name="T4" fmla="*/ 0 w 2"/>
              <a:gd name="T5" fmla="*/ 6 h 6"/>
              <a:gd name="T6" fmla="*/ 0 w 2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6">
                <a:moveTo>
                  <a:pt x="0" y="0"/>
                </a:moveTo>
                <a:cubicBezTo>
                  <a:pt x="1" y="0"/>
                  <a:pt x="2" y="2"/>
                  <a:pt x="2" y="3"/>
                </a:cubicBezTo>
                <a:cubicBezTo>
                  <a:pt x="2" y="5"/>
                  <a:pt x="1" y="6"/>
                  <a:pt x="0" y="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22" name="Freeform 1004"/>
          <p:cNvSpPr>
            <a:spLocks noEditPoints="1"/>
          </p:cNvSpPr>
          <p:nvPr/>
        </p:nvSpPr>
        <p:spPr bwMode="auto">
          <a:xfrm>
            <a:off x="2124243" y="3976282"/>
            <a:ext cx="84979" cy="131163"/>
          </a:xfrm>
          <a:custGeom>
            <a:avLst/>
            <a:gdLst>
              <a:gd name="T0" fmla="*/ 36 w 39"/>
              <a:gd name="T1" fmla="*/ 44 h 60"/>
              <a:gd name="T2" fmla="*/ 36 w 39"/>
              <a:gd name="T3" fmla="*/ 3 h 60"/>
              <a:gd name="T4" fmla="*/ 3 w 39"/>
              <a:gd name="T5" fmla="*/ 3 h 60"/>
              <a:gd name="T6" fmla="*/ 3 w 39"/>
              <a:gd name="T7" fmla="*/ 44 h 60"/>
              <a:gd name="T8" fmla="*/ 36 w 39"/>
              <a:gd name="T9" fmla="*/ 44 h 60"/>
              <a:gd name="T10" fmla="*/ 3 w 39"/>
              <a:gd name="T11" fmla="*/ 60 h 60"/>
              <a:gd name="T12" fmla="*/ 0 w 39"/>
              <a:gd name="T13" fmla="*/ 57 h 60"/>
              <a:gd name="T14" fmla="*/ 0 w 39"/>
              <a:gd name="T15" fmla="*/ 3 h 60"/>
              <a:gd name="T16" fmla="*/ 3 w 39"/>
              <a:gd name="T17" fmla="*/ 0 h 60"/>
              <a:gd name="T18" fmla="*/ 36 w 39"/>
              <a:gd name="T19" fmla="*/ 0 h 60"/>
              <a:gd name="T20" fmla="*/ 39 w 39"/>
              <a:gd name="T21" fmla="*/ 3 h 60"/>
              <a:gd name="T22" fmla="*/ 39 w 39"/>
              <a:gd name="T23" fmla="*/ 57 h 60"/>
              <a:gd name="T24" fmla="*/ 36 w 39"/>
              <a:gd name="T25" fmla="*/ 60 h 60"/>
              <a:gd name="T26" fmla="*/ 3 w 39"/>
              <a:gd name="T27" fmla="*/ 60 h 60"/>
              <a:gd name="T28" fmla="*/ 25 w 39"/>
              <a:gd name="T29" fmla="*/ 52 h 60"/>
              <a:gd name="T30" fmla="*/ 20 w 39"/>
              <a:gd name="T31" fmla="*/ 47 h 60"/>
              <a:gd name="T32" fmla="*/ 14 w 39"/>
              <a:gd name="T33" fmla="*/ 52 h 60"/>
              <a:gd name="T34" fmla="*/ 20 w 39"/>
              <a:gd name="T35" fmla="*/ 57 h 60"/>
              <a:gd name="T36" fmla="*/ 25 w 39"/>
              <a:gd name="T37" fmla="*/ 5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60">
                <a:moveTo>
                  <a:pt x="36" y="44"/>
                </a:moveTo>
                <a:cubicBezTo>
                  <a:pt x="36" y="3"/>
                  <a:pt x="36" y="3"/>
                  <a:pt x="36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44"/>
                  <a:pt x="3" y="44"/>
                  <a:pt x="3" y="44"/>
                </a:cubicBezTo>
                <a:lnTo>
                  <a:pt x="36" y="44"/>
                </a:lnTo>
                <a:close/>
                <a:moveTo>
                  <a:pt x="3" y="60"/>
                </a:moveTo>
                <a:cubicBezTo>
                  <a:pt x="1" y="60"/>
                  <a:pt x="0" y="59"/>
                  <a:pt x="0" y="5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39" y="1"/>
                  <a:pt x="39" y="3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9"/>
                  <a:pt x="38" y="60"/>
                  <a:pt x="36" y="60"/>
                </a:cubicBezTo>
                <a:lnTo>
                  <a:pt x="3" y="60"/>
                </a:lnTo>
                <a:close/>
                <a:moveTo>
                  <a:pt x="25" y="52"/>
                </a:moveTo>
                <a:cubicBezTo>
                  <a:pt x="25" y="49"/>
                  <a:pt x="22" y="47"/>
                  <a:pt x="20" y="47"/>
                </a:cubicBezTo>
                <a:cubicBezTo>
                  <a:pt x="17" y="47"/>
                  <a:pt x="14" y="49"/>
                  <a:pt x="14" y="52"/>
                </a:cubicBezTo>
                <a:cubicBezTo>
                  <a:pt x="14" y="55"/>
                  <a:pt x="17" y="57"/>
                  <a:pt x="20" y="57"/>
                </a:cubicBezTo>
                <a:cubicBezTo>
                  <a:pt x="22" y="57"/>
                  <a:pt x="25" y="55"/>
                  <a:pt x="2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23" name="Oval 1005"/>
          <p:cNvSpPr>
            <a:spLocks noChangeArrowheads="1"/>
          </p:cNvSpPr>
          <p:nvPr/>
        </p:nvSpPr>
        <p:spPr bwMode="auto">
          <a:xfrm>
            <a:off x="2486326" y="3334323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24" name="Freeform 1006"/>
          <p:cNvSpPr/>
          <p:nvPr/>
        </p:nvSpPr>
        <p:spPr bwMode="auto">
          <a:xfrm>
            <a:off x="2726484" y="3483036"/>
            <a:ext cx="2771" cy="6466"/>
          </a:xfrm>
          <a:custGeom>
            <a:avLst/>
            <a:gdLst>
              <a:gd name="T0" fmla="*/ 0 w 1"/>
              <a:gd name="T1" fmla="*/ 0 h 3"/>
              <a:gd name="T2" fmla="*/ 1 w 1"/>
              <a:gd name="T3" fmla="*/ 1 h 3"/>
              <a:gd name="T4" fmla="*/ 0 w 1"/>
              <a:gd name="T5" fmla="*/ 3 h 3"/>
              <a:gd name="T6" fmla="*/ 0 w 1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3">
                <a:moveTo>
                  <a:pt x="0" y="0"/>
                </a:moveTo>
                <a:cubicBezTo>
                  <a:pt x="0" y="0"/>
                  <a:pt x="1" y="0"/>
                  <a:pt x="1" y="1"/>
                </a:cubicBezTo>
                <a:cubicBezTo>
                  <a:pt x="1" y="2"/>
                  <a:pt x="0" y="3"/>
                  <a:pt x="0" y="3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25" name="Freeform 1007"/>
          <p:cNvSpPr/>
          <p:nvPr/>
        </p:nvSpPr>
        <p:spPr bwMode="auto">
          <a:xfrm>
            <a:off x="2681223" y="3504280"/>
            <a:ext cx="38795" cy="65582"/>
          </a:xfrm>
          <a:custGeom>
            <a:avLst/>
            <a:gdLst>
              <a:gd name="T0" fmla="*/ 2 w 18"/>
              <a:gd name="T1" fmla="*/ 30 h 30"/>
              <a:gd name="T2" fmla="*/ 0 w 18"/>
              <a:gd name="T3" fmla="*/ 28 h 30"/>
              <a:gd name="T4" fmla="*/ 2 w 18"/>
              <a:gd name="T5" fmla="*/ 26 h 30"/>
              <a:gd name="T6" fmla="*/ 15 w 18"/>
              <a:gd name="T7" fmla="*/ 26 h 30"/>
              <a:gd name="T8" fmla="*/ 15 w 18"/>
              <a:gd name="T9" fmla="*/ 2 h 30"/>
              <a:gd name="T10" fmla="*/ 16 w 18"/>
              <a:gd name="T11" fmla="*/ 0 h 30"/>
              <a:gd name="T12" fmla="*/ 18 w 18"/>
              <a:gd name="T13" fmla="*/ 2 h 30"/>
              <a:gd name="T14" fmla="*/ 18 w 18"/>
              <a:gd name="T15" fmla="*/ 27 h 30"/>
              <a:gd name="T16" fmla="*/ 18 w 18"/>
              <a:gd name="T17" fmla="*/ 28 h 30"/>
              <a:gd name="T18" fmla="*/ 16 w 18"/>
              <a:gd name="T19" fmla="*/ 30 h 30"/>
              <a:gd name="T20" fmla="*/ 2 w 18"/>
              <a:gd name="T21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" h="30">
                <a:moveTo>
                  <a:pt x="2" y="30"/>
                </a:moveTo>
                <a:cubicBezTo>
                  <a:pt x="1" y="30"/>
                  <a:pt x="0" y="29"/>
                  <a:pt x="0" y="28"/>
                </a:cubicBezTo>
                <a:cubicBezTo>
                  <a:pt x="0" y="27"/>
                  <a:pt x="1" y="26"/>
                  <a:pt x="2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5" y="0"/>
                  <a:pt x="16" y="0"/>
                </a:cubicBezTo>
                <a:cubicBezTo>
                  <a:pt x="17" y="0"/>
                  <a:pt x="18" y="1"/>
                  <a:pt x="18" y="2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9"/>
                  <a:pt x="17" y="30"/>
                  <a:pt x="16" y="30"/>
                </a:cubicBezTo>
                <a:lnTo>
                  <a:pt x="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26" name="Freeform 1008"/>
          <p:cNvSpPr>
            <a:spLocks noEditPoints="1"/>
          </p:cNvSpPr>
          <p:nvPr/>
        </p:nvSpPr>
        <p:spPr bwMode="auto">
          <a:xfrm>
            <a:off x="2698772" y="3417455"/>
            <a:ext cx="51726" cy="78513"/>
          </a:xfrm>
          <a:custGeom>
            <a:avLst/>
            <a:gdLst>
              <a:gd name="T0" fmla="*/ 2 w 24"/>
              <a:gd name="T1" fmla="*/ 36 h 36"/>
              <a:gd name="T2" fmla="*/ 0 w 24"/>
              <a:gd name="T3" fmla="*/ 34 h 36"/>
              <a:gd name="T4" fmla="*/ 0 w 24"/>
              <a:gd name="T5" fmla="*/ 2 h 36"/>
              <a:gd name="T6" fmla="*/ 2 w 24"/>
              <a:gd name="T7" fmla="*/ 0 h 36"/>
              <a:gd name="T8" fmla="*/ 22 w 24"/>
              <a:gd name="T9" fmla="*/ 0 h 36"/>
              <a:gd name="T10" fmla="*/ 24 w 24"/>
              <a:gd name="T11" fmla="*/ 2 h 36"/>
              <a:gd name="T12" fmla="*/ 24 w 24"/>
              <a:gd name="T13" fmla="*/ 34 h 36"/>
              <a:gd name="T14" fmla="*/ 22 w 24"/>
              <a:gd name="T15" fmla="*/ 36 h 36"/>
              <a:gd name="T16" fmla="*/ 2 w 24"/>
              <a:gd name="T17" fmla="*/ 36 h 36"/>
              <a:gd name="T18" fmla="*/ 22 w 24"/>
              <a:gd name="T19" fmla="*/ 27 h 36"/>
              <a:gd name="T20" fmla="*/ 22 w 24"/>
              <a:gd name="T21" fmla="*/ 2 h 36"/>
              <a:gd name="T22" fmla="*/ 2 w 24"/>
              <a:gd name="T23" fmla="*/ 2 h 36"/>
              <a:gd name="T24" fmla="*/ 2 w 24"/>
              <a:gd name="T25" fmla="*/ 27 h 36"/>
              <a:gd name="T26" fmla="*/ 22 w 24"/>
              <a:gd name="T27" fmla="*/ 27 h 36"/>
              <a:gd name="T28" fmla="*/ 12 w 24"/>
              <a:gd name="T29" fmla="*/ 28 h 36"/>
              <a:gd name="T30" fmla="*/ 9 w 24"/>
              <a:gd name="T31" fmla="*/ 31 h 36"/>
              <a:gd name="T32" fmla="*/ 12 w 24"/>
              <a:gd name="T33" fmla="*/ 35 h 36"/>
              <a:gd name="T34" fmla="*/ 15 w 24"/>
              <a:gd name="T35" fmla="*/ 31 h 36"/>
              <a:gd name="T36" fmla="*/ 12 w 24"/>
              <a:gd name="T37" fmla="*/ 2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" h="36">
                <a:moveTo>
                  <a:pt x="2" y="36"/>
                </a:move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1"/>
                  <a:pt x="24" y="2"/>
                </a:cubicBezTo>
                <a:cubicBezTo>
                  <a:pt x="24" y="34"/>
                  <a:pt x="24" y="34"/>
                  <a:pt x="24" y="34"/>
                </a:cubicBezTo>
                <a:cubicBezTo>
                  <a:pt x="24" y="35"/>
                  <a:pt x="23" y="36"/>
                  <a:pt x="22" y="36"/>
                </a:cubicBezTo>
                <a:lnTo>
                  <a:pt x="2" y="36"/>
                </a:lnTo>
                <a:close/>
                <a:moveTo>
                  <a:pt x="22" y="27"/>
                </a:moveTo>
                <a:cubicBezTo>
                  <a:pt x="22" y="2"/>
                  <a:pt x="22" y="2"/>
                  <a:pt x="2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27"/>
                  <a:pt x="2" y="27"/>
                  <a:pt x="2" y="27"/>
                </a:cubicBezTo>
                <a:lnTo>
                  <a:pt x="22" y="27"/>
                </a:lnTo>
                <a:close/>
                <a:moveTo>
                  <a:pt x="12" y="28"/>
                </a:moveTo>
                <a:cubicBezTo>
                  <a:pt x="10" y="28"/>
                  <a:pt x="9" y="30"/>
                  <a:pt x="9" y="31"/>
                </a:cubicBezTo>
                <a:cubicBezTo>
                  <a:pt x="9" y="33"/>
                  <a:pt x="10" y="35"/>
                  <a:pt x="12" y="35"/>
                </a:cubicBezTo>
                <a:cubicBezTo>
                  <a:pt x="14" y="35"/>
                  <a:pt x="15" y="33"/>
                  <a:pt x="15" y="31"/>
                </a:cubicBezTo>
                <a:cubicBezTo>
                  <a:pt x="15" y="30"/>
                  <a:pt x="14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27" name="Freeform 1010"/>
          <p:cNvSpPr/>
          <p:nvPr/>
        </p:nvSpPr>
        <p:spPr bwMode="auto">
          <a:xfrm>
            <a:off x="2643352" y="3421149"/>
            <a:ext cx="46184" cy="46184"/>
          </a:xfrm>
          <a:custGeom>
            <a:avLst/>
            <a:gdLst>
              <a:gd name="T0" fmla="*/ 3 w 21"/>
              <a:gd name="T1" fmla="*/ 19 h 21"/>
              <a:gd name="T2" fmla="*/ 1 w 21"/>
              <a:gd name="T3" fmla="*/ 21 h 21"/>
              <a:gd name="T4" fmla="*/ 0 w 21"/>
              <a:gd name="T5" fmla="*/ 19 h 21"/>
              <a:gd name="T6" fmla="*/ 0 w 21"/>
              <a:gd name="T7" fmla="*/ 2 h 21"/>
              <a:gd name="T8" fmla="*/ 0 w 21"/>
              <a:gd name="T9" fmla="*/ 2 h 21"/>
              <a:gd name="T10" fmla="*/ 0 w 21"/>
              <a:gd name="T11" fmla="*/ 2 h 21"/>
              <a:gd name="T12" fmla="*/ 1 w 21"/>
              <a:gd name="T13" fmla="*/ 0 h 21"/>
              <a:gd name="T14" fmla="*/ 19 w 21"/>
              <a:gd name="T15" fmla="*/ 0 h 21"/>
              <a:gd name="T16" fmla="*/ 21 w 21"/>
              <a:gd name="T17" fmla="*/ 2 h 21"/>
              <a:gd name="T18" fmla="*/ 19 w 21"/>
              <a:gd name="T19" fmla="*/ 3 h 21"/>
              <a:gd name="T20" fmla="*/ 3 w 21"/>
              <a:gd name="T21" fmla="*/ 3 h 21"/>
              <a:gd name="T22" fmla="*/ 3 w 21"/>
              <a:gd name="T23" fmla="*/ 19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" h="21">
                <a:moveTo>
                  <a:pt x="3" y="19"/>
                </a:moveTo>
                <a:cubicBezTo>
                  <a:pt x="3" y="20"/>
                  <a:pt x="2" y="21"/>
                  <a:pt x="1" y="21"/>
                </a:cubicBezTo>
                <a:cubicBezTo>
                  <a:pt x="1" y="21"/>
                  <a:pt x="0" y="20"/>
                  <a:pt x="0" y="19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1" y="1"/>
                  <a:pt x="21" y="2"/>
                </a:cubicBezTo>
                <a:cubicBezTo>
                  <a:pt x="21" y="2"/>
                  <a:pt x="20" y="3"/>
                  <a:pt x="19" y="3"/>
                </a:cubicBezTo>
                <a:cubicBezTo>
                  <a:pt x="3" y="3"/>
                  <a:pt x="3" y="3"/>
                  <a:pt x="3" y="3"/>
                </a:cubicBezTo>
                <a:lnTo>
                  <a:pt x="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28" name="Freeform 1011"/>
          <p:cNvSpPr/>
          <p:nvPr/>
        </p:nvSpPr>
        <p:spPr bwMode="auto">
          <a:xfrm>
            <a:off x="2612871" y="3561548"/>
            <a:ext cx="2771" cy="3695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1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29" name="Freeform 1012"/>
          <p:cNvSpPr/>
          <p:nvPr/>
        </p:nvSpPr>
        <p:spPr bwMode="auto">
          <a:xfrm>
            <a:off x="2575923" y="3572633"/>
            <a:ext cx="74819" cy="8314"/>
          </a:xfrm>
          <a:custGeom>
            <a:avLst/>
            <a:gdLst>
              <a:gd name="T0" fmla="*/ 0 w 81"/>
              <a:gd name="T1" fmla="*/ 4 h 9"/>
              <a:gd name="T2" fmla="*/ 21 w 81"/>
              <a:gd name="T3" fmla="*/ 4 h 9"/>
              <a:gd name="T4" fmla="*/ 21 w 81"/>
              <a:gd name="T5" fmla="*/ 0 h 9"/>
              <a:gd name="T6" fmla="*/ 57 w 81"/>
              <a:gd name="T7" fmla="*/ 0 h 9"/>
              <a:gd name="T8" fmla="*/ 57 w 81"/>
              <a:gd name="T9" fmla="*/ 4 h 9"/>
              <a:gd name="T10" fmla="*/ 81 w 81"/>
              <a:gd name="T11" fmla="*/ 4 h 9"/>
              <a:gd name="T12" fmla="*/ 81 w 81"/>
              <a:gd name="T13" fmla="*/ 9 h 9"/>
              <a:gd name="T14" fmla="*/ 0 w 81"/>
              <a:gd name="T15" fmla="*/ 9 h 9"/>
              <a:gd name="T16" fmla="*/ 0 w 81"/>
              <a:gd name="T17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9">
                <a:moveTo>
                  <a:pt x="0" y="4"/>
                </a:moveTo>
                <a:lnTo>
                  <a:pt x="21" y="4"/>
                </a:lnTo>
                <a:lnTo>
                  <a:pt x="21" y="0"/>
                </a:lnTo>
                <a:lnTo>
                  <a:pt x="57" y="0"/>
                </a:lnTo>
                <a:lnTo>
                  <a:pt x="57" y="4"/>
                </a:lnTo>
                <a:lnTo>
                  <a:pt x="81" y="4"/>
                </a:lnTo>
                <a:lnTo>
                  <a:pt x="81" y="9"/>
                </a:lnTo>
                <a:lnTo>
                  <a:pt x="0" y="9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30" name="Freeform 1013"/>
          <p:cNvSpPr>
            <a:spLocks noEditPoints="1"/>
          </p:cNvSpPr>
          <p:nvPr/>
        </p:nvSpPr>
        <p:spPr bwMode="auto">
          <a:xfrm>
            <a:off x="2550061" y="3476570"/>
            <a:ext cx="124697" cy="96063"/>
          </a:xfrm>
          <a:custGeom>
            <a:avLst/>
            <a:gdLst>
              <a:gd name="T0" fmla="*/ 56 w 57"/>
              <a:gd name="T1" fmla="*/ 1 h 44"/>
              <a:gd name="T2" fmla="*/ 2 w 57"/>
              <a:gd name="T3" fmla="*/ 1 h 44"/>
              <a:gd name="T4" fmla="*/ 2 w 57"/>
              <a:gd name="T5" fmla="*/ 36 h 44"/>
              <a:gd name="T6" fmla="*/ 56 w 57"/>
              <a:gd name="T7" fmla="*/ 36 h 44"/>
              <a:gd name="T8" fmla="*/ 56 w 57"/>
              <a:gd name="T9" fmla="*/ 1 h 44"/>
              <a:gd name="T10" fmla="*/ 57 w 57"/>
              <a:gd name="T11" fmla="*/ 44 h 44"/>
              <a:gd name="T12" fmla="*/ 0 w 57"/>
              <a:gd name="T13" fmla="*/ 44 h 44"/>
              <a:gd name="T14" fmla="*/ 0 w 57"/>
              <a:gd name="T15" fmla="*/ 0 h 44"/>
              <a:gd name="T16" fmla="*/ 57 w 57"/>
              <a:gd name="T17" fmla="*/ 0 h 44"/>
              <a:gd name="T18" fmla="*/ 57 w 57"/>
              <a:gd name="T19" fmla="*/ 44 h 44"/>
              <a:gd name="T20" fmla="*/ 31 w 57"/>
              <a:gd name="T21" fmla="*/ 40 h 44"/>
              <a:gd name="T22" fmla="*/ 29 w 57"/>
              <a:gd name="T23" fmla="*/ 38 h 44"/>
              <a:gd name="T24" fmla="*/ 27 w 57"/>
              <a:gd name="T25" fmla="*/ 40 h 44"/>
              <a:gd name="T26" fmla="*/ 29 w 57"/>
              <a:gd name="T27" fmla="*/ 42 h 44"/>
              <a:gd name="T28" fmla="*/ 31 w 57"/>
              <a:gd name="T29" fmla="*/ 4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" h="44">
                <a:moveTo>
                  <a:pt x="56" y="1"/>
                </a:moveTo>
                <a:cubicBezTo>
                  <a:pt x="2" y="1"/>
                  <a:pt x="2" y="1"/>
                  <a:pt x="2" y="1"/>
                </a:cubicBezTo>
                <a:cubicBezTo>
                  <a:pt x="2" y="36"/>
                  <a:pt x="2" y="36"/>
                  <a:pt x="2" y="36"/>
                </a:cubicBezTo>
                <a:cubicBezTo>
                  <a:pt x="56" y="36"/>
                  <a:pt x="56" y="36"/>
                  <a:pt x="56" y="36"/>
                </a:cubicBezTo>
                <a:lnTo>
                  <a:pt x="56" y="1"/>
                </a:lnTo>
                <a:close/>
                <a:moveTo>
                  <a:pt x="57" y="44"/>
                </a:moveTo>
                <a:cubicBezTo>
                  <a:pt x="0" y="44"/>
                  <a:pt x="0" y="44"/>
                  <a:pt x="0" y="44"/>
                </a:cubicBezTo>
                <a:cubicBezTo>
                  <a:pt x="0" y="0"/>
                  <a:pt x="0" y="0"/>
                  <a:pt x="0" y="0"/>
                </a:cubicBezTo>
                <a:cubicBezTo>
                  <a:pt x="57" y="0"/>
                  <a:pt x="57" y="0"/>
                  <a:pt x="57" y="0"/>
                </a:cubicBezTo>
                <a:lnTo>
                  <a:pt x="57" y="44"/>
                </a:lnTo>
                <a:close/>
                <a:moveTo>
                  <a:pt x="31" y="40"/>
                </a:moveTo>
                <a:cubicBezTo>
                  <a:pt x="31" y="39"/>
                  <a:pt x="30" y="38"/>
                  <a:pt x="29" y="38"/>
                </a:cubicBezTo>
                <a:cubicBezTo>
                  <a:pt x="28" y="38"/>
                  <a:pt x="27" y="39"/>
                  <a:pt x="27" y="40"/>
                </a:cubicBezTo>
                <a:cubicBezTo>
                  <a:pt x="27" y="41"/>
                  <a:pt x="28" y="42"/>
                  <a:pt x="29" y="42"/>
                </a:cubicBezTo>
                <a:cubicBezTo>
                  <a:pt x="30" y="42"/>
                  <a:pt x="31" y="41"/>
                  <a:pt x="31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31" name="Oval 1014"/>
          <p:cNvSpPr>
            <a:spLocks noChangeArrowheads="1"/>
          </p:cNvSpPr>
          <p:nvPr/>
        </p:nvSpPr>
        <p:spPr bwMode="auto">
          <a:xfrm>
            <a:off x="2910297" y="3334323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32" name="Freeform 1015"/>
          <p:cNvSpPr/>
          <p:nvPr/>
        </p:nvSpPr>
        <p:spPr bwMode="auto">
          <a:xfrm>
            <a:off x="3032223" y="3462715"/>
            <a:ext cx="76666" cy="63734"/>
          </a:xfrm>
          <a:custGeom>
            <a:avLst/>
            <a:gdLst>
              <a:gd name="T0" fmla="*/ 19 w 35"/>
              <a:gd name="T1" fmla="*/ 8 h 29"/>
              <a:gd name="T2" fmla="*/ 21 w 35"/>
              <a:gd name="T3" fmla="*/ 7 h 29"/>
              <a:gd name="T4" fmla="*/ 21 w 35"/>
              <a:gd name="T5" fmla="*/ 6 h 29"/>
              <a:gd name="T6" fmla="*/ 27 w 35"/>
              <a:gd name="T7" fmla="*/ 0 h 29"/>
              <a:gd name="T8" fmla="*/ 35 w 35"/>
              <a:gd name="T9" fmla="*/ 4 h 29"/>
              <a:gd name="T10" fmla="*/ 34 w 35"/>
              <a:gd name="T11" fmla="*/ 4 h 29"/>
              <a:gd name="T12" fmla="*/ 23 w 35"/>
              <a:gd name="T13" fmla="*/ 15 h 29"/>
              <a:gd name="T14" fmla="*/ 32 w 35"/>
              <a:gd name="T15" fmla="*/ 25 h 29"/>
              <a:gd name="T16" fmla="*/ 19 w 35"/>
              <a:gd name="T17" fmla="*/ 29 h 29"/>
              <a:gd name="T18" fmla="*/ 18 w 35"/>
              <a:gd name="T19" fmla="*/ 29 h 29"/>
              <a:gd name="T20" fmla="*/ 0 w 35"/>
              <a:gd name="T21" fmla="*/ 16 h 29"/>
              <a:gd name="T22" fmla="*/ 0 w 35"/>
              <a:gd name="T23" fmla="*/ 10 h 29"/>
              <a:gd name="T24" fmla="*/ 11 w 35"/>
              <a:gd name="T25" fmla="*/ 0 h 29"/>
              <a:gd name="T26" fmla="*/ 17 w 35"/>
              <a:gd name="T27" fmla="*/ 6 h 29"/>
              <a:gd name="T28" fmla="*/ 17 w 35"/>
              <a:gd name="T29" fmla="*/ 7 h 29"/>
              <a:gd name="T30" fmla="*/ 19 w 35"/>
              <a:gd name="T31" fmla="*/ 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19" y="8"/>
                </a:moveTo>
                <a:cubicBezTo>
                  <a:pt x="20" y="8"/>
                  <a:pt x="21" y="8"/>
                  <a:pt x="21" y="7"/>
                </a:cubicBezTo>
                <a:cubicBezTo>
                  <a:pt x="21" y="6"/>
                  <a:pt x="21" y="6"/>
                  <a:pt x="21" y="6"/>
                </a:cubicBezTo>
                <a:cubicBezTo>
                  <a:pt x="24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ubicBezTo>
                  <a:pt x="35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2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8"/>
                  <a:pt x="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33" name="Freeform 1016"/>
          <p:cNvSpPr>
            <a:spLocks noEditPoints="1"/>
          </p:cNvSpPr>
          <p:nvPr/>
        </p:nvSpPr>
        <p:spPr bwMode="auto">
          <a:xfrm>
            <a:off x="3086719" y="3476570"/>
            <a:ext cx="39719" cy="36947"/>
          </a:xfrm>
          <a:custGeom>
            <a:avLst/>
            <a:gdLst>
              <a:gd name="T0" fmla="*/ 15 w 18"/>
              <a:gd name="T1" fmla="*/ 10 h 17"/>
              <a:gd name="T2" fmla="*/ 15 w 18"/>
              <a:gd name="T3" fmla="*/ 7 h 17"/>
              <a:gd name="T4" fmla="*/ 11 w 18"/>
              <a:gd name="T5" fmla="*/ 7 h 17"/>
              <a:gd name="T6" fmla="*/ 11 w 18"/>
              <a:gd name="T7" fmla="*/ 3 h 17"/>
              <a:gd name="T8" fmla="*/ 8 w 18"/>
              <a:gd name="T9" fmla="*/ 3 h 17"/>
              <a:gd name="T10" fmla="*/ 8 w 18"/>
              <a:gd name="T11" fmla="*/ 7 h 17"/>
              <a:gd name="T12" fmla="*/ 3 w 18"/>
              <a:gd name="T13" fmla="*/ 7 h 17"/>
              <a:gd name="T14" fmla="*/ 3 w 18"/>
              <a:gd name="T15" fmla="*/ 10 h 17"/>
              <a:gd name="T16" fmla="*/ 8 w 18"/>
              <a:gd name="T17" fmla="*/ 10 h 17"/>
              <a:gd name="T18" fmla="*/ 8 w 18"/>
              <a:gd name="T19" fmla="*/ 14 h 17"/>
              <a:gd name="T20" fmla="*/ 11 w 18"/>
              <a:gd name="T21" fmla="*/ 14 h 17"/>
              <a:gd name="T22" fmla="*/ 11 w 18"/>
              <a:gd name="T23" fmla="*/ 10 h 17"/>
              <a:gd name="T24" fmla="*/ 15 w 18"/>
              <a:gd name="T25" fmla="*/ 10 h 17"/>
              <a:gd name="T26" fmla="*/ 9 w 18"/>
              <a:gd name="T27" fmla="*/ 17 h 17"/>
              <a:gd name="T28" fmla="*/ 0 w 18"/>
              <a:gd name="T29" fmla="*/ 9 h 17"/>
              <a:gd name="T30" fmla="*/ 9 w 18"/>
              <a:gd name="T31" fmla="*/ 0 h 17"/>
              <a:gd name="T32" fmla="*/ 18 w 18"/>
              <a:gd name="T33" fmla="*/ 9 h 17"/>
              <a:gd name="T34" fmla="*/ 9 w 18"/>
              <a:gd name="T3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" h="17">
                <a:moveTo>
                  <a:pt x="15" y="10"/>
                </a:moveTo>
                <a:cubicBezTo>
                  <a:pt x="15" y="7"/>
                  <a:pt x="15" y="7"/>
                  <a:pt x="15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3"/>
                  <a:pt x="11" y="3"/>
                  <a:pt x="11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7"/>
                  <a:pt x="8" y="7"/>
                  <a:pt x="8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10"/>
                  <a:pt x="3" y="10"/>
                  <a:pt x="3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4"/>
                  <a:pt x="8" y="14"/>
                  <a:pt x="8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0"/>
                  <a:pt x="11" y="10"/>
                  <a:pt x="11" y="10"/>
                </a:cubicBezTo>
                <a:lnTo>
                  <a:pt x="15" y="10"/>
                </a:lnTo>
                <a:close/>
                <a:moveTo>
                  <a:pt x="9" y="17"/>
                </a:moveTo>
                <a:cubicBezTo>
                  <a:pt x="4" y="17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34" name="Freeform 1017"/>
          <p:cNvSpPr/>
          <p:nvPr/>
        </p:nvSpPr>
        <p:spPr bwMode="auto">
          <a:xfrm>
            <a:off x="3080254" y="3569861"/>
            <a:ext cx="9237" cy="22169"/>
          </a:xfrm>
          <a:custGeom>
            <a:avLst/>
            <a:gdLst>
              <a:gd name="T0" fmla="*/ 0 w 4"/>
              <a:gd name="T1" fmla="*/ 0 h 10"/>
              <a:gd name="T2" fmla="*/ 4 w 4"/>
              <a:gd name="T3" fmla="*/ 5 h 10"/>
              <a:gd name="T4" fmla="*/ 0 w 4"/>
              <a:gd name="T5" fmla="*/ 10 h 10"/>
              <a:gd name="T6" fmla="*/ 0 w 4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0" y="0"/>
                </a:moveTo>
                <a:cubicBezTo>
                  <a:pt x="2" y="0"/>
                  <a:pt x="4" y="2"/>
                  <a:pt x="4" y="5"/>
                </a:cubicBezTo>
                <a:cubicBezTo>
                  <a:pt x="4" y="8"/>
                  <a:pt x="2" y="10"/>
                  <a:pt x="0" y="1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35" name="Freeform 1018"/>
          <p:cNvSpPr/>
          <p:nvPr/>
        </p:nvSpPr>
        <p:spPr bwMode="auto">
          <a:xfrm>
            <a:off x="3056238" y="3421148"/>
            <a:ext cx="35100" cy="44337"/>
          </a:xfrm>
          <a:custGeom>
            <a:avLst/>
            <a:gdLst>
              <a:gd name="T0" fmla="*/ 15 w 16"/>
              <a:gd name="T1" fmla="*/ 13 h 20"/>
              <a:gd name="T2" fmla="*/ 8 w 16"/>
              <a:gd name="T3" fmla="*/ 20 h 20"/>
              <a:gd name="T4" fmla="*/ 1 w 16"/>
              <a:gd name="T5" fmla="*/ 13 h 20"/>
              <a:gd name="T6" fmla="*/ 0 w 16"/>
              <a:gd name="T7" fmla="*/ 11 h 20"/>
              <a:gd name="T8" fmla="*/ 1 w 16"/>
              <a:gd name="T9" fmla="*/ 8 h 20"/>
              <a:gd name="T10" fmla="*/ 8 w 16"/>
              <a:gd name="T11" fmla="*/ 0 h 20"/>
              <a:gd name="T12" fmla="*/ 15 w 16"/>
              <a:gd name="T13" fmla="*/ 8 h 20"/>
              <a:gd name="T14" fmla="*/ 16 w 16"/>
              <a:gd name="T15" fmla="*/ 11 h 20"/>
              <a:gd name="T16" fmla="*/ 15 w 16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0">
                <a:moveTo>
                  <a:pt x="15" y="13"/>
                </a:moveTo>
                <a:cubicBezTo>
                  <a:pt x="14" y="17"/>
                  <a:pt x="10" y="20"/>
                  <a:pt x="8" y="20"/>
                </a:cubicBezTo>
                <a:cubicBezTo>
                  <a:pt x="6" y="20"/>
                  <a:pt x="2" y="17"/>
                  <a:pt x="1" y="13"/>
                </a:cubicBezTo>
                <a:cubicBezTo>
                  <a:pt x="0" y="13"/>
                  <a:pt x="0" y="12"/>
                  <a:pt x="0" y="11"/>
                </a:cubicBezTo>
                <a:cubicBezTo>
                  <a:pt x="0" y="9"/>
                  <a:pt x="0" y="9"/>
                  <a:pt x="1" y="8"/>
                </a:cubicBezTo>
                <a:cubicBezTo>
                  <a:pt x="1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ubicBezTo>
                  <a:pt x="16" y="9"/>
                  <a:pt x="16" y="9"/>
                  <a:pt x="16" y="11"/>
                </a:cubicBezTo>
                <a:cubicBezTo>
                  <a:pt x="16" y="12"/>
                  <a:pt x="15" y="13"/>
                  <a:pt x="15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36" name="Freeform 1019"/>
          <p:cNvSpPr>
            <a:spLocks noEditPoints="1"/>
          </p:cNvSpPr>
          <p:nvPr/>
        </p:nvSpPr>
        <p:spPr bwMode="auto">
          <a:xfrm>
            <a:off x="3003589" y="3390668"/>
            <a:ext cx="144095" cy="218913"/>
          </a:xfrm>
          <a:custGeom>
            <a:avLst/>
            <a:gdLst>
              <a:gd name="T0" fmla="*/ 66 w 66"/>
              <a:gd name="T1" fmla="*/ 95 h 100"/>
              <a:gd name="T2" fmla="*/ 61 w 66"/>
              <a:gd name="T3" fmla="*/ 100 h 100"/>
              <a:gd name="T4" fmla="*/ 5 w 66"/>
              <a:gd name="T5" fmla="*/ 100 h 100"/>
              <a:gd name="T6" fmla="*/ 0 w 66"/>
              <a:gd name="T7" fmla="*/ 95 h 100"/>
              <a:gd name="T8" fmla="*/ 0 w 66"/>
              <a:gd name="T9" fmla="*/ 5 h 100"/>
              <a:gd name="T10" fmla="*/ 5 w 66"/>
              <a:gd name="T11" fmla="*/ 0 h 100"/>
              <a:gd name="T12" fmla="*/ 61 w 66"/>
              <a:gd name="T13" fmla="*/ 0 h 100"/>
              <a:gd name="T14" fmla="*/ 66 w 66"/>
              <a:gd name="T15" fmla="*/ 5 h 100"/>
              <a:gd name="T16" fmla="*/ 66 w 66"/>
              <a:gd name="T17" fmla="*/ 95 h 100"/>
              <a:gd name="T18" fmla="*/ 33 w 66"/>
              <a:gd name="T19" fmla="*/ 78 h 100"/>
              <a:gd name="T20" fmla="*/ 24 w 66"/>
              <a:gd name="T21" fmla="*/ 87 h 100"/>
              <a:gd name="T22" fmla="*/ 33 w 66"/>
              <a:gd name="T23" fmla="*/ 96 h 100"/>
              <a:gd name="T24" fmla="*/ 41 w 66"/>
              <a:gd name="T25" fmla="*/ 87 h 100"/>
              <a:gd name="T26" fmla="*/ 33 w 66"/>
              <a:gd name="T27" fmla="*/ 78 h 100"/>
              <a:gd name="T28" fmla="*/ 60 w 66"/>
              <a:gd name="T29" fmla="*/ 5 h 100"/>
              <a:gd name="T30" fmla="*/ 6 w 66"/>
              <a:gd name="T31" fmla="*/ 5 h 100"/>
              <a:gd name="T32" fmla="*/ 6 w 66"/>
              <a:gd name="T33" fmla="*/ 74 h 100"/>
              <a:gd name="T34" fmla="*/ 60 w 66"/>
              <a:gd name="T35" fmla="*/ 74 h 100"/>
              <a:gd name="T36" fmla="*/ 60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66" y="95"/>
                </a:moveTo>
                <a:cubicBezTo>
                  <a:pt x="66" y="98"/>
                  <a:pt x="64" y="100"/>
                  <a:pt x="61" y="100"/>
                </a:cubicBezTo>
                <a:cubicBezTo>
                  <a:pt x="5" y="100"/>
                  <a:pt x="5" y="100"/>
                  <a:pt x="5" y="100"/>
                </a:cubicBez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lnTo>
                  <a:pt x="66" y="95"/>
                </a:lnTo>
                <a:close/>
                <a:moveTo>
                  <a:pt x="33" y="78"/>
                </a:move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8" y="96"/>
                  <a:pt x="41" y="92"/>
                  <a:pt x="41" y="87"/>
                </a:cubicBezTo>
                <a:cubicBezTo>
                  <a:pt x="41" y="82"/>
                  <a:pt x="38" y="78"/>
                  <a:pt x="33" y="78"/>
                </a:cubicBezTo>
                <a:close/>
                <a:moveTo>
                  <a:pt x="60" y="5"/>
                </a:moveTo>
                <a:cubicBezTo>
                  <a:pt x="6" y="5"/>
                  <a:pt x="6" y="5"/>
                  <a:pt x="6" y="5"/>
                </a:cubicBezTo>
                <a:cubicBezTo>
                  <a:pt x="6" y="74"/>
                  <a:pt x="6" y="74"/>
                  <a:pt x="6" y="74"/>
                </a:cubicBezTo>
                <a:cubicBezTo>
                  <a:pt x="60" y="74"/>
                  <a:pt x="60" y="74"/>
                  <a:pt x="60" y="74"/>
                </a:cubicBezTo>
                <a:lnTo>
                  <a:pt x="6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37" name="Oval 1020"/>
          <p:cNvSpPr>
            <a:spLocks noChangeArrowheads="1"/>
          </p:cNvSpPr>
          <p:nvPr/>
        </p:nvSpPr>
        <p:spPr bwMode="auto">
          <a:xfrm>
            <a:off x="3344427" y="3331552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38" name="Freeform 1021"/>
          <p:cNvSpPr/>
          <p:nvPr/>
        </p:nvSpPr>
        <p:spPr bwMode="auto">
          <a:xfrm>
            <a:off x="3467277" y="3460868"/>
            <a:ext cx="75742" cy="63734"/>
          </a:xfrm>
          <a:custGeom>
            <a:avLst/>
            <a:gdLst>
              <a:gd name="T0" fmla="*/ 35 w 35"/>
              <a:gd name="T1" fmla="*/ 4 h 29"/>
              <a:gd name="T2" fmla="*/ 34 w 35"/>
              <a:gd name="T3" fmla="*/ 4 h 29"/>
              <a:gd name="T4" fmla="*/ 23 w 35"/>
              <a:gd name="T5" fmla="*/ 15 h 29"/>
              <a:gd name="T6" fmla="*/ 31 w 35"/>
              <a:gd name="T7" fmla="*/ 25 h 29"/>
              <a:gd name="T8" fmla="*/ 19 w 35"/>
              <a:gd name="T9" fmla="*/ 29 h 29"/>
              <a:gd name="T10" fmla="*/ 18 w 35"/>
              <a:gd name="T11" fmla="*/ 29 h 29"/>
              <a:gd name="T12" fmla="*/ 0 w 35"/>
              <a:gd name="T13" fmla="*/ 16 h 29"/>
              <a:gd name="T14" fmla="*/ 0 w 35"/>
              <a:gd name="T15" fmla="*/ 10 h 29"/>
              <a:gd name="T16" fmla="*/ 10 w 35"/>
              <a:gd name="T17" fmla="*/ 0 h 29"/>
              <a:gd name="T18" fmla="*/ 17 w 35"/>
              <a:gd name="T19" fmla="*/ 6 h 29"/>
              <a:gd name="T20" fmla="*/ 17 w 35"/>
              <a:gd name="T21" fmla="*/ 7 h 29"/>
              <a:gd name="T22" fmla="*/ 19 w 35"/>
              <a:gd name="T23" fmla="*/ 9 h 29"/>
              <a:gd name="T24" fmla="*/ 20 w 35"/>
              <a:gd name="T25" fmla="*/ 7 h 29"/>
              <a:gd name="T26" fmla="*/ 20 w 35"/>
              <a:gd name="T27" fmla="*/ 6 h 29"/>
              <a:gd name="T28" fmla="*/ 27 w 35"/>
              <a:gd name="T29" fmla="*/ 0 h 29"/>
              <a:gd name="T30" fmla="*/ 35 w 35"/>
              <a:gd name="T31" fmla="*/ 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35" y="4"/>
                </a:moveTo>
                <a:cubicBezTo>
                  <a:pt x="34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1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1"/>
                  <a:pt x="10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9"/>
                  <a:pt x="19" y="9"/>
                </a:cubicBezTo>
                <a:cubicBezTo>
                  <a:pt x="19" y="9"/>
                  <a:pt x="20" y="8"/>
                  <a:pt x="20" y="7"/>
                </a:cubicBezTo>
                <a:cubicBezTo>
                  <a:pt x="20" y="6"/>
                  <a:pt x="20" y="6"/>
                  <a:pt x="20" y="6"/>
                </a:cubicBezTo>
                <a:cubicBezTo>
                  <a:pt x="23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39" name="Freeform 1022"/>
          <p:cNvSpPr>
            <a:spLocks noEditPoints="1"/>
          </p:cNvSpPr>
          <p:nvPr/>
        </p:nvSpPr>
        <p:spPr bwMode="auto">
          <a:xfrm>
            <a:off x="3521773" y="3473799"/>
            <a:ext cx="38795" cy="39719"/>
          </a:xfrm>
          <a:custGeom>
            <a:avLst/>
            <a:gdLst>
              <a:gd name="T0" fmla="*/ 3 w 18"/>
              <a:gd name="T1" fmla="*/ 7 h 18"/>
              <a:gd name="T2" fmla="*/ 3 w 18"/>
              <a:gd name="T3" fmla="*/ 10 h 18"/>
              <a:gd name="T4" fmla="*/ 14 w 18"/>
              <a:gd name="T5" fmla="*/ 10 h 18"/>
              <a:gd name="T6" fmla="*/ 14 w 18"/>
              <a:gd name="T7" fmla="*/ 7 h 18"/>
              <a:gd name="T8" fmla="*/ 3 w 18"/>
              <a:gd name="T9" fmla="*/ 7 h 18"/>
              <a:gd name="T10" fmla="*/ 0 w 18"/>
              <a:gd name="T11" fmla="*/ 9 h 18"/>
              <a:gd name="T12" fmla="*/ 9 w 18"/>
              <a:gd name="T13" fmla="*/ 0 h 18"/>
              <a:gd name="T14" fmla="*/ 18 w 18"/>
              <a:gd name="T15" fmla="*/ 9 h 18"/>
              <a:gd name="T16" fmla="*/ 9 w 18"/>
              <a:gd name="T17" fmla="*/ 18 h 18"/>
              <a:gd name="T18" fmla="*/ 0 w 18"/>
              <a:gd name="T1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8">
                <a:moveTo>
                  <a:pt x="3" y="7"/>
                </a:moveTo>
                <a:cubicBezTo>
                  <a:pt x="3" y="10"/>
                  <a:pt x="3" y="10"/>
                  <a:pt x="3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7"/>
                  <a:pt x="14" y="7"/>
                  <a:pt x="14" y="7"/>
                </a:cubicBezTo>
                <a:lnTo>
                  <a:pt x="3" y="7"/>
                </a:lnTo>
                <a:close/>
                <a:moveTo>
                  <a:pt x="0" y="9"/>
                </a:move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40" name="Freeform 1023"/>
          <p:cNvSpPr/>
          <p:nvPr/>
        </p:nvSpPr>
        <p:spPr bwMode="auto">
          <a:xfrm>
            <a:off x="3512537" y="3563397"/>
            <a:ext cx="11084" cy="24016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41" name="Freeform 1024"/>
          <p:cNvSpPr/>
          <p:nvPr/>
        </p:nvSpPr>
        <p:spPr bwMode="auto">
          <a:xfrm>
            <a:off x="3488521" y="3421149"/>
            <a:ext cx="36947" cy="41566"/>
          </a:xfrm>
          <a:custGeom>
            <a:avLst/>
            <a:gdLst>
              <a:gd name="T0" fmla="*/ 9 w 17"/>
              <a:gd name="T1" fmla="*/ 19 h 19"/>
              <a:gd name="T2" fmla="*/ 2 w 17"/>
              <a:gd name="T3" fmla="*/ 12 h 19"/>
              <a:gd name="T4" fmla="*/ 0 w 17"/>
              <a:gd name="T5" fmla="*/ 10 h 19"/>
              <a:gd name="T6" fmla="*/ 1 w 17"/>
              <a:gd name="T7" fmla="*/ 8 h 19"/>
              <a:gd name="T8" fmla="*/ 9 w 17"/>
              <a:gd name="T9" fmla="*/ 0 h 19"/>
              <a:gd name="T10" fmla="*/ 16 w 17"/>
              <a:gd name="T11" fmla="*/ 8 h 19"/>
              <a:gd name="T12" fmla="*/ 17 w 17"/>
              <a:gd name="T13" fmla="*/ 10 h 19"/>
              <a:gd name="T14" fmla="*/ 15 w 17"/>
              <a:gd name="T15" fmla="*/ 12 h 19"/>
              <a:gd name="T16" fmla="*/ 9 w 17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9">
                <a:moveTo>
                  <a:pt x="9" y="19"/>
                </a:moveTo>
                <a:cubicBezTo>
                  <a:pt x="6" y="19"/>
                  <a:pt x="3" y="16"/>
                  <a:pt x="2" y="12"/>
                </a:cubicBezTo>
                <a:cubicBezTo>
                  <a:pt x="1" y="12"/>
                  <a:pt x="1" y="11"/>
                  <a:pt x="0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3"/>
                  <a:pt x="3" y="0"/>
                  <a:pt x="9" y="0"/>
                </a:cubicBezTo>
                <a:cubicBezTo>
                  <a:pt x="14" y="0"/>
                  <a:pt x="15" y="3"/>
                  <a:pt x="16" y="8"/>
                </a:cubicBezTo>
                <a:cubicBezTo>
                  <a:pt x="16" y="8"/>
                  <a:pt x="17" y="8"/>
                  <a:pt x="17" y="10"/>
                </a:cubicBezTo>
                <a:cubicBezTo>
                  <a:pt x="16" y="11"/>
                  <a:pt x="16" y="12"/>
                  <a:pt x="15" y="12"/>
                </a:cubicBezTo>
                <a:cubicBezTo>
                  <a:pt x="14" y="16"/>
                  <a:pt x="11" y="19"/>
                  <a:pt x="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42" name="Freeform 1025"/>
          <p:cNvSpPr>
            <a:spLocks noEditPoints="1"/>
          </p:cNvSpPr>
          <p:nvPr/>
        </p:nvSpPr>
        <p:spPr bwMode="auto">
          <a:xfrm>
            <a:off x="3436795" y="3384202"/>
            <a:ext cx="145942" cy="220760"/>
          </a:xfrm>
          <a:custGeom>
            <a:avLst/>
            <a:gdLst>
              <a:gd name="T0" fmla="*/ 61 w 67"/>
              <a:gd name="T1" fmla="*/ 6 h 101"/>
              <a:gd name="T2" fmla="*/ 6 w 67"/>
              <a:gd name="T3" fmla="*/ 6 h 101"/>
              <a:gd name="T4" fmla="*/ 6 w 67"/>
              <a:gd name="T5" fmla="*/ 74 h 101"/>
              <a:gd name="T6" fmla="*/ 61 w 67"/>
              <a:gd name="T7" fmla="*/ 74 h 101"/>
              <a:gd name="T8" fmla="*/ 61 w 67"/>
              <a:gd name="T9" fmla="*/ 6 h 101"/>
              <a:gd name="T10" fmla="*/ 25 w 67"/>
              <a:gd name="T11" fmla="*/ 88 h 101"/>
              <a:gd name="T12" fmla="*/ 33 w 67"/>
              <a:gd name="T13" fmla="*/ 96 h 101"/>
              <a:gd name="T14" fmla="*/ 42 w 67"/>
              <a:gd name="T15" fmla="*/ 88 h 101"/>
              <a:gd name="T16" fmla="*/ 33 w 67"/>
              <a:gd name="T17" fmla="*/ 79 h 101"/>
              <a:gd name="T18" fmla="*/ 25 w 67"/>
              <a:gd name="T19" fmla="*/ 88 h 101"/>
              <a:gd name="T20" fmla="*/ 0 w 67"/>
              <a:gd name="T21" fmla="*/ 5 h 101"/>
              <a:gd name="T22" fmla="*/ 5 w 67"/>
              <a:gd name="T23" fmla="*/ 0 h 101"/>
              <a:gd name="T24" fmla="*/ 62 w 67"/>
              <a:gd name="T25" fmla="*/ 0 h 101"/>
              <a:gd name="T26" fmla="*/ 67 w 67"/>
              <a:gd name="T27" fmla="*/ 5 h 101"/>
              <a:gd name="T28" fmla="*/ 67 w 67"/>
              <a:gd name="T29" fmla="*/ 96 h 101"/>
              <a:gd name="T30" fmla="*/ 62 w 67"/>
              <a:gd name="T31" fmla="*/ 101 h 101"/>
              <a:gd name="T32" fmla="*/ 5 w 67"/>
              <a:gd name="T33" fmla="*/ 101 h 101"/>
              <a:gd name="T34" fmla="*/ 0 w 67"/>
              <a:gd name="T35" fmla="*/ 96 h 101"/>
              <a:gd name="T36" fmla="*/ 0 w 67"/>
              <a:gd name="T37" fmla="*/ 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101">
                <a:moveTo>
                  <a:pt x="61" y="6"/>
                </a:moveTo>
                <a:cubicBezTo>
                  <a:pt x="6" y="6"/>
                  <a:pt x="6" y="6"/>
                  <a:pt x="6" y="6"/>
                </a:cubicBezTo>
                <a:cubicBezTo>
                  <a:pt x="6" y="74"/>
                  <a:pt x="6" y="74"/>
                  <a:pt x="6" y="74"/>
                </a:cubicBezTo>
                <a:cubicBezTo>
                  <a:pt x="61" y="74"/>
                  <a:pt x="61" y="74"/>
                  <a:pt x="61" y="74"/>
                </a:cubicBezTo>
                <a:lnTo>
                  <a:pt x="61" y="6"/>
                </a:lnTo>
                <a:close/>
                <a:moveTo>
                  <a:pt x="25" y="88"/>
                </a:moveTo>
                <a:cubicBezTo>
                  <a:pt x="25" y="93"/>
                  <a:pt x="29" y="96"/>
                  <a:pt x="33" y="96"/>
                </a:cubicBezTo>
                <a:cubicBezTo>
                  <a:pt x="38" y="96"/>
                  <a:pt x="42" y="93"/>
                  <a:pt x="42" y="88"/>
                </a:cubicBezTo>
                <a:cubicBezTo>
                  <a:pt x="42" y="83"/>
                  <a:pt x="38" y="79"/>
                  <a:pt x="33" y="79"/>
                </a:cubicBezTo>
                <a:cubicBezTo>
                  <a:pt x="29" y="79"/>
                  <a:pt x="25" y="83"/>
                  <a:pt x="25" y="88"/>
                </a:cubicBezTo>
                <a:close/>
                <a:moveTo>
                  <a:pt x="0" y="5"/>
                </a:moveTo>
                <a:cubicBezTo>
                  <a:pt x="0" y="3"/>
                  <a:pt x="3" y="0"/>
                  <a:pt x="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4" y="0"/>
                  <a:pt x="67" y="3"/>
                  <a:pt x="67" y="5"/>
                </a:cubicBezTo>
                <a:cubicBezTo>
                  <a:pt x="67" y="96"/>
                  <a:pt x="67" y="96"/>
                  <a:pt x="67" y="96"/>
                </a:cubicBezTo>
                <a:cubicBezTo>
                  <a:pt x="67" y="99"/>
                  <a:pt x="64" y="101"/>
                  <a:pt x="62" y="101"/>
                </a:cubicBezTo>
                <a:cubicBezTo>
                  <a:pt x="5" y="101"/>
                  <a:pt x="5" y="101"/>
                  <a:pt x="5" y="101"/>
                </a:cubicBezTo>
                <a:cubicBezTo>
                  <a:pt x="3" y="101"/>
                  <a:pt x="0" y="99"/>
                  <a:pt x="0" y="96"/>
                </a:cubicBezTo>
                <a:lnTo>
                  <a:pt x="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43" name="Oval 1026"/>
          <p:cNvSpPr>
            <a:spLocks noChangeArrowheads="1"/>
          </p:cNvSpPr>
          <p:nvPr/>
        </p:nvSpPr>
        <p:spPr bwMode="auto">
          <a:xfrm>
            <a:off x="3770244" y="3864517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44" name="Freeform 1027"/>
          <p:cNvSpPr/>
          <p:nvPr/>
        </p:nvSpPr>
        <p:spPr bwMode="auto">
          <a:xfrm>
            <a:off x="3846910" y="3912548"/>
            <a:ext cx="166263" cy="68353"/>
          </a:xfrm>
          <a:custGeom>
            <a:avLst/>
            <a:gdLst>
              <a:gd name="T0" fmla="*/ 180 w 180"/>
              <a:gd name="T1" fmla="*/ 74 h 74"/>
              <a:gd name="T2" fmla="*/ 0 w 180"/>
              <a:gd name="T3" fmla="*/ 74 h 74"/>
              <a:gd name="T4" fmla="*/ 0 w 180"/>
              <a:gd name="T5" fmla="*/ 69 h 74"/>
              <a:gd name="T6" fmla="*/ 90 w 180"/>
              <a:gd name="T7" fmla="*/ 0 h 74"/>
              <a:gd name="T8" fmla="*/ 180 w 180"/>
              <a:gd name="T9" fmla="*/ 69 h 74"/>
              <a:gd name="T10" fmla="*/ 180 w 180"/>
              <a:gd name="T11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74">
                <a:moveTo>
                  <a:pt x="180" y="74"/>
                </a:moveTo>
                <a:lnTo>
                  <a:pt x="0" y="74"/>
                </a:lnTo>
                <a:lnTo>
                  <a:pt x="0" y="69"/>
                </a:lnTo>
                <a:lnTo>
                  <a:pt x="90" y="0"/>
                </a:lnTo>
                <a:lnTo>
                  <a:pt x="180" y="69"/>
                </a:lnTo>
                <a:lnTo>
                  <a:pt x="180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45" name="Rectangle 1028"/>
          <p:cNvSpPr>
            <a:spLocks noChangeArrowheads="1"/>
          </p:cNvSpPr>
          <p:nvPr/>
        </p:nvSpPr>
        <p:spPr bwMode="auto">
          <a:xfrm>
            <a:off x="3894941" y="4008611"/>
            <a:ext cx="70200" cy="64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46" name="Rectangle 1029"/>
          <p:cNvSpPr>
            <a:spLocks noChangeArrowheads="1"/>
          </p:cNvSpPr>
          <p:nvPr/>
        </p:nvSpPr>
        <p:spPr bwMode="auto">
          <a:xfrm>
            <a:off x="3894941" y="3993831"/>
            <a:ext cx="70200" cy="64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47" name="Freeform 1030"/>
          <p:cNvSpPr/>
          <p:nvPr/>
        </p:nvSpPr>
        <p:spPr bwMode="auto">
          <a:xfrm>
            <a:off x="3840444" y="3991060"/>
            <a:ext cx="181042" cy="127469"/>
          </a:xfrm>
          <a:custGeom>
            <a:avLst/>
            <a:gdLst>
              <a:gd name="T0" fmla="*/ 3 w 83"/>
              <a:gd name="T1" fmla="*/ 58 h 58"/>
              <a:gd name="T2" fmla="*/ 0 w 83"/>
              <a:gd name="T3" fmla="*/ 55 h 58"/>
              <a:gd name="T4" fmla="*/ 0 w 83"/>
              <a:gd name="T5" fmla="*/ 3 h 58"/>
              <a:gd name="T6" fmla="*/ 3 w 83"/>
              <a:gd name="T7" fmla="*/ 0 h 58"/>
              <a:gd name="T8" fmla="*/ 41 w 83"/>
              <a:gd name="T9" fmla="*/ 29 h 58"/>
              <a:gd name="T10" fmla="*/ 79 w 83"/>
              <a:gd name="T11" fmla="*/ 0 h 58"/>
              <a:gd name="T12" fmla="*/ 83 w 83"/>
              <a:gd name="T13" fmla="*/ 3 h 58"/>
              <a:gd name="T14" fmla="*/ 83 w 83"/>
              <a:gd name="T15" fmla="*/ 55 h 58"/>
              <a:gd name="T16" fmla="*/ 79 w 83"/>
              <a:gd name="T17" fmla="*/ 58 h 58"/>
              <a:gd name="T18" fmla="*/ 3 w 83"/>
              <a:gd name="T19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58">
                <a:moveTo>
                  <a:pt x="3" y="58"/>
                </a:moveTo>
                <a:cubicBezTo>
                  <a:pt x="2" y="58"/>
                  <a:pt x="0" y="57"/>
                  <a:pt x="0" y="55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41" y="29"/>
                  <a:pt x="41" y="29"/>
                  <a:pt x="41" y="29"/>
                </a:cubicBezTo>
                <a:cubicBezTo>
                  <a:pt x="79" y="0"/>
                  <a:pt x="79" y="0"/>
                  <a:pt x="79" y="0"/>
                </a:cubicBezTo>
                <a:cubicBezTo>
                  <a:pt x="81" y="0"/>
                  <a:pt x="83" y="1"/>
                  <a:pt x="83" y="3"/>
                </a:cubicBezTo>
                <a:cubicBezTo>
                  <a:pt x="83" y="55"/>
                  <a:pt x="83" y="55"/>
                  <a:pt x="83" y="55"/>
                </a:cubicBezTo>
                <a:cubicBezTo>
                  <a:pt x="83" y="57"/>
                  <a:pt x="81" y="58"/>
                  <a:pt x="79" y="58"/>
                </a:cubicBezTo>
                <a:lnTo>
                  <a:pt x="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48" name="Oval 1031"/>
          <p:cNvSpPr>
            <a:spLocks noChangeArrowheads="1"/>
          </p:cNvSpPr>
          <p:nvPr/>
        </p:nvSpPr>
        <p:spPr bwMode="auto">
          <a:xfrm>
            <a:off x="2907525" y="3854355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49" name="Freeform 1032"/>
          <p:cNvSpPr>
            <a:spLocks noEditPoints="1"/>
          </p:cNvSpPr>
          <p:nvPr/>
        </p:nvSpPr>
        <p:spPr bwMode="auto">
          <a:xfrm>
            <a:off x="3038688" y="4022466"/>
            <a:ext cx="63734" cy="38795"/>
          </a:xfrm>
          <a:custGeom>
            <a:avLst/>
            <a:gdLst>
              <a:gd name="T0" fmla="*/ 29 w 29"/>
              <a:gd name="T1" fmla="*/ 9 h 18"/>
              <a:gd name="T2" fmla="*/ 15 w 29"/>
              <a:gd name="T3" fmla="*/ 18 h 18"/>
              <a:gd name="T4" fmla="*/ 0 w 29"/>
              <a:gd name="T5" fmla="*/ 9 h 18"/>
              <a:gd name="T6" fmla="*/ 15 w 29"/>
              <a:gd name="T7" fmla="*/ 0 h 18"/>
              <a:gd name="T8" fmla="*/ 29 w 29"/>
              <a:gd name="T9" fmla="*/ 9 h 18"/>
              <a:gd name="T10" fmla="*/ 24 w 29"/>
              <a:gd name="T11" fmla="*/ 12 h 18"/>
              <a:gd name="T12" fmla="*/ 27 w 29"/>
              <a:gd name="T13" fmla="*/ 9 h 18"/>
              <a:gd name="T14" fmla="*/ 24 w 29"/>
              <a:gd name="T15" fmla="*/ 6 h 18"/>
              <a:gd name="T16" fmla="*/ 21 w 29"/>
              <a:gd name="T17" fmla="*/ 9 h 18"/>
              <a:gd name="T18" fmla="*/ 24 w 29"/>
              <a:gd name="T19" fmla="*/ 12 h 18"/>
              <a:gd name="T20" fmla="*/ 18 w 29"/>
              <a:gd name="T21" fmla="*/ 13 h 18"/>
              <a:gd name="T22" fmla="*/ 15 w 29"/>
              <a:gd name="T23" fmla="*/ 10 h 18"/>
              <a:gd name="T24" fmla="*/ 12 w 29"/>
              <a:gd name="T25" fmla="*/ 13 h 18"/>
              <a:gd name="T26" fmla="*/ 15 w 29"/>
              <a:gd name="T27" fmla="*/ 16 h 18"/>
              <a:gd name="T28" fmla="*/ 18 w 29"/>
              <a:gd name="T29" fmla="*/ 13 h 18"/>
              <a:gd name="T30" fmla="*/ 9 w 29"/>
              <a:gd name="T31" fmla="*/ 9 h 18"/>
              <a:gd name="T32" fmla="*/ 6 w 29"/>
              <a:gd name="T33" fmla="*/ 6 h 18"/>
              <a:gd name="T34" fmla="*/ 3 w 29"/>
              <a:gd name="T35" fmla="*/ 9 h 18"/>
              <a:gd name="T36" fmla="*/ 6 w 29"/>
              <a:gd name="T37" fmla="*/ 12 h 18"/>
              <a:gd name="T38" fmla="*/ 9 w 29"/>
              <a:gd name="T3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" h="18">
                <a:moveTo>
                  <a:pt x="29" y="9"/>
                </a:moveTo>
                <a:cubicBezTo>
                  <a:pt x="29" y="14"/>
                  <a:pt x="23" y="18"/>
                  <a:pt x="15" y="18"/>
                </a:cubicBezTo>
                <a:cubicBezTo>
                  <a:pt x="7" y="18"/>
                  <a:pt x="0" y="14"/>
                  <a:pt x="0" y="9"/>
                </a:cubicBezTo>
                <a:cubicBezTo>
                  <a:pt x="0" y="4"/>
                  <a:pt x="7" y="0"/>
                  <a:pt x="15" y="0"/>
                </a:cubicBezTo>
                <a:cubicBezTo>
                  <a:pt x="23" y="0"/>
                  <a:pt x="29" y="4"/>
                  <a:pt x="29" y="9"/>
                </a:cubicBezTo>
                <a:close/>
                <a:moveTo>
                  <a:pt x="24" y="12"/>
                </a:moveTo>
                <a:cubicBezTo>
                  <a:pt x="26" y="12"/>
                  <a:pt x="27" y="11"/>
                  <a:pt x="27" y="9"/>
                </a:cubicBezTo>
                <a:cubicBezTo>
                  <a:pt x="27" y="7"/>
                  <a:pt x="26" y="6"/>
                  <a:pt x="24" y="6"/>
                </a:cubicBezTo>
                <a:cubicBezTo>
                  <a:pt x="22" y="6"/>
                  <a:pt x="21" y="7"/>
                  <a:pt x="21" y="9"/>
                </a:cubicBezTo>
                <a:cubicBezTo>
                  <a:pt x="21" y="11"/>
                  <a:pt x="22" y="12"/>
                  <a:pt x="24" y="12"/>
                </a:cubicBezTo>
                <a:close/>
                <a:moveTo>
                  <a:pt x="18" y="13"/>
                </a:moveTo>
                <a:cubicBezTo>
                  <a:pt x="18" y="12"/>
                  <a:pt x="16" y="10"/>
                  <a:pt x="15" y="10"/>
                </a:cubicBezTo>
                <a:cubicBezTo>
                  <a:pt x="13" y="10"/>
                  <a:pt x="12" y="12"/>
                  <a:pt x="12" y="13"/>
                </a:cubicBezTo>
                <a:cubicBezTo>
                  <a:pt x="12" y="15"/>
                  <a:pt x="13" y="16"/>
                  <a:pt x="15" y="16"/>
                </a:cubicBezTo>
                <a:cubicBezTo>
                  <a:pt x="16" y="16"/>
                  <a:pt x="18" y="15"/>
                  <a:pt x="18" y="13"/>
                </a:cubicBezTo>
                <a:close/>
                <a:moveTo>
                  <a:pt x="9" y="9"/>
                </a:moveTo>
                <a:cubicBezTo>
                  <a:pt x="9" y="7"/>
                  <a:pt x="8" y="6"/>
                  <a:pt x="6" y="6"/>
                </a:cubicBezTo>
                <a:cubicBezTo>
                  <a:pt x="5" y="6"/>
                  <a:pt x="3" y="7"/>
                  <a:pt x="3" y="9"/>
                </a:cubicBezTo>
                <a:cubicBezTo>
                  <a:pt x="3" y="11"/>
                  <a:pt x="5" y="12"/>
                  <a:pt x="6" y="12"/>
                </a:cubicBezTo>
                <a:cubicBezTo>
                  <a:pt x="8" y="12"/>
                  <a:pt x="9" y="11"/>
                  <a:pt x="9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50" name="Freeform 1033"/>
          <p:cNvSpPr>
            <a:spLocks noEditPoints="1"/>
          </p:cNvSpPr>
          <p:nvPr/>
        </p:nvSpPr>
        <p:spPr bwMode="auto">
          <a:xfrm>
            <a:off x="2988809" y="4002145"/>
            <a:ext cx="166263" cy="98834"/>
          </a:xfrm>
          <a:custGeom>
            <a:avLst/>
            <a:gdLst>
              <a:gd name="T0" fmla="*/ 60 w 76"/>
              <a:gd name="T1" fmla="*/ 19 h 45"/>
              <a:gd name="T2" fmla="*/ 38 w 76"/>
              <a:gd name="T3" fmla="*/ 6 h 45"/>
              <a:gd name="T4" fmla="*/ 16 w 76"/>
              <a:gd name="T5" fmla="*/ 19 h 45"/>
              <a:gd name="T6" fmla="*/ 38 w 76"/>
              <a:gd name="T7" fmla="*/ 33 h 45"/>
              <a:gd name="T8" fmla="*/ 60 w 76"/>
              <a:gd name="T9" fmla="*/ 19 h 45"/>
              <a:gd name="T10" fmla="*/ 76 w 76"/>
              <a:gd name="T11" fmla="*/ 36 h 45"/>
              <a:gd name="T12" fmla="*/ 62 w 76"/>
              <a:gd name="T13" fmla="*/ 45 h 45"/>
              <a:gd name="T14" fmla="*/ 49 w 76"/>
              <a:gd name="T15" fmla="*/ 45 h 45"/>
              <a:gd name="T16" fmla="*/ 27 w 76"/>
              <a:gd name="T17" fmla="*/ 45 h 45"/>
              <a:gd name="T18" fmla="*/ 14 w 76"/>
              <a:gd name="T19" fmla="*/ 45 h 45"/>
              <a:gd name="T20" fmla="*/ 0 w 76"/>
              <a:gd name="T21" fmla="*/ 36 h 45"/>
              <a:gd name="T22" fmla="*/ 0 w 76"/>
              <a:gd name="T23" fmla="*/ 20 h 45"/>
              <a:gd name="T24" fmla="*/ 22 w 76"/>
              <a:gd name="T25" fmla="*/ 0 h 45"/>
              <a:gd name="T26" fmla="*/ 54 w 76"/>
              <a:gd name="T27" fmla="*/ 0 h 45"/>
              <a:gd name="T28" fmla="*/ 76 w 76"/>
              <a:gd name="T29" fmla="*/ 20 h 45"/>
              <a:gd name="T30" fmla="*/ 76 w 76"/>
              <a:gd name="T31" fmla="*/ 3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" h="45">
                <a:moveTo>
                  <a:pt x="60" y="19"/>
                </a:moveTo>
                <a:cubicBezTo>
                  <a:pt x="60" y="12"/>
                  <a:pt x="50" y="6"/>
                  <a:pt x="38" y="6"/>
                </a:cubicBezTo>
                <a:cubicBezTo>
                  <a:pt x="26" y="6"/>
                  <a:pt x="16" y="12"/>
                  <a:pt x="16" y="19"/>
                </a:cubicBezTo>
                <a:cubicBezTo>
                  <a:pt x="16" y="27"/>
                  <a:pt x="26" y="33"/>
                  <a:pt x="38" y="33"/>
                </a:cubicBezTo>
                <a:cubicBezTo>
                  <a:pt x="50" y="33"/>
                  <a:pt x="60" y="27"/>
                  <a:pt x="60" y="19"/>
                </a:cubicBezTo>
                <a:close/>
                <a:moveTo>
                  <a:pt x="76" y="36"/>
                </a:moveTo>
                <a:cubicBezTo>
                  <a:pt x="76" y="36"/>
                  <a:pt x="75" y="45"/>
                  <a:pt x="62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27" y="45"/>
                  <a:pt x="14" y="45"/>
                </a:cubicBezTo>
                <a:cubicBezTo>
                  <a:pt x="1" y="45"/>
                  <a:pt x="0" y="36"/>
                  <a:pt x="0" y="36"/>
                </a:cubicBezTo>
                <a:cubicBezTo>
                  <a:pt x="0" y="36"/>
                  <a:pt x="0" y="36"/>
                  <a:pt x="0" y="20"/>
                </a:cubicBezTo>
                <a:cubicBezTo>
                  <a:pt x="0" y="5"/>
                  <a:pt x="22" y="0"/>
                  <a:pt x="22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76" y="5"/>
                  <a:pt x="76" y="20"/>
                </a:cubicBezTo>
                <a:cubicBezTo>
                  <a:pt x="76" y="36"/>
                  <a:pt x="76" y="36"/>
                  <a:pt x="7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51" name="Freeform 1034"/>
          <p:cNvSpPr/>
          <p:nvPr/>
        </p:nvSpPr>
        <p:spPr bwMode="auto">
          <a:xfrm>
            <a:off x="2953709" y="3956884"/>
            <a:ext cx="233692" cy="78513"/>
          </a:xfrm>
          <a:custGeom>
            <a:avLst/>
            <a:gdLst>
              <a:gd name="T0" fmla="*/ 0 w 107"/>
              <a:gd name="T1" fmla="*/ 21 h 36"/>
              <a:gd name="T2" fmla="*/ 45 w 107"/>
              <a:gd name="T3" fmla="*/ 0 h 36"/>
              <a:gd name="T4" fmla="*/ 62 w 107"/>
              <a:gd name="T5" fmla="*/ 0 h 36"/>
              <a:gd name="T6" fmla="*/ 107 w 107"/>
              <a:gd name="T7" fmla="*/ 21 h 36"/>
              <a:gd name="T8" fmla="*/ 107 w 107"/>
              <a:gd name="T9" fmla="*/ 30 h 36"/>
              <a:gd name="T10" fmla="*/ 99 w 107"/>
              <a:gd name="T11" fmla="*/ 36 h 36"/>
              <a:gd name="T12" fmla="*/ 95 w 107"/>
              <a:gd name="T13" fmla="*/ 36 h 36"/>
              <a:gd name="T14" fmla="*/ 95 w 107"/>
              <a:gd name="T15" fmla="*/ 30 h 36"/>
              <a:gd name="T16" fmla="*/ 54 w 107"/>
              <a:gd name="T17" fmla="*/ 13 h 36"/>
              <a:gd name="T18" fmla="*/ 12 w 107"/>
              <a:gd name="T19" fmla="*/ 30 h 36"/>
              <a:gd name="T20" fmla="*/ 12 w 107"/>
              <a:gd name="T21" fmla="*/ 36 h 36"/>
              <a:gd name="T22" fmla="*/ 9 w 107"/>
              <a:gd name="T23" fmla="*/ 36 h 36"/>
              <a:gd name="T24" fmla="*/ 0 w 107"/>
              <a:gd name="T25" fmla="*/ 30 h 36"/>
              <a:gd name="T26" fmla="*/ 0 w 107"/>
              <a:gd name="T27" fmla="*/ 2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" h="36">
                <a:moveTo>
                  <a:pt x="0" y="21"/>
                </a:moveTo>
                <a:cubicBezTo>
                  <a:pt x="0" y="21"/>
                  <a:pt x="3" y="0"/>
                  <a:pt x="4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104" y="0"/>
                  <a:pt x="107" y="21"/>
                  <a:pt x="107" y="21"/>
                </a:cubicBezTo>
                <a:cubicBezTo>
                  <a:pt x="107" y="21"/>
                  <a:pt x="107" y="24"/>
                  <a:pt x="107" y="30"/>
                </a:cubicBezTo>
                <a:cubicBezTo>
                  <a:pt x="107" y="36"/>
                  <a:pt x="99" y="36"/>
                  <a:pt x="99" y="36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0"/>
                  <a:pt x="95" y="30"/>
                  <a:pt x="95" y="30"/>
                </a:cubicBezTo>
                <a:cubicBezTo>
                  <a:pt x="85" y="10"/>
                  <a:pt x="54" y="13"/>
                  <a:pt x="54" y="13"/>
                </a:cubicBezTo>
                <a:cubicBezTo>
                  <a:pt x="54" y="13"/>
                  <a:pt x="23" y="10"/>
                  <a:pt x="12" y="30"/>
                </a:cubicBezTo>
                <a:cubicBezTo>
                  <a:pt x="12" y="36"/>
                  <a:pt x="12" y="36"/>
                  <a:pt x="12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0" y="36"/>
                  <a:pt x="0" y="30"/>
                </a:cubicBezTo>
                <a:cubicBezTo>
                  <a:pt x="0" y="24"/>
                  <a:pt x="0" y="21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52" name="Oval 1035"/>
          <p:cNvSpPr>
            <a:spLocks noChangeArrowheads="1"/>
          </p:cNvSpPr>
          <p:nvPr/>
        </p:nvSpPr>
        <p:spPr bwMode="auto">
          <a:xfrm>
            <a:off x="4197909" y="3854355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53" name="Rectangle 1036"/>
          <p:cNvSpPr>
            <a:spLocks noChangeArrowheads="1"/>
          </p:cNvSpPr>
          <p:nvPr/>
        </p:nvSpPr>
        <p:spPr bwMode="auto">
          <a:xfrm>
            <a:off x="4351241" y="3978128"/>
            <a:ext cx="86826" cy="92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54" name="Rectangle 1037"/>
          <p:cNvSpPr>
            <a:spLocks noChangeArrowheads="1"/>
          </p:cNvSpPr>
          <p:nvPr/>
        </p:nvSpPr>
        <p:spPr bwMode="auto">
          <a:xfrm>
            <a:off x="4351241" y="3960579"/>
            <a:ext cx="86826" cy="92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55" name="Freeform 1038"/>
          <p:cNvSpPr/>
          <p:nvPr/>
        </p:nvSpPr>
        <p:spPr bwMode="auto">
          <a:xfrm>
            <a:off x="4296743" y="4102827"/>
            <a:ext cx="131163" cy="11084"/>
          </a:xfrm>
          <a:custGeom>
            <a:avLst/>
            <a:gdLst>
              <a:gd name="T0" fmla="*/ 142 w 142"/>
              <a:gd name="T1" fmla="*/ 12 h 12"/>
              <a:gd name="T2" fmla="*/ 0 w 142"/>
              <a:gd name="T3" fmla="*/ 12 h 12"/>
              <a:gd name="T4" fmla="*/ 0 w 142"/>
              <a:gd name="T5" fmla="*/ 9 h 12"/>
              <a:gd name="T6" fmla="*/ 21 w 142"/>
              <a:gd name="T7" fmla="*/ 9 h 12"/>
              <a:gd name="T8" fmla="*/ 21 w 142"/>
              <a:gd name="T9" fmla="*/ 0 h 12"/>
              <a:gd name="T10" fmla="*/ 123 w 142"/>
              <a:gd name="T11" fmla="*/ 0 h 12"/>
              <a:gd name="T12" fmla="*/ 123 w 142"/>
              <a:gd name="T13" fmla="*/ 9 h 12"/>
              <a:gd name="T14" fmla="*/ 142 w 142"/>
              <a:gd name="T15" fmla="*/ 9 h 12"/>
              <a:gd name="T16" fmla="*/ 142 w 142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2">
                <a:moveTo>
                  <a:pt x="142" y="12"/>
                </a:moveTo>
                <a:lnTo>
                  <a:pt x="0" y="12"/>
                </a:lnTo>
                <a:lnTo>
                  <a:pt x="0" y="9"/>
                </a:lnTo>
                <a:lnTo>
                  <a:pt x="21" y="9"/>
                </a:lnTo>
                <a:lnTo>
                  <a:pt x="21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56" name="Rectangle 1039"/>
          <p:cNvSpPr>
            <a:spLocks noChangeArrowheads="1"/>
          </p:cNvSpPr>
          <p:nvPr/>
        </p:nvSpPr>
        <p:spPr bwMode="auto">
          <a:xfrm>
            <a:off x="4381722" y="4000297"/>
            <a:ext cx="56345" cy="480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57" name="Freeform 1040"/>
          <p:cNvSpPr/>
          <p:nvPr/>
        </p:nvSpPr>
        <p:spPr bwMode="auto">
          <a:xfrm>
            <a:off x="4366020" y="4074191"/>
            <a:ext cx="2771" cy="12932"/>
          </a:xfrm>
          <a:custGeom>
            <a:avLst/>
            <a:gdLst>
              <a:gd name="T0" fmla="*/ 1 w 1"/>
              <a:gd name="T1" fmla="*/ 3 h 6"/>
              <a:gd name="T2" fmla="*/ 0 w 1"/>
              <a:gd name="T3" fmla="*/ 6 h 6"/>
              <a:gd name="T4" fmla="*/ 0 w 1"/>
              <a:gd name="T5" fmla="*/ 0 h 6"/>
              <a:gd name="T6" fmla="*/ 1 w 1"/>
              <a:gd name="T7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6">
                <a:moveTo>
                  <a:pt x="1" y="3"/>
                </a:moveTo>
                <a:cubicBezTo>
                  <a:pt x="1" y="4"/>
                  <a:pt x="1" y="5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1" y="2"/>
                  <a:pt x="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58" name="Rectangle 1041"/>
          <p:cNvSpPr>
            <a:spLocks noChangeArrowheads="1"/>
          </p:cNvSpPr>
          <p:nvPr/>
        </p:nvSpPr>
        <p:spPr bwMode="auto">
          <a:xfrm>
            <a:off x="4285658" y="4039091"/>
            <a:ext cx="87750" cy="92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59" name="Rectangle 1042"/>
          <p:cNvSpPr>
            <a:spLocks noChangeArrowheads="1"/>
          </p:cNvSpPr>
          <p:nvPr/>
        </p:nvSpPr>
        <p:spPr bwMode="auto">
          <a:xfrm>
            <a:off x="4285658" y="4022466"/>
            <a:ext cx="87750" cy="83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60" name="Rectangle 1043"/>
          <p:cNvSpPr>
            <a:spLocks noChangeArrowheads="1"/>
          </p:cNvSpPr>
          <p:nvPr/>
        </p:nvSpPr>
        <p:spPr bwMode="auto">
          <a:xfrm>
            <a:off x="4285659" y="3960579"/>
            <a:ext cx="56345" cy="443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61" name="Freeform 1044"/>
          <p:cNvSpPr>
            <a:spLocks noEditPoints="1"/>
          </p:cNvSpPr>
          <p:nvPr/>
        </p:nvSpPr>
        <p:spPr bwMode="auto">
          <a:xfrm>
            <a:off x="4259796" y="3934717"/>
            <a:ext cx="206905" cy="161645"/>
          </a:xfrm>
          <a:custGeom>
            <a:avLst/>
            <a:gdLst>
              <a:gd name="T0" fmla="*/ 95 w 95"/>
              <a:gd name="T1" fmla="*/ 69 h 74"/>
              <a:gd name="T2" fmla="*/ 90 w 95"/>
              <a:gd name="T3" fmla="*/ 74 h 74"/>
              <a:gd name="T4" fmla="*/ 5 w 95"/>
              <a:gd name="T5" fmla="*/ 74 h 74"/>
              <a:gd name="T6" fmla="*/ 0 w 95"/>
              <a:gd name="T7" fmla="*/ 69 h 74"/>
              <a:gd name="T8" fmla="*/ 0 w 95"/>
              <a:gd name="T9" fmla="*/ 5 h 74"/>
              <a:gd name="T10" fmla="*/ 5 w 95"/>
              <a:gd name="T11" fmla="*/ 0 h 74"/>
              <a:gd name="T12" fmla="*/ 90 w 95"/>
              <a:gd name="T13" fmla="*/ 0 h 74"/>
              <a:gd name="T14" fmla="*/ 95 w 95"/>
              <a:gd name="T15" fmla="*/ 5 h 74"/>
              <a:gd name="T16" fmla="*/ 95 w 95"/>
              <a:gd name="T17" fmla="*/ 69 h 74"/>
              <a:gd name="T18" fmla="*/ 52 w 95"/>
              <a:gd name="T19" fmla="*/ 67 h 74"/>
              <a:gd name="T20" fmla="*/ 47 w 95"/>
              <a:gd name="T21" fmla="*/ 62 h 74"/>
              <a:gd name="T22" fmla="*/ 43 w 95"/>
              <a:gd name="T23" fmla="*/ 67 h 74"/>
              <a:gd name="T24" fmla="*/ 47 w 95"/>
              <a:gd name="T25" fmla="*/ 71 h 74"/>
              <a:gd name="T26" fmla="*/ 52 w 95"/>
              <a:gd name="T27" fmla="*/ 67 h 74"/>
              <a:gd name="T28" fmla="*/ 90 w 95"/>
              <a:gd name="T29" fmla="*/ 60 h 74"/>
              <a:gd name="T30" fmla="*/ 90 w 95"/>
              <a:gd name="T31" fmla="*/ 3 h 74"/>
              <a:gd name="T32" fmla="*/ 5 w 95"/>
              <a:gd name="T33" fmla="*/ 3 h 74"/>
              <a:gd name="T34" fmla="*/ 5 w 95"/>
              <a:gd name="T35" fmla="*/ 60 h 74"/>
              <a:gd name="T36" fmla="*/ 90 w 95"/>
              <a:gd name="T37" fmla="*/ 6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5" h="74">
                <a:moveTo>
                  <a:pt x="95" y="69"/>
                </a:moveTo>
                <a:cubicBezTo>
                  <a:pt x="95" y="72"/>
                  <a:pt x="92" y="74"/>
                  <a:pt x="90" y="74"/>
                </a:cubicBezTo>
                <a:cubicBezTo>
                  <a:pt x="5" y="74"/>
                  <a:pt x="5" y="74"/>
                  <a:pt x="5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2" y="0"/>
                  <a:pt x="95" y="2"/>
                  <a:pt x="95" y="5"/>
                </a:cubicBezTo>
                <a:lnTo>
                  <a:pt x="95" y="69"/>
                </a:lnTo>
                <a:close/>
                <a:moveTo>
                  <a:pt x="52" y="67"/>
                </a:moveTo>
                <a:cubicBezTo>
                  <a:pt x="52" y="64"/>
                  <a:pt x="50" y="62"/>
                  <a:pt x="47" y="62"/>
                </a:cubicBezTo>
                <a:cubicBezTo>
                  <a:pt x="45" y="62"/>
                  <a:pt x="43" y="64"/>
                  <a:pt x="43" y="67"/>
                </a:cubicBezTo>
                <a:cubicBezTo>
                  <a:pt x="43" y="69"/>
                  <a:pt x="45" y="71"/>
                  <a:pt x="47" y="71"/>
                </a:cubicBezTo>
                <a:cubicBezTo>
                  <a:pt x="50" y="71"/>
                  <a:pt x="52" y="69"/>
                  <a:pt x="52" y="67"/>
                </a:cubicBezTo>
                <a:close/>
                <a:moveTo>
                  <a:pt x="90" y="60"/>
                </a:moveTo>
                <a:cubicBezTo>
                  <a:pt x="90" y="3"/>
                  <a:pt x="90" y="3"/>
                  <a:pt x="90" y="3"/>
                </a:cubicBezTo>
                <a:cubicBezTo>
                  <a:pt x="5" y="3"/>
                  <a:pt x="5" y="3"/>
                  <a:pt x="5" y="3"/>
                </a:cubicBezTo>
                <a:cubicBezTo>
                  <a:pt x="5" y="60"/>
                  <a:pt x="5" y="60"/>
                  <a:pt x="5" y="60"/>
                </a:cubicBezTo>
                <a:lnTo>
                  <a:pt x="90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62" name="Oval 1045"/>
          <p:cNvSpPr>
            <a:spLocks noChangeArrowheads="1"/>
          </p:cNvSpPr>
          <p:nvPr/>
        </p:nvSpPr>
        <p:spPr bwMode="auto">
          <a:xfrm>
            <a:off x="3770244" y="3340788"/>
            <a:ext cx="327908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63" name="Freeform 1046"/>
          <p:cNvSpPr>
            <a:spLocks noEditPoints="1"/>
          </p:cNvSpPr>
          <p:nvPr/>
        </p:nvSpPr>
        <p:spPr bwMode="auto">
          <a:xfrm>
            <a:off x="3846910" y="3421149"/>
            <a:ext cx="174576" cy="177347"/>
          </a:xfrm>
          <a:custGeom>
            <a:avLst/>
            <a:gdLst>
              <a:gd name="T0" fmla="*/ 32 w 80"/>
              <a:gd name="T1" fmla="*/ 6 h 81"/>
              <a:gd name="T2" fmla="*/ 32 w 80"/>
              <a:gd name="T3" fmla="*/ 24 h 81"/>
              <a:gd name="T4" fmla="*/ 73 w 80"/>
              <a:gd name="T5" fmla="*/ 24 h 81"/>
              <a:gd name="T6" fmla="*/ 73 w 80"/>
              <a:gd name="T7" fmla="*/ 6 h 81"/>
              <a:gd name="T8" fmla="*/ 32 w 80"/>
              <a:gd name="T9" fmla="*/ 6 h 81"/>
              <a:gd name="T10" fmla="*/ 0 w 80"/>
              <a:gd name="T11" fmla="*/ 77 h 81"/>
              <a:gd name="T12" fmla="*/ 4 w 80"/>
              <a:gd name="T13" fmla="*/ 78 h 81"/>
              <a:gd name="T14" fmla="*/ 9 w 80"/>
              <a:gd name="T15" fmla="*/ 78 h 81"/>
              <a:gd name="T16" fmla="*/ 18 w 80"/>
              <a:gd name="T17" fmla="*/ 69 h 81"/>
              <a:gd name="T18" fmla="*/ 18 w 80"/>
              <a:gd name="T19" fmla="*/ 13 h 81"/>
              <a:gd name="T20" fmla="*/ 9 w 80"/>
              <a:gd name="T21" fmla="*/ 4 h 81"/>
              <a:gd name="T22" fmla="*/ 4 w 80"/>
              <a:gd name="T23" fmla="*/ 4 h 81"/>
              <a:gd name="T24" fmla="*/ 0 w 80"/>
              <a:gd name="T25" fmla="*/ 4 h 81"/>
              <a:gd name="T26" fmla="*/ 7 w 80"/>
              <a:gd name="T27" fmla="*/ 0 h 81"/>
              <a:gd name="T28" fmla="*/ 72 w 80"/>
              <a:gd name="T29" fmla="*/ 0 h 81"/>
              <a:gd name="T30" fmla="*/ 80 w 80"/>
              <a:gd name="T31" fmla="*/ 8 h 81"/>
              <a:gd name="T32" fmla="*/ 80 w 80"/>
              <a:gd name="T33" fmla="*/ 73 h 81"/>
              <a:gd name="T34" fmla="*/ 72 w 80"/>
              <a:gd name="T35" fmla="*/ 81 h 81"/>
              <a:gd name="T36" fmla="*/ 7 w 80"/>
              <a:gd name="T37" fmla="*/ 81 h 81"/>
              <a:gd name="T38" fmla="*/ 0 w 80"/>
              <a:gd name="T39" fmla="*/ 77 h 81"/>
              <a:gd name="T40" fmla="*/ 48 w 80"/>
              <a:gd name="T41" fmla="*/ 65 h 81"/>
              <a:gd name="T42" fmla="*/ 48 w 80"/>
              <a:gd name="T43" fmla="*/ 62 h 81"/>
              <a:gd name="T44" fmla="*/ 41 w 80"/>
              <a:gd name="T45" fmla="*/ 56 h 81"/>
              <a:gd name="T46" fmla="*/ 38 w 80"/>
              <a:gd name="T47" fmla="*/ 56 h 81"/>
              <a:gd name="T48" fmla="*/ 32 w 80"/>
              <a:gd name="T49" fmla="*/ 62 h 81"/>
              <a:gd name="T50" fmla="*/ 32 w 80"/>
              <a:gd name="T51" fmla="*/ 65 h 81"/>
              <a:gd name="T52" fmla="*/ 38 w 80"/>
              <a:gd name="T53" fmla="*/ 71 h 81"/>
              <a:gd name="T54" fmla="*/ 41 w 80"/>
              <a:gd name="T55" fmla="*/ 71 h 81"/>
              <a:gd name="T56" fmla="*/ 48 w 80"/>
              <a:gd name="T57" fmla="*/ 65 h 81"/>
              <a:gd name="T58" fmla="*/ 62 w 80"/>
              <a:gd name="T59" fmla="*/ 33 h 81"/>
              <a:gd name="T60" fmla="*/ 55 w 80"/>
              <a:gd name="T61" fmla="*/ 39 h 81"/>
              <a:gd name="T62" fmla="*/ 55 w 80"/>
              <a:gd name="T63" fmla="*/ 42 h 81"/>
              <a:gd name="T64" fmla="*/ 62 w 80"/>
              <a:gd name="T65" fmla="*/ 49 h 81"/>
              <a:gd name="T66" fmla="*/ 65 w 80"/>
              <a:gd name="T67" fmla="*/ 49 h 81"/>
              <a:gd name="T68" fmla="*/ 71 w 80"/>
              <a:gd name="T69" fmla="*/ 42 h 81"/>
              <a:gd name="T70" fmla="*/ 71 w 80"/>
              <a:gd name="T71" fmla="*/ 39 h 81"/>
              <a:gd name="T72" fmla="*/ 65 w 80"/>
              <a:gd name="T73" fmla="*/ 33 h 81"/>
              <a:gd name="T74" fmla="*/ 62 w 80"/>
              <a:gd name="T75" fmla="*/ 33 h 81"/>
              <a:gd name="T76" fmla="*/ 62 w 80"/>
              <a:gd name="T77" fmla="*/ 56 h 81"/>
              <a:gd name="T78" fmla="*/ 55 w 80"/>
              <a:gd name="T79" fmla="*/ 62 h 81"/>
              <a:gd name="T80" fmla="*/ 55 w 80"/>
              <a:gd name="T81" fmla="*/ 65 h 81"/>
              <a:gd name="T82" fmla="*/ 62 w 80"/>
              <a:gd name="T83" fmla="*/ 71 h 81"/>
              <a:gd name="T84" fmla="*/ 65 w 80"/>
              <a:gd name="T85" fmla="*/ 71 h 81"/>
              <a:gd name="T86" fmla="*/ 71 w 80"/>
              <a:gd name="T87" fmla="*/ 65 h 81"/>
              <a:gd name="T88" fmla="*/ 71 w 80"/>
              <a:gd name="T89" fmla="*/ 62 h 81"/>
              <a:gd name="T90" fmla="*/ 65 w 80"/>
              <a:gd name="T91" fmla="*/ 56 h 81"/>
              <a:gd name="T92" fmla="*/ 62 w 80"/>
              <a:gd name="T93" fmla="*/ 56 h 81"/>
              <a:gd name="T94" fmla="*/ 48 w 80"/>
              <a:gd name="T95" fmla="*/ 42 h 81"/>
              <a:gd name="T96" fmla="*/ 48 w 80"/>
              <a:gd name="T97" fmla="*/ 39 h 81"/>
              <a:gd name="T98" fmla="*/ 41 w 80"/>
              <a:gd name="T99" fmla="*/ 33 h 81"/>
              <a:gd name="T100" fmla="*/ 39 w 80"/>
              <a:gd name="T101" fmla="*/ 33 h 81"/>
              <a:gd name="T102" fmla="*/ 32 w 80"/>
              <a:gd name="T103" fmla="*/ 39 h 81"/>
              <a:gd name="T104" fmla="*/ 32 w 80"/>
              <a:gd name="T105" fmla="*/ 42 h 81"/>
              <a:gd name="T106" fmla="*/ 39 w 80"/>
              <a:gd name="T107" fmla="*/ 49 h 81"/>
              <a:gd name="T108" fmla="*/ 41 w 80"/>
              <a:gd name="T109" fmla="*/ 49 h 81"/>
              <a:gd name="T110" fmla="*/ 48 w 80"/>
              <a:gd name="T111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" h="81">
                <a:moveTo>
                  <a:pt x="32" y="6"/>
                </a:moveTo>
                <a:cubicBezTo>
                  <a:pt x="32" y="24"/>
                  <a:pt x="32" y="24"/>
                  <a:pt x="32" y="24"/>
                </a:cubicBezTo>
                <a:cubicBezTo>
                  <a:pt x="73" y="24"/>
                  <a:pt x="73" y="24"/>
                  <a:pt x="73" y="24"/>
                </a:cubicBezTo>
                <a:cubicBezTo>
                  <a:pt x="73" y="6"/>
                  <a:pt x="73" y="6"/>
                  <a:pt x="73" y="6"/>
                </a:cubicBezTo>
                <a:lnTo>
                  <a:pt x="32" y="6"/>
                </a:lnTo>
                <a:close/>
                <a:moveTo>
                  <a:pt x="0" y="77"/>
                </a:moveTo>
                <a:cubicBezTo>
                  <a:pt x="1" y="77"/>
                  <a:pt x="2" y="78"/>
                  <a:pt x="4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14" y="78"/>
                  <a:pt x="18" y="74"/>
                  <a:pt x="18" y="69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4" y="4"/>
                  <a:pt x="9" y="4"/>
                </a:cubicBezTo>
                <a:cubicBezTo>
                  <a:pt x="4" y="4"/>
                  <a:pt x="4" y="4"/>
                  <a:pt x="4" y="4"/>
                </a:cubicBezTo>
                <a:cubicBezTo>
                  <a:pt x="2" y="4"/>
                  <a:pt x="1" y="4"/>
                  <a:pt x="0" y="4"/>
                </a:cubicBezTo>
                <a:cubicBezTo>
                  <a:pt x="2" y="2"/>
                  <a:pt x="4" y="0"/>
                  <a:pt x="7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0" y="4"/>
                  <a:pt x="80" y="8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8"/>
                  <a:pt x="77" y="81"/>
                  <a:pt x="72" y="81"/>
                </a:cubicBezTo>
                <a:cubicBezTo>
                  <a:pt x="7" y="81"/>
                  <a:pt x="7" y="81"/>
                  <a:pt x="7" y="81"/>
                </a:cubicBezTo>
                <a:cubicBezTo>
                  <a:pt x="4" y="81"/>
                  <a:pt x="2" y="80"/>
                  <a:pt x="0" y="77"/>
                </a:cubicBezTo>
                <a:close/>
                <a:moveTo>
                  <a:pt x="48" y="65"/>
                </a:moveTo>
                <a:cubicBezTo>
                  <a:pt x="48" y="62"/>
                  <a:pt x="48" y="62"/>
                  <a:pt x="48" y="62"/>
                </a:cubicBezTo>
                <a:cubicBezTo>
                  <a:pt x="48" y="59"/>
                  <a:pt x="45" y="56"/>
                  <a:pt x="41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35" y="56"/>
                  <a:pt x="32" y="59"/>
                  <a:pt x="32" y="62"/>
                </a:cubicBezTo>
                <a:cubicBezTo>
                  <a:pt x="32" y="65"/>
                  <a:pt x="32" y="65"/>
                  <a:pt x="32" y="65"/>
                </a:cubicBezTo>
                <a:cubicBezTo>
                  <a:pt x="32" y="69"/>
                  <a:pt x="35" y="71"/>
                  <a:pt x="38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5" y="71"/>
                  <a:pt x="48" y="69"/>
                  <a:pt x="48" y="65"/>
                </a:cubicBezTo>
                <a:close/>
                <a:moveTo>
                  <a:pt x="62" y="33"/>
                </a:moveTo>
                <a:cubicBezTo>
                  <a:pt x="58" y="33"/>
                  <a:pt x="55" y="36"/>
                  <a:pt x="55" y="39"/>
                </a:cubicBezTo>
                <a:cubicBezTo>
                  <a:pt x="55" y="42"/>
                  <a:pt x="55" y="42"/>
                  <a:pt x="55" y="42"/>
                </a:cubicBezTo>
                <a:cubicBezTo>
                  <a:pt x="55" y="46"/>
                  <a:pt x="58" y="49"/>
                  <a:pt x="62" y="49"/>
                </a:cubicBezTo>
                <a:cubicBezTo>
                  <a:pt x="65" y="49"/>
                  <a:pt x="65" y="49"/>
                  <a:pt x="65" y="49"/>
                </a:cubicBezTo>
                <a:cubicBezTo>
                  <a:pt x="68" y="49"/>
                  <a:pt x="71" y="46"/>
                  <a:pt x="71" y="42"/>
                </a:cubicBezTo>
                <a:cubicBezTo>
                  <a:pt x="71" y="39"/>
                  <a:pt x="71" y="39"/>
                  <a:pt x="71" y="39"/>
                </a:cubicBezTo>
                <a:cubicBezTo>
                  <a:pt x="71" y="36"/>
                  <a:pt x="68" y="33"/>
                  <a:pt x="65" y="33"/>
                </a:cubicBezTo>
                <a:lnTo>
                  <a:pt x="62" y="33"/>
                </a:lnTo>
                <a:close/>
                <a:moveTo>
                  <a:pt x="62" y="56"/>
                </a:moveTo>
                <a:cubicBezTo>
                  <a:pt x="58" y="56"/>
                  <a:pt x="55" y="59"/>
                  <a:pt x="55" y="62"/>
                </a:cubicBezTo>
                <a:cubicBezTo>
                  <a:pt x="55" y="65"/>
                  <a:pt x="55" y="65"/>
                  <a:pt x="55" y="65"/>
                </a:cubicBezTo>
                <a:cubicBezTo>
                  <a:pt x="55" y="69"/>
                  <a:pt x="58" y="71"/>
                  <a:pt x="62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68" y="71"/>
                  <a:pt x="71" y="69"/>
                  <a:pt x="71" y="65"/>
                </a:cubicBezTo>
                <a:cubicBezTo>
                  <a:pt x="71" y="62"/>
                  <a:pt x="71" y="62"/>
                  <a:pt x="71" y="62"/>
                </a:cubicBezTo>
                <a:cubicBezTo>
                  <a:pt x="71" y="59"/>
                  <a:pt x="68" y="56"/>
                  <a:pt x="65" y="56"/>
                </a:cubicBezTo>
                <a:lnTo>
                  <a:pt x="62" y="56"/>
                </a:lnTo>
                <a:close/>
                <a:moveTo>
                  <a:pt x="48" y="42"/>
                </a:moveTo>
                <a:cubicBezTo>
                  <a:pt x="48" y="39"/>
                  <a:pt x="48" y="39"/>
                  <a:pt x="48" y="39"/>
                </a:cubicBezTo>
                <a:cubicBezTo>
                  <a:pt x="48" y="36"/>
                  <a:pt x="45" y="33"/>
                  <a:pt x="41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5" y="33"/>
                  <a:pt x="32" y="36"/>
                  <a:pt x="32" y="39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6"/>
                  <a:pt x="35" y="49"/>
                  <a:pt x="39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45" y="49"/>
                  <a:pt x="48" y="46"/>
                  <a:pt x="48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64" name="Freeform 1047"/>
          <p:cNvSpPr/>
          <p:nvPr/>
        </p:nvSpPr>
        <p:spPr bwMode="auto">
          <a:xfrm>
            <a:off x="3833978" y="3441470"/>
            <a:ext cx="43413" cy="139476"/>
          </a:xfrm>
          <a:custGeom>
            <a:avLst/>
            <a:gdLst>
              <a:gd name="T0" fmla="*/ 20 w 20"/>
              <a:gd name="T1" fmla="*/ 56 h 64"/>
              <a:gd name="T2" fmla="*/ 12 w 20"/>
              <a:gd name="T3" fmla="*/ 64 h 64"/>
              <a:gd name="T4" fmla="*/ 7 w 20"/>
              <a:gd name="T5" fmla="*/ 64 h 64"/>
              <a:gd name="T6" fmla="*/ 0 w 20"/>
              <a:gd name="T7" fmla="*/ 56 h 64"/>
              <a:gd name="T8" fmla="*/ 0 w 20"/>
              <a:gd name="T9" fmla="*/ 7 h 64"/>
              <a:gd name="T10" fmla="*/ 7 w 20"/>
              <a:gd name="T11" fmla="*/ 0 h 64"/>
              <a:gd name="T12" fmla="*/ 12 w 20"/>
              <a:gd name="T13" fmla="*/ 0 h 64"/>
              <a:gd name="T14" fmla="*/ 20 w 20"/>
              <a:gd name="T15" fmla="*/ 7 h 64"/>
              <a:gd name="T16" fmla="*/ 20 w 20"/>
              <a:gd name="T17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64">
                <a:moveTo>
                  <a:pt x="20" y="56"/>
                </a:moveTo>
                <a:cubicBezTo>
                  <a:pt x="20" y="60"/>
                  <a:pt x="16" y="64"/>
                  <a:pt x="12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3" y="64"/>
                  <a:pt x="0" y="60"/>
                  <a:pt x="0" y="5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6" y="0"/>
                  <a:pt x="20" y="3"/>
                  <a:pt x="20" y="7"/>
                </a:cubicBezTo>
                <a:lnTo>
                  <a:pt x="20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65" name="Oval 1048"/>
          <p:cNvSpPr>
            <a:spLocks noChangeArrowheads="1"/>
          </p:cNvSpPr>
          <p:nvPr/>
        </p:nvSpPr>
        <p:spPr bwMode="auto">
          <a:xfrm>
            <a:off x="3349045" y="3856203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66" name="Freeform 1049"/>
          <p:cNvSpPr>
            <a:spLocks noEditPoints="1"/>
          </p:cNvSpPr>
          <p:nvPr/>
        </p:nvSpPr>
        <p:spPr bwMode="auto">
          <a:xfrm>
            <a:off x="3558721" y="3941182"/>
            <a:ext cx="32330" cy="172729"/>
          </a:xfrm>
          <a:custGeom>
            <a:avLst/>
            <a:gdLst>
              <a:gd name="T0" fmla="*/ 11 w 15"/>
              <a:gd name="T1" fmla="*/ 21 h 79"/>
              <a:gd name="T2" fmla="*/ 7 w 15"/>
              <a:gd name="T3" fmla="*/ 18 h 79"/>
              <a:gd name="T4" fmla="*/ 4 w 15"/>
              <a:gd name="T5" fmla="*/ 21 h 79"/>
              <a:gd name="T6" fmla="*/ 7 w 15"/>
              <a:gd name="T7" fmla="*/ 24 h 79"/>
              <a:gd name="T8" fmla="*/ 11 w 15"/>
              <a:gd name="T9" fmla="*/ 21 h 79"/>
              <a:gd name="T10" fmla="*/ 7 w 15"/>
              <a:gd name="T11" fmla="*/ 37 h 79"/>
              <a:gd name="T12" fmla="*/ 11 w 15"/>
              <a:gd name="T13" fmla="*/ 33 h 79"/>
              <a:gd name="T14" fmla="*/ 7 w 15"/>
              <a:gd name="T15" fmla="*/ 30 h 79"/>
              <a:gd name="T16" fmla="*/ 4 w 15"/>
              <a:gd name="T17" fmla="*/ 33 h 79"/>
              <a:gd name="T18" fmla="*/ 7 w 15"/>
              <a:gd name="T19" fmla="*/ 37 h 79"/>
              <a:gd name="T20" fmla="*/ 11 w 15"/>
              <a:gd name="T21" fmla="*/ 71 h 79"/>
              <a:gd name="T22" fmla="*/ 7 w 15"/>
              <a:gd name="T23" fmla="*/ 68 h 79"/>
              <a:gd name="T24" fmla="*/ 4 w 15"/>
              <a:gd name="T25" fmla="*/ 71 h 79"/>
              <a:gd name="T26" fmla="*/ 7 w 15"/>
              <a:gd name="T27" fmla="*/ 75 h 79"/>
              <a:gd name="T28" fmla="*/ 11 w 15"/>
              <a:gd name="T29" fmla="*/ 71 h 79"/>
              <a:gd name="T30" fmla="*/ 7 w 15"/>
              <a:gd name="T31" fmla="*/ 43 h 79"/>
              <a:gd name="T32" fmla="*/ 4 w 15"/>
              <a:gd name="T33" fmla="*/ 46 h 79"/>
              <a:gd name="T34" fmla="*/ 7 w 15"/>
              <a:gd name="T35" fmla="*/ 49 h 79"/>
              <a:gd name="T36" fmla="*/ 11 w 15"/>
              <a:gd name="T37" fmla="*/ 46 h 79"/>
              <a:gd name="T38" fmla="*/ 7 w 15"/>
              <a:gd name="T39" fmla="*/ 43 h 79"/>
              <a:gd name="T40" fmla="*/ 11 w 15"/>
              <a:gd name="T41" fmla="*/ 58 h 79"/>
              <a:gd name="T42" fmla="*/ 7 w 15"/>
              <a:gd name="T43" fmla="*/ 55 h 79"/>
              <a:gd name="T44" fmla="*/ 4 w 15"/>
              <a:gd name="T45" fmla="*/ 58 h 79"/>
              <a:gd name="T46" fmla="*/ 7 w 15"/>
              <a:gd name="T47" fmla="*/ 62 h 79"/>
              <a:gd name="T48" fmla="*/ 11 w 15"/>
              <a:gd name="T49" fmla="*/ 58 h 79"/>
              <a:gd name="T50" fmla="*/ 11 w 15"/>
              <a:gd name="T51" fmla="*/ 8 h 79"/>
              <a:gd name="T52" fmla="*/ 7 w 15"/>
              <a:gd name="T53" fmla="*/ 5 h 79"/>
              <a:gd name="T54" fmla="*/ 4 w 15"/>
              <a:gd name="T55" fmla="*/ 8 h 79"/>
              <a:gd name="T56" fmla="*/ 7 w 15"/>
              <a:gd name="T57" fmla="*/ 11 h 79"/>
              <a:gd name="T58" fmla="*/ 11 w 15"/>
              <a:gd name="T59" fmla="*/ 8 h 79"/>
              <a:gd name="T60" fmla="*/ 15 w 15"/>
              <a:gd name="T61" fmla="*/ 0 h 79"/>
              <a:gd name="T62" fmla="*/ 15 w 15"/>
              <a:gd name="T63" fmla="*/ 79 h 79"/>
              <a:gd name="T64" fmla="*/ 0 w 15"/>
              <a:gd name="T65" fmla="*/ 79 h 79"/>
              <a:gd name="T66" fmla="*/ 0 w 15"/>
              <a:gd name="T67" fmla="*/ 0 h 79"/>
              <a:gd name="T68" fmla="*/ 15 w 15"/>
              <a:gd name="T6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" h="79">
                <a:moveTo>
                  <a:pt x="11" y="21"/>
                </a:moveTo>
                <a:cubicBezTo>
                  <a:pt x="11" y="19"/>
                  <a:pt x="9" y="18"/>
                  <a:pt x="7" y="18"/>
                </a:cubicBezTo>
                <a:cubicBezTo>
                  <a:pt x="6" y="18"/>
                  <a:pt x="4" y="19"/>
                  <a:pt x="4" y="21"/>
                </a:cubicBezTo>
                <a:cubicBezTo>
                  <a:pt x="4" y="23"/>
                  <a:pt x="6" y="24"/>
                  <a:pt x="7" y="24"/>
                </a:cubicBezTo>
                <a:cubicBezTo>
                  <a:pt x="9" y="24"/>
                  <a:pt x="11" y="23"/>
                  <a:pt x="11" y="21"/>
                </a:cubicBezTo>
                <a:close/>
                <a:moveTo>
                  <a:pt x="7" y="37"/>
                </a:moveTo>
                <a:cubicBezTo>
                  <a:pt x="9" y="37"/>
                  <a:pt x="11" y="35"/>
                  <a:pt x="11" y="33"/>
                </a:cubicBezTo>
                <a:cubicBezTo>
                  <a:pt x="11" y="31"/>
                  <a:pt x="9" y="30"/>
                  <a:pt x="7" y="30"/>
                </a:cubicBezTo>
                <a:cubicBezTo>
                  <a:pt x="6" y="30"/>
                  <a:pt x="4" y="31"/>
                  <a:pt x="4" y="33"/>
                </a:cubicBezTo>
                <a:cubicBezTo>
                  <a:pt x="4" y="35"/>
                  <a:pt x="6" y="37"/>
                  <a:pt x="7" y="37"/>
                </a:cubicBezTo>
                <a:close/>
                <a:moveTo>
                  <a:pt x="11" y="71"/>
                </a:moveTo>
                <a:cubicBezTo>
                  <a:pt x="11" y="69"/>
                  <a:pt x="9" y="68"/>
                  <a:pt x="7" y="68"/>
                </a:cubicBezTo>
                <a:cubicBezTo>
                  <a:pt x="6" y="68"/>
                  <a:pt x="4" y="69"/>
                  <a:pt x="4" y="71"/>
                </a:cubicBezTo>
                <a:cubicBezTo>
                  <a:pt x="4" y="73"/>
                  <a:pt x="6" y="75"/>
                  <a:pt x="7" y="75"/>
                </a:cubicBezTo>
                <a:cubicBezTo>
                  <a:pt x="9" y="75"/>
                  <a:pt x="11" y="73"/>
                  <a:pt x="11" y="71"/>
                </a:cubicBezTo>
                <a:close/>
                <a:moveTo>
                  <a:pt x="7" y="43"/>
                </a:moveTo>
                <a:cubicBezTo>
                  <a:pt x="6" y="43"/>
                  <a:pt x="4" y="44"/>
                  <a:pt x="4" y="46"/>
                </a:cubicBezTo>
                <a:cubicBezTo>
                  <a:pt x="4" y="48"/>
                  <a:pt x="6" y="49"/>
                  <a:pt x="7" y="49"/>
                </a:cubicBezTo>
                <a:cubicBezTo>
                  <a:pt x="9" y="49"/>
                  <a:pt x="11" y="48"/>
                  <a:pt x="11" y="46"/>
                </a:cubicBezTo>
                <a:cubicBezTo>
                  <a:pt x="11" y="44"/>
                  <a:pt x="9" y="43"/>
                  <a:pt x="7" y="43"/>
                </a:cubicBezTo>
                <a:close/>
                <a:moveTo>
                  <a:pt x="11" y="58"/>
                </a:moveTo>
                <a:cubicBezTo>
                  <a:pt x="11" y="56"/>
                  <a:pt x="9" y="55"/>
                  <a:pt x="7" y="55"/>
                </a:cubicBezTo>
                <a:cubicBezTo>
                  <a:pt x="6" y="55"/>
                  <a:pt x="4" y="56"/>
                  <a:pt x="4" y="58"/>
                </a:cubicBezTo>
                <a:cubicBezTo>
                  <a:pt x="4" y="60"/>
                  <a:pt x="6" y="62"/>
                  <a:pt x="7" y="62"/>
                </a:cubicBezTo>
                <a:cubicBezTo>
                  <a:pt x="9" y="62"/>
                  <a:pt x="11" y="60"/>
                  <a:pt x="11" y="58"/>
                </a:cubicBezTo>
                <a:close/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6" y="5"/>
                  <a:pt x="4" y="6"/>
                  <a:pt x="4" y="8"/>
                </a:cubicBezTo>
                <a:cubicBezTo>
                  <a:pt x="4" y="10"/>
                  <a:pt x="6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0"/>
                </a:moveTo>
                <a:cubicBezTo>
                  <a:pt x="15" y="79"/>
                  <a:pt x="15" y="79"/>
                  <a:pt x="15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0"/>
                  <a:pt x="0" y="0"/>
                  <a:pt x="0" y="0"/>
                </a:cubicBezTo>
                <a:lnTo>
                  <a:pt x="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67" name="Freeform 1050"/>
          <p:cNvSpPr/>
          <p:nvPr/>
        </p:nvSpPr>
        <p:spPr bwMode="auto">
          <a:xfrm>
            <a:off x="3473742" y="4004915"/>
            <a:ext cx="25863" cy="43413"/>
          </a:xfrm>
          <a:custGeom>
            <a:avLst/>
            <a:gdLst>
              <a:gd name="T0" fmla="*/ 8 w 12"/>
              <a:gd name="T1" fmla="*/ 18 h 20"/>
              <a:gd name="T2" fmla="*/ 4 w 12"/>
              <a:gd name="T3" fmla="*/ 20 h 20"/>
              <a:gd name="T4" fmla="*/ 1 w 12"/>
              <a:gd name="T5" fmla="*/ 19 h 20"/>
              <a:gd name="T6" fmla="*/ 0 w 12"/>
              <a:gd name="T7" fmla="*/ 14 h 20"/>
              <a:gd name="T8" fmla="*/ 1 w 12"/>
              <a:gd name="T9" fmla="*/ 7 h 20"/>
              <a:gd name="T10" fmla="*/ 4 w 12"/>
              <a:gd name="T11" fmla="*/ 1 h 20"/>
              <a:gd name="T12" fmla="*/ 8 w 12"/>
              <a:gd name="T13" fmla="*/ 0 h 20"/>
              <a:gd name="T14" fmla="*/ 11 w 12"/>
              <a:gd name="T15" fmla="*/ 1 h 20"/>
              <a:gd name="T16" fmla="*/ 12 w 12"/>
              <a:gd name="T17" fmla="*/ 5 h 20"/>
              <a:gd name="T18" fmla="*/ 11 w 12"/>
              <a:gd name="T19" fmla="*/ 13 h 20"/>
              <a:gd name="T20" fmla="*/ 8 w 12"/>
              <a:gd name="T21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20">
                <a:moveTo>
                  <a:pt x="8" y="18"/>
                </a:moveTo>
                <a:cubicBezTo>
                  <a:pt x="7" y="19"/>
                  <a:pt x="6" y="20"/>
                  <a:pt x="4" y="20"/>
                </a:cubicBezTo>
                <a:cubicBezTo>
                  <a:pt x="3" y="20"/>
                  <a:pt x="2" y="19"/>
                  <a:pt x="1" y="19"/>
                </a:cubicBezTo>
                <a:cubicBezTo>
                  <a:pt x="0" y="17"/>
                  <a:pt x="0" y="16"/>
                  <a:pt x="0" y="14"/>
                </a:cubicBezTo>
                <a:cubicBezTo>
                  <a:pt x="0" y="12"/>
                  <a:pt x="0" y="9"/>
                  <a:pt x="1" y="7"/>
                </a:cubicBezTo>
                <a:cubicBezTo>
                  <a:pt x="2" y="4"/>
                  <a:pt x="3" y="2"/>
                  <a:pt x="4" y="1"/>
                </a:cubicBezTo>
                <a:cubicBezTo>
                  <a:pt x="5" y="0"/>
                  <a:pt x="6" y="0"/>
                  <a:pt x="8" y="0"/>
                </a:cubicBezTo>
                <a:cubicBezTo>
                  <a:pt x="9" y="0"/>
                  <a:pt x="10" y="0"/>
                  <a:pt x="11" y="1"/>
                </a:cubicBezTo>
                <a:cubicBezTo>
                  <a:pt x="11" y="2"/>
                  <a:pt x="12" y="3"/>
                  <a:pt x="12" y="5"/>
                </a:cubicBezTo>
                <a:cubicBezTo>
                  <a:pt x="12" y="7"/>
                  <a:pt x="11" y="10"/>
                  <a:pt x="11" y="13"/>
                </a:cubicBezTo>
                <a:cubicBezTo>
                  <a:pt x="10" y="16"/>
                  <a:pt x="9" y="17"/>
                  <a:pt x="8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68" name="Freeform 1051"/>
          <p:cNvSpPr>
            <a:spLocks noEditPoints="1"/>
          </p:cNvSpPr>
          <p:nvPr/>
        </p:nvSpPr>
        <p:spPr bwMode="auto">
          <a:xfrm>
            <a:off x="3427558" y="3941182"/>
            <a:ext cx="124697" cy="172729"/>
          </a:xfrm>
          <a:custGeom>
            <a:avLst/>
            <a:gdLst>
              <a:gd name="T0" fmla="*/ 30 w 57"/>
              <a:gd name="T1" fmla="*/ 58 h 79"/>
              <a:gd name="T2" fmla="*/ 16 w 57"/>
              <a:gd name="T3" fmla="*/ 53 h 79"/>
              <a:gd name="T4" fmla="*/ 10 w 57"/>
              <a:gd name="T5" fmla="*/ 39 h 79"/>
              <a:gd name="T6" fmla="*/ 13 w 57"/>
              <a:gd name="T7" fmla="*/ 30 h 79"/>
              <a:gd name="T8" fmla="*/ 20 w 57"/>
              <a:gd name="T9" fmla="*/ 23 h 79"/>
              <a:gd name="T10" fmla="*/ 31 w 57"/>
              <a:gd name="T11" fmla="*/ 20 h 79"/>
              <a:gd name="T12" fmla="*/ 43 w 57"/>
              <a:gd name="T13" fmla="*/ 25 h 79"/>
              <a:gd name="T14" fmla="*/ 48 w 57"/>
              <a:gd name="T15" fmla="*/ 35 h 79"/>
              <a:gd name="T16" fmla="*/ 46 w 57"/>
              <a:gd name="T17" fmla="*/ 43 h 79"/>
              <a:gd name="T18" fmla="*/ 42 w 57"/>
              <a:gd name="T19" fmla="*/ 47 h 79"/>
              <a:gd name="T20" fmla="*/ 38 w 57"/>
              <a:gd name="T21" fmla="*/ 48 h 79"/>
              <a:gd name="T22" fmla="*/ 38 w 57"/>
              <a:gd name="T23" fmla="*/ 48 h 79"/>
              <a:gd name="T24" fmla="*/ 37 w 57"/>
              <a:gd name="T25" fmla="*/ 47 h 79"/>
              <a:gd name="T26" fmla="*/ 37 w 57"/>
              <a:gd name="T27" fmla="*/ 46 h 79"/>
              <a:gd name="T28" fmla="*/ 40 w 57"/>
              <a:gd name="T29" fmla="*/ 29 h 79"/>
              <a:gd name="T30" fmla="*/ 40 w 57"/>
              <a:gd name="T31" fmla="*/ 30 h 79"/>
              <a:gd name="T32" fmla="*/ 35 w 57"/>
              <a:gd name="T33" fmla="*/ 27 h 79"/>
              <a:gd name="T34" fmla="*/ 35 w 57"/>
              <a:gd name="T35" fmla="*/ 29 h 79"/>
              <a:gd name="T36" fmla="*/ 31 w 57"/>
              <a:gd name="T37" fmla="*/ 26 h 79"/>
              <a:gd name="T38" fmla="*/ 28 w 57"/>
              <a:gd name="T39" fmla="*/ 25 h 79"/>
              <a:gd name="T40" fmla="*/ 18 w 57"/>
              <a:gd name="T41" fmla="*/ 30 h 79"/>
              <a:gd name="T42" fmla="*/ 14 w 57"/>
              <a:gd name="T43" fmla="*/ 41 h 79"/>
              <a:gd name="T44" fmla="*/ 17 w 57"/>
              <a:gd name="T45" fmla="*/ 50 h 79"/>
              <a:gd name="T46" fmla="*/ 24 w 57"/>
              <a:gd name="T47" fmla="*/ 53 h 79"/>
              <a:gd name="T48" fmla="*/ 28 w 57"/>
              <a:gd name="T49" fmla="*/ 52 h 79"/>
              <a:gd name="T50" fmla="*/ 32 w 57"/>
              <a:gd name="T51" fmla="*/ 50 h 79"/>
              <a:gd name="T52" fmla="*/ 33 w 57"/>
              <a:gd name="T53" fmla="*/ 52 h 79"/>
              <a:gd name="T54" fmla="*/ 36 w 57"/>
              <a:gd name="T55" fmla="*/ 53 h 79"/>
              <a:gd name="T56" fmla="*/ 43 w 57"/>
              <a:gd name="T57" fmla="*/ 51 h 79"/>
              <a:gd name="T58" fmla="*/ 50 w 57"/>
              <a:gd name="T59" fmla="*/ 44 h 79"/>
              <a:gd name="T60" fmla="*/ 52 w 57"/>
              <a:gd name="T61" fmla="*/ 35 h 79"/>
              <a:gd name="T62" fmla="*/ 46 w 57"/>
              <a:gd name="T63" fmla="*/ 22 h 79"/>
              <a:gd name="T64" fmla="*/ 31 w 57"/>
              <a:gd name="T65" fmla="*/ 17 h 79"/>
              <a:gd name="T66" fmla="*/ 18 w 57"/>
              <a:gd name="T67" fmla="*/ 19 h 79"/>
              <a:gd name="T68" fmla="*/ 9 w 57"/>
              <a:gd name="T69" fmla="*/ 28 h 79"/>
              <a:gd name="T70" fmla="*/ 6 w 57"/>
              <a:gd name="T71" fmla="*/ 39 h 79"/>
              <a:gd name="T72" fmla="*/ 9 w 57"/>
              <a:gd name="T73" fmla="*/ 51 h 79"/>
              <a:gd name="T74" fmla="*/ 18 w 57"/>
              <a:gd name="T75" fmla="*/ 59 h 79"/>
              <a:gd name="T76" fmla="*/ 30 w 57"/>
              <a:gd name="T77" fmla="*/ 62 h 79"/>
              <a:gd name="T78" fmla="*/ 40 w 57"/>
              <a:gd name="T79" fmla="*/ 60 h 79"/>
              <a:gd name="T80" fmla="*/ 43 w 57"/>
              <a:gd name="T81" fmla="*/ 59 h 79"/>
              <a:gd name="T82" fmla="*/ 43 w 57"/>
              <a:gd name="T83" fmla="*/ 55 h 79"/>
              <a:gd name="T84" fmla="*/ 38 w 57"/>
              <a:gd name="T85" fmla="*/ 57 h 79"/>
              <a:gd name="T86" fmla="*/ 30 w 57"/>
              <a:gd name="T87" fmla="*/ 58 h 79"/>
              <a:gd name="T88" fmla="*/ 57 w 57"/>
              <a:gd name="T89" fmla="*/ 0 h 79"/>
              <a:gd name="T90" fmla="*/ 57 w 57"/>
              <a:gd name="T91" fmla="*/ 79 h 79"/>
              <a:gd name="T92" fmla="*/ 7 w 57"/>
              <a:gd name="T93" fmla="*/ 79 h 79"/>
              <a:gd name="T94" fmla="*/ 0 w 57"/>
              <a:gd name="T95" fmla="*/ 72 h 79"/>
              <a:gd name="T96" fmla="*/ 0 w 57"/>
              <a:gd name="T97" fmla="*/ 6 h 79"/>
              <a:gd name="T98" fmla="*/ 7 w 57"/>
              <a:gd name="T99" fmla="*/ 0 h 79"/>
              <a:gd name="T100" fmla="*/ 57 w 57"/>
              <a:gd name="T10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7" h="79">
                <a:moveTo>
                  <a:pt x="30" y="58"/>
                </a:moveTo>
                <a:cubicBezTo>
                  <a:pt x="24" y="58"/>
                  <a:pt x="20" y="56"/>
                  <a:pt x="16" y="53"/>
                </a:cubicBezTo>
                <a:cubicBezTo>
                  <a:pt x="12" y="50"/>
                  <a:pt x="10" y="45"/>
                  <a:pt x="10" y="39"/>
                </a:cubicBezTo>
                <a:cubicBezTo>
                  <a:pt x="10" y="36"/>
                  <a:pt x="11" y="33"/>
                  <a:pt x="13" y="30"/>
                </a:cubicBezTo>
                <a:cubicBezTo>
                  <a:pt x="15" y="27"/>
                  <a:pt x="17" y="24"/>
                  <a:pt x="20" y="23"/>
                </a:cubicBezTo>
                <a:cubicBezTo>
                  <a:pt x="23" y="21"/>
                  <a:pt x="27" y="20"/>
                  <a:pt x="31" y="20"/>
                </a:cubicBezTo>
                <a:cubicBezTo>
                  <a:pt x="36" y="20"/>
                  <a:pt x="40" y="22"/>
                  <a:pt x="43" y="25"/>
                </a:cubicBezTo>
                <a:cubicBezTo>
                  <a:pt x="46" y="27"/>
                  <a:pt x="48" y="31"/>
                  <a:pt x="48" y="35"/>
                </a:cubicBezTo>
                <a:cubicBezTo>
                  <a:pt x="48" y="38"/>
                  <a:pt x="47" y="41"/>
                  <a:pt x="46" y="43"/>
                </a:cubicBezTo>
                <a:cubicBezTo>
                  <a:pt x="45" y="45"/>
                  <a:pt x="43" y="46"/>
                  <a:pt x="42" y="47"/>
                </a:cubicBezTo>
                <a:cubicBezTo>
                  <a:pt x="40" y="48"/>
                  <a:pt x="39" y="48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7" y="48"/>
                  <a:pt x="37" y="47"/>
                  <a:pt x="37" y="47"/>
                </a:cubicBezTo>
                <a:cubicBezTo>
                  <a:pt x="37" y="47"/>
                  <a:pt x="37" y="47"/>
                  <a:pt x="37" y="46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0"/>
                  <a:pt x="40" y="30"/>
                  <a:pt x="40" y="30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9"/>
                  <a:pt x="35" y="29"/>
                  <a:pt x="35" y="29"/>
                </a:cubicBezTo>
                <a:cubicBezTo>
                  <a:pt x="34" y="27"/>
                  <a:pt x="32" y="26"/>
                  <a:pt x="31" y="26"/>
                </a:cubicBezTo>
                <a:cubicBezTo>
                  <a:pt x="30" y="25"/>
                  <a:pt x="29" y="25"/>
                  <a:pt x="28" y="25"/>
                </a:cubicBezTo>
                <a:cubicBezTo>
                  <a:pt x="24" y="25"/>
                  <a:pt x="21" y="26"/>
                  <a:pt x="18" y="30"/>
                </a:cubicBezTo>
                <a:cubicBezTo>
                  <a:pt x="16" y="33"/>
                  <a:pt x="14" y="37"/>
                  <a:pt x="14" y="41"/>
                </a:cubicBezTo>
                <a:cubicBezTo>
                  <a:pt x="14" y="45"/>
                  <a:pt x="15" y="48"/>
                  <a:pt x="17" y="50"/>
                </a:cubicBezTo>
                <a:cubicBezTo>
                  <a:pt x="19" y="52"/>
                  <a:pt x="22" y="53"/>
                  <a:pt x="24" y="53"/>
                </a:cubicBezTo>
                <a:cubicBezTo>
                  <a:pt x="26" y="53"/>
                  <a:pt x="27" y="52"/>
                  <a:pt x="28" y="52"/>
                </a:cubicBezTo>
                <a:cubicBezTo>
                  <a:pt x="29" y="51"/>
                  <a:pt x="30" y="51"/>
                  <a:pt x="32" y="50"/>
                </a:cubicBezTo>
                <a:cubicBezTo>
                  <a:pt x="32" y="51"/>
                  <a:pt x="33" y="51"/>
                  <a:pt x="33" y="52"/>
                </a:cubicBezTo>
                <a:cubicBezTo>
                  <a:pt x="34" y="52"/>
                  <a:pt x="35" y="53"/>
                  <a:pt x="36" y="53"/>
                </a:cubicBezTo>
                <a:cubicBezTo>
                  <a:pt x="38" y="53"/>
                  <a:pt x="41" y="52"/>
                  <a:pt x="43" y="51"/>
                </a:cubicBezTo>
                <a:cubicBezTo>
                  <a:pt x="46" y="49"/>
                  <a:pt x="48" y="47"/>
                  <a:pt x="50" y="44"/>
                </a:cubicBezTo>
                <a:cubicBezTo>
                  <a:pt x="51" y="42"/>
                  <a:pt x="52" y="39"/>
                  <a:pt x="52" y="35"/>
                </a:cubicBezTo>
                <a:cubicBezTo>
                  <a:pt x="52" y="30"/>
                  <a:pt x="50" y="25"/>
                  <a:pt x="46" y="22"/>
                </a:cubicBezTo>
                <a:cubicBezTo>
                  <a:pt x="42" y="18"/>
                  <a:pt x="37" y="17"/>
                  <a:pt x="31" y="17"/>
                </a:cubicBezTo>
                <a:cubicBezTo>
                  <a:pt x="26" y="17"/>
                  <a:pt x="21" y="18"/>
                  <a:pt x="18" y="19"/>
                </a:cubicBezTo>
                <a:cubicBezTo>
                  <a:pt x="14" y="21"/>
                  <a:pt x="11" y="24"/>
                  <a:pt x="9" y="28"/>
                </a:cubicBezTo>
                <a:cubicBezTo>
                  <a:pt x="7" y="31"/>
                  <a:pt x="6" y="35"/>
                  <a:pt x="6" y="39"/>
                </a:cubicBezTo>
                <a:cubicBezTo>
                  <a:pt x="6" y="44"/>
                  <a:pt x="7" y="47"/>
                  <a:pt x="9" y="51"/>
                </a:cubicBezTo>
                <a:cubicBezTo>
                  <a:pt x="11" y="54"/>
                  <a:pt x="14" y="57"/>
                  <a:pt x="18" y="59"/>
                </a:cubicBezTo>
                <a:cubicBezTo>
                  <a:pt x="21" y="61"/>
                  <a:pt x="26" y="62"/>
                  <a:pt x="30" y="62"/>
                </a:cubicBezTo>
                <a:cubicBezTo>
                  <a:pt x="34" y="62"/>
                  <a:pt x="37" y="61"/>
                  <a:pt x="40" y="60"/>
                </a:cubicBezTo>
                <a:cubicBezTo>
                  <a:pt x="41" y="60"/>
                  <a:pt x="42" y="60"/>
                  <a:pt x="43" y="59"/>
                </a:cubicBezTo>
                <a:cubicBezTo>
                  <a:pt x="43" y="55"/>
                  <a:pt x="43" y="55"/>
                  <a:pt x="43" y="55"/>
                </a:cubicBezTo>
                <a:cubicBezTo>
                  <a:pt x="41" y="55"/>
                  <a:pt x="40" y="56"/>
                  <a:pt x="38" y="57"/>
                </a:cubicBezTo>
                <a:cubicBezTo>
                  <a:pt x="36" y="57"/>
                  <a:pt x="33" y="58"/>
                  <a:pt x="30" y="58"/>
                </a:cubicBezTo>
                <a:close/>
                <a:moveTo>
                  <a:pt x="57" y="0"/>
                </a:moveTo>
                <a:cubicBezTo>
                  <a:pt x="57" y="79"/>
                  <a:pt x="57" y="79"/>
                  <a:pt x="57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3" y="79"/>
                  <a:pt x="0" y="76"/>
                  <a:pt x="0" y="72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7" y="0"/>
                </a:cubicBezTo>
                <a:lnTo>
                  <a:pt x="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69" name="Oval 1052"/>
          <p:cNvSpPr>
            <a:spLocks noChangeArrowheads="1"/>
          </p:cNvSpPr>
          <p:nvPr/>
        </p:nvSpPr>
        <p:spPr bwMode="auto">
          <a:xfrm>
            <a:off x="4196062" y="3334323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70" name="Freeform 1053"/>
          <p:cNvSpPr>
            <a:spLocks noEditPoints="1"/>
          </p:cNvSpPr>
          <p:nvPr/>
        </p:nvSpPr>
        <p:spPr bwMode="auto">
          <a:xfrm>
            <a:off x="4268109" y="3435004"/>
            <a:ext cx="169958" cy="163492"/>
          </a:xfrm>
          <a:custGeom>
            <a:avLst/>
            <a:gdLst>
              <a:gd name="T0" fmla="*/ 7 w 78"/>
              <a:gd name="T1" fmla="*/ 53 h 75"/>
              <a:gd name="T2" fmla="*/ 0 w 78"/>
              <a:gd name="T3" fmla="*/ 46 h 75"/>
              <a:gd name="T4" fmla="*/ 0 w 78"/>
              <a:gd name="T5" fmla="*/ 6 h 75"/>
              <a:gd name="T6" fmla="*/ 7 w 78"/>
              <a:gd name="T7" fmla="*/ 0 h 75"/>
              <a:gd name="T8" fmla="*/ 71 w 78"/>
              <a:gd name="T9" fmla="*/ 0 h 75"/>
              <a:gd name="T10" fmla="*/ 78 w 78"/>
              <a:gd name="T11" fmla="*/ 6 h 75"/>
              <a:gd name="T12" fmla="*/ 78 w 78"/>
              <a:gd name="T13" fmla="*/ 46 h 75"/>
              <a:gd name="T14" fmla="*/ 71 w 78"/>
              <a:gd name="T15" fmla="*/ 53 h 75"/>
              <a:gd name="T16" fmla="*/ 66 w 78"/>
              <a:gd name="T17" fmla="*/ 53 h 75"/>
              <a:gd name="T18" fmla="*/ 66 w 78"/>
              <a:gd name="T19" fmla="*/ 75 h 75"/>
              <a:gd name="T20" fmla="*/ 63 w 78"/>
              <a:gd name="T21" fmla="*/ 75 h 75"/>
              <a:gd name="T22" fmla="*/ 50 w 78"/>
              <a:gd name="T23" fmla="*/ 53 h 75"/>
              <a:gd name="T24" fmla="*/ 7 w 78"/>
              <a:gd name="T25" fmla="*/ 53 h 75"/>
              <a:gd name="T26" fmla="*/ 64 w 78"/>
              <a:gd name="T27" fmla="*/ 27 h 75"/>
              <a:gd name="T28" fmla="*/ 59 w 78"/>
              <a:gd name="T29" fmla="*/ 21 h 75"/>
              <a:gd name="T30" fmla="*/ 53 w 78"/>
              <a:gd name="T31" fmla="*/ 27 h 75"/>
              <a:gd name="T32" fmla="*/ 59 w 78"/>
              <a:gd name="T33" fmla="*/ 32 h 75"/>
              <a:gd name="T34" fmla="*/ 64 w 78"/>
              <a:gd name="T35" fmla="*/ 27 h 75"/>
              <a:gd name="T36" fmla="*/ 45 w 78"/>
              <a:gd name="T37" fmla="*/ 27 h 75"/>
              <a:gd name="T38" fmla="*/ 39 w 78"/>
              <a:gd name="T39" fmla="*/ 21 h 75"/>
              <a:gd name="T40" fmla="*/ 34 w 78"/>
              <a:gd name="T41" fmla="*/ 27 h 75"/>
              <a:gd name="T42" fmla="*/ 39 w 78"/>
              <a:gd name="T43" fmla="*/ 32 h 75"/>
              <a:gd name="T44" fmla="*/ 45 w 78"/>
              <a:gd name="T45" fmla="*/ 27 h 75"/>
              <a:gd name="T46" fmla="*/ 26 w 78"/>
              <a:gd name="T47" fmla="*/ 27 h 75"/>
              <a:gd name="T48" fmla="*/ 20 w 78"/>
              <a:gd name="T49" fmla="*/ 21 h 75"/>
              <a:gd name="T50" fmla="*/ 15 w 78"/>
              <a:gd name="T51" fmla="*/ 27 h 75"/>
              <a:gd name="T52" fmla="*/ 20 w 78"/>
              <a:gd name="T53" fmla="*/ 32 h 75"/>
              <a:gd name="T54" fmla="*/ 26 w 78"/>
              <a:gd name="T55" fmla="*/ 2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8" h="75">
                <a:moveTo>
                  <a:pt x="7" y="53"/>
                </a:moveTo>
                <a:cubicBezTo>
                  <a:pt x="3" y="53"/>
                  <a:pt x="0" y="50"/>
                  <a:pt x="0" y="4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5" y="0"/>
                  <a:pt x="78" y="3"/>
                  <a:pt x="78" y="6"/>
                </a:cubicBezTo>
                <a:cubicBezTo>
                  <a:pt x="78" y="46"/>
                  <a:pt x="78" y="46"/>
                  <a:pt x="78" y="46"/>
                </a:cubicBezTo>
                <a:cubicBezTo>
                  <a:pt x="78" y="50"/>
                  <a:pt x="75" y="53"/>
                  <a:pt x="71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75"/>
                  <a:pt x="66" y="75"/>
                  <a:pt x="66" y="75"/>
                </a:cubicBezTo>
                <a:cubicBezTo>
                  <a:pt x="63" y="75"/>
                  <a:pt x="63" y="75"/>
                  <a:pt x="63" y="75"/>
                </a:cubicBezTo>
                <a:cubicBezTo>
                  <a:pt x="50" y="53"/>
                  <a:pt x="50" y="53"/>
                  <a:pt x="50" y="53"/>
                </a:cubicBezTo>
                <a:lnTo>
                  <a:pt x="7" y="53"/>
                </a:lnTo>
                <a:close/>
                <a:moveTo>
                  <a:pt x="64" y="27"/>
                </a:moveTo>
                <a:cubicBezTo>
                  <a:pt x="64" y="24"/>
                  <a:pt x="62" y="21"/>
                  <a:pt x="59" y="21"/>
                </a:cubicBezTo>
                <a:cubicBezTo>
                  <a:pt x="56" y="21"/>
                  <a:pt x="53" y="24"/>
                  <a:pt x="53" y="27"/>
                </a:cubicBezTo>
                <a:cubicBezTo>
                  <a:pt x="53" y="30"/>
                  <a:pt x="56" y="32"/>
                  <a:pt x="59" y="32"/>
                </a:cubicBezTo>
                <a:cubicBezTo>
                  <a:pt x="62" y="32"/>
                  <a:pt x="64" y="30"/>
                  <a:pt x="64" y="27"/>
                </a:cubicBezTo>
                <a:close/>
                <a:moveTo>
                  <a:pt x="45" y="27"/>
                </a:moveTo>
                <a:cubicBezTo>
                  <a:pt x="45" y="24"/>
                  <a:pt x="42" y="21"/>
                  <a:pt x="39" y="21"/>
                </a:cubicBezTo>
                <a:cubicBezTo>
                  <a:pt x="36" y="21"/>
                  <a:pt x="34" y="24"/>
                  <a:pt x="34" y="27"/>
                </a:cubicBezTo>
                <a:cubicBezTo>
                  <a:pt x="34" y="30"/>
                  <a:pt x="36" y="32"/>
                  <a:pt x="39" y="32"/>
                </a:cubicBezTo>
                <a:cubicBezTo>
                  <a:pt x="42" y="32"/>
                  <a:pt x="45" y="30"/>
                  <a:pt x="45" y="27"/>
                </a:cubicBezTo>
                <a:close/>
                <a:moveTo>
                  <a:pt x="26" y="27"/>
                </a:moveTo>
                <a:cubicBezTo>
                  <a:pt x="26" y="24"/>
                  <a:pt x="23" y="21"/>
                  <a:pt x="20" y="21"/>
                </a:cubicBezTo>
                <a:cubicBezTo>
                  <a:pt x="17" y="21"/>
                  <a:pt x="15" y="24"/>
                  <a:pt x="15" y="27"/>
                </a:cubicBezTo>
                <a:cubicBezTo>
                  <a:pt x="15" y="30"/>
                  <a:pt x="17" y="32"/>
                  <a:pt x="20" y="32"/>
                </a:cubicBezTo>
                <a:cubicBezTo>
                  <a:pt x="23" y="32"/>
                  <a:pt x="26" y="30"/>
                  <a:pt x="26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71" name="Oval 1054"/>
          <p:cNvSpPr>
            <a:spLocks noChangeArrowheads="1"/>
          </p:cNvSpPr>
          <p:nvPr/>
        </p:nvSpPr>
        <p:spPr bwMode="auto">
          <a:xfrm>
            <a:off x="2495563" y="3854355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72" name="Freeform 1055"/>
          <p:cNvSpPr/>
          <p:nvPr/>
        </p:nvSpPr>
        <p:spPr bwMode="auto">
          <a:xfrm>
            <a:off x="2550061" y="3971663"/>
            <a:ext cx="206905" cy="131163"/>
          </a:xfrm>
          <a:custGeom>
            <a:avLst/>
            <a:gdLst>
              <a:gd name="T0" fmla="*/ 51 w 95"/>
              <a:gd name="T1" fmla="*/ 0 h 60"/>
              <a:gd name="T2" fmla="*/ 27 w 95"/>
              <a:gd name="T3" fmla="*/ 25 h 60"/>
              <a:gd name="T4" fmla="*/ 20 w 95"/>
              <a:gd name="T5" fmla="*/ 25 h 60"/>
              <a:gd name="T6" fmla="*/ 0 w 95"/>
              <a:gd name="T7" fmla="*/ 43 h 60"/>
              <a:gd name="T8" fmla="*/ 13 w 95"/>
              <a:gd name="T9" fmla="*/ 60 h 60"/>
              <a:gd name="T10" fmla="*/ 51 w 95"/>
              <a:gd name="T11" fmla="*/ 60 h 60"/>
              <a:gd name="T12" fmla="*/ 75 w 95"/>
              <a:gd name="T13" fmla="*/ 60 h 60"/>
              <a:gd name="T14" fmla="*/ 94 w 95"/>
              <a:gd name="T15" fmla="*/ 38 h 60"/>
              <a:gd name="T16" fmla="*/ 77 w 95"/>
              <a:gd name="T17" fmla="*/ 16 h 60"/>
              <a:gd name="T18" fmla="*/ 51 w 95"/>
              <a:gd name="T1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60">
                <a:moveTo>
                  <a:pt x="51" y="0"/>
                </a:moveTo>
                <a:cubicBezTo>
                  <a:pt x="31" y="0"/>
                  <a:pt x="27" y="25"/>
                  <a:pt x="27" y="25"/>
                </a:cubicBezTo>
                <a:cubicBezTo>
                  <a:pt x="27" y="25"/>
                  <a:pt x="27" y="25"/>
                  <a:pt x="20" y="25"/>
                </a:cubicBezTo>
                <a:cubicBezTo>
                  <a:pt x="13" y="25"/>
                  <a:pt x="0" y="29"/>
                  <a:pt x="0" y="43"/>
                </a:cubicBezTo>
                <a:cubicBezTo>
                  <a:pt x="0" y="58"/>
                  <a:pt x="13" y="60"/>
                  <a:pt x="13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0"/>
                  <a:pt x="94" y="59"/>
                  <a:pt x="94" y="38"/>
                </a:cubicBezTo>
                <a:cubicBezTo>
                  <a:pt x="94" y="38"/>
                  <a:pt x="95" y="18"/>
                  <a:pt x="77" y="16"/>
                </a:cubicBezTo>
                <a:cubicBezTo>
                  <a:pt x="77" y="16"/>
                  <a:pt x="76" y="0"/>
                  <a:pt x="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73" name="Freeform 1056"/>
          <p:cNvSpPr/>
          <p:nvPr/>
        </p:nvSpPr>
        <p:spPr bwMode="auto">
          <a:xfrm>
            <a:off x="2558373" y="3917167"/>
            <a:ext cx="74819" cy="72047"/>
          </a:xfrm>
          <a:custGeom>
            <a:avLst/>
            <a:gdLst>
              <a:gd name="T0" fmla="*/ 0 w 34"/>
              <a:gd name="T1" fmla="*/ 33 h 33"/>
              <a:gd name="T2" fmla="*/ 5 w 34"/>
              <a:gd name="T3" fmla="*/ 33 h 33"/>
              <a:gd name="T4" fmla="*/ 34 w 34"/>
              <a:gd name="T5" fmla="*/ 6 h 33"/>
              <a:gd name="T6" fmla="*/ 34 w 34"/>
              <a:gd name="T7" fmla="*/ 1 h 33"/>
              <a:gd name="T8" fmla="*/ 0 w 34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3">
                <a:moveTo>
                  <a:pt x="0" y="33"/>
                </a:moveTo>
                <a:cubicBezTo>
                  <a:pt x="5" y="33"/>
                  <a:pt x="5" y="33"/>
                  <a:pt x="5" y="33"/>
                </a:cubicBezTo>
                <a:cubicBezTo>
                  <a:pt x="6" y="18"/>
                  <a:pt x="19" y="6"/>
                  <a:pt x="34" y="6"/>
                </a:cubicBezTo>
                <a:cubicBezTo>
                  <a:pt x="34" y="1"/>
                  <a:pt x="34" y="1"/>
                  <a:pt x="34" y="1"/>
                </a:cubicBezTo>
                <a:cubicBezTo>
                  <a:pt x="16" y="0"/>
                  <a:pt x="0" y="14"/>
                  <a:pt x="0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74" name="Freeform 1057"/>
          <p:cNvSpPr/>
          <p:nvPr/>
        </p:nvSpPr>
        <p:spPr bwMode="auto">
          <a:xfrm>
            <a:off x="2582389" y="3943029"/>
            <a:ext cx="50803" cy="46184"/>
          </a:xfrm>
          <a:custGeom>
            <a:avLst/>
            <a:gdLst>
              <a:gd name="T0" fmla="*/ 0 w 23"/>
              <a:gd name="T1" fmla="*/ 21 h 21"/>
              <a:gd name="T2" fmla="*/ 0 w 23"/>
              <a:gd name="T3" fmla="*/ 21 h 21"/>
              <a:gd name="T4" fmla="*/ 5 w 23"/>
              <a:gd name="T5" fmla="*/ 21 h 21"/>
              <a:gd name="T6" fmla="*/ 5 w 23"/>
              <a:gd name="T7" fmla="*/ 21 h 21"/>
              <a:gd name="T8" fmla="*/ 23 w 23"/>
              <a:gd name="T9" fmla="*/ 5 h 21"/>
              <a:gd name="T10" fmla="*/ 23 w 23"/>
              <a:gd name="T11" fmla="*/ 5 h 21"/>
              <a:gd name="T12" fmla="*/ 23 w 23"/>
              <a:gd name="T13" fmla="*/ 0 h 21"/>
              <a:gd name="T14" fmla="*/ 23 w 23"/>
              <a:gd name="T15" fmla="*/ 0 h 21"/>
              <a:gd name="T16" fmla="*/ 0 w 23"/>
              <a:gd name="T1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1">
                <a:moveTo>
                  <a:pt x="0" y="21"/>
                </a:moveTo>
                <a:cubicBezTo>
                  <a:pt x="0" y="21"/>
                  <a:pt x="0" y="21"/>
                  <a:pt x="0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12"/>
                  <a:pt x="1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1" y="9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75" name="Freeform 1058"/>
          <p:cNvSpPr/>
          <p:nvPr/>
        </p:nvSpPr>
        <p:spPr bwMode="auto">
          <a:xfrm>
            <a:off x="2604558" y="3965198"/>
            <a:ext cx="28634" cy="25863"/>
          </a:xfrm>
          <a:custGeom>
            <a:avLst/>
            <a:gdLst>
              <a:gd name="T0" fmla="*/ 0 w 13"/>
              <a:gd name="T1" fmla="*/ 12 h 12"/>
              <a:gd name="T2" fmla="*/ 4 w 13"/>
              <a:gd name="T3" fmla="*/ 12 h 12"/>
              <a:gd name="T4" fmla="*/ 4 w 13"/>
              <a:gd name="T5" fmla="*/ 11 h 12"/>
              <a:gd name="T6" fmla="*/ 12 w 13"/>
              <a:gd name="T7" fmla="*/ 4 h 12"/>
              <a:gd name="T8" fmla="*/ 13 w 13"/>
              <a:gd name="T9" fmla="*/ 4 h 12"/>
              <a:gd name="T10" fmla="*/ 13 w 13"/>
              <a:gd name="T11" fmla="*/ 0 h 12"/>
              <a:gd name="T12" fmla="*/ 12 w 13"/>
              <a:gd name="T13" fmla="*/ 0 h 12"/>
              <a:gd name="T14" fmla="*/ 0 w 13"/>
              <a:gd name="T15" fmla="*/ 11 h 12"/>
              <a:gd name="T16" fmla="*/ 0 w 13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0" y="12"/>
                </a:moveTo>
                <a:cubicBezTo>
                  <a:pt x="4" y="12"/>
                  <a:pt x="4" y="12"/>
                  <a:pt x="4" y="12"/>
                </a:cubicBezTo>
                <a:cubicBezTo>
                  <a:pt x="4" y="12"/>
                  <a:pt x="4" y="12"/>
                  <a:pt x="4" y="11"/>
                </a:cubicBezTo>
                <a:cubicBezTo>
                  <a:pt x="4" y="7"/>
                  <a:pt x="8" y="3"/>
                  <a:pt x="12" y="4"/>
                </a:cubicBezTo>
                <a:cubicBezTo>
                  <a:pt x="12" y="4"/>
                  <a:pt x="13" y="4"/>
                  <a:pt x="13" y="4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2" y="0"/>
                </a:cubicBezTo>
                <a:cubicBezTo>
                  <a:pt x="6" y="0"/>
                  <a:pt x="0" y="5"/>
                  <a:pt x="0" y="11"/>
                </a:cubicBezTo>
                <a:cubicBezTo>
                  <a:pt x="0" y="11"/>
                  <a:pt x="0" y="11"/>
                  <a:pt x="0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76" name="Oval 1059"/>
          <p:cNvSpPr>
            <a:spLocks noChangeArrowheads="1"/>
          </p:cNvSpPr>
          <p:nvPr/>
        </p:nvSpPr>
        <p:spPr bwMode="auto">
          <a:xfrm>
            <a:off x="4621879" y="3342636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77" name="Freeform 1060"/>
          <p:cNvSpPr/>
          <p:nvPr/>
        </p:nvSpPr>
        <p:spPr bwMode="auto">
          <a:xfrm>
            <a:off x="4788142" y="3447936"/>
            <a:ext cx="49879" cy="48032"/>
          </a:xfrm>
          <a:custGeom>
            <a:avLst/>
            <a:gdLst>
              <a:gd name="T0" fmla="*/ 20 w 23"/>
              <a:gd name="T1" fmla="*/ 9 h 22"/>
              <a:gd name="T2" fmla="*/ 21 w 23"/>
              <a:gd name="T3" fmla="*/ 18 h 22"/>
              <a:gd name="T4" fmla="*/ 18 w 23"/>
              <a:gd name="T5" fmla="*/ 22 h 22"/>
              <a:gd name="T6" fmla="*/ 0 w 23"/>
              <a:gd name="T7" fmla="*/ 7 h 22"/>
              <a:gd name="T8" fmla="*/ 3 w 23"/>
              <a:gd name="T9" fmla="*/ 3 h 22"/>
              <a:gd name="T10" fmla="*/ 12 w 23"/>
              <a:gd name="T11" fmla="*/ 3 h 22"/>
              <a:gd name="T12" fmla="*/ 20 w 23"/>
              <a:gd name="T13" fmla="*/ 9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22">
                <a:moveTo>
                  <a:pt x="20" y="9"/>
                </a:moveTo>
                <a:cubicBezTo>
                  <a:pt x="23" y="11"/>
                  <a:pt x="23" y="15"/>
                  <a:pt x="21" y="18"/>
                </a:cubicBezTo>
                <a:cubicBezTo>
                  <a:pt x="18" y="22"/>
                  <a:pt x="18" y="22"/>
                  <a:pt x="18" y="22"/>
                </a:cubicBezTo>
                <a:cubicBezTo>
                  <a:pt x="0" y="7"/>
                  <a:pt x="0" y="7"/>
                  <a:pt x="0" y="7"/>
                </a:cubicBezTo>
                <a:cubicBezTo>
                  <a:pt x="3" y="3"/>
                  <a:pt x="3" y="3"/>
                  <a:pt x="3" y="3"/>
                </a:cubicBezTo>
                <a:cubicBezTo>
                  <a:pt x="5" y="1"/>
                  <a:pt x="9" y="0"/>
                  <a:pt x="12" y="3"/>
                </a:cubicBezTo>
                <a:lnTo>
                  <a:pt x="2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78" name="Freeform 1061"/>
          <p:cNvSpPr/>
          <p:nvPr/>
        </p:nvSpPr>
        <p:spPr bwMode="auto">
          <a:xfrm>
            <a:off x="4695773" y="3419301"/>
            <a:ext cx="183813" cy="192126"/>
          </a:xfrm>
          <a:custGeom>
            <a:avLst/>
            <a:gdLst>
              <a:gd name="T0" fmla="*/ 21 w 84"/>
              <a:gd name="T1" fmla="*/ 85 h 88"/>
              <a:gd name="T2" fmla="*/ 16 w 84"/>
              <a:gd name="T3" fmla="*/ 87 h 88"/>
              <a:gd name="T4" fmla="*/ 14 w 84"/>
              <a:gd name="T5" fmla="*/ 81 h 88"/>
              <a:gd name="T6" fmla="*/ 22 w 84"/>
              <a:gd name="T7" fmla="*/ 62 h 88"/>
              <a:gd name="T8" fmla="*/ 22 w 84"/>
              <a:gd name="T9" fmla="*/ 62 h 88"/>
              <a:gd name="T10" fmla="*/ 13 w 84"/>
              <a:gd name="T11" fmla="*/ 0 h 88"/>
              <a:gd name="T12" fmla="*/ 84 w 84"/>
              <a:gd name="T13" fmla="*/ 59 h 88"/>
              <a:gd name="T14" fmla="*/ 55 w 84"/>
              <a:gd name="T15" fmla="*/ 72 h 88"/>
              <a:gd name="T16" fmla="*/ 59 w 84"/>
              <a:gd name="T17" fmla="*/ 81 h 88"/>
              <a:gd name="T18" fmla="*/ 57 w 84"/>
              <a:gd name="T19" fmla="*/ 87 h 88"/>
              <a:gd name="T20" fmla="*/ 52 w 84"/>
              <a:gd name="T21" fmla="*/ 85 h 88"/>
              <a:gd name="T22" fmla="*/ 46 w 84"/>
              <a:gd name="T23" fmla="*/ 72 h 88"/>
              <a:gd name="T24" fmla="*/ 29 w 84"/>
              <a:gd name="T25" fmla="*/ 67 h 88"/>
              <a:gd name="T26" fmla="*/ 21 w 84"/>
              <a:gd name="T27" fmla="*/ 8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4" h="88">
                <a:moveTo>
                  <a:pt x="21" y="85"/>
                </a:moveTo>
                <a:cubicBezTo>
                  <a:pt x="21" y="87"/>
                  <a:pt x="18" y="88"/>
                  <a:pt x="16" y="87"/>
                </a:cubicBezTo>
                <a:cubicBezTo>
                  <a:pt x="14" y="86"/>
                  <a:pt x="13" y="84"/>
                  <a:pt x="14" y="81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3" y="47"/>
                  <a:pt x="0" y="20"/>
                  <a:pt x="13" y="0"/>
                </a:cubicBezTo>
                <a:cubicBezTo>
                  <a:pt x="84" y="59"/>
                  <a:pt x="84" y="59"/>
                  <a:pt x="84" y="59"/>
                </a:cubicBezTo>
                <a:cubicBezTo>
                  <a:pt x="76" y="67"/>
                  <a:pt x="66" y="72"/>
                  <a:pt x="55" y="72"/>
                </a:cubicBezTo>
                <a:cubicBezTo>
                  <a:pt x="59" y="81"/>
                  <a:pt x="59" y="81"/>
                  <a:pt x="59" y="81"/>
                </a:cubicBezTo>
                <a:cubicBezTo>
                  <a:pt x="60" y="84"/>
                  <a:pt x="59" y="86"/>
                  <a:pt x="57" y="87"/>
                </a:cubicBezTo>
                <a:cubicBezTo>
                  <a:pt x="55" y="88"/>
                  <a:pt x="53" y="87"/>
                  <a:pt x="52" y="85"/>
                </a:cubicBezTo>
                <a:cubicBezTo>
                  <a:pt x="46" y="72"/>
                  <a:pt x="46" y="72"/>
                  <a:pt x="46" y="72"/>
                </a:cubicBezTo>
                <a:cubicBezTo>
                  <a:pt x="40" y="72"/>
                  <a:pt x="35" y="70"/>
                  <a:pt x="29" y="67"/>
                </a:cubicBezTo>
                <a:lnTo>
                  <a:pt x="21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79" name="Oval 1062"/>
          <p:cNvSpPr>
            <a:spLocks noChangeArrowheads="1"/>
          </p:cNvSpPr>
          <p:nvPr/>
        </p:nvSpPr>
        <p:spPr bwMode="auto">
          <a:xfrm>
            <a:off x="4623726" y="3851586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80" name="Rectangle 1063"/>
          <p:cNvSpPr>
            <a:spLocks noChangeArrowheads="1"/>
          </p:cNvSpPr>
          <p:nvPr/>
        </p:nvSpPr>
        <p:spPr bwMode="auto">
          <a:xfrm>
            <a:off x="4692079" y="3976282"/>
            <a:ext cx="189356" cy="64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81" name="Freeform 1064"/>
          <p:cNvSpPr/>
          <p:nvPr/>
        </p:nvSpPr>
        <p:spPr bwMode="auto">
          <a:xfrm>
            <a:off x="4833402" y="3936563"/>
            <a:ext cx="30482" cy="35100"/>
          </a:xfrm>
          <a:custGeom>
            <a:avLst/>
            <a:gdLst>
              <a:gd name="T0" fmla="*/ 9 w 14"/>
              <a:gd name="T1" fmla="*/ 10 h 16"/>
              <a:gd name="T2" fmla="*/ 6 w 14"/>
              <a:gd name="T3" fmla="*/ 10 h 16"/>
              <a:gd name="T4" fmla="*/ 2 w 14"/>
              <a:gd name="T5" fmla="*/ 8 h 16"/>
              <a:gd name="T6" fmla="*/ 0 w 14"/>
              <a:gd name="T7" fmla="*/ 5 h 16"/>
              <a:gd name="T8" fmla="*/ 1 w 14"/>
              <a:gd name="T9" fmla="*/ 2 h 16"/>
              <a:gd name="T10" fmla="*/ 3 w 14"/>
              <a:gd name="T11" fmla="*/ 1 h 16"/>
              <a:gd name="T12" fmla="*/ 7 w 14"/>
              <a:gd name="T13" fmla="*/ 0 h 16"/>
              <a:gd name="T14" fmla="*/ 11 w 14"/>
              <a:gd name="T15" fmla="*/ 1 h 16"/>
              <a:gd name="T16" fmla="*/ 13 w 14"/>
              <a:gd name="T17" fmla="*/ 4 h 16"/>
              <a:gd name="T18" fmla="*/ 8 w 14"/>
              <a:gd name="T19" fmla="*/ 4 h 16"/>
              <a:gd name="T20" fmla="*/ 8 w 14"/>
              <a:gd name="T21" fmla="*/ 4 h 16"/>
              <a:gd name="T22" fmla="*/ 6 w 14"/>
              <a:gd name="T23" fmla="*/ 3 h 16"/>
              <a:gd name="T24" fmla="*/ 5 w 14"/>
              <a:gd name="T25" fmla="*/ 3 h 16"/>
              <a:gd name="T26" fmla="*/ 5 w 14"/>
              <a:gd name="T27" fmla="*/ 4 h 16"/>
              <a:gd name="T28" fmla="*/ 5 w 14"/>
              <a:gd name="T29" fmla="*/ 5 h 16"/>
              <a:gd name="T30" fmla="*/ 7 w 14"/>
              <a:gd name="T31" fmla="*/ 6 h 16"/>
              <a:gd name="T32" fmla="*/ 11 w 14"/>
              <a:gd name="T33" fmla="*/ 7 h 16"/>
              <a:gd name="T34" fmla="*/ 13 w 14"/>
              <a:gd name="T35" fmla="*/ 9 h 16"/>
              <a:gd name="T36" fmla="*/ 14 w 14"/>
              <a:gd name="T37" fmla="*/ 11 h 16"/>
              <a:gd name="T38" fmla="*/ 13 w 14"/>
              <a:gd name="T39" fmla="*/ 14 h 16"/>
              <a:gd name="T40" fmla="*/ 11 w 14"/>
              <a:gd name="T41" fmla="*/ 16 h 16"/>
              <a:gd name="T42" fmla="*/ 7 w 14"/>
              <a:gd name="T43" fmla="*/ 16 h 16"/>
              <a:gd name="T44" fmla="*/ 1 w 14"/>
              <a:gd name="T45" fmla="*/ 15 h 16"/>
              <a:gd name="T46" fmla="*/ 0 w 14"/>
              <a:gd name="T47" fmla="*/ 12 h 16"/>
              <a:gd name="T48" fmla="*/ 5 w 14"/>
              <a:gd name="T49" fmla="*/ 12 h 16"/>
              <a:gd name="T50" fmla="*/ 7 w 14"/>
              <a:gd name="T51" fmla="*/ 13 h 16"/>
              <a:gd name="T52" fmla="*/ 9 w 14"/>
              <a:gd name="T53" fmla="*/ 13 h 16"/>
              <a:gd name="T54" fmla="*/ 9 w 14"/>
              <a:gd name="T55" fmla="*/ 12 h 16"/>
              <a:gd name="T56" fmla="*/ 9 w 14"/>
              <a:gd name="T57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" h="16">
                <a:moveTo>
                  <a:pt x="9" y="10"/>
                </a:moveTo>
                <a:cubicBezTo>
                  <a:pt x="8" y="10"/>
                  <a:pt x="7" y="10"/>
                  <a:pt x="6" y="10"/>
                </a:cubicBezTo>
                <a:cubicBezTo>
                  <a:pt x="4" y="9"/>
                  <a:pt x="3" y="8"/>
                  <a:pt x="2" y="8"/>
                </a:cubicBezTo>
                <a:cubicBezTo>
                  <a:pt x="1" y="7"/>
                  <a:pt x="0" y="6"/>
                  <a:pt x="0" y="5"/>
                </a:cubicBezTo>
                <a:cubicBezTo>
                  <a:pt x="0" y="4"/>
                  <a:pt x="1" y="3"/>
                  <a:pt x="1" y="2"/>
                </a:cubicBezTo>
                <a:cubicBezTo>
                  <a:pt x="2" y="2"/>
                  <a:pt x="2" y="1"/>
                  <a:pt x="3" y="1"/>
                </a:cubicBezTo>
                <a:cubicBezTo>
                  <a:pt x="4" y="0"/>
                  <a:pt x="5" y="0"/>
                  <a:pt x="7" y="0"/>
                </a:cubicBezTo>
                <a:cubicBezTo>
                  <a:pt x="9" y="0"/>
                  <a:pt x="10" y="1"/>
                  <a:pt x="11" y="1"/>
                </a:cubicBezTo>
                <a:cubicBezTo>
                  <a:pt x="12" y="2"/>
                  <a:pt x="13" y="3"/>
                  <a:pt x="13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3"/>
                  <a:pt x="7" y="3"/>
                  <a:pt x="6" y="3"/>
                </a:cubicBezTo>
                <a:cubicBezTo>
                  <a:pt x="6" y="3"/>
                  <a:pt x="5" y="3"/>
                  <a:pt x="5" y="3"/>
                </a:cubicBezTo>
                <a:cubicBezTo>
                  <a:pt x="5" y="4"/>
                  <a:pt x="5" y="4"/>
                  <a:pt x="5" y="4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6" y="5"/>
                  <a:pt x="7" y="6"/>
                </a:cubicBezTo>
                <a:cubicBezTo>
                  <a:pt x="9" y="6"/>
                  <a:pt x="10" y="6"/>
                  <a:pt x="11" y="7"/>
                </a:cubicBezTo>
                <a:cubicBezTo>
                  <a:pt x="12" y="7"/>
                  <a:pt x="13" y="8"/>
                  <a:pt x="13" y="9"/>
                </a:cubicBezTo>
                <a:cubicBezTo>
                  <a:pt x="14" y="9"/>
                  <a:pt x="14" y="10"/>
                  <a:pt x="14" y="11"/>
                </a:cubicBezTo>
                <a:cubicBezTo>
                  <a:pt x="14" y="12"/>
                  <a:pt x="14" y="13"/>
                  <a:pt x="13" y="14"/>
                </a:cubicBezTo>
                <a:cubicBezTo>
                  <a:pt x="12" y="14"/>
                  <a:pt x="12" y="15"/>
                  <a:pt x="11" y="16"/>
                </a:cubicBezTo>
                <a:cubicBezTo>
                  <a:pt x="10" y="16"/>
                  <a:pt x="8" y="16"/>
                  <a:pt x="7" y="16"/>
                </a:cubicBezTo>
                <a:cubicBezTo>
                  <a:pt x="4" y="16"/>
                  <a:pt x="2" y="16"/>
                  <a:pt x="1" y="15"/>
                </a:cubicBezTo>
                <a:cubicBezTo>
                  <a:pt x="1" y="14"/>
                  <a:pt x="0" y="13"/>
                  <a:pt x="0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6" y="13"/>
                  <a:pt x="6" y="13"/>
                  <a:pt x="7" y="13"/>
                </a:cubicBezTo>
                <a:cubicBezTo>
                  <a:pt x="8" y="13"/>
                  <a:pt x="8" y="13"/>
                  <a:pt x="9" y="13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1"/>
                  <a:pt x="9" y="11"/>
                  <a:pt x="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82" name="Rectangle 1065"/>
          <p:cNvSpPr>
            <a:spLocks noChangeArrowheads="1"/>
          </p:cNvSpPr>
          <p:nvPr/>
        </p:nvSpPr>
        <p:spPr bwMode="auto">
          <a:xfrm>
            <a:off x="4807540" y="4043711"/>
            <a:ext cx="65582" cy="2863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83" name="Freeform 1066"/>
          <p:cNvSpPr/>
          <p:nvPr/>
        </p:nvSpPr>
        <p:spPr bwMode="auto">
          <a:xfrm>
            <a:off x="4783523" y="3936563"/>
            <a:ext cx="48032" cy="35100"/>
          </a:xfrm>
          <a:custGeom>
            <a:avLst/>
            <a:gdLst>
              <a:gd name="T0" fmla="*/ 0 w 52"/>
              <a:gd name="T1" fmla="*/ 0 h 38"/>
              <a:gd name="T2" fmla="*/ 12 w 52"/>
              <a:gd name="T3" fmla="*/ 0 h 38"/>
              <a:gd name="T4" fmla="*/ 14 w 52"/>
              <a:gd name="T5" fmla="*/ 17 h 38"/>
              <a:gd name="T6" fmla="*/ 17 w 52"/>
              <a:gd name="T7" fmla="*/ 17 h 38"/>
              <a:gd name="T8" fmla="*/ 21 w 52"/>
              <a:gd name="T9" fmla="*/ 0 h 38"/>
              <a:gd name="T10" fmla="*/ 31 w 52"/>
              <a:gd name="T11" fmla="*/ 0 h 38"/>
              <a:gd name="T12" fmla="*/ 35 w 52"/>
              <a:gd name="T13" fmla="*/ 17 h 38"/>
              <a:gd name="T14" fmla="*/ 38 w 52"/>
              <a:gd name="T15" fmla="*/ 17 h 38"/>
              <a:gd name="T16" fmla="*/ 43 w 52"/>
              <a:gd name="T17" fmla="*/ 0 h 38"/>
              <a:gd name="T18" fmla="*/ 52 w 52"/>
              <a:gd name="T19" fmla="*/ 0 h 38"/>
              <a:gd name="T20" fmla="*/ 45 w 52"/>
              <a:gd name="T21" fmla="*/ 38 h 38"/>
              <a:gd name="T22" fmla="*/ 33 w 52"/>
              <a:gd name="T23" fmla="*/ 38 h 38"/>
              <a:gd name="T24" fmla="*/ 28 w 52"/>
              <a:gd name="T25" fmla="*/ 22 h 38"/>
              <a:gd name="T26" fmla="*/ 24 w 52"/>
              <a:gd name="T27" fmla="*/ 22 h 38"/>
              <a:gd name="T28" fmla="*/ 21 w 52"/>
              <a:gd name="T29" fmla="*/ 38 h 38"/>
              <a:gd name="T30" fmla="*/ 9 w 52"/>
              <a:gd name="T31" fmla="*/ 38 h 38"/>
              <a:gd name="T32" fmla="*/ 0 w 52"/>
              <a:gd name="T3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" h="38">
                <a:moveTo>
                  <a:pt x="0" y="0"/>
                </a:moveTo>
                <a:lnTo>
                  <a:pt x="12" y="0"/>
                </a:lnTo>
                <a:lnTo>
                  <a:pt x="14" y="17"/>
                </a:lnTo>
                <a:lnTo>
                  <a:pt x="17" y="17"/>
                </a:lnTo>
                <a:lnTo>
                  <a:pt x="21" y="0"/>
                </a:lnTo>
                <a:lnTo>
                  <a:pt x="31" y="0"/>
                </a:lnTo>
                <a:lnTo>
                  <a:pt x="35" y="17"/>
                </a:lnTo>
                <a:lnTo>
                  <a:pt x="38" y="17"/>
                </a:lnTo>
                <a:lnTo>
                  <a:pt x="43" y="0"/>
                </a:lnTo>
                <a:lnTo>
                  <a:pt x="52" y="0"/>
                </a:lnTo>
                <a:lnTo>
                  <a:pt x="45" y="38"/>
                </a:lnTo>
                <a:lnTo>
                  <a:pt x="33" y="38"/>
                </a:lnTo>
                <a:lnTo>
                  <a:pt x="28" y="22"/>
                </a:lnTo>
                <a:lnTo>
                  <a:pt x="24" y="22"/>
                </a:lnTo>
                <a:lnTo>
                  <a:pt x="21" y="38"/>
                </a:lnTo>
                <a:lnTo>
                  <a:pt x="9" y="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84" name="Rectangle 1067"/>
          <p:cNvSpPr>
            <a:spLocks noChangeArrowheads="1"/>
          </p:cNvSpPr>
          <p:nvPr/>
        </p:nvSpPr>
        <p:spPr bwMode="auto">
          <a:xfrm>
            <a:off x="4799226" y="4026160"/>
            <a:ext cx="73895" cy="46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85" name="Rectangle 1068"/>
          <p:cNvSpPr>
            <a:spLocks noChangeArrowheads="1"/>
          </p:cNvSpPr>
          <p:nvPr/>
        </p:nvSpPr>
        <p:spPr bwMode="auto">
          <a:xfrm>
            <a:off x="4799226" y="4011382"/>
            <a:ext cx="73895" cy="36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86" name="Rectangle 1069"/>
          <p:cNvSpPr>
            <a:spLocks noChangeArrowheads="1"/>
          </p:cNvSpPr>
          <p:nvPr/>
        </p:nvSpPr>
        <p:spPr bwMode="auto">
          <a:xfrm>
            <a:off x="4799226" y="3998450"/>
            <a:ext cx="73895" cy="36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87" name="Freeform 1070"/>
          <p:cNvSpPr/>
          <p:nvPr/>
        </p:nvSpPr>
        <p:spPr bwMode="auto">
          <a:xfrm>
            <a:off x="4753042" y="3936563"/>
            <a:ext cx="25863" cy="35100"/>
          </a:xfrm>
          <a:custGeom>
            <a:avLst/>
            <a:gdLst>
              <a:gd name="T0" fmla="*/ 28 w 28"/>
              <a:gd name="T1" fmla="*/ 29 h 38"/>
              <a:gd name="T2" fmla="*/ 28 w 28"/>
              <a:gd name="T3" fmla="*/ 38 h 38"/>
              <a:gd name="T4" fmla="*/ 0 w 28"/>
              <a:gd name="T5" fmla="*/ 38 h 38"/>
              <a:gd name="T6" fmla="*/ 0 w 28"/>
              <a:gd name="T7" fmla="*/ 0 h 38"/>
              <a:gd name="T8" fmla="*/ 28 w 28"/>
              <a:gd name="T9" fmla="*/ 0 h 38"/>
              <a:gd name="T10" fmla="*/ 28 w 28"/>
              <a:gd name="T11" fmla="*/ 10 h 38"/>
              <a:gd name="T12" fmla="*/ 12 w 28"/>
              <a:gd name="T13" fmla="*/ 10 h 38"/>
              <a:gd name="T14" fmla="*/ 12 w 28"/>
              <a:gd name="T15" fmla="*/ 15 h 38"/>
              <a:gd name="T16" fmla="*/ 28 w 28"/>
              <a:gd name="T17" fmla="*/ 15 h 38"/>
              <a:gd name="T18" fmla="*/ 28 w 28"/>
              <a:gd name="T19" fmla="*/ 22 h 38"/>
              <a:gd name="T20" fmla="*/ 12 w 28"/>
              <a:gd name="T21" fmla="*/ 22 h 38"/>
              <a:gd name="T22" fmla="*/ 12 w 28"/>
              <a:gd name="T23" fmla="*/ 29 h 38"/>
              <a:gd name="T24" fmla="*/ 28 w 28"/>
              <a:gd name="T25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38">
                <a:moveTo>
                  <a:pt x="28" y="29"/>
                </a:moveTo>
                <a:lnTo>
                  <a:pt x="28" y="38"/>
                </a:lnTo>
                <a:lnTo>
                  <a:pt x="0" y="38"/>
                </a:lnTo>
                <a:lnTo>
                  <a:pt x="0" y="0"/>
                </a:lnTo>
                <a:lnTo>
                  <a:pt x="28" y="0"/>
                </a:lnTo>
                <a:lnTo>
                  <a:pt x="28" y="10"/>
                </a:lnTo>
                <a:lnTo>
                  <a:pt x="12" y="10"/>
                </a:lnTo>
                <a:lnTo>
                  <a:pt x="12" y="15"/>
                </a:lnTo>
                <a:lnTo>
                  <a:pt x="28" y="15"/>
                </a:lnTo>
                <a:lnTo>
                  <a:pt x="28" y="22"/>
                </a:lnTo>
                <a:lnTo>
                  <a:pt x="12" y="22"/>
                </a:lnTo>
                <a:lnTo>
                  <a:pt x="12" y="29"/>
                </a:lnTo>
                <a:lnTo>
                  <a:pt x="28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88" name="Rectangle 1071"/>
          <p:cNvSpPr>
            <a:spLocks noChangeArrowheads="1"/>
          </p:cNvSpPr>
          <p:nvPr/>
        </p:nvSpPr>
        <p:spPr bwMode="auto">
          <a:xfrm>
            <a:off x="4703163" y="4078810"/>
            <a:ext cx="73895" cy="46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89" name="Rectangle 1072"/>
          <p:cNvSpPr>
            <a:spLocks noChangeArrowheads="1"/>
          </p:cNvSpPr>
          <p:nvPr/>
        </p:nvSpPr>
        <p:spPr bwMode="auto">
          <a:xfrm>
            <a:off x="4703163" y="4063107"/>
            <a:ext cx="73895" cy="46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90" name="Rectangle 1073"/>
          <p:cNvSpPr>
            <a:spLocks noChangeArrowheads="1"/>
          </p:cNvSpPr>
          <p:nvPr/>
        </p:nvSpPr>
        <p:spPr bwMode="auto">
          <a:xfrm>
            <a:off x="4703163" y="4048328"/>
            <a:ext cx="73895" cy="46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91" name="Rectangle 1074"/>
          <p:cNvSpPr>
            <a:spLocks noChangeArrowheads="1"/>
          </p:cNvSpPr>
          <p:nvPr/>
        </p:nvSpPr>
        <p:spPr bwMode="auto">
          <a:xfrm>
            <a:off x="4703163" y="3993831"/>
            <a:ext cx="73895" cy="415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92" name="Freeform 1075"/>
          <p:cNvSpPr/>
          <p:nvPr/>
        </p:nvSpPr>
        <p:spPr bwMode="auto">
          <a:xfrm>
            <a:off x="4713324" y="3936563"/>
            <a:ext cx="33253" cy="35100"/>
          </a:xfrm>
          <a:custGeom>
            <a:avLst/>
            <a:gdLst>
              <a:gd name="T0" fmla="*/ 26 w 36"/>
              <a:gd name="T1" fmla="*/ 0 h 38"/>
              <a:gd name="T2" fmla="*/ 36 w 36"/>
              <a:gd name="T3" fmla="*/ 0 h 38"/>
              <a:gd name="T4" fmla="*/ 36 w 36"/>
              <a:gd name="T5" fmla="*/ 38 h 38"/>
              <a:gd name="T6" fmla="*/ 26 w 36"/>
              <a:gd name="T7" fmla="*/ 38 h 38"/>
              <a:gd name="T8" fmla="*/ 15 w 36"/>
              <a:gd name="T9" fmla="*/ 24 h 38"/>
              <a:gd name="T10" fmla="*/ 12 w 36"/>
              <a:gd name="T11" fmla="*/ 24 h 38"/>
              <a:gd name="T12" fmla="*/ 12 w 36"/>
              <a:gd name="T13" fmla="*/ 38 h 38"/>
              <a:gd name="T14" fmla="*/ 0 w 36"/>
              <a:gd name="T15" fmla="*/ 38 h 38"/>
              <a:gd name="T16" fmla="*/ 0 w 36"/>
              <a:gd name="T17" fmla="*/ 0 h 38"/>
              <a:gd name="T18" fmla="*/ 12 w 36"/>
              <a:gd name="T19" fmla="*/ 0 h 38"/>
              <a:gd name="T20" fmla="*/ 24 w 36"/>
              <a:gd name="T21" fmla="*/ 17 h 38"/>
              <a:gd name="T22" fmla="*/ 26 w 36"/>
              <a:gd name="T23" fmla="*/ 17 h 38"/>
              <a:gd name="T24" fmla="*/ 26 w 36"/>
              <a:gd name="T25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38">
                <a:moveTo>
                  <a:pt x="26" y="0"/>
                </a:moveTo>
                <a:lnTo>
                  <a:pt x="36" y="0"/>
                </a:lnTo>
                <a:lnTo>
                  <a:pt x="36" y="38"/>
                </a:lnTo>
                <a:lnTo>
                  <a:pt x="26" y="38"/>
                </a:lnTo>
                <a:lnTo>
                  <a:pt x="15" y="24"/>
                </a:lnTo>
                <a:lnTo>
                  <a:pt x="12" y="24"/>
                </a:lnTo>
                <a:lnTo>
                  <a:pt x="12" y="38"/>
                </a:lnTo>
                <a:lnTo>
                  <a:pt x="0" y="38"/>
                </a:lnTo>
                <a:lnTo>
                  <a:pt x="0" y="0"/>
                </a:lnTo>
                <a:lnTo>
                  <a:pt x="12" y="0"/>
                </a:lnTo>
                <a:lnTo>
                  <a:pt x="24" y="17"/>
                </a:lnTo>
                <a:lnTo>
                  <a:pt x="26" y="17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93" name="Freeform 1076"/>
          <p:cNvSpPr>
            <a:spLocks noEditPoints="1"/>
          </p:cNvSpPr>
          <p:nvPr/>
        </p:nvSpPr>
        <p:spPr bwMode="auto">
          <a:xfrm>
            <a:off x="4676376" y="3921784"/>
            <a:ext cx="222608" cy="189356"/>
          </a:xfrm>
          <a:custGeom>
            <a:avLst/>
            <a:gdLst>
              <a:gd name="T0" fmla="*/ 10 w 102"/>
              <a:gd name="T1" fmla="*/ 4 h 87"/>
              <a:gd name="T2" fmla="*/ 5 w 102"/>
              <a:gd name="T3" fmla="*/ 10 h 87"/>
              <a:gd name="T4" fmla="*/ 5 w 102"/>
              <a:gd name="T5" fmla="*/ 78 h 87"/>
              <a:gd name="T6" fmla="*/ 10 w 102"/>
              <a:gd name="T7" fmla="*/ 83 h 87"/>
              <a:gd name="T8" fmla="*/ 93 w 102"/>
              <a:gd name="T9" fmla="*/ 83 h 87"/>
              <a:gd name="T10" fmla="*/ 98 w 102"/>
              <a:gd name="T11" fmla="*/ 78 h 87"/>
              <a:gd name="T12" fmla="*/ 98 w 102"/>
              <a:gd name="T13" fmla="*/ 10 h 87"/>
              <a:gd name="T14" fmla="*/ 93 w 102"/>
              <a:gd name="T15" fmla="*/ 4 h 87"/>
              <a:gd name="T16" fmla="*/ 10 w 102"/>
              <a:gd name="T17" fmla="*/ 4 h 87"/>
              <a:gd name="T18" fmla="*/ 102 w 102"/>
              <a:gd name="T19" fmla="*/ 6 h 87"/>
              <a:gd name="T20" fmla="*/ 102 w 102"/>
              <a:gd name="T21" fmla="*/ 82 h 87"/>
              <a:gd name="T22" fmla="*/ 97 w 102"/>
              <a:gd name="T23" fmla="*/ 87 h 87"/>
              <a:gd name="T24" fmla="*/ 5 w 102"/>
              <a:gd name="T25" fmla="*/ 87 h 87"/>
              <a:gd name="T26" fmla="*/ 0 w 102"/>
              <a:gd name="T27" fmla="*/ 82 h 87"/>
              <a:gd name="T28" fmla="*/ 0 w 102"/>
              <a:gd name="T29" fmla="*/ 6 h 87"/>
              <a:gd name="T30" fmla="*/ 5 w 102"/>
              <a:gd name="T31" fmla="*/ 0 h 87"/>
              <a:gd name="T32" fmla="*/ 97 w 102"/>
              <a:gd name="T33" fmla="*/ 0 h 87"/>
              <a:gd name="T34" fmla="*/ 102 w 102"/>
              <a:gd name="T35" fmla="*/ 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2" h="87">
                <a:moveTo>
                  <a:pt x="10" y="4"/>
                </a:moveTo>
                <a:cubicBezTo>
                  <a:pt x="7" y="4"/>
                  <a:pt x="5" y="7"/>
                  <a:pt x="5" y="10"/>
                </a:cubicBezTo>
                <a:cubicBezTo>
                  <a:pt x="5" y="78"/>
                  <a:pt x="5" y="78"/>
                  <a:pt x="5" y="78"/>
                </a:cubicBezTo>
                <a:cubicBezTo>
                  <a:pt x="5" y="81"/>
                  <a:pt x="7" y="83"/>
                  <a:pt x="10" y="83"/>
                </a:cubicBezTo>
                <a:cubicBezTo>
                  <a:pt x="93" y="83"/>
                  <a:pt x="93" y="83"/>
                  <a:pt x="93" y="83"/>
                </a:cubicBezTo>
                <a:cubicBezTo>
                  <a:pt x="95" y="83"/>
                  <a:pt x="98" y="81"/>
                  <a:pt x="98" y="78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7"/>
                  <a:pt x="95" y="4"/>
                  <a:pt x="93" y="4"/>
                </a:cubicBezTo>
                <a:lnTo>
                  <a:pt x="10" y="4"/>
                </a:lnTo>
                <a:close/>
                <a:moveTo>
                  <a:pt x="102" y="6"/>
                </a:moveTo>
                <a:cubicBezTo>
                  <a:pt x="102" y="82"/>
                  <a:pt x="102" y="82"/>
                  <a:pt x="102" y="82"/>
                </a:cubicBezTo>
                <a:cubicBezTo>
                  <a:pt x="102" y="85"/>
                  <a:pt x="100" y="87"/>
                  <a:pt x="97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2" y="87"/>
                  <a:pt x="0" y="85"/>
                  <a:pt x="0" y="8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0" y="0"/>
                  <a:pt x="102" y="3"/>
                  <a:pt x="102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94" name="Oval 1077"/>
          <p:cNvSpPr>
            <a:spLocks noChangeArrowheads="1"/>
          </p:cNvSpPr>
          <p:nvPr/>
        </p:nvSpPr>
        <p:spPr bwMode="auto">
          <a:xfrm>
            <a:off x="5045850" y="3336171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95" name="Freeform 1078"/>
          <p:cNvSpPr/>
          <p:nvPr/>
        </p:nvSpPr>
        <p:spPr bwMode="auto">
          <a:xfrm>
            <a:off x="5268456" y="3519982"/>
            <a:ext cx="24016" cy="60963"/>
          </a:xfrm>
          <a:custGeom>
            <a:avLst/>
            <a:gdLst>
              <a:gd name="T0" fmla="*/ 11 w 11"/>
              <a:gd name="T1" fmla="*/ 5 h 28"/>
              <a:gd name="T2" fmla="*/ 11 w 11"/>
              <a:gd name="T3" fmla="*/ 24 h 28"/>
              <a:gd name="T4" fmla="*/ 7 w 11"/>
              <a:gd name="T5" fmla="*/ 28 h 28"/>
              <a:gd name="T6" fmla="*/ 0 w 11"/>
              <a:gd name="T7" fmla="*/ 28 h 28"/>
              <a:gd name="T8" fmla="*/ 0 w 11"/>
              <a:gd name="T9" fmla="*/ 0 h 28"/>
              <a:gd name="T10" fmla="*/ 7 w 11"/>
              <a:gd name="T11" fmla="*/ 0 h 28"/>
              <a:gd name="T12" fmla="*/ 11 w 11"/>
              <a:gd name="T13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5"/>
                </a:moveTo>
                <a:cubicBezTo>
                  <a:pt x="11" y="24"/>
                  <a:pt x="11" y="24"/>
                  <a:pt x="11" y="24"/>
                </a:cubicBezTo>
                <a:cubicBezTo>
                  <a:pt x="11" y="26"/>
                  <a:pt x="9" y="28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96" name="Freeform 1079"/>
          <p:cNvSpPr/>
          <p:nvPr/>
        </p:nvSpPr>
        <p:spPr bwMode="auto">
          <a:xfrm>
            <a:off x="5189944" y="3592029"/>
            <a:ext cx="97910" cy="24016"/>
          </a:xfrm>
          <a:custGeom>
            <a:avLst/>
            <a:gdLst>
              <a:gd name="T0" fmla="*/ 42 w 45"/>
              <a:gd name="T1" fmla="*/ 0 h 11"/>
              <a:gd name="T2" fmla="*/ 45 w 45"/>
              <a:gd name="T3" fmla="*/ 3 h 11"/>
              <a:gd name="T4" fmla="*/ 42 w 45"/>
              <a:gd name="T5" fmla="*/ 6 h 11"/>
              <a:gd name="T6" fmla="*/ 41 w 45"/>
              <a:gd name="T7" fmla="*/ 5 h 11"/>
              <a:gd name="T8" fmla="*/ 22 w 45"/>
              <a:gd name="T9" fmla="*/ 5 h 11"/>
              <a:gd name="T10" fmla="*/ 17 w 45"/>
              <a:gd name="T11" fmla="*/ 11 h 11"/>
              <a:gd name="T12" fmla="*/ 5 w 45"/>
              <a:gd name="T13" fmla="*/ 11 h 11"/>
              <a:gd name="T14" fmla="*/ 0 w 45"/>
              <a:gd name="T15" fmla="*/ 5 h 11"/>
              <a:gd name="T16" fmla="*/ 5 w 45"/>
              <a:gd name="T17" fmla="*/ 0 h 11"/>
              <a:gd name="T18" fmla="*/ 17 w 45"/>
              <a:gd name="T19" fmla="*/ 0 h 11"/>
              <a:gd name="T20" fmla="*/ 21 w 45"/>
              <a:gd name="T21" fmla="*/ 2 h 11"/>
              <a:gd name="T22" fmla="*/ 39 w 45"/>
              <a:gd name="T23" fmla="*/ 2 h 11"/>
              <a:gd name="T24" fmla="*/ 42 w 45"/>
              <a:gd name="T2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" h="11">
                <a:moveTo>
                  <a:pt x="42" y="0"/>
                </a:moveTo>
                <a:cubicBezTo>
                  <a:pt x="43" y="0"/>
                  <a:pt x="45" y="1"/>
                  <a:pt x="45" y="3"/>
                </a:cubicBezTo>
                <a:cubicBezTo>
                  <a:pt x="45" y="4"/>
                  <a:pt x="43" y="6"/>
                  <a:pt x="42" y="6"/>
                </a:cubicBezTo>
                <a:cubicBezTo>
                  <a:pt x="41" y="6"/>
                  <a:pt x="41" y="6"/>
                  <a:pt x="41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8"/>
                  <a:pt x="19" y="11"/>
                  <a:pt x="17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2" y="11"/>
                  <a:pt x="0" y="8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20" y="1"/>
                  <a:pt x="21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1"/>
                  <a:pt x="41" y="0"/>
                  <a:pt x="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97" name="Freeform 1080"/>
          <p:cNvSpPr/>
          <p:nvPr/>
        </p:nvSpPr>
        <p:spPr bwMode="auto">
          <a:xfrm>
            <a:off x="5248136" y="3510746"/>
            <a:ext cx="15703" cy="81284"/>
          </a:xfrm>
          <a:custGeom>
            <a:avLst/>
            <a:gdLst>
              <a:gd name="T0" fmla="*/ 5 w 7"/>
              <a:gd name="T1" fmla="*/ 37 h 37"/>
              <a:gd name="T2" fmla="*/ 0 w 7"/>
              <a:gd name="T3" fmla="*/ 33 h 37"/>
              <a:gd name="T4" fmla="*/ 0 w 7"/>
              <a:gd name="T5" fmla="*/ 4 h 37"/>
              <a:gd name="T6" fmla="*/ 5 w 7"/>
              <a:gd name="T7" fmla="*/ 0 h 37"/>
              <a:gd name="T8" fmla="*/ 6 w 7"/>
              <a:gd name="T9" fmla="*/ 0 h 37"/>
              <a:gd name="T10" fmla="*/ 7 w 7"/>
              <a:gd name="T11" fmla="*/ 0 h 37"/>
              <a:gd name="T12" fmla="*/ 7 w 7"/>
              <a:gd name="T13" fmla="*/ 37 h 37"/>
              <a:gd name="T14" fmla="*/ 6 w 7"/>
              <a:gd name="T15" fmla="*/ 37 h 37"/>
              <a:gd name="T16" fmla="*/ 5 w 7"/>
              <a:gd name="T17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5" y="37"/>
                </a:moveTo>
                <a:cubicBezTo>
                  <a:pt x="2" y="37"/>
                  <a:pt x="0" y="35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5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6" y="37"/>
                </a:cubicBezTo>
                <a:lnTo>
                  <a:pt x="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98" name="Freeform 1081"/>
          <p:cNvSpPr/>
          <p:nvPr/>
        </p:nvSpPr>
        <p:spPr bwMode="auto">
          <a:xfrm>
            <a:off x="5156691" y="3510746"/>
            <a:ext cx="15703" cy="81284"/>
          </a:xfrm>
          <a:custGeom>
            <a:avLst/>
            <a:gdLst>
              <a:gd name="T0" fmla="*/ 7 w 7"/>
              <a:gd name="T1" fmla="*/ 4 h 37"/>
              <a:gd name="T2" fmla="*/ 7 w 7"/>
              <a:gd name="T3" fmla="*/ 33 h 37"/>
              <a:gd name="T4" fmla="*/ 3 w 7"/>
              <a:gd name="T5" fmla="*/ 37 h 37"/>
              <a:gd name="T6" fmla="*/ 1 w 7"/>
              <a:gd name="T7" fmla="*/ 37 h 37"/>
              <a:gd name="T8" fmla="*/ 0 w 7"/>
              <a:gd name="T9" fmla="*/ 37 h 37"/>
              <a:gd name="T10" fmla="*/ 0 w 7"/>
              <a:gd name="T11" fmla="*/ 0 h 37"/>
              <a:gd name="T12" fmla="*/ 1 w 7"/>
              <a:gd name="T13" fmla="*/ 0 h 37"/>
              <a:gd name="T14" fmla="*/ 3 w 7"/>
              <a:gd name="T15" fmla="*/ 0 h 37"/>
              <a:gd name="T16" fmla="*/ 7 w 7"/>
              <a:gd name="T17" fmla="*/ 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7" y="4"/>
                </a:moveTo>
                <a:cubicBezTo>
                  <a:pt x="7" y="33"/>
                  <a:pt x="7" y="33"/>
                  <a:pt x="7" y="33"/>
                </a:cubicBezTo>
                <a:cubicBezTo>
                  <a:pt x="7" y="35"/>
                  <a:pt x="5" y="37"/>
                  <a:pt x="3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5" y="0"/>
                  <a:pt x="7" y="1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99" name="Freeform 1082"/>
          <p:cNvSpPr/>
          <p:nvPr/>
        </p:nvSpPr>
        <p:spPr bwMode="auto">
          <a:xfrm>
            <a:off x="5128057" y="3519982"/>
            <a:ext cx="24016" cy="60963"/>
          </a:xfrm>
          <a:custGeom>
            <a:avLst/>
            <a:gdLst>
              <a:gd name="T0" fmla="*/ 11 w 11"/>
              <a:gd name="T1" fmla="*/ 0 h 28"/>
              <a:gd name="T2" fmla="*/ 11 w 11"/>
              <a:gd name="T3" fmla="*/ 28 h 28"/>
              <a:gd name="T4" fmla="*/ 4 w 11"/>
              <a:gd name="T5" fmla="*/ 28 h 28"/>
              <a:gd name="T6" fmla="*/ 0 w 11"/>
              <a:gd name="T7" fmla="*/ 24 h 28"/>
              <a:gd name="T8" fmla="*/ 0 w 11"/>
              <a:gd name="T9" fmla="*/ 5 h 28"/>
              <a:gd name="T10" fmla="*/ 4 w 11"/>
              <a:gd name="T11" fmla="*/ 0 h 28"/>
              <a:gd name="T12" fmla="*/ 11 w 11"/>
              <a:gd name="T1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0"/>
                </a:moveTo>
                <a:cubicBezTo>
                  <a:pt x="11" y="28"/>
                  <a:pt x="11" y="28"/>
                  <a:pt x="11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8"/>
                  <a:pt x="0" y="26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00" name="Freeform 1083"/>
          <p:cNvSpPr/>
          <p:nvPr/>
        </p:nvSpPr>
        <p:spPr bwMode="auto">
          <a:xfrm>
            <a:off x="5108660" y="3397132"/>
            <a:ext cx="203210" cy="153332"/>
          </a:xfrm>
          <a:custGeom>
            <a:avLst/>
            <a:gdLst>
              <a:gd name="T0" fmla="*/ 87 w 93"/>
              <a:gd name="T1" fmla="*/ 44 h 70"/>
              <a:gd name="T2" fmla="*/ 47 w 93"/>
              <a:gd name="T3" fmla="*/ 6 h 70"/>
              <a:gd name="T4" fmla="*/ 6 w 93"/>
              <a:gd name="T5" fmla="*/ 44 h 70"/>
              <a:gd name="T6" fmla="*/ 6 w 93"/>
              <a:gd name="T7" fmla="*/ 44 h 70"/>
              <a:gd name="T8" fmla="*/ 6 w 93"/>
              <a:gd name="T9" fmla="*/ 44 h 70"/>
              <a:gd name="T10" fmla="*/ 6 w 93"/>
              <a:gd name="T11" fmla="*/ 47 h 70"/>
              <a:gd name="T12" fmla="*/ 6 w 93"/>
              <a:gd name="T13" fmla="*/ 50 h 70"/>
              <a:gd name="T14" fmla="*/ 6 w 93"/>
              <a:gd name="T15" fmla="*/ 70 h 70"/>
              <a:gd name="T16" fmla="*/ 0 w 93"/>
              <a:gd name="T17" fmla="*/ 47 h 70"/>
              <a:gd name="T18" fmla="*/ 47 w 93"/>
              <a:gd name="T19" fmla="*/ 0 h 70"/>
              <a:gd name="T20" fmla="*/ 93 w 93"/>
              <a:gd name="T21" fmla="*/ 47 h 70"/>
              <a:gd name="T22" fmla="*/ 87 w 93"/>
              <a:gd name="T23" fmla="*/ 70 h 70"/>
              <a:gd name="T24" fmla="*/ 87 w 93"/>
              <a:gd name="T25" fmla="*/ 4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70">
                <a:moveTo>
                  <a:pt x="87" y="44"/>
                </a:moveTo>
                <a:cubicBezTo>
                  <a:pt x="85" y="23"/>
                  <a:pt x="68" y="6"/>
                  <a:pt x="47" y="6"/>
                </a:cubicBezTo>
                <a:cubicBezTo>
                  <a:pt x="25" y="6"/>
                  <a:pt x="8" y="23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6" y="46"/>
                  <a:pt x="6" y="47"/>
                </a:cubicBezTo>
                <a:cubicBezTo>
                  <a:pt x="6" y="48"/>
                  <a:pt x="6" y="49"/>
                  <a:pt x="6" y="50"/>
                </a:cubicBezTo>
                <a:cubicBezTo>
                  <a:pt x="6" y="70"/>
                  <a:pt x="6" y="70"/>
                  <a:pt x="6" y="70"/>
                </a:cubicBezTo>
                <a:cubicBezTo>
                  <a:pt x="2" y="63"/>
                  <a:pt x="0" y="56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2" y="0"/>
                  <a:pt x="93" y="21"/>
                  <a:pt x="93" y="47"/>
                </a:cubicBezTo>
                <a:cubicBezTo>
                  <a:pt x="93" y="55"/>
                  <a:pt x="91" y="63"/>
                  <a:pt x="87" y="70"/>
                </a:cubicBezTo>
                <a:cubicBezTo>
                  <a:pt x="87" y="44"/>
                  <a:pt x="87" y="44"/>
                  <a:pt x="87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01" name="Oval 1084"/>
          <p:cNvSpPr>
            <a:spLocks noChangeArrowheads="1"/>
          </p:cNvSpPr>
          <p:nvPr/>
        </p:nvSpPr>
        <p:spPr bwMode="auto">
          <a:xfrm>
            <a:off x="5486445" y="3334323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02" name="Freeform 1085"/>
          <p:cNvSpPr/>
          <p:nvPr/>
        </p:nvSpPr>
        <p:spPr bwMode="auto">
          <a:xfrm>
            <a:off x="5619455" y="3397132"/>
            <a:ext cx="135782" cy="153332"/>
          </a:xfrm>
          <a:custGeom>
            <a:avLst/>
            <a:gdLst>
              <a:gd name="T0" fmla="*/ 6 w 62"/>
              <a:gd name="T1" fmla="*/ 45 h 70"/>
              <a:gd name="T2" fmla="*/ 2 w 62"/>
              <a:gd name="T3" fmla="*/ 43 h 70"/>
              <a:gd name="T4" fmla="*/ 9 w 62"/>
              <a:gd name="T5" fmla="*/ 32 h 70"/>
              <a:gd name="T6" fmla="*/ 9 w 62"/>
              <a:gd name="T7" fmla="*/ 21 h 70"/>
              <a:gd name="T8" fmla="*/ 35 w 62"/>
              <a:gd name="T9" fmla="*/ 0 h 70"/>
              <a:gd name="T10" fmla="*/ 58 w 62"/>
              <a:gd name="T11" fmla="*/ 35 h 70"/>
              <a:gd name="T12" fmla="*/ 51 w 62"/>
              <a:gd name="T13" fmla="*/ 57 h 70"/>
              <a:gd name="T14" fmla="*/ 53 w 62"/>
              <a:gd name="T15" fmla="*/ 62 h 70"/>
              <a:gd name="T16" fmla="*/ 31 w 62"/>
              <a:gd name="T17" fmla="*/ 70 h 70"/>
              <a:gd name="T18" fmla="*/ 31 w 62"/>
              <a:gd name="T19" fmla="*/ 63 h 70"/>
              <a:gd name="T20" fmla="*/ 23 w 62"/>
              <a:gd name="T21" fmla="*/ 63 h 70"/>
              <a:gd name="T22" fmla="*/ 17 w 62"/>
              <a:gd name="T23" fmla="*/ 59 h 70"/>
              <a:gd name="T24" fmla="*/ 15 w 62"/>
              <a:gd name="T25" fmla="*/ 53 h 70"/>
              <a:gd name="T26" fmla="*/ 19 w 62"/>
              <a:gd name="T27" fmla="*/ 50 h 70"/>
              <a:gd name="T28" fmla="*/ 13 w 62"/>
              <a:gd name="T29" fmla="*/ 50 h 70"/>
              <a:gd name="T30" fmla="*/ 11 w 62"/>
              <a:gd name="T31" fmla="*/ 45 h 70"/>
              <a:gd name="T32" fmla="*/ 6 w 62"/>
              <a:gd name="T33" fmla="*/ 4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2" h="70">
                <a:moveTo>
                  <a:pt x="6" y="45"/>
                </a:moveTo>
                <a:cubicBezTo>
                  <a:pt x="0" y="45"/>
                  <a:pt x="2" y="43"/>
                  <a:pt x="2" y="43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11" y="0"/>
                  <a:pt x="35" y="0"/>
                </a:cubicBezTo>
                <a:cubicBezTo>
                  <a:pt x="59" y="0"/>
                  <a:pt x="62" y="24"/>
                  <a:pt x="58" y="35"/>
                </a:cubicBezTo>
                <a:cubicBezTo>
                  <a:pt x="53" y="46"/>
                  <a:pt x="51" y="57"/>
                  <a:pt x="51" y="57"/>
                </a:cubicBezTo>
                <a:cubicBezTo>
                  <a:pt x="53" y="62"/>
                  <a:pt x="53" y="62"/>
                  <a:pt x="53" y="62"/>
                </a:cubicBezTo>
                <a:cubicBezTo>
                  <a:pt x="31" y="70"/>
                  <a:pt x="31" y="70"/>
                  <a:pt x="31" y="70"/>
                </a:cubicBezTo>
                <a:cubicBezTo>
                  <a:pt x="31" y="63"/>
                  <a:pt x="31" y="63"/>
                  <a:pt x="31" y="63"/>
                </a:cubicBezTo>
                <a:cubicBezTo>
                  <a:pt x="31" y="63"/>
                  <a:pt x="27" y="63"/>
                  <a:pt x="23" y="63"/>
                </a:cubicBezTo>
                <a:cubicBezTo>
                  <a:pt x="19" y="63"/>
                  <a:pt x="17" y="61"/>
                  <a:pt x="17" y="59"/>
                </a:cubicBezTo>
                <a:cubicBezTo>
                  <a:pt x="17" y="57"/>
                  <a:pt x="15" y="53"/>
                  <a:pt x="15" y="53"/>
                </a:cubicBezTo>
                <a:cubicBezTo>
                  <a:pt x="19" y="50"/>
                  <a:pt x="19" y="50"/>
                  <a:pt x="19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1" y="45"/>
                  <a:pt x="11" y="45"/>
                  <a:pt x="11" y="45"/>
                </a:cubicBezTo>
                <a:cubicBezTo>
                  <a:pt x="11" y="45"/>
                  <a:pt x="11" y="45"/>
                  <a:pt x="6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03" name="Freeform 1086"/>
          <p:cNvSpPr/>
          <p:nvPr/>
        </p:nvSpPr>
        <p:spPr bwMode="auto">
          <a:xfrm>
            <a:off x="5625922" y="3513517"/>
            <a:ext cx="22169" cy="30482"/>
          </a:xfrm>
          <a:custGeom>
            <a:avLst/>
            <a:gdLst>
              <a:gd name="T0" fmla="*/ 9 w 10"/>
              <a:gd name="T1" fmla="*/ 5 h 14"/>
              <a:gd name="T2" fmla="*/ 7 w 10"/>
              <a:gd name="T3" fmla="*/ 14 h 14"/>
              <a:gd name="T4" fmla="*/ 0 w 10"/>
              <a:gd name="T5" fmla="*/ 0 h 14"/>
              <a:gd name="T6" fmla="*/ 9 w 10"/>
              <a:gd name="T7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4">
                <a:moveTo>
                  <a:pt x="9" y="5"/>
                </a:moveTo>
                <a:cubicBezTo>
                  <a:pt x="10" y="8"/>
                  <a:pt x="9" y="12"/>
                  <a:pt x="7" y="1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04" name="Freeform 1087"/>
          <p:cNvSpPr/>
          <p:nvPr/>
        </p:nvSpPr>
        <p:spPr bwMode="auto">
          <a:xfrm>
            <a:off x="5611143" y="3515364"/>
            <a:ext cx="25863" cy="35100"/>
          </a:xfrm>
          <a:custGeom>
            <a:avLst/>
            <a:gdLst>
              <a:gd name="T0" fmla="*/ 12 w 12"/>
              <a:gd name="T1" fmla="*/ 15 h 16"/>
              <a:gd name="T2" fmla="*/ 4 w 12"/>
              <a:gd name="T3" fmla="*/ 15 h 16"/>
              <a:gd name="T4" fmla="*/ 0 w 12"/>
              <a:gd name="T5" fmla="*/ 7 h 16"/>
              <a:gd name="T6" fmla="*/ 5 w 12"/>
              <a:gd name="T7" fmla="*/ 0 h 16"/>
              <a:gd name="T8" fmla="*/ 5 w 12"/>
              <a:gd name="T9" fmla="*/ 0 h 16"/>
              <a:gd name="T10" fmla="*/ 12 w 12"/>
              <a:gd name="T11" fmla="*/ 15 h 16"/>
              <a:gd name="T12" fmla="*/ 12 w 12"/>
              <a:gd name="T13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6">
                <a:moveTo>
                  <a:pt x="12" y="15"/>
                </a:moveTo>
                <a:cubicBezTo>
                  <a:pt x="9" y="16"/>
                  <a:pt x="6" y="16"/>
                  <a:pt x="4" y="1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05" name="Freeform 1088"/>
          <p:cNvSpPr>
            <a:spLocks noEditPoints="1"/>
          </p:cNvSpPr>
          <p:nvPr/>
        </p:nvSpPr>
        <p:spPr bwMode="auto">
          <a:xfrm>
            <a:off x="5588974" y="3558778"/>
            <a:ext cx="22169" cy="81284"/>
          </a:xfrm>
          <a:custGeom>
            <a:avLst/>
            <a:gdLst>
              <a:gd name="T0" fmla="*/ 0 w 10"/>
              <a:gd name="T1" fmla="*/ 5 h 37"/>
              <a:gd name="T2" fmla="*/ 0 w 10"/>
              <a:gd name="T3" fmla="*/ 0 h 37"/>
              <a:gd name="T4" fmla="*/ 10 w 10"/>
              <a:gd name="T5" fmla="*/ 0 h 37"/>
              <a:gd name="T6" fmla="*/ 10 w 10"/>
              <a:gd name="T7" fmla="*/ 5 h 37"/>
              <a:gd name="T8" fmla="*/ 9 w 10"/>
              <a:gd name="T9" fmla="*/ 5 h 37"/>
              <a:gd name="T10" fmla="*/ 9 w 10"/>
              <a:gd name="T11" fmla="*/ 37 h 37"/>
              <a:gd name="T12" fmla="*/ 6 w 10"/>
              <a:gd name="T13" fmla="*/ 37 h 37"/>
              <a:gd name="T14" fmla="*/ 6 w 10"/>
              <a:gd name="T15" fmla="*/ 5 h 37"/>
              <a:gd name="T16" fmla="*/ 0 w 10"/>
              <a:gd name="T17" fmla="*/ 5 h 37"/>
              <a:gd name="T18" fmla="*/ 5 w 10"/>
              <a:gd name="T19" fmla="*/ 1 h 37"/>
              <a:gd name="T20" fmla="*/ 4 w 10"/>
              <a:gd name="T21" fmla="*/ 2 h 37"/>
              <a:gd name="T22" fmla="*/ 5 w 10"/>
              <a:gd name="T23" fmla="*/ 4 h 37"/>
              <a:gd name="T24" fmla="*/ 6 w 10"/>
              <a:gd name="T25" fmla="*/ 2 h 37"/>
              <a:gd name="T26" fmla="*/ 5 w 10"/>
              <a:gd name="T27" fmla="*/ 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" h="37">
                <a:moveTo>
                  <a:pt x="0" y="5"/>
                </a:move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5"/>
                  <a:pt x="9" y="5"/>
                  <a:pt x="9" y="5"/>
                </a:cubicBezTo>
                <a:cubicBezTo>
                  <a:pt x="9" y="37"/>
                  <a:pt x="9" y="37"/>
                  <a:pt x="9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5"/>
                  <a:pt x="6" y="5"/>
                  <a:pt x="6" y="5"/>
                </a:cubicBezTo>
                <a:lnTo>
                  <a:pt x="0" y="5"/>
                </a:lnTo>
                <a:close/>
                <a:moveTo>
                  <a:pt x="5" y="1"/>
                </a:moveTo>
                <a:cubicBezTo>
                  <a:pt x="4" y="1"/>
                  <a:pt x="4" y="2"/>
                  <a:pt x="4" y="2"/>
                </a:cubicBezTo>
                <a:cubicBezTo>
                  <a:pt x="4" y="3"/>
                  <a:pt x="4" y="4"/>
                  <a:pt x="5" y="4"/>
                </a:cubicBezTo>
                <a:cubicBezTo>
                  <a:pt x="6" y="4"/>
                  <a:pt x="6" y="3"/>
                  <a:pt x="6" y="2"/>
                </a:cubicBezTo>
                <a:cubicBezTo>
                  <a:pt x="6" y="2"/>
                  <a:pt x="6" y="1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06" name="Freeform 1089"/>
          <p:cNvSpPr/>
          <p:nvPr/>
        </p:nvSpPr>
        <p:spPr bwMode="auto">
          <a:xfrm>
            <a:off x="5550180" y="3531066"/>
            <a:ext cx="67429" cy="43413"/>
          </a:xfrm>
          <a:custGeom>
            <a:avLst/>
            <a:gdLst>
              <a:gd name="T0" fmla="*/ 0 w 73"/>
              <a:gd name="T1" fmla="*/ 35 h 47"/>
              <a:gd name="T2" fmla="*/ 63 w 73"/>
              <a:gd name="T3" fmla="*/ 0 h 47"/>
              <a:gd name="T4" fmla="*/ 73 w 73"/>
              <a:gd name="T5" fmla="*/ 19 h 47"/>
              <a:gd name="T6" fmla="*/ 59 w 73"/>
              <a:gd name="T7" fmla="*/ 23 h 47"/>
              <a:gd name="T8" fmla="*/ 37 w 73"/>
              <a:gd name="T9" fmla="*/ 23 h 47"/>
              <a:gd name="T10" fmla="*/ 37 w 73"/>
              <a:gd name="T11" fmla="*/ 35 h 47"/>
              <a:gd name="T12" fmla="*/ 7 w 73"/>
              <a:gd name="T13" fmla="*/ 47 h 47"/>
              <a:gd name="T14" fmla="*/ 0 w 73"/>
              <a:gd name="T15" fmla="*/ 3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47">
                <a:moveTo>
                  <a:pt x="0" y="35"/>
                </a:moveTo>
                <a:lnTo>
                  <a:pt x="63" y="0"/>
                </a:lnTo>
                <a:lnTo>
                  <a:pt x="73" y="19"/>
                </a:lnTo>
                <a:lnTo>
                  <a:pt x="59" y="23"/>
                </a:lnTo>
                <a:lnTo>
                  <a:pt x="37" y="23"/>
                </a:lnTo>
                <a:lnTo>
                  <a:pt x="37" y="35"/>
                </a:lnTo>
                <a:lnTo>
                  <a:pt x="7" y="47"/>
                </a:lnTo>
                <a:lnTo>
                  <a:pt x="0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07" name="Oval 1090"/>
          <p:cNvSpPr>
            <a:spLocks noChangeArrowheads="1"/>
          </p:cNvSpPr>
          <p:nvPr/>
        </p:nvSpPr>
        <p:spPr bwMode="auto">
          <a:xfrm>
            <a:off x="5049544" y="3858050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08" name="Freeform 1091"/>
          <p:cNvSpPr/>
          <p:nvPr/>
        </p:nvSpPr>
        <p:spPr bwMode="auto">
          <a:xfrm>
            <a:off x="5119744" y="3982747"/>
            <a:ext cx="168110" cy="169958"/>
          </a:xfrm>
          <a:custGeom>
            <a:avLst/>
            <a:gdLst>
              <a:gd name="T0" fmla="*/ 37 w 77"/>
              <a:gd name="T1" fmla="*/ 41 h 78"/>
              <a:gd name="T2" fmla="*/ 51 w 77"/>
              <a:gd name="T3" fmla="*/ 48 h 78"/>
              <a:gd name="T4" fmla="*/ 55 w 77"/>
              <a:gd name="T5" fmla="*/ 44 h 78"/>
              <a:gd name="T6" fmla="*/ 63 w 77"/>
              <a:gd name="T7" fmla="*/ 41 h 78"/>
              <a:gd name="T8" fmla="*/ 77 w 77"/>
              <a:gd name="T9" fmla="*/ 55 h 78"/>
              <a:gd name="T10" fmla="*/ 70 w 77"/>
              <a:gd name="T11" fmla="*/ 68 h 78"/>
              <a:gd name="T12" fmla="*/ 52 w 77"/>
              <a:gd name="T13" fmla="*/ 71 h 78"/>
              <a:gd name="T14" fmla="*/ 27 w 77"/>
              <a:gd name="T15" fmla="*/ 51 h 78"/>
              <a:gd name="T16" fmla="*/ 25 w 77"/>
              <a:gd name="T17" fmla="*/ 50 h 78"/>
              <a:gd name="T18" fmla="*/ 7 w 77"/>
              <a:gd name="T19" fmla="*/ 24 h 78"/>
              <a:gd name="T20" fmla="*/ 10 w 77"/>
              <a:gd name="T21" fmla="*/ 6 h 78"/>
              <a:gd name="T22" fmla="*/ 22 w 77"/>
              <a:gd name="T23" fmla="*/ 0 h 78"/>
              <a:gd name="T24" fmla="*/ 36 w 77"/>
              <a:gd name="T25" fmla="*/ 14 h 78"/>
              <a:gd name="T26" fmla="*/ 33 w 77"/>
              <a:gd name="T27" fmla="*/ 21 h 78"/>
              <a:gd name="T28" fmla="*/ 29 w 77"/>
              <a:gd name="T29" fmla="*/ 26 h 78"/>
              <a:gd name="T30" fmla="*/ 36 w 77"/>
              <a:gd name="T31" fmla="*/ 39 h 78"/>
              <a:gd name="T32" fmla="*/ 37 w 77"/>
              <a:gd name="T33" fmla="*/ 4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" h="78">
                <a:moveTo>
                  <a:pt x="37" y="41"/>
                </a:moveTo>
                <a:cubicBezTo>
                  <a:pt x="47" y="51"/>
                  <a:pt x="51" y="48"/>
                  <a:pt x="51" y="48"/>
                </a:cubicBezTo>
                <a:cubicBezTo>
                  <a:pt x="51" y="48"/>
                  <a:pt x="51" y="48"/>
                  <a:pt x="55" y="44"/>
                </a:cubicBezTo>
                <a:cubicBezTo>
                  <a:pt x="60" y="39"/>
                  <a:pt x="63" y="41"/>
                  <a:pt x="63" y="41"/>
                </a:cubicBezTo>
                <a:cubicBezTo>
                  <a:pt x="77" y="55"/>
                  <a:pt x="77" y="55"/>
                  <a:pt x="77" y="55"/>
                </a:cubicBezTo>
                <a:cubicBezTo>
                  <a:pt x="70" y="68"/>
                  <a:pt x="70" y="68"/>
                  <a:pt x="70" y="68"/>
                </a:cubicBezTo>
                <a:cubicBezTo>
                  <a:pt x="70" y="68"/>
                  <a:pt x="65" y="78"/>
                  <a:pt x="52" y="71"/>
                </a:cubicBezTo>
                <a:cubicBezTo>
                  <a:pt x="39" y="63"/>
                  <a:pt x="37" y="62"/>
                  <a:pt x="27" y="51"/>
                </a:cubicBezTo>
                <a:cubicBezTo>
                  <a:pt x="25" y="50"/>
                  <a:pt x="25" y="50"/>
                  <a:pt x="25" y="50"/>
                </a:cubicBezTo>
                <a:cubicBezTo>
                  <a:pt x="15" y="39"/>
                  <a:pt x="14" y="37"/>
                  <a:pt x="7" y="24"/>
                </a:cubicBezTo>
                <a:cubicBezTo>
                  <a:pt x="0" y="11"/>
                  <a:pt x="10" y="6"/>
                  <a:pt x="10" y="6"/>
                </a:cubicBezTo>
                <a:cubicBezTo>
                  <a:pt x="22" y="0"/>
                  <a:pt x="22" y="0"/>
                  <a:pt x="22" y="0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8" y="16"/>
                  <a:pt x="33" y="21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6" y="29"/>
                  <a:pt x="36" y="39"/>
                </a:cubicBezTo>
                <a:lnTo>
                  <a:pt x="37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09" name="Freeform 1092"/>
          <p:cNvSpPr/>
          <p:nvPr/>
        </p:nvSpPr>
        <p:spPr bwMode="auto">
          <a:xfrm>
            <a:off x="5169623" y="3906082"/>
            <a:ext cx="120079" cy="113613"/>
          </a:xfrm>
          <a:custGeom>
            <a:avLst/>
            <a:gdLst>
              <a:gd name="T0" fmla="*/ 55 w 55"/>
              <a:gd name="T1" fmla="*/ 52 h 52"/>
              <a:gd name="T2" fmla="*/ 46 w 55"/>
              <a:gd name="T3" fmla="*/ 52 h 52"/>
              <a:gd name="T4" fmla="*/ 0 w 55"/>
              <a:gd name="T5" fmla="*/ 10 h 52"/>
              <a:gd name="T6" fmla="*/ 0 w 55"/>
              <a:gd name="T7" fmla="*/ 1 h 52"/>
              <a:gd name="T8" fmla="*/ 55 w 55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5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5" y="28"/>
                  <a:pt x="25" y="9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29" y="0"/>
                  <a:pt x="53" y="23"/>
                  <a:pt x="5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10" name="Freeform 1093"/>
          <p:cNvSpPr/>
          <p:nvPr/>
        </p:nvSpPr>
        <p:spPr bwMode="auto">
          <a:xfrm>
            <a:off x="5169623" y="3947647"/>
            <a:ext cx="78513" cy="74819"/>
          </a:xfrm>
          <a:custGeom>
            <a:avLst/>
            <a:gdLst>
              <a:gd name="T0" fmla="*/ 36 w 36"/>
              <a:gd name="T1" fmla="*/ 34 h 34"/>
              <a:gd name="T2" fmla="*/ 36 w 36"/>
              <a:gd name="T3" fmla="*/ 34 h 34"/>
              <a:gd name="T4" fmla="*/ 29 w 36"/>
              <a:gd name="T5" fmla="*/ 34 h 34"/>
              <a:gd name="T6" fmla="*/ 29 w 36"/>
              <a:gd name="T7" fmla="*/ 34 h 34"/>
              <a:gd name="T8" fmla="*/ 1 w 36"/>
              <a:gd name="T9" fmla="*/ 8 h 34"/>
              <a:gd name="T10" fmla="*/ 0 w 36"/>
              <a:gd name="T11" fmla="*/ 8 h 34"/>
              <a:gd name="T12" fmla="*/ 0 w 36"/>
              <a:gd name="T13" fmla="*/ 1 h 34"/>
              <a:gd name="T14" fmla="*/ 1 w 36"/>
              <a:gd name="T15" fmla="*/ 1 h 34"/>
              <a:gd name="T16" fmla="*/ 36 w 36"/>
              <a:gd name="T1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34">
                <a:moveTo>
                  <a:pt x="36" y="34"/>
                </a:moveTo>
                <a:cubicBezTo>
                  <a:pt x="36" y="34"/>
                  <a:pt x="36" y="34"/>
                  <a:pt x="36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8" y="19"/>
                  <a:pt x="16" y="7"/>
                  <a:pt x="1" y="8"/>
                </a:cubicBezTo>
                <a:cubicBezTo>
                  <a:pt x="1" y="8"/>
                  <a:pt x="0" y="8"/>
                  <a:pt x="0" y="8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1" y="1"/>
                </a:cubicBezTo>
                <a:cubicBezTo>
                  <a:pt x="20" y="0"/>
                  <a:pt x="35" y="15"/>
                  <a:pt x="3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11" name="Oval 1094"/>
          <p:cNvSpPr>
            <a:spLocks noChangeArrowheads="1"/>
          </p:cNvSpPr>
          <p:nvPr/>
        </p:nvSpPr>
        <p:spPr bwMode="auto">
          <a:xfrm>
            <a:off x="5486445" y="3854355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12" name="Freeform 1095"/>
          <p:cNvSpPr/>
          <p:nvPr/>
        </p:nvSpPr>
        <p:spPr bwMode="auto">
          <a:xfrm>
            <a:off x="5574196" y="3930097"/>
            <a:ext cx="97910" cy="196745"/>
          </a:xfrm>
          <a:custGeom>
            <a:avLst/>
            <a:gdLst>
              <a:gd name="T0" fmla="*/ 19 w 45"/>
              <a:gd name="T1" fmla="*/ 45 h 90"/>
              <a:gd name="T2" fmla="*/ 26 w 45"/>
              <a:gd name="T3" fmla="*/ 58 h 90"/>
              <a:gd name="T4" fmla="*/ 33 w 45"/>
              <a:gd name="T5" fmla="*/ 56 h 90"/>
              <a:gd name="T6" fmla="*/ 40 w 45"/>
              <a:gd name="T7" fmla="*/ 58 h 90"/>
              <a:gd name="T8" fmla="*/ 45 w 45"/>
              <a:gd name="T9" fmla="*/ 76 h 90"/>
              <a:gd name="T10" fmla="*/ 34 w 45"/>
              <a:gd name="T11" fmla="*/ 84 h 90"/>
              <a:gd name="T12" fmla="*/ 17 w 45"/>
              <a:gd name="T13" fmla="*/ 78 h 90"/>
              <a:gd name="T14" fmla="*/ 4 w 45"/>
              <a:gd name="T15" fmla="*/ 49 h 90"/>
              <a:gd name="T16" fmla="*/ 4 w 45"/>
              <a:gd name="T17" fmla="*/ 47 h 90"/>
              <a:gd name="T18" fmla="*/ 0 w 45"/>
              <a:gd name="T19" fmla="*/ 15 h 90"/>
              <a:gd name="T20" fmla="*/ 12 w 45"/>
              <a:gd name="T21" fmla="*/ 1 h 90"/>
              <a:gd name="T22" fmla="*/ 26 w 45"/>
              <a:gd name="T23" fmla="*/ 2 h 90"/>
              <a:gd name="T24" fmla="*/ 31 w 45"/>
              <a:gd name="T25" fmla="*/ 21 h 90"/>
              <a:gd name="T26" fmla="*/ 25 w 45"/>
              <a:gd name="T27" fmla="*/ 26 h 90"/>
              <a:gd name="T28" fmla="*/ 18 w 45"/>
              <a:gd name="T29" fmla="*/ 28 h 90"/>
              <a:gd name="T30" fmla="*/ 18 w 45"/>
              <a:gd name="T31" fmla="*/ 43 h 90"/>
              <a:gd name="T32" fmla="*/ 19 w 45"/>
              <a:gd name="T33" fmla="*/ 4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" h="90">
                <a:moveTo>
                  <a:pt x="19" y="45"/>
                </a:moveTo>
                <a:cubicBezTo>
                  <a:pt x="22" y="59"/>
                  <a:pt x="26" y="58"/>
                  <a:pt x="26" y="58"/>
                </a:cubicBezTo>
                <a:cubicBezTo>
                  <a:pt x="26" y="58"/>
                  <a:pt x="26" y="58"/>
                  <a:pt x="33" y="56"/>
                </a:cubicBezTo>
                <a:cubicBezTo>
                  <a:pt x="39" y="54"/>
                  <a:pt x="40" y="58"/>
                  <a:pt x="40" y="58"/>
                </a:cubicBezTo>
                <a:cubicBezTo>
                  <a:pt x="45" y="76"/>
                  <a:pt x="45" y="76"/>
                  <a:pt x="45" y="76"/>
                </a:cubicBezTo>
                <a:cubicBezTo>
                  <a:pt x="34" y="84"/>
                  <a:pt x="34" y="84"/>
                  <a:pt x="34" y="84"/>
                </a:cubicBezTo>
                <a:cubicBezTo>
                  <a:pt x="34" y="84"/>
                  <a:pt x="24" y="90"/>
                  <a:pt x="17" y="78"/>
                </a:cubicBezTo>
                <a:cubicBezTo>
                  <a:pt x="9" y="65"/>
                  <a:pt x="8" y="63"/>
                  <a:pt x="4" y="49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3"/>
                  <a:pt x="0" y="30"/>
                  <a:pt x="0" y="15"/>
                </a:cubicBezTo>
                <a:cubicBezTo>
                  <a:pt x="0" y="0"/>
                  <a:pt x="12" y="1"/>
                  <a:pt x="12" y="1"/>
                </a:cubicBezTo>
                <a:cubicBezTo>
                  <a:pt x="26" y="2"/>
                  <a:pt x="26" y="2"/>
                  <a:pt x="26" y="2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4"/>
                  <a:pt x="25" y="26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4" y="29"/>
                  <a:pt x="18" y="43"/>
                </a:cubicBezTo>
                <a:lnTo>
                  <a:pt x="1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13" name="Freeform 1096"/>
          <p:cNvSpPr/>
          <p:nvPr/>
        </p:nvSpPr>
        <p:spPr bwMode="auto">
          <a:xfrm>
            <a:off x="5635159" y="3984595"/>
            <a:ext cx="91445" cy="59116"/>
          </a:xfrm>
          <a:custGeom>
            <a:avLst/>
            <a:gdLst>
              <a:gd name="T0" fmla="*/ 99 w 99"/>
              <a:gd name="T1" fmla="*/ 31 h 64"/>
              <a:gd name="T2" fmla="*/ 61 w 99"/>
              <a:gd name="T3" fmla="*/ 0 h 64"/>
              <a:gd name="T4" fmla="*/ 61 w 99"/>
              <a:gd name="T5" fmla="*/ 24 h 64"/>
              <a:gd name="T6" fmla="*/ 0 w 99"/>
              <a:gd name="T7" fmla="*/ 24 h 64"/>
              <a:gd name="T8" fmla="*/ 0 w 99"/>
              <a:gd name="T9" fmla="*/ 45 h 64"/>
              <a:gd name="T10" fmla="*/ 61 w 99"/>
              <a:gd name="T11" fmla="*/ 45 h 64"/>
              <a:gd name="T12" fmla="*/ 61 w 99"/>
              <a:gd name="T13" fmla="*/ 64 h 64"/>
              <a:gd name="T14" fmla="*/ 99 w 99"/>
              <a:gd name="T15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99" y="31"/>
                </a:moveTo>
                <a:lnTo>
                  <a:pt x="61" y="0"/>
                </a:lnTo>
                <a:lnTo>
                  <a:pt x="61" y="24"/>
                </a:lnTo>
                <a:lnTo>
                  <a:pt x="0" y="24"/>
                </a:lnTo>
                <a:lnTo>
                  <a:pt x="0" y="45"/>
                </a:lnTo>
                <a:lnTo>
                  <a:pt x="61" y="45"/>
                </a:lnTo>
                <a:lnTo>
                  <a:pt x="61" y="64"/>
                </a:lnTo>
                <a:lnTo>
                  <a:pt x="99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14" name="Oval 1097"/>
          <p:cNvSpPr>
            <a:spLocks noChangeArrowheads="1"/>
          </p:cNvSpPr>
          <p:nvPr/>
        </p:nvSpPr>
        <p:spPr bwMode="auto">
          <a:xfrm>
            <a:off x="5903950" y="3856203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15" name="Freeform 1098"/>
          <p:cNvSpPr/>
          <p:nvPr/>
        </p:nvSpPr>
        <p:spPr bwMode="auto">
          <a:xfrm>
            <a:off x="5990776" y="3934717"/>
            <a:ext cx="100682" cy="196745"/>
          </a:xfrm>
          <a:custGeom>
            <a:avLst/>
            <a:gdLst>
              <a:gd name="T0" fmla="*/ 19 w 46"/>
              <a:gd name="T1" fmla="*/ 44 h 90"/>
              <a:gd name="T2" fmla="*/ 27 w 46"/>
              <a:gd name="T3" fmla="*/ 57 h 90"/>
              <a:gd name="T4" fmla="*/ 33 w 46"/>
              <a:gd name="T5" fmla="*/ 55 h 90"/>
              <a:gd name="T6" fmla="*/ 41 w 46"/>
              <a:gd name="T7" fmla="*/ 57 h 90"/>
              <a:gd name="T8" fmla="*/ 46 w 46"/>
              <a:gd name="T9" fmla="*/ 76 h 90"/>
              <a:gd name="T10" fmla="*/ 34 w 46"/>
              <a:gd name="T11" fmla="*/ 83 h 90"/>
              <a:gd name="T12" fmla="*/ 17 w 46"/>
              <a:gd name="T13" fmla="*/ 77 h 90"/>
              <a:gd name="T14" fmla="*/ 5 w 46"/>
              <a:gd name="T15" fmla="*/ 48 h 90"/>
              <a:gd name="T16" fmla="*/ 4 w 46"/>
              <a:gd name="T17" fmla="*/ 46 h 90"/>
              <a:gd name="T18" fmla="*/ 1 w 46"/>
              <a:gd name="T19" fmla="*/ 14 h 90"/>
              <a:gd name="T20" fmla="*/ 12 w 46"/>
              <a:gd name="T21" fmla="*/ 0 h 90"/>
              <a:gd name="T22" fmla="*/ 26 w 46"/>
              <a:gd name="T23" fmla="*/ 1 h 90"/>
              <a:gd name="T24" fmla="*/ 31 w 46"/>
              <a:gd name="T25" fmla="*/ 20 h 90"/>
              <a:gd name="T26" fmla="*/ 25 w 46"/>
              <a:gd name="T27" fmla="*/ 25 h 90"/>
              <a:gd name="T28" fmla="*/ 19 w 46"/>
              <a:gd name="T29" fmla="*/ 27 h 90"/>
              <a:gd name="T30" fmla="*/ 18 w 46"/>
              <a:gd name="T31" fmla="*/ 42 h 90"/>
              <a:gd name="T32" fmla="*/ 19 w 46"/>
              <a:gd name="T33" fmla="*/ 4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" h="90">
                <a:moveTo>
                  <a:pt x="19" y="44"/>
                </a:moveTo>
                <a:cubicBezTo>
                  <a:pt x="23" y="58"/>
                  <a:pt x="27" y="57"/>
                  <a:pt x="27" y="57"/>
                </a:cubicBezTo>
                <a:cubicBezTo>
                  <a:pt x="27" y="57"/>
                  <a:pt x="27" y="57"/>
                  <a:pt x="33" y="55"/>
                </a:cubicBezTo>
                <a:cubicBezTo>
                  <a:pt x="40" y="54"/>
                  <a:pt x="41" y="57"/>
                  <a:pt x="41" y="57"/>
                </a:cubicBezTo>
                <a:cubicBezTo>
                  <a:pt x="46" y="76"/>
                  <a:pt x="46" y="76"/>
                  <a:pt x="46" y="76"/>
                </a:cubicBezTo>
                <a:cubicBezTo>
                  <a:pt x="34" y="83"/>
                  <a:pt x="34" y="83"/>
                  <a:pt x="34" y="83"/>
                </a:cubicBezTo>
                <a:cubicBezTo>
                  <a:pt x="34" y="83"/>
                  <a:pt x="25" y="90"/>
                  <a:pt x="17" y="77"/>
                </a:cubicBezTo>
                <a:cubicBezTo>
                  <a:pt x="10" y="64"/>
                  <a:pt x="8" y="62"/>
                  <a:pt x="5" y="48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32"/>
                  <a:pt x="0" y="29"/>
                  <a:pt x="1" y="14"/>
                </a:cubicBezTo>
                <a:cubicBezTo>
                  <a:pt x="1" y="0"/>
                  <a:pt x="12" y="0"/>
                  <a:pt x="12" y="0"/>
                </a:cubicBezTo>
                <a:cubicBezTo>
                  <a:pt x="26" y="1"/>
                  <a:pt x="26" y="1"/>
                  <a:pt x="26" y="1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2" y="23"/>
                  <a:pt x="25" y="25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5" y="28"/>
                  <a:pt x="18" y="42"/>
                </a:cubicBezTo>
                <a:lnTo>
                  <a:pt x="1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16" name="Freeform 1099"/>
          <p:cNvSpPr/>
          <p:nvPr/>
        </p:nvSpPr>
        <p:spPr bwMode="auto">
          <a:xfrm>
            <a:off x="6054510" y="3987366"/>
            <a:ext cx="91445" cy="59116"/>
          </a:xfrm>
          <a:custGeom>
            <a:avLst/>
            <a:gdLst>
              <a:gd name="T0" fmla="*/ 0 w 99"/>
              <a:gd name="T1" fmla="*/ 33 h 64"/>
              <a:gd name="T2" fmla="*/ 38 w 99"/>
              <a:gd name="T3" fmla="*/ 0 h 64"/>
              <a:gd name="T4" fmla="*/ 38 w 99"/>
              <a:gd name="T5" fmla="*/ 23 h 64"/>
              <a:gd name="T6" fmla="*/ 99 w 99"/>
              <a:gd name="T7" fmla="*/ 23 h 64"/>
              <a:gd name="T8" fmla="*/ 99 w 99"/>
              <a:gd name="T9" fmla="*/ 45 h 64"/>
              <a:gd name="T10" fmla="*/ 38 w 99"/>
              <a:gd name="T11" fmla="*/ 45 h 64"/>
              <a:gd name="T12" fmla="*/ 38 w 99"/>
              <a:gd name="T13" fmla="*/ 64 h 64"/>
              <a:gd name="T14" fmla="*/ 0 w 99"/>
              <a:gd name="T1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0" y="33"/>
                </a:moveTo>
                <a:lnTo>
                  <a:pt x="38" y="0"/>
                </a:lnTo>
                <a:lnTo>
                  <a:pt x="38" y="23"/>
                </a:lnTo>
                <a:lnTo>
                  <a:pt x="99" y="23"/>
                </a:lnTo>
                <a:lnTo>
                  <a:pt x="99" y="45"/>
                </a:lnTo>
                <a:lnTo>
                  <a:pt x="38" y="45"/>
                </a:lnTo>
                <a:lnTo>
                  <a:pt x="38" y="64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17" name="Oval 1100"/>
          <p:cNvSpPr>
            <a:spLocks noChangeArrowheads="1"/>
          </p:cNvSpPr>
          <p:nvPr/>
        </p:nvSpPr>
        <p:spPr bwMode="auto">
          <a:xfrm>
            <a:off x="5912263" y="3336171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18" name="Freeform 1101"/>
          <p:cNvSpPr/>
          <p:nvPr/>
        </p:nvSpPr>
        <p:spPr bwMode="auto">
          <a:xfrm>
            <a:off x="6182902" y="3519982"/>
            <a:ext cx="30482" cy="32330"/>
          </a:xfrm>
          <a:custGeom>
            <a:avLst/>
            <a:gdLst>
              <a:gd name="T0" fmla="*/ 29 w 33"/>
              <a:gd name="T1" fmla="*/ 0 h 35"/>
              <a:gd name="T2" fmla="*/ 33 w 33"/>
              <a:gd name="T3" fmla="*/ 2 h 35"/>
              <a:gd name="T4" fmla="*/ 5 w 33"/>
              <a:gd name="T5" fmla="*/ 35 h 35"/>
              <a:gd name="T6" fmla="*/ 0 w 33"/>
              <a:gd name="T7" fmla="*/ 31 h 35"/>
              <a:gd name="T8" fmla="*/ 29 w 33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5">
                <a:moveTo>
                  <a:pt x="29" y="0"/>
                </a:moveTo>
                <a:lnTo>
                  <a:pt x="33" y="2"/>
                </a:lnTo>
                <a:lnTo>
                  <a:pt x="5" y="35"/>
                </a:lnTo>
                <a:lnTo>
                  <a:pt x="0" y="31"/>
                </a:ln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19" name="Freeform 1102"/>
          <p:cNvSpPr/>
          <p:nvPr/>
        </p:nvSpPr>
        <p:spPr bwMode="auto">
          <a:xfrm>
            <a:off x="6115474" y="3467333"/>
            <a:ext cx="89597" cy="76666"/>
          </a:xfrm>
          <a:custGeom>
            <a:avLst/>
            <a:gdLst>
              <a:gd name="T0" fmla="*/ 15 w 41"/>
              <a:gd name="T1" fmla="*/ 27 h 35"/>
              <a:gd name="T2" fmla="*/ 10 w 41"/>
              <a:gd name="T3" fmla="*/ 23 h 35"/>
              <a:gd name="T4" fmla="*/ 12 w 41"/>
              <a:gd name="T5" fmla="*/ 19 h 35"/>
              <a:gd name="T6" fmla="*/ 2 w 41"/>
              <a:gd name="T7" fmla="*/ 10 h 35"/>
              <a:gd name="T8" fmla="*/ 2 w 41"/>
              <a:gd name="T9" fmla="*/ 6 h 35"/>
              <a:gd name="T10" fmla="*/ 6 w 41"/>
              <a:gd name="T11" fmla="*/ 5 h 35"/>
              <a:gd name="T12" fmla="*/ 16 w 41"/>
              <a:gd name="T13" fmla="*/ 14 h 35"/>
              <a:gd name="T14" fmla="*/ 32 w 41"/>
              <a:gd name="T15" fmla="*/ 7 h 35"/>
              <a:gd name="T16" fmla="*/ 41 w 41"/>
              <a:gd name="T17" fmla="*/ 23 h 35"/>
              <a:gd name="T18" fmla="*/ 31 w 41"/>
              <a:gd name="T19" fmla="*/ 35 h 35"/>
              <a:gd name="T20" fmla="*/ 15 w 41"/>
              <a:gd name="T21" fmla="*/ 2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5">
                <a:moveTo>
                  <a:pt x="15" y="27"/>
                </a:moveTo>
                <a:cubicBezTo>
                  <a:pt x="10" y="23"/>
                  <a:pt x="10" y="23"/>
                  <a:pt x="10" y="23"/>
                </a:cubicBezTo>
                <a:cubicBezTo>
                  <a:pt x="12" y="19"/>
                  <a:pt x="12" y="19"/>
                  <a:pt x="12" y="19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9"/>
                  <a:pt x="0" y="7"/>
                  <a:pt x="2" y="6"/>
                </a:cubicBezTo>
                <a:cubicBezTo>
                  <a:pt x="3" y="4"/>
                  <a:pt x="5" y="4"/>
                  <a:pt x="6" y="5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26" y="0"/>
                  <a:pt x="32" y="7"/>
                </a:cubicBezTo>
                <a:cubicBezTo>
                  <a:pt x="38" y="13"/>
                  <a:pt x="41" y="23"/>
                  <a:pt x="41" y="23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20" y="31"/>
                  <a:pt x="15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20" name="Freeform 1103"/>
          <p:cNvSpPr>
            <a:spLocks noEditPoints="1"/>
          </p:cNvSpPr>
          <p:nvPr/>
        </p:nvSpPr>
        <p:spPr bwMode="auto">
          <a:xfrm>
            <a:off x="6006479" y="3410988"/>
            <a:ext cx="128392" cy="195821"/>
          </a:xfrm>
          <a:custGeom>
            <a:avLst/>
            <a:gdLst>
              <a:gd name="T0" fmla="*/ 37 w 59"/>
              <a:gd name="T1" fmla="*/ 78 h 90"/>
              <a:gd name="T2" fmla="*/ 30 w 59"/>
              <a:gd name="T3" fmla="*/ 70 h 90"/>
              <a:gd name="T4" fmla="*/ 22 w 59"/>
              <a:gd name="T5" fmla="*/ 78 h 90"/>
              <a:gd name="T6" fmla="*/ 30 w 59"/>
              <a:gd name="T7" fmla="*/ 86 h 90"/>
              <a:gd name="T8" fmla="*/ 37 w 59"/>
              <a:gd name="T9" fmla="*/ 78 h 90"/>
              <a:gd name="T10" fmla="*/ 4 w 59"/>
              <a:gd name="T11" fmla="*/ 90 h 90"/>
              <a:gd name="T12" fmla="*/ 0 w 59"/>
              <a:gd name="T13" fmla="*/ 85 h 90"/>
              <a:gd name="T14" fmla="*/ 0 w 59"/>
              <a:gd name="T15" fmla="*/ 4 h 90"/>
              <a:gd name="T16" fmla="*/ 4 w 59"/>
              <a:gd name="T17" fmla="*/ 0 h 90"/>
              <a:gd name="T18" fmla="*/ 55 w 59"/>
              <a:gd name="T19" fmla="*/ 0 h 90"/>
              <a:gd name="T20" fmla="*/ 59 w 59"/>
              <a:gd name="T21" fmla="*/ 4 h 90"/>
              <a:gd name="T22" fmla="*/ 59 w 59"/>
              <a:gd name="T23" fmla="*/ 31 h 90"/>
              <a:gd name="T24" fmla="*/ 57 w 59"/>
              <a:gd name="T25" fmla="*/ 30 h 90"/>
              <a:gd name="T26" fmla="*/ 54 w 59"/>
              <a:gd name="T27" fmla="*/ 28 h 90"/>
              <a:gd name="T28" fmla="*/ 54 w 59"/>
              <a:gd name="T29" fmla="*/ 5 h 90"/>
              <a:gd name="T30" fmla="*/ 5 w 59"/>
              <a:gd name="T31" fmla="*/ 5 h 90"/>
              <a:gd name="T32" fmla="*/ 5 w 59"/>
              <a:gd name="T33" fmla="*/ 66 h 90"/>
              <a:gd name="T34" fmla="*/ 54 w 59"/>
              <a:gd name="T35" fmla="*/ 66 h 90"/>
              <a:gd name="T36" fmla="*/ 54 w 59"/>
              <a:gd name="T37" fmla="*/ 40 h 90"/>
              <a:gd name="T38" fmla="*/ 59 w 59"/>
              <a:gd name="T39" fmla="*/ 45 h 90"/>
              <a:gd name="T40" fmla="*/ 59 w 59"/>
              <a:gd name="T41" fmla="*/ 85 h 90"/>
              <a:gd name="T42" fmla="*/ 55 w 59"/>
              <a:gd name="T43" fmla="*/ 90 h 90"/>
              <a:gd name="T44" fmla="*/ 4 w 59"/>
              <a:gd name="T4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" h="90">
                <a:moveTo>
                  <a:pt x="37" y="78"/>
                </a:moveTo>
                <a:cubicBezTo>
                  <a:pt x="37" y="74"/>
                  <a:pt x="34" y="70"/>
                  <a:pt x="30" y="70"/>
                </a:cubicBezTo>
                <a:cubicBezTo>
                  <a:pt x="25" y="70"/>
                  <a:pt x="22" y="74"/>
                  <a:pt x="22" y="78"/>
                </a:cubicBezTo>
                <a:cubicBezTo>
                  <a:pt x="22" y="82"/>
                  <a:pt x="25" y="86"/>
                  <a:pt x="30" y="86"/>
                </a:cubicBezTo>
                <a:cubicBezTo>
                  <a:pt x="34" y="86"/>
                  <a:pt x="37" y="82"/>
                  <a:pt x="37" y="78"/>
                </a:cubicBezTo>
                <a:close/>
                <a:moveTo>
                  <a:pt x="4" y="90"/>
                </a:moveTo>
                <a:cubicBezTo>
                  <a:pt x="2" y="90"/>
                  <a:pt x="0" y="88"/>
                  <a:pt x="0" y="8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7" y="0"/>
                  <a:pt x="59" y="2"/>
                  <a:pt x="59" y="4"/>
                </a:cubicBezTo>
                <a:cubicBezTo>
                  <a:pt x="59" y="31"/>
                  <a:pt x="59" y="31"/>
                  <a:pt x="59" y="31"/>
                </a:cubicBezTo>
                <a:cubicBezTo>
                  <a:pt x="57" y="30"/>
                  <a:pt x="57" y="30"/>
                  <a:pt x="57" y="30"/>
                </a:cubicBezTo>
                <a:cubicBezTo>
                  <a:pt x="56" y="29"/>
                  <a:pt x="55" y="28"/>
                  <a:pt x="54" y="28"/>
                </a:cubicBezTo>
                <a:cubicBezTo>
                  <a:pt x="54" y="5"/>
                  <a:pt x="54" y="5"/>
                  <a:pt x="54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6"/>
                  <a:pt x="5" y="66"/>
                  <a:pt x="5" y="66"/>
                </a:cubicBezTo>
                <a:cubicBezTo>
                  <a:pt x="54" y="66"/>
                  <a:pt x="54" y="66"/>
                  <a:pt x="54" y="66"/>
                </a:cubicBezTo>
                <a:cubicBezTo>
                  <a:pt x="54" y="40"/>
                  <a:pt x="54" y="40"/>
                  <a:pt x="54" y="40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85"/>
                  <a:pt x="59" y="85"/>
                  <a:pt x="59" y="85"/>
                </a:cubicBezTo>
                <a:cubicBezTo>
                  <a:pt x="59" y="88"/>
                  <a:pt x="57" y="90"/>
                  <a:pt x="55" y="90"/>
                </a:cubicBezTo>
                <a:lnTo>
                  <a:pt x="4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21" name="Rectangle 1104"/>
          <p:cNvSpPr>
            <a:spLocks noChangeArrowheads="1"/>
          </p:cNvSpPr>
          <p:nvPr/>
        </p:nvSpPr>
        <p:spPr bwMode="auto">
          <a:xfrm>
            <a:off x="6030494" y="3526448"/>
            <a:ext cx="51726" cy="46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22" name="Rectangle 1105"/>
          <p:cNvSpPr>
            <a:spLocks noChangeArrowheads="1"/>
          </p:cNvSpPr>
          <p:nvPr/>
        </p:nvSpPr>
        <p:spPr bwMode="auto">
          <a:xfrm>
            <a:off x="6030494" y="3515364"/>
            <a:ext cx="51726" cy="46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23" name="Rectangle 1106"/>
          <p:cNvSpPr>
            <a:spLocks noChangeArrowheads="1"/>
          </p:cNvSpPr>
          <p:nvPr/>
        </p:nvSpPr>
        <p:spPr bwMode="auto">
          <a:xfrm>
            <a:off x="6030494" y="3502432"/>
            <a:ext cx="51726" cy="46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24" name="Rectangle 1107"/>
          <p:cNvSpPr>
            <a:spLocks noChangeArrowheads="1"/>
          </p:cNvSpPr>
          <p:nvPr/>
        </p:nvSpPr>
        <p:spPr bwMode="auto">
          <a:xfrm>
            <a:off x="6030494" y="3491348"/>
            <a:ext cx="51726" cy="46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25" name="Freeform 1108"/>
          <p:cNvSpPr/>
          <p:nvPr/>
        </p:nvSpPr>
        <p:spPr bwMode="auto">
          <a:xfrm>
            <a:off x="6073908" y="3569861"/>
            <a:ext cx="8314" cy="22169"/>
          </a:xfrm>
          <a:custGeom>
            <a:avLst/>
            <a:gdLst>
              <a:gd name="T0" fmla="*/ 4 w 4"/>
              <a:gd name="T1" fmla="*/ 5 h 10"/>
              <a:gd name="T2" fmla="*/ 0 w 4"/>
              <a:gd name="T3" fmla="*/ 10 h 10"/>
              <a:gd name="T4" fmla="*/ 0 w 4"/>
              <a:gd name="T5" fmla="*/ 0 h 10"/>
              <a:gd name="T6" fmla="*/ 4 w 4"/>
              <a:gd name="T7" fmla="*/ 5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4" y="5"/>
                </a:moveTo>
                <a:cubicBezTo>
                  <a:pt x="4" y="7"/>
                  <a:pt x="2" y="9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4" y="3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26" name="Rectangle 1109"/>
          <p:cNvSpPr>
            <a:spLocks noChangeArrowheads="1"/>
          </p:cNvSpPr>
          <p:nvPr/>
        </p:nvSpPr>
        <p:spPr bwMode="auto">
          <a:xfrm>
            <a:off x="6030494" y="3478417"/>
            <a:ext cx="32330" cy="46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27" name="Rectangle 1110"/>
          <p:cNvSpPr>
            <a:spLocks noChangeArrowheads="1"/>
          </p:cNvSpPr>
          <p:nvPr/>
        </p:nvSpPr>
        <p:spPr bwMode="auto">
          <a:xfrm>
            <a:off x="6030494" y="3465485"/>
            <a:ext cx="32330" cy="36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28" name="Rectangle 1111"/>
          <p:cNvSpPr>
            <a:spLocks noChangeArrowheads="1"/>
          </p:cNvSpPr>
          <p:nvPr/>
        </p:nvSpPr>
        <p:spPr bwMode="auto">
          <a:xfrm>
            <a:off x="6030494" y="3454401"/>
            <a:ext cx="32330" cy="46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29" name="Rectangle 1112"/>
          <p:cNvSpPr>
            <a:spLocks noChangeArrowheads="1"/>
          </p:cNvSpPr>
          <p:nvPr/>
        </p:nvSpPr>
        <p:spPr bwMode="auto">
          <a:xfrm>
            <a:off x="6030494" y="3443317"/>
            <a:ext cx="32330" cy="46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30" name="Oval 1113"/>
          <p:cNvSpPr>
            <a:spLocks noChangeArrowheads="1"/>
          </p:cNvSpPr>
          <p:nvPr/>
        </p:nvSpPr>
        <p:spPr bwMode="auto">
          <a:xfrm>
            <a:off x="6339928" y="3854355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31" name="Oval 1114"/>
          <p:cNvSpPr>
            <a:spLocks noChangeArrowheads="1"/>
          </p:cNvSpPr>
          <p:nvPr/>
        </p:nvSpPr>
        <p:spPr bwMode="auto">
          <a:xfrm>
            <a:off x="6484022" y="3960580"/>
            <a:ext cx="39719" cy="3787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32" name="Freeform 1115"/>
          <p:cNvSpPr>
            <a:spLocks noEditPoints="1"/>
          </p:cNvSpPr>
          <p:nvPr/>
        </p:nvSpPr>
        <p:spPr bwMode="auto">
          <a:xfrm>
            <a:off x="6445228" y="4008611"/>
            <a:ext cx="117308" cy="124697"/>
          </a:xfrm>
          <a:custGeom>
            <a:avLst/>
            <a:gdLst>
              <a:gd name="T0" fmla="*/ 26 w 127"/>
              <a:gd name="T1" fmla="*/ 116 h 135"/>
              <a:gd name="T2" fmla="*/ 101 w 127"/>
              <a:gd name="T3" fmla="*/ 116 h 135"/>
              <a:gd name="T4" fmla="*/ 94 w 127"/>
              <a:gd name="T5" fmla="*/ 81 h 135"/>
              <a:gd name="T6" fmla="*/ 31 w 127"/>
              <a:gd name="T7" fmla="*/ 81 h 135"/>
              <a:gd name="T8" fmla="*/ 26 w 127"/>
              <a:gd name="T9" fmla="*/ 116 h 135"/>
              <a:gd name="T10" fmla="*/ 109 w 127"/>
              <a:gd name="T11" fmla="*/ 135 h 135"/>
              <a:gd name="T12" fmla="*/ 109 w 127"/>
              <a:gd name="T13" fmla="*/ 123 h 135"/>
              <a:gd name="T14" fmla="*/ 97 w 127"/>
              <a:gd name="T15" fmla="*/ 123 h 135"/>
              <a:gd name="T16" fmla="*/ 33 w 127"/>
              <a:gd name="T17" fmla="*/ 123 h 135"/>
              <a:gd name="T18" fmla="*/ 19 w 127"/>
              <a:gd name="T19" fmla="*/ 123 h 135"/>
              <a:gd name="T20" fmla="*/ 19 w 127"/>
              <a:gd name="T21" fmla="*/ 135 h 135"/>
              <a:gd name="T22" fmla="*/ 0 w 127"/>
              <a:gd name="T23" fmla="*/ 135 h 135"/>
              <a:gd name="T24" fmla="*/ 0 w 127"/>
              <a:gd name="T25" fmla="*/ 119 h 135"/>
              <a:gd name="T26" fmla="*/ 12 w 127"/>
              <a:gd name="T27" fmla="*/ 107 h 135"/>
              <a:gd name="T28" fmla="*/ 40 w 127"/>
              <a:gd name="T29" fmla="*/ 0 h 135"/>
              <a:gd name="T30" fmla="*/ 64 w 127"/>
              <a:gd name="T31" fmla="*/ 0 h 135"/>
              <a:gd name="T32" fmla="*/ 64 w 127"/>
              <a:gd name="T33" fmla="*/ 0 h 135"/>
              <a:gd name="T34" fmla="*/ 90 w 127"/>
              <a:gd name="T35" fmla="*/ 0 h 135"/>
              <a:gd name="T36" fmla="*/ 116 w 127"/>
              <a:gd name="T37" fmla="*/ 107 h 135"/>
              <a:gd name="T38" fmla="*/ 127 w 127"/>
              <a:gd name="T39" fmla="*/ 119 h 135"/>
              <a:gd name="T40" fmla="*/ 127 w 127"/>
              <a:gd name="T41" fmla="*/ 135 h 135"/>
              <a:gd name="T42" fmla="*/ 109 w 127"/>
              <a:gd name="T43" fmla="*/ 135 h 135"/>
              <a:gd name="T44" fmla="*/ 92 w 127"/>
              <a:gd name="T45" fmla="*/ 69 h 135"/>
              <a:gd name="T46" fmla="*/ 87 w 127"/>
              <a:gd name="T47" fmla="*/ 43 h 135"/>
              <a:gd name="T48" fmla="*/ 40 w 127"/>
              <a:gd name="T49" fmla="*/ 43 h 135"/>
              <a:gd name="T50" fmla="*/ 38 w 127"/>
              <a:gd name="T51" fmla="*/ 69 h 135"/>
              <a:gd name="T52" fmla="*/ 92 w 127"/>
              <a:gd name="T53" fmla="*/ 69 h 135"/>
              <a:gd name="T54" fmla="*/ 85 w 127"/>
              <a:gd name="T55" fmla="*/ 31 h 135"/>
              <a:gd name="T56" fmla="*/ 83 w 127"/>
              <a:gd name="T57" fmla="*/ 10 h 135"/>
              <a:gd name="T58" fmla="*/ 45 w 127"/>
              <a:gd name="T59" fmla="*/ 10 h 135"/>
              <a:gd name="T60" fmla="*/ 42 w 127"/>
              <a:gd name="T61" fmla="*/ 31 h 135"/>
              <a:gd name="T62" fmla="*/ 85 w 127"/>
              <a:gd name="T63" fmla="*/ 3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35">
                <a:moveTo>
                  <a:pt x="26" y="116"/>
                </a:moveTo>
                <a:lnTo>
                  <a:pt x="101" y="116"/>
                </a:lnTo>
                <a:lnTo>
                  <a:pt x="94" y="81"/>
                </a:lnTo>
                <a:lnTo>
                  <a:pt x="31" y="81"/>
                </a:lnTo>
                <a:lnTo>
                  <a:pt x="26" y="116"/>
                </a:lnTo>
                <a:close/>
                <a:moveTo>
                  <a:pt x="109" y="135"/>
                </a:moveTo>
                <a:lnTo>
                  <a:pt x="109" y="123"/>
                </a:lnTo>
                <a:lnTo>
                  <a:pt x="97" y="123"/>
                </a:lnTo>
                <a:lnTo>
                  <a:pt x="33" y="123"/>
                </a:lnTo>
                <a:lnTo>
                  <a:pt x="19" y="123"/>
                </a:lnTo>
                <a:lnTo>
                  <a:pt x="19" y="135"/>
                </a:lnTo>
                <a:lnTo>
                  <a:pt x="0" y="135"/>
                </a:lnTo>
                <a:lnTo>
                  <a:pt x="0" y="119"/>
                </a:lnTo>
                <a:lnTo>
                  <a:pt x="12" y="107"/>
                </a:lnTo>
                <a:lnTo>
                  <a:pt x="40" y="0"/>
                </a:lnTo>
                <a:lnTo>
                  <a:pt x="64" y="0"/>
                </a:lnTo>
                <a:lnTo>
                  <a:pt x="64" y="0"/>
                </a:lnTo>
                <a:lnTo>
                  <a:pt x="90" y="0"/>
                </a:lnTo>
                <a:lnTo>
                  <a:pt x="116" y="107"/>
                </a:lnTo>
                <a:lnTo>
                  <a:pt x="127" y="119"/>
                </a:lnTo>
                <a:lnTo>
                  <a:pt x="127" y="135"/>
                </a:lnTo>
                <a:lnTo>
                  <a:pt x="109" y="135"/>
                </a:lnTo>
                <a:close/>
                <a:moveTo>
                  <a:pt x="92" y="69"/>
                </a:moveTo>
                <a:lnTo>
                  <a:pt x="87" y="43"/>
                </a:lnTo>
                <a:lnTo>
                  <a:pt x="40" y="43"/>
                </a:lnTo>
                <a:lnTo>
                  <a:pt x="38" y="69"/>
                </a:lnTo>
                <a:lnTo>
                  <a:pt x="92" y="69"/>
                </a:lnTo>
                <a:close/>
                <a:moveTo>
                  <a:pt x="85" y="31"/>
                </a:moveTo>
                <a:lnTo>
                  <a:pt x="83" y="10"/>
                </a:lnTo>
                <a:lnTo>
                  <a:pt x="45" y="10"/>
                </a:lnTo>
                <a:lnTo>
                  <a:pt x="42" y="31"/>
                </a:lnTo>
                <a:lnTo>
                  <a:pt x="8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33" name="Freeform 1116"/>
          <p:cNvSpPr/>
          <p:nvPr/>
        </p:nvSpPr>
        <p:spPr bwMode="auto">
          <a:xfrm>
            <a:off x="6423060" y="3912548"/>
            <a:ext cx="59116" cy="61887"/>
          </a:xfrm>
          <a:custGeom>
            <a:avLst/>
            <a:gdLst>
              <a:gd name="T0" fmla="*/ 1 w 27"/>
              <a:gd name="T1" fmla="*/ 28 h 28"/>
              <a:gd name="T2" fmla="*/ 6 w 27"/>
              <a:gd name="T3" fmla="*/ 28 h 28"/>
              <a:gd name="T4" fmla="*/ 27 w 27"/>
              <a:gd name="T5" fmla="*/ 4 h 28"/>
              <a:gd name="T6" fmla="*/ 27 w 27"/>
              <a:gd name="T7" fmla="*/ 0 h 28"/>
              <a:gd name="T8" fmla="*/ 1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1" y="28"/>
                </a:moveTo>
                <a:cubicBezTo>
                  <a:pt x="6" y="28"/>
                  <a:pt x="6" y="28"/>
                  <a:pt x="6" y="28"/>
                </a:cubicBezTo>
                <a:cubicBezTo>
                  <a:pt x="5" y="15"/>
                  <a:pt x="15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12" y="0"/>
                  <a:pt x="0" y="13"/>
                  <a:pt x="1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34" name="Freeform 1117"/>
          <p:cNvSpPr/>
          <p:nvPr/>
        </p:nvSpPr>
        <p:spPr bwMode="auto">
          <a:xfrm>
            <a:off x="6445228" y="3932868"/>
            <a:ext cx="38795" cy="41566"/>
          </a:xfrm>
          <a:custGeom>
            <a:avLst/>
            <a:gdLst>
              <a:gd name="T0" fmla="*/ 0 w 18"/>
              <a:gd name="T1" fmla="*/ 19 h 19"/>
              <a:gd name="T2" fmla="*/ 0 w 18"/>
              <a:gd name="T3" fmla="*/ 19 h 19"/>
              <a:gd name="T4" fmla="*/ 4 w 18"/>
              <a:gd name="T5" fmla="*/ 19 h 19"/>
              <a:gd name="T6" fmla="*/ 4 w 18"/>
              <a:gd name="T7" fmla="*/ 19 h 19"/>
              <a:gd name="T8" fmla="*/ 18 w 18"/>
              <a:gd name="T9" fmla="*/ 4 h 19"/>
              <a:gd name="T10" fmla="*/ 18 w 18"/>
              <a:gd name="T11" fmla="*/ 4 h 19"/>
              <a:gd name="T12" fmla="*/ 18 w 18"/>
              <a:gd name="T13" fmla="*/ 0 h 19"/>
              <a:gd name="T14" fmla="*/ 17 w 18"/>
              <a:gd name="T15" fmla="*/ 0 h 19"/>
              <a:gd name="T16" fmla="*/ 0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0" y="19"/>
                </a:moveTo>
                <a:cubicBezTo>
                  <a:pt x="0" y="19"/>
                  <a:pt x="0" y="19"/>
                  <a:pt x="0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1"/>
                  <a:pt x="10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7" y="0"/>
                  <a:pt x="17" y="0"/>
                </a:cubicBezTo>
                <a:cubicBezTo>
                  <a:pt x="8" y="1"/>
                  <a:pt x="0" y="9"/>
                  <a:pt x="0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35" name="Freeform 1118"/>
          <p:cNvSpPr/>
          <p:nvPr/>
        </p:nvSpPr>
        <p:spPr bwMode="auto">
          <a:xfrm>
            <a:off x="6462778" y="3950419"/>
            <a:ext cx="21245" cy="21245"/>
          </a:xfrm>
          <a:custGeom>
            <a:avLst/>
            <a:gdLst>
              <a:gd name="T0" fmla="*/ 0 w 10"/>
              <a:gd name="T1" fmla="*/ 10 h 10"/>
              <a:gd name="T2" fmla="*/ 4 w 10"/>
              <a:gd name="T3" fmla="*/ 10 h 10"/>
              <a:gd name="T4" fmla="*/ 4 w 10"/>
              <a:gd name="T5" fmla="*/ 10 h 10"/>
              <a:gd name="T6" fmla="*/ 10 w 10"/>
              <a:gd name="T7" fmla="*/ 3 h 10"/>
              <a:gd name="T8" fmla="*/ 10 w 10"/>
              <a:gd name="T9" fmla="*/ 3 h 10"/>
              <a:gd name="T10" fmla="*/ 10 w 10"/>
              <a:gd name="T11" fmla="*/ 0 h 10"/>
              <a:gd name="T12" fmla="*/ 10 w 10"/>
              <a:gd name="T13" fmla="*/ 0 h 10"/>
              <a:gd name="T14" fmla="*/ 0 w 10"/>
              <a:gd name="T15" fmla="*/ 10 h 10"/>
              <a:gd name="T16" fmla="*/ 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0" y="10"/>
                </a:move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3" y="6"/>
                  <a:pt x="6" y="3"/>
                  <a:pt x="10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0"/>
                  <a:pt x="0" y="10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36" name="Freeform 1119"/>
          <p:cNvSpPr/>
          <p:nvPr/>
        </p:nvSpPr>
        <p:spPr bwMode="auto">
          <a:xfrm>
            <a:off x="6525588" y="3912548"/>
            <a:ext cx="59116" cy="61887"/>
          </a:xfrm>
          <a:custGeom>
            <a:avLst/>
            <a:gdLst>
              <a:gd name="T0" fmla="*/ 26 w 27"/>
              <a:gd name="T1" fmla="*/ 28 h 28"/>
              <a:gd name="T2" fmla="*/ 22 w 27"/>
              <a:gd name="T3" fmla="*/ 28 h 28"/>
              <a:gd name="T4" fmla="*/ 0 w 27"/>
              <a:gd name="T5" fmla="*/ 4 h 28"/>
              <a:gd name="T6" fmla="*/ 1 w 27"/>
              <a:gd name="T7" fmla="*/ 0 h 28"/>
              <a:gd name="T8" fmla="*/ 26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26" y="28"/>
                </a:moveTo>
                <a:cubicBezTo>
                  <a:pt x="22" y="28"/>
                  <a:pt x="22" y="28"/>
                  <a:pt x="22" y="28"/>
                </a:cubicBezTo>
                <a:cubicBezTo>
                  <a:pt x="22" y="15"/>
                  <a:pt x="13" y="5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6" y="0"/>
                  <a:pt x="27" y="13"/>
                  <a:pt x="2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37" name="Freeform 1120"/>
          <p:cNvSpPr/>
          <p:nvPr/>
        </p:nvSpPr>
        <p:spPr bwMode="auto">
          <a:xfrm>
            <a:off x="6523741" y="3932868"/>
            <a:ext cx="38795" cy="41566"/>
          </a:xfrm>
          <a:custGeom>
            <a:avLst/>
            <a:gdLst>
              <a:gd name="T0" fmla="*/ 18 w 18"/>
              <a:gd name="T1" fmla="*/ 19 h 19"/>
              <a:gd name="T2" fmla="*/ 18 w 18"/>
              <a:gd name="T3" fmla="*/ 19 h 19"/>
              <a:gd name="T4" fmla="*/ 14 w 18"/>
              <a:gd name="T5" fmla="*/ 19 h 19"/>
              <a:gd name="T6" fmla="*/ 14 w 18"/>
              <a:gd name="T7" fmla="*/ 19 h 19"/>
              <a:gd name="T8" fmla="*/ 1 w 18"/>
              <a:gd name="T9" fmla="*/ 4 h 19"/>
              <a:gd name="T10" fmla="*/ 0 w 18"/>
              <a:gd name="T11" fmla="*/ 4 h 19"/>
              <a:gd name="T12" fmla="*/ 1 w 18"/>
              <a:gd name="T13" fmla="*/ 0 h 19"/>
              <a:gd name="T14" fmla="*/ 1 w 18"/>
              <a:gd name="T15" fmla="*/ 0 h 19"/>
              <a:gd name="T16" fmla="*/ 18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18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1"/>
                  <a:pt x="9" y="4"/>
                  <a:pt x="1" y="4"/>
                </a:cubicBezTo>
                <a:cubicBezTo>
                  <a:pt x="1" y="4"/>
                  <a:pt x="1" y="4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1" y="1"/>
                  <a:pt x="18" y="9"/>
                  <a:pt x="1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38" name="Freeform 1121"/>
          <p:cNvSpPr/>
          <p:nvPr/>
        </p:nvSpPr>
        <p:spPr bwMode="auto">
          <a:xfrm>
            <a:off x="6523741" y="3950419"/>
            <a:ext cx="22169" cy="21245"/>
          </a:xfrm>
          <a:custGeom>
            <a:avLst/>
            <a:gdLst>
              <a:gd name="T0" fmla="*/ 10 w 10"/>
              <a:gd name="T1" fmla="*/ 10 h 10"/>
              <a:gd name="T2" fmla="*/ 7 w 10"/>
              <a:gd name="T3" fmla="*/ 10 h 10"/>
              <a:gd name="T4" fmla="*/ 7 w 10"/>
              <a:gd name="T5" fmla="*/ 10 h 10"/>
              <a:gd name="T6" fmla="*/ 0 w 10"/>
              <a:gd name="T7" fmla="*/ 3 h 10"/>
              <a:gd name="T8" fmla="*/ 0 w 10"/>
              <a:gd name="T9" fmla="*/ 3 h 10"/>
              <a:gd name="T10" fmla="*/ 0 w 10"/>
              <a:gd name="T11" fmla="*/ 0 h 10"/>
              <a:gd name="T12" fmla="*/ 1 w 10"/>
              <a:gd name="T13" fmla="*/ 0 h 10"/>
              <a:gd name="T14" fmla="*/ 10 w 10"/>
              <a:gd name="T15" fmla="*/ 10 h 10"/>
              <a:gd name="T16" fmla="*/ 1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10" y="10"/>
                </a:move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6"/>
                  <a:pt x="4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6" y="0"/>
                  <a:pt x="10" y="5"/>
                  <a:pt x="10" y="10"/>
                </a:cubicBezTo>
                <a:cubicBezTo>
                  <a:pt x="10" y="10"/>
                  <a:pt x="10" y="10"/>
                  <a:pt x="1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39" name="Oval 1122"/>
          <p:cNvSpPr>
            <a:spLocks noChangeArrowheads="1"/>
          </p:cNvSpPr>
          <p:nvPr/>
        </p:nvSpPr>
        <p:spPr bwMode="auto">
          <a:xfrm>
            <a:off x="6331615" y="3342636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40" name="Freeform 1123"/>
          <p:cNvSpPr>
            <a:spLocks noEditPoints="1"/>
          </p:cNvSpPr>
          <p:nvPr/>
        </p:nvSpPr>
        <p:spPr bwMode="auto">
          <a:xfrm>
            <a:off x="6582856" y="3541228"/>
            <a:ext cx="38795" cy="39719"/>
          </a:xfrm>
          <a:custGeom>
            <a:avLst/>
            <a:gdLst>
              <a:gd name="T0" fmla="*/ 9 w 18"/>
              <a:gd name="T1" fmla="*/ 0 h 18"/>
              <a:gd name="T2" fmla="*/ 18 w 18"/>
              <a:gd name="T3" fmla="*/ 9 h 18"/>
              <a:gd name="T4" fmla="*/ 9 w 18"/>
              <a:gd name="T5" fmla="*/ 18 h 18"/>
              <a:gd name="T6" fmla="*/ 0 w 18"/>
              <a:gd name="T7" fmla="*/ 9 h 18"/>
              <a:gd name="T8" fmla="*/ 9 w 18"/>
              <a:gd name="T9" fmla="*/ 0 h 18"/>
              <a:gd name="T10" fmla="*/ 15 w 18"/>
              <a:gd name="T11" fmla="*/ 9 h 18"/>
              <a:gd name="T12" fmla="*/ 14 w 18"/>
              <a:gd name="T13" fmla="*/ 8 h 18"/>
              <a:gd name="T14" fmla="*/ 11 w 18"/>
              <a:gd name="T15" fmla="*/ 8 h 18"/>
              <a:gd name="T16" fmla="*/ 11 w 18"/>
              <a:gd name="T17" fmla="*/ 5 h 18"/>
              <a:gd name="T18" fmla="*/ 9 w 18"/>
              <a:gd name="T19" fmla="*/ 4 h 18"/>
              <a:gd name="T20" fmla="*/ 8 w 18"/>
              <a:gd name="T21" fmla="*/ 5 h 18"/>
              <a:gd name="T22" fmla="*/ 8 w 18"/>
              <a:gd name="T23" fmla="*/ 8 h 18"/>
              <a:gd name="T24" fmla="*/ 5 w 18"/>
              <a:gd name="T25" fmla="*/ 8 h 18"/>
              <a:gd name="T26" fmla="*/ 3 w 18"/>
              <a:gd name="T27" fmla="*/ 9 h 18"/>
              <a:gd name="T28" fmla="*/ 5 w 18"/>
              <a:gd name="T29" fmla="*/ 11 h 18"/>
              <a:gd name="T30" fmla="*/ 8 w 18"/>
              <a:gd name="T31" fmla="*/ 11 h 18"/>
              <a:gd name="T32" fmla="*/ 8 w 18"/>
              <a:gd name="T33" fmla="*/ 14 h 18"/>
              <a:gd name="T34" fmla="*/ 9 w 18"/>
              <a:gd name="T35" fmla="*/ 15 h 18"/>
              <a:gd name="T36" fmla="*/ 11 w 18"/>
              <a:gd name="T37" fmla="*/ 14 h 18"/>
              <a:gd name="T38" fmla="*/ 11 w 18"/>
              <a:gd name="T39" fmla="*/ 11 h 18"/>
              <a:gd name="T40" fmla="*/ 14 w 18"/>
              <a:gd name="T41" fmla="*/ 11 h 18"/>
              <a:gd name="T42" fmla="*/ 15 w 18"/>
              <a:gd name="T43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" h="18">
                <a:moveTo>
                  <a:pt x="9" y="0"/>
                </a:move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lose/>
                <a:moveTo>
                  <a:pt x="15" y="9"/>
                </a:moveTo>
                <a:cubicBezTo>
                  <a:pt x="15" y="9"/>
                  <a:pt x="14" y="8"/>
                  <a:pt x="14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4"/>
                  <a:pt x="10" y="4"/>
                  <a:pt x="9" y="4"/>
                </a:cubicBezTo>
                <a:cubicBezTo>
                  <a:pt x="8" y="4"/>
                  <a:pt x="8" y="4"/>
                  <a:pt x="8" y="5"/>
                </a:cubicBezTo>
                <a:cubicBezTo>
                  <a:pt x="8" y="8"/>
                  <a:pt x="8" y="8"/>
                  <a:pt x="8" y="8"/>
                </a:cubicBezTo>
                <a:cubicBezTo>
                  <a:pt x="5" y="8"/>
                  <a:pt x="5" y="8"/>
                  <a:pt x="5" y="8"/>
                </a:cubicBezTo>
                <a:cubicBezTo>
                  <a:pt x="4" y="8"/>
                  <a:pt x="3" y="9"/>
                  <a:pt x="3" y="9"/>
                </a:cubicBezTo>
                <a:cubicBezTo>
                  <a:pt x="3" y="10"/>
                  <a:pt x="4" y="11"/>
                  <a:pt x="5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5"/>
                  <a:pt x="8" y="15"/>
                  <a:pt x="9" y="15"/>
                </a:cubicBezTo>
                <a:cubicBezTo>
                  <a:pt x="10" y="15"/>
                  <a:pt x="11" y="15"/>
                  <a:pt x="11" y="14"/>
                </a:cubicBezTo>
                <a:cubicBezTo>
                  <a:pt x="11" y="11"/>
                  <a:pt x="11" y="11"/>
                  <a:pt x="11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1"/>
                  <a:pt x="15" y="10"/>
                  <a:pt x="15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41" name="Freeform 1124"/>
          <p:cNvSpPr/>
          <p:nvPr/>
        </p:nvSpPr>
        <p:spPr bwMode="auto">
          <a:xfrm>
            <a:off x="6530207" y="3502432"/>
            <a:ext cx="84979" cy="83132"/>
          </a:xfrm>
          <a:custGeom>
            <a:avLst/>
            <a:gdLst>
              <a:gd name="T0" fmla="*/ 39 w 39"/>
              <a:gd name="T1" fmla="*/ 14 h 38"/>
              <a:gd name="T2" fmla="*/ 39 w 39"/>
              <a:gd name="T3" fmla="*/ 18 h 38"/>
              <a:gd name="T4" fmla="*/ 33 w 39"/>
              <a:gd name="T5" fmla="*/ 16 h 38"/>
              <a:gd name="T6" fmla="*/ 22 w 39"/>
              <a:gd name="T7" fmla="*/ 27 h 38"/>
              <a:gd name="T8" fmla="*/ 27 w 39"/>
              <a:gd name="T9" fmla="*/ 36 h 38"/>
              <a:gd name="T10" fmla="*/ 15 w 39"/>
              <a:gd name="T11" fmla="*/ 38 h 38"/>
              <a:gd name="T12" fmla="*/ 14 w 39"/>
              <a:gd name="T13" fmla="*/ 38 h 38"/>
              <a:gd name="T14" fmla="*/ 0 w 39"/>
              <a:gd name="T15" fmla="*/ 35 h 38"/>
              <a:gd name="T16" fmla="*/ 5 w 39"/>
              <a:gd name="T17" fmla="*/ 23 h 38"/>
              <a:gd name="T18" fmla="*/ 5 w 39"/>
              <a:gd name="T19" fmla="*/ 9 h 38"/>
              <a:gd name="T20" fmla="*/ 3 w 39"/>
              <a:gd name="T21" fmla="*/ 1 h 38"/>
              <a:gd name="T22" fmla="*/ 4 w 39"/>
              <a:gd name="T23" fmla="*/ 0 h 38"/>
              <a:gd name="T24" fmla="*/ 12 w 39"/>
              <a:gd name="T25" fmla="*/ 5 h 38"/>
              <a:gd name="T26" fmla="*/ 12 w 39"/>
              <a:gd name="T27" fmla="*/ 10 h 38"/>
              <a:gd name="T28" fmla="*/ 14 w 39"/>
              <a:gd name="T29" fmla="*/ 13 h 38"/>
              <a:gd name="T30" fmla="*/ 17 w 39"/>
              <a:gd name="T31" fmla="*/ 10 h 38"/>
              <a:gd name="T32" fmla="*/ 17 w 39"/>
              <a:gd name="T33" fmla="*/ 5 h 38"/>
              <a:gd name="T34" fmla="*/ 25 w 39"/>
              <a:gd name="T35" fmla="*/ 0 h 38"/>
              <a:gd name="T36" fmla="*/ 39 w 39"/>
              <a:gd name="T37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38">
                <a:moveTo>
                  <a:pt x="39" y="14"/>
                </a:moveTo>
                <a:cubicBezTo>
                  <a:pt x="39" y="18"/>
                  <a:pt x="39" y="18"/>
                  <a:pt x="39" y="18"/>
                </a:cubicBezTo>
                <a:cubicBezTo>
                  <a:pt x="37" y="17"/>
                  <a:pt x="35" y="16"/>
                  <a:pt x="33" y="16"/>
                </a:cubicBezTo>
                <a:cubicBezTo>
                  <a:pt x="27" y="16"/>
                  <a:pt x="22" y="21"/>
                  <a:pt x="22" y="27"/>
                </a:cubicBezTo>
                <a:cubicBezTo>
                  <a:pt x="22" y="31"/>
                  <a:pt x="24" y="34"/>
                  <a:pt x="27" y="36"/>
                </a:cubicBezTo>
                <a:cubicBezTo>
                  <a:pt x="24" y="37"/>
                  <a:pt x="20" y="38"/>
                  <a:pt x="15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8" y="38"/>
                  <a:pt x="3" y="37"/>
                  <a:pt x="0" y="35"/>
                </a:cubicBezTo>
                <a:cubicBezTo>
                  <a:pt x="4" y="28"/>
                  <a:pt x="5" y="23"/>
                  <a:pt x="5" y="23"/>
                </a:cubicBezTo>
                <a:cubicBezTo>
                  <a:pt x="5" y="9"/>
                  <a:pt x="5" y="9"/>
                  <a:pt x="5" y="9"/>
                </a:cubicBezTo>
                <a:cubicBezTo>
                  <a:pt x="5" y="6"/>
                  <a:pt x="4" y="3"/>
                  <a:pt x="3" y="1"/>
                </a:cubicBezTo>
                <a:cubicBezTo>
                  <a:pt x="3" y="1"/>
                  <a:pt x="4" y="0"/>
                  <a:pt x="4" y="0"/>
                </a:cubicBezTo>
                <a:cubicBezTo>
                  <a:pt x="5" y="3"/>
                  <a:pt x="8" y="4"/>
                  <a:pt x="12" y="5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2"/>
                  <a:pt x="13" y="13"/>
                  <a:pt x="14" y="13"/>
                </a:cubicBezTo>
                <a:cubicBezTo>
                  <a:pt x="16" y="13"/>
                  <a:pt x="17" y="12"/>
                  <a:pt x="17" y="10"/>
                </a:cubicBezTo>
                <a:cubicBezTo>
                  <a:pt x="17" y="5"/>
                  <a:pt x="17" y="5"/>
                  <a:pt x="17" y="5"/>
                </a:cubicBezTo>
                <a:cubicBezTo>
                  <a:pt x="21" y="4"/>
                  <a:pt x="23" y="3"/>
                  <a:pt x="25" y="0"/>
                </a:cubicBezTo>
                <a:cubicBezTo>
                  <a:pt x="32" y="2"/>
                  <a:pt x="39" y="6"/>
                  <a:pt x="39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42" name="Freeform 1125"/>
          <p:cNvSpPr/>
          <p:nvPr/>
        </p:nvSpPr>
        <p:spPr bwMode="auto">
          <a:xfrm>
            <a:off x="6538520" y="3449783"/>
            <a:ext cx="46184" cy="57269"/>
          </a:xfrm>
          <a:custGeom>
            <a:avLst/>
            <a:gdLst>
              <a:gd name="T0" fmla="*/ 10 w 21"/>
              <a:gd name="T1" fmla="*/ 26 h 26"/>
              <a:gd name="T2" fmla="*/ 1 w 21"/>
              <a:gd name="T3" fmla="*/ 17 h 26"/>
              <a:gd name="T4" fmla="*/ 0 w 21"/>
              <a:gd name="T5" fmla="*/ 14 h 26"/>
              <a:gd name="T6" fmla="*/ 1 w 21"/>
              <a:gd name="T7" fmla="*/ 11 h 26"/>
              <a:gd name="T8" fmla="*/ 10 w 21"/>
              <a:gd name="T9" fmla="*/ 0 h 26"/>
              <a:gd name="T10" fmla="*/ 20 w 21"/>
              <a:gd name="T11" fmla="*/ 11 h 26"/>
              <a:gd name="T12" fmla="*/ 21 w 21"/>
              <a:gd name="T13" fmla="*/ 14 h 26"/>
              <a:gd name="T14" fmla="*/ 20 w 21"/>
              <a:gd name="T15" fmla="*/ 17 h 26"/>
              <a:gd name="T16" fmla="*/ 10 w 21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" h="26">
                <a:moveTo>
                  <a:pt x="10" y="26"/>
                </a:moveTo>
                <a:cubicBezTo>
                  <a:pt x="8" y="26"/>
                  <a:pt x="3" y="22"/>
                  <a:pt x="1" y="17"/>
                </a:cubicBezTo>
                <a:cubicBezTo>
                  <a:pt x="1" y="16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0" y="0"/>
                </a:cubicBezTo>
                <a:cubicBezTo>
                  <a:pt x="17" y="0"/>
                  <a:pt x="20" y="5"/>
                  <a:pt x="20" y="11"/>
                </a:cubicBezTo>
                <a:cubicBezTo>
                  <a:pt x="21" y="11"/>
                  <a:pt x="21" y="12"/>
                  <a:pt x="21" y="14"/>
                </a:cubicBezTo>
                <a:cubicBezTo>
                  <a:pt x="21" y="16"/>
                  <a:pt x="20" y="16"/>
                  <a:pt x="20" y="17"/>
                </a:cubicBezTo>
                <a:cubicBezTo>
                  <a:pt x="18" y="22"/>
                  <a:pt x="13" y="26"/>
                  <a:pt x="10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43" name="Freeform 1126"/>
          <p:cNvSpPr/>
          <p:nvPr/>
        </p:nvSpPr>
        <p:spPr bwMode="auto">
          <a:xfrm>
            <a:off x="6377800" y="3480265"/>
            <a:ext cx="158873" cy="124697"/>
          </a:xfrm>
          <a:custGeom>
            <a:avLst/>
            <a:gdLst>
              <a:gd name="T0" fmla="*/ 73 w 73"/>
              <a:gd name="T1" fmla="*/ 20 h 57"/>
              <a:gd name="T2" fmla="*/ 73 w 73"/>
              <a:gd name="T3" fmla="*/ 32 h 57"/>
              <a:gd name="T4" fmla="*/ 37 w 73"/>
              <a:gd name="T5" fmla="*/ 57 h 57"/>
              <a:gd name="T6" fmla="*/ 36 w 73"/>
              <a:gd name="T7" fmla="*/ 57 h 57"/>
              <a:gd name="T8" fmla="*/ 17 w 73"/>
              <a:gd name="T9" fmla="*/ 53 h 57"/>
              <a:gd name="T10" fmla="*/ 30 w 73"/>
              <a:gd name="T11" fmla="*/ 35 h 57"/>
              <a:gd name="T12" fmla="*/ 12 w 73"/>
              <a:gd name="T13" fmla="*/ 17 h 57"/>
              <a:gd name="T14" fmla="*/ 0 w 73"/>
              <a:gd name="T15" fmla="*/ 22 h 57"/>
              <a:gd name="T16" fmla="*/ 0 w 73"/>
              <a:gd name="T17" fmla="*/ 20 h 57"/>
              <a:gd name="T18" fmla="*/ 21 w 73"/>
              <a:gd name="T19" fmla="*/ 0 h 57"/>
              <a:gd name="T20" fmla="*/ 32 w 73"/>
              <a:gd name="T21" fmla="*/ 7 h 57"/>
              <a:gd name="T22" fmla="*/ 32 w 73"/>
              <a:gd name="T23" fmla="*/ 14 h 57"/>
              <a:gd name="T24" fmla="*/ 37 w 73"/>
              <a:gd name="T25" fmla="*/ 19 h 57"/>
              <a:gd name="T26" fmla="*/ 41 w 73"/>
              <a:gd name="T27" fmla="*/ 14 h 57"/>
              <a:gd name="T28" fmla="*/ 41 w 73"/>
              <a:gd name="T29" fmla="*/ 7 h 57"/>
              <a:gd name="T30" fmla="*/ 53 w 73"/>
              <a:gd name="T31" fmla="*/ 0 h 57"/>
              <a:gd name="T32" fmla="*/ 73 w 73"/>
              <a:gd name="T33" fmla="*/ 2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3" h="57">
                <a:moveTo>
                  <a:pt x="73" y="20"/>
                </a:moveTo>
                <a:cubicBezTo>
                  <a:pt x="73" y="32"/>
                  <a:pt x="73" y="32"/>
                  <a:pt x="73" y="32"/>
                </a:cubicBezTo>
                <a:cubicBezTo>
                  <a:pt x="73" y="32"/>
                  <a:pt x="69" y="57"/>
                  <a:pt x="37" y="57"/>
                </a:cubicBezTo>
                <a:cubicBezTo>
                  <a:pt x="36" y="57"/>
                  <a:pt x="36" y="57"/>
                  <a:pt x="36" y="57"/>
                </a:cubicBezTo>
                <a:cubicBezTo>
                  <a:pt x="28" y="57"/>
                  <a:pt x="22" y="55"/>
                  <a:pt x="17" y="53"/>
                </a:cubicBezTo>
                <a:cubicBezTo>
                  <a:pt x="25" y="51"/>
                  <a:pt x="30" y="44"/>
                  <a:pt x="30" y="35"/>
                </a:cubicBezTo>
                <a:cubicBezTo>
                  <a:pt x="30" y="25"/>
                  <a:pt x="22" y="17"/>
                  <a:pt x="12" y="17"/>
                </a:cubicBezTo>
                <a:cubicBezTo>
                  <a:pt x="8" y="17"/>
                  <a:pt x="3" y="19"/>
                  <a:pt x="0" y="2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8"/>
                  <a:pt x="11" y="2"/>
                  <a:pt x="21" y="0"/>
                </a:cubicBezTo>
                <a:cubicBezTo>
                  <a:pt x="23" y="3"/>
                  <a:pt x="27" y="6"/>
                  <a:pt x="32" y="7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7"/>
                  <a:pt x="34" y="19"/>
                  <a:pt x="37" y="19"/>
                </a:cubicBezTo>
                <a:cubicBezTo>
                  <a:pt x="39" y="19"/>
                  <a:pt x="41" y="17"/>
                  <a:pt x="41" y="14"/>
                </a:cubicBezTo>
                <a:cubicBezTo>
                  <a:pt x="41" y="7"/>
                  <a:pt x="41" y="7"/>
                  <a:pt x="41" y="7"/>
                </a:cubicBezTo>
                <a:cubicBezTo>
                  <a:pt x="46" y="6"/>
                  <a:pt x="50" y="3"/>
                  <a:pt x="53" y="0"/>
                </a:cubicBezTo>
                <a:cubicBezTo>
                  <a:pt x="62" y="2"/>
                  <a:pt x="73" y="8"/>
                  <a:pt x="73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44" name="Freeform 1127"/>
          <p:cNvSpPr/>
          <p:nvPr/>
        </p:nvSpPr>
        <p:spPr bwMode="auto">
          <a:xfrm>
            <a:off x="6421213" y="3401752"/>
            <a:ext cx="72047" cy="83132"/>
          </a:xfrm>
          <a:custGeom>
            <a:avLst/>
            <a:gdLst>
              <a:gd name="T0" fmla="*/ 31 w 33"/>
              <a:gd name="T1" fmla="*/ 15 h 38"/>
              <a:gd name="T2" fmla="*/ 32 w 33"/>
              <a:gd name="T3" fmla="*/ 20 h 38"/>
              <a:gd name="T4" fmla="*/ 30 w 33"/>
              <a:gd name="T5" fmla="*/ 24 h 38"/>
              <a:gd name="T6" fmla="*/ 17 w 33"/>
              <a:gd name="T7" fmla="*/ 38 h 38"/>
              <a:gd name="T8" fmla="*/ 3 w 33"/>
              <a:gd name="T9" fmla="*/ 24 h 38"/>
              <a:gd name="T10" fmla="*/ 1 w 33"/>
              <a:gd name="T11" fmla="*/ 20 h 38"/>
              <a:gd name="T12" fmla="*/ 2 w 33"/>
              <a:gd name="T13" fmla="*/ 15 h 38"/>
              <a:gd name="T14" fmla="*/ 17 w 33"/>
              <a:gd name="T15" fmla="*/ 0 h 38"/>
              <a:gd name="T16" fmla="*/ 31 w 33"/>
              <a:gd name="T17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38">
                <a:moveTo>
                  <a:pt x="31" y="15"/>
                </a:moveTo>
                <a:cubicBezTo>
                  <a:pt x="32" y="16"/>
                  <a:pt x="33" y="17"/>
                  <a:pt x="32" y="20"/>
                </a:cubicBezTo>
                <a:cubicBezTo>
                  <a:pt x="32" y="23"/>
                  <a:pt x="31" y="24"/>
                  <a:pt x="30" y="24"/>
                </a:cubicBezTo>
                <a:cubicBezTo>
                  <a:pt x="28" y="32"/>
                  <a:pt x="21" y="38"/>
                  <a:pt x="17" y="38"/>
                </a:cubicBezTo>
                <a:cubicBezTo>
                  <a:pt x="13" y="38"/>
                  <a:pt x="5" y="32"/>
                  <a:pt x="3" y="24"/>
                </a:cubicBezTo>
                <a:cubicBezTo>
                  <a:pt x="2" y="24"/>
                  <a:pt x="1" y="23"/>
                  <a:pt x="1" y="20"/>
                </a:cubicBezTo>
                <a:cubicBezTo>
                  <a:pt x="0" y="17"/>
                  <a:pt x="1" y="16"/>
                  <a:pt x="2" y="15"/>
                </a:cubicBezTo>
                <a:cubicBezTo>
                  <a:pt x="3" y="6"/>
                  <a:pt x="6" y="0"/>
                  <a:pt x="17" y="0"/>
                </a:cubicBezTo>
                <a:cubicBezTo>
                  <a:pt x="27" y="0"/>
                  <a:pt x="30" y="7"/>
                  <a:pt x="31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45" name="Freeform 1128"/>
          <p:cNvSpPr>
            <a:spLocks noEditPoints="1"/>
          </p:cNvSpPr>
          <p:nvPr/>
        </p:nvSpPr>
        <p:spPr bwMode="auto">
          <a:xfrm>
            <a:off x="6368562" y="3524601"/>
            <a:ext cx="67429" cy="67429"/>
          </a:xfrm>
          <a:custGeom>
            <a:avLst/>
            <a:gdLst>
              <a:gd name="T0" fmla="*/ 0 w 31"/>
              <a:gd name="T1" fmla="*/ 16 h 31"/>
              <a:gd name="T2" fmla="*/ 16 w 31"/>
              <a:gd name="T3" fmla="*/ 0 h 31"/>
              <a:gd name="T4" fmla="*/ 31 w 31"/>
              <a:gd name="T5" fmla="*/ 16 h 31"/>
              <a:gd name="T6" fmla="*/ 16 w 31"/>
              <a:gd name="T7" fmla="*/ 31 h 31"/>
              <a:gd name="T8" fmla="*/ 0 w 31"/>
              <a:gd name="T9" fmla="*/ 16 h 31"/>
              <a:gd name="T10" fmla="*/ 26 w 31"/>
              <a:gd name="T11" fmla="*/ 16 h 31"/>
              <a:gd name="T12" fmla="*/ 23 w 31"/>
              <a:gd name="T13" fmla="*/ 13 h 31"/>
              <a:gd name="T14" fmla="*/ 18 w 31"/>
              <a:gd name="T15" fmla="*/ 13 h 31"/>
              <a:gd name="T16" fmla="*/ 18 w 31"/>
              <a:gd name="T17" fmla="*/ 8 h 31"/>
              <a:gd name="T18" fmla="*/ 16 w 31"/>
              <a:gd name="T19" fmla="*/ 6 h 31"/>
              <a:gd name="T20" fmla="*/ 13 w 31"/>
              <a:gd name="T21" fmla="*/ 8 h 31"/>
              <a:gd name="T22" fmla="*/ 13 w 31"/>
              <a:gd name="T23" fmla="*/ 13 h 31"/>
              <a:gd name="T24" fmla="*/ 8 w 31"/>
              <a:gd name="T25" fmla="*/ 13 h 31"/>
              <a:gd name="T26" fmla="*/ 5 w 31"/>
              <a:gd name="T27" fmla="*/ 16 h 31"/>
              <a:gd name="T28" fmla="*/ 8 w 31"/>
              <a:gd name="T29" fmla="*/ 18 h 31"/>
              <a:gd name="T30" fmla="*/ 13 w 31"/>
              <a:gd name="T31" fmla="*/ 18 h 31"/>
              <a:gd name="T32" fmla="*/ 13 w 31"/>
              <a:gd name="T33" fmla="*/ 24 h 31"/>
              <a:gd name="T34" fmla="*/ 16 w 31"/>
              <a:gd name="T35" fmla="*/ 26 h 31"/>
              <a:gd name="T36" fmla="*/ 18 w 31"/>
              <a:gd name="T37" fmla="*/ 24 h 31"/>
              <a:gd name="T38" fmla="*/ 18 w 31"/>
              <a:gd name="T39" fmla="*/ 18 h 31"/>
              <a:gd name="T40" fmla="*/ 23 w 31"/>
              <a:gd name="T41" fmla="*/ 18 h 31"/>
              <a:gd name="T42" fmla="*/ 26 w 31"/>
              <a:gd name="T43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" h="31">
                <a:moveTo>
                  <a:pt x="0" y="16"/>
                </a:move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  <a:cubicBezTo>
                  <a:pt x="7" y="31"/>
                  <a:pt x="0" y="24"/>
                  <a:pt x="0" y="16"/>
                </a:cubicBezTo>
                <a:close/>
                <a:moveTo>
                  <a:pt x="26" y="16"/>
                </a:moveTo>
                <a:cubicBezTo>
                  <a:pt x="26" y="14"/>
                  <a:pt x="25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7"/>
                  <a:pt x="17" y="6"/>
                  <a:pt x="16" y="6"/>
                </a:cubicBezTo>
                <a:cubicBezTo>
                  <a:pt x="14" y="6"/>
                  <a:pt x="13" y="7"/>
                  <a:pt x="13" y="8"/>
                </a:cubicBezTo>
                <a:cubicBezTo>
                  <a:pt x="13" y="13"/>
                  <a:pt x="13" y="13"/>
                  <a:pt x="13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6" y="13"/>
                  <a:pt x="5" y="14"/>
                  <a:pt x="5" y="16"/>
                </a:cubicBezTo>
                <a:cubicBezTo>
                  <a:pt x="5" y="17"/>
                  <a:pt x="6" y="18"/>
                  <a:pt x="8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5"/>
                  <a:pt x="14" y="26"/>
                  <a:pt x="16" y="26"/>
                </a:cubicBezTo>
                <a:cubicBezTo>
                  <a:pt x="17" y="26"/>
                  <a:pt x="18" y="25"/>
                  <a:pt x="18" y="24"/>
                </a:cubicBezTo>
                <a:cubicBezTo>
                  <a:pt x="18" y="18"/>
                  <a:pt x="18" y="18"/>
                  <a:pt x="18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5" y="18"/>
                  <a:pt x="26" y="17"/>
                  <a:pt x="26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46" name="Oval 1129"/>
          <p:cNvSpPr>
            <a:spLocks noChangeArrowheads="1"/>
          </p:cNvSpPr>
          <p:nvPr/>
        </p:nvSpPr>
        <p:spPr bwMode="auto">
          <a:xfrm>
            <a:off x="6757432" y="3331552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47" name="Freeform 1130"/>
          <p:cNvSpPr/>
          <p:nvPr/>
        </p:nvSpPr>
        <p:spPr bwMode="auto">
          <a:xfrm>
            <a:off x="6820242" y="3445165"/>
            <a:ext cx="190279" cy="124697"/>
          </a:xfrm>
          <a:custGeom>
            <a:avLst/>
            <a:gdLst>
              <a:gd name="T0" fmla="*/ 87 w 87"/>
              <a:gd name="T1" fmla="*/ 0 h 57"/>
              <a:gd name="T2" fmla="*/ 87 w 87"/>
              <a:gd name="T3" fmla="*/ 18 h 57"/>
              <a:gd name="T4" fmla="*/ 84 w 87"/>
              <a:gd name="T5" fmla="*/ 18 h 57"/>
              <a:gd name="T6" fmla="*/ 63 w 87"/>
              <a:gd name="T7" fmla="*/ 39 h 57"/>
              <a:gd name="T8" fmla="*/ 74 w 87"/>
              <a:gd name="T9" fmla="*/ 57 h 57"/>
              <a:gd name="T10" fmla="*/ 4 w 87"/>
              <a:gd name="T11" fmla="*/ 57 h 57"/>
              <a:gd name="T12" fmla="*/ 0 w 87"/>
              <a:gd name="T13" fmla="*/ 53 h 57"/>
              <a:gd name="T14" fmla="*/ 0 w 87"/>
              <a:gd name="T15" fmla="*/ 0 h 57"/>
              <a:gd name="T16" fmla="*/ 43 w 87"/>
              <a:gd name="T17" fmla="*/ 32 h 57"/>
              <a:gd name="T18" fmla="*/ 87 w 87"/>
              <a:gd name="T19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" h="57">
                <a:moveTo>
                  <a:pt x="87" y="0"/>
                </a:moveTo>
                <a:cubicBezTo>
                  <a:pt x="87" y="18"/>
                  <a:pt x="87" y="18"/>
                  <a:pt x="87" y="18"/>
                </a:cubicBezTo>
                <a:cubicBezTo>
                  <a:pt x="86" y="18"/>
                  <a:pt x="85" y="18"/>
                  <a:pt x="84" y="18"/>
                </a:cubicBezTo>
                <a:cubicBezTo>
                  <a:pt x="73" y="18"/>
                  <a:pt x="63" y="27"/>
                  <a:pt x="63" y="39"/>
                </a:cubicBezTo>
                <a:cubicBezTo>
                  <a:pt x="63" y="47"/>
                  <a:pt x="68" y="54"/>
                  <a:pt x="74" y="57"/>
                </a:cubicBezTo>
                <a:cubicBezTo>
                  <a:pt x="4" y="57"/>
                  <a:pt x="4" y="57"/>
                  <a:pt x="4" y="57"/>
                </a:cubicBezTo>
                <a:cubicBezTo>
                  <a:pt x="2" y="57"/>
                  <a:pt x="0" y="55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43" y="32"/>
                  <a:pt x="43" y="32"/>
                  <a:pt x="43" y="32"/>
                </a:cubicBez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48" name="Freeform 1131"/>
          <p:cNvSpPr>
            <a:spLocks noEditPoints="1"/>
          </p:cNvSpPr>
          <p:nvPr/>
        </p:nvSpPr>
        <p:spPr bwMode="auto">
          <a:xfrm>
            <a:off x="6968956" y="3493197"/>
            <a:ext cx="76666" cy="76666"/>
          </a:xfrm>
          <a:custGeom>
            <a:avLst/>
            <a:gdLst>
              <a:gd name="T0" fmla="*/ 17 w 35"/>
              <a:gd name="T1" fmla="*/ 22 h 35"/>
              <a:gd name="T2" fmla="*/ 20 w 35"/>
              <a:gd name="T3" fmla="*/ 19 h 35"/>
              <a:gd name="T4" fmla="*/ 20 w 35"/>
              <a:gd name="T5" fmla="*/ 7 h 35"/>
              <a:gd name="T6" fmla="*/ 19 w 35"/>
              <a:gd name="T7" fmla="*/ 5 h 35"/>
              <a:gd name="T8" fmla="*/ 17 w 35"/>
              <a:gd name="T9" fmla="*/ 4 h 35"/>
              <a:gd name="T10" fmla="*/ 14 w 35"/>
              <a:gd name="T11" fmla="*/ 7 h 35"/>
              <a:gd name="T12" fmla="*/ 14 w 35"/>
              <a:gd name="T13" fmla="*/ 19 h 35"/>
              <a:gd name="T14" fmla="*/ 15 w 35"/>
              <a:gd name="T15" fmla="*/ 21 h 35"/>
              <a:gd name="T16" fmla="*/ 17 w 35"/>
              <a:gd name="T17" fmla="*/ 22 h 35"/>
              <a:gd name="T18" fmla="*/ 21 w 35"/>
              <a:gd name="T19" fmla="*/ 27 h 35"/>
              <a:gd name="T20" fmla="*/ 17 w 35"/>
              <a:gd name="T21" fmla="*/ 23 h 35"/>
              <a:gd name="T22" fmla="*/ 13 w 35"/>
              <a:gd name="T23" fmla="*/ 27 h 35"/>
              <a:gd name="T24" fmla="*/ 17 w 35"/>
              <a:gd name="T25" fmla="*/ 31 h 35"/>
              <a:gd name="T26" fmla="*/ 21 w 35"/>
              <a:gd name="T27" fmla="*/ 27 h 35"/>
              <a:gd name="T28" fmla="*/ 17 w 35"/>
              <a:gd name="T29" fmla="*/ 0 h 35"/>
              <a:gd name="T30" fmla="*/ 35 w 35"/>
              <a:gd name="T31" fmla="*/ 17 h 35"/>
              <a:gd name="T32" fmla="*/ 17 w 35"/>
              <a:gd name="T33" fmla="*/ 35 h 35"/>
              <a:gd name="T34" fmla="*/ 0 w 35"/>
              <a:gd name="T35" fmla="*/ 17 h 35"/>
              <a:gd name="T36" fmla="*/ 17 w 35"/>
              <a:gd name="T3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" h="35">
                <a:moveTo>
                  <a:pt x="17" y="22"/>
                </a:moveTo>
                <a:cubicBezTo>
                  <a:pt x="19" y="22"/>
                  <a:pt x="20" y="21"/>
                  <a:pt x="20" y="19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6"/>
                  <a:pt x="20" y="5"/>
                  <a:pt x="19" y="5"/>
                </a:cubicBezTo>
                <a:cubicBezTo>
                  <a:pt x="19" y="4"/>
                  <a:pt x="18" y="4"/>
                  <a:pt x="17" y="4"/>
                </a:cubicBezTo>
                <a:cubicBezTo>
                  <a:pt x="16" y="4"/>
                  <a:pt x="14" y="5"/>
                  <a:pt x="14" y="7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5" y="21"/>
                  <a:pt x="15" y="21"/>
                </a:cubicBezTo>
                <a:cubicBezTo>
                  <a:pt x="16" y="22"/>
                  <a:pt x="16" y="22"/>
                  <a:pt x="17" y="22"/>
                </a:cubicBezTo>
                <a:close/>
                <a:moveTo>
                  <a:pt x="21" y="27"/>
                </a:moveTo>
                <a:cubicBezTo>
                  <a:pt x="21" y="25"/>
                  <a:pt x="19" y="23"/>
                  <a:pt x="17" y="23"/>
                </a:cubicBezTo>
                <a:cubicBezTo>
                  <a:pt x="15" y="23"/>
                  <a:pt x="13" y="25"/>
                  <a:pt x="13" y="27"/>
                </a:cubicBezTo>
                <a:cubicBezTo>
                  <a:pt x="13" y="29"/>
                  <a:pt x="15" y="31"/>
                  <a:pt x="17" y="31"/>
                </a:cubicBezTo>
                <a:cubicBezTo>
                  <a:pt x="19" y="31"/>
                  <a:pt x="21" y="29"/>
                  <a:pt x="21" y="27"/>
                </a:cubicBezTo>
                <a:close/>
                <a:moveTo>
                  <a:pt x="17" y="0"/>
                </a:moveTo>
                <a:cubicBezTo>
                  <a:pt x="27" y="0"/>
                  <a:pt x="35" y="7"/>
                  <a:pt x="35" y="17"/>
                </a:cubicBezTo>
                <a:cubicBezTo>
                  <a:pt x="35" y="27"/>
                  <a:pt x="27" y="35"/>
                  <a:pt x="17" y="35"/>
                </a:cubicBezTo>
                <a:cubicBezTo>
                  <a:pt x="7" y="35"/>
                  <a:pt x="0" y="27"/>
                  <a:pt x="0" y="17"/>
                </a:cubicBezTo>
                <a:cubicBezTo>
                  <a:pt x="0" y="7"/>
                  <a:pt x="7" y="0"/>
                  <a:pt x="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49" name="Freeform 1132"/>
          <p:cNvSpPr/>
          <p:nvPr/>
        </p:nvSpPr>
        <p:spPr bwMode="auto">
          <a:xfrm>
            <a:off x="6829479" y="3436852"/>
            <a:ext cx="169958" cy="67429"/>
          </a:xfrm>
          <a:custGeom>
            <a:avLst/>
            <a:gdLst>
              <a:gd name="T0" fmla="*/ 184 w 184"/>
              <a:gd name="T1" fmla="*/ 0 h 73"/>
              <a:gd name="T2" fmla="*/ 182 w 184"/>
              <a:gd name="T3" fmla="*/ 2 h 73"/>
              <a:gd name="T4" fmla="*/ 182 w 184"/>
              <a:gd name="T5" fmla="*/ 2 h 73"/>
              <a:gd name="T6" fmla="*/ 92 w 184"/>
              <a:gd name="T7" fmla="*/ 73 h 73"/>
              <a:gd name="T8" fmla="*/ 0 w 184"/>
              <a:gd name="T9" fmla="*/ 0 h 73"/>
              <a:gd name="T10" fmla="*/ 184 w 184"/>
              <a:gd name="T11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" h="73">
                <a:moveTo>
                  <a:pt x="184" y="0"/>
                </a:moveTo>
                <a:lnTo>
                  <a:pt x="182" y="2"/>
                </a:lnTo>
                <a:lnTo>
                  <a:pt x="182" y="2"/>
                </a:lnTo>
                <a:lnTo>
                  <a:pt x="92" y="73"/>
                </a:lnTo>
                <a:lnTo>
                  <a:pt x="0" y="0"/>
                </a:lnTo>
                <a:lnTo>
                  <a:pt x="1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50" name="Oval 1133"/>
          <p:cNvSpPr>
            <a:spLocks noChangeArrowheads="1"/>
          </p:cNvSpPr>
          <p:nvPr/>
        </p:nvSpPr>
        <p:spPr bwMode="auto">
          <a:xfrm>
            <a:off x="6750967" y="3851586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51" name="Freeform 1134"/>
          <p:cNvSpPr/>
          <p:nvPr/>
        </p:nvSpPr>
        <p:spPr bwMode="auto">
          <a:xfrm>
            <a:off x="6957872" y="3902386"/>
            <a:ext cx="36947" cy="38795"/>
          </a:xfrm>
          <a:custGeom>
            <a:avLst/>
            <a:gdLst>
              <a:gd name="T0" fmla="*/ 16 w 17"/>
              <a:gd name="T1" fmla="*/ 18 h 18"/>
              <a:gd name="T2" fmla="*/ 13 w 17"/>
              <a:gd name="T3" fmla="*/ 18 h 18"/>
              <a:gd name="T4" fmla="*/ 0 w 17"/>
              <a:gd name="T5" fmla="*/ 3 h 18"/>
              <a:gd name="T6" fmla="*/ 0 w 17"/>
              <a:gd name="T7" fmla="*/ 0 h 18"/>
              <a:gd name="T8" fmla="*/ 16 w 17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16" y="18"/>
                </a:moveTo>
                <a:cubicBezTo>
                  <a:pt x="13" y="18"/>
                  <a:pt x="13" y="18"/>
                  <a:pt x="13" y="18"/>
                </a:cubicBezTo>
                <a:cubicBezTo>
                  <a:pt x="14" y="10"/>
                  <a:pt x="8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17" y="8"/>
                  <a:pt x="1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52" name="Freeform 1135"/>
          <p:cNvSpPr/>
          <p:nvPr/>
        </p:nvSpPr>
        <p:spPr bwMode="auto">
          <a:xfrm>
            <a:off x="6956025" y="3915318"/>
            <a:ext cx="24016" cy="25863"/>
          </a:xfrm>
          <a:custGeom>
            <a:avLst/>
            <a:gdLst>
              <a:gd name="T0" fmla="*/ 11 w 11"/>
              <a:gd name="T1" fmla="*/ 12 h 12"/>
              <a:gd name="T2" fmla="*/ 11 w 11"/>
              <a:gd name="T3" fmla="*/ 12 h 12"/>
              <a:gd name="T4" fmla="*/ 9 w 11"/>
              <a:gd name="T5" fmla="*/ 12 h 12"/>
              <a:gd name="T6" fmla="*/ 9 w 11"/>
              <a:gd name="T7" fmla="*/ 12 h 12"/>
              <a:gd name="T8" fmla="*/ 0 w 11"/>
              <a:gd name="T9" fmla="*/ 2 h 12"/>
              <a:gd name="T10" fmla="*/ 0 w 11"/>
              <a:gd name="T11" fmla="*/ 2 h 12"/>
              <a:gd name="T12" fmla="*/ 0 w 11"/>
              <a:gd name="T13" fmla="*/ 0 h 12"/>
              <a:gd name="T14" fmla="*/ 0 w 11"/>
              <a:gd name="T15" fmla="*/ 0 h 12"/>
              <a:gd name="T16" fmla="*/ 11 w 11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7"/>
                  <a:pt x="5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11" y="5"/>
                  <a:pt x="1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53" name="Freeform 1136"/>
          <p:cNvSpPr/>
          <p:nvPr/>
        </p:nvSpPr>
        <p:spPr bwMode="auto">
          <a:xfrm>
            <a:off x="6956024" y="3926402"/>
            <a:ext cx="12932" cy="12932"/>
          </a:xfrm>
          <a:custGeom>
            <a:avLst/>
            <a:gdLst>
              <a:gd name="T0" fmla="*/ 6 w 6"/>
              <a:gd name="T1" fmla="*/ 6 h 6"/>
              <a:gd name="T2" fmla="*/ 4 w 6"/>
              <a:gd name="T3" fmla="*/ 6 h 6"/>
              <a:gd name="T4" fmla="*/ 4 w 6"/>
              <a:gd name="T5" fmla="*/ 6 h 6"/>
              <a:gd name="T6" fmla="*/ 0 w 6"/>
              <a:gd name="T7" fmla="*/ 2 h 6"/>
              <a:gd name="T8" fmla="*/ 0 w 6"/>
              <a:gd name="T9" fmla="*/ 2 h 6"/>
              <a:gd name="T10" fmla="*/ 0 w 6"/>
              <a:gd name="T11" fmla="*/ 0 h 6"/>
              <a:gd name="T12" fmla="*/ 0 w 6"/>
              <a:gd name="T13" fmla="*/ 0 h 6"/>
              <a:gd name="T14" fmla="*/ 6 w 6"/>
              <a:gd name="T15" fmla="*/ 6 h 6"/>
              <a:gd name="T16" fmla="*/ 6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6" y="6"/>
                </a:move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4"/>
                  <a:pt x="2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6" y="3"/>
                  <a:pt x="6" y="6"/>
                </a:cubicBezTo>
                <a:cubicBezTo>
                  <a:pt x="6" y="6"/>
                  <a:pt x="6" y="6"/>
                  <a:pt x="6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54" name="Freeform 1137"/>
          <p:cNvSpPr/>
          <p:nvPr/>
        </p:nvSpPr>
        <p:spPr bwMode="auto">
          <a:xfrm>
            <a:off x="6824862" y="4096360"/>
            <a:ext cx="36947" cy="39719"/>
          </a:xfrm>
          <a:custGeom>
            <a:avLst/>
            <a:gdLst>
              <a:gd name="T0" fmla="*/ 0 w 17"/>
              <a:gd name="T1" fmla="*/ 0 h 18"/>
              <a:gd name="T2" fmla="*/ 3 w 17"/>
              <a:gd name="T3" fmla="*/ 0 h 18"/>
              <a:gd name="T4" fmla="*/ 17 w 17"/>
              <a:gd name="T5" fmla="*/ 15 h 18"/>
              <a:gd name="T6" fmla="*/ 17 w 17"/>
              <a:gd name="T7" fmla="*/ 18 h 18"/>
              <a:gd name="T8" fmla="*/ 0 w 17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0" y="0"/>
                </a:moveTo>
                <a:cubicBezTo>
                  <a:pt x="3" y="0"/>
                  <a:pt x="3" y="0"/>
                  <a:pt x="3" y="0"/>
                </a:cubicBezTo>
                <a:cubicBezTo>
                  <a:pt x="3" y="8"/>
                  <a:pt x="9" y="15"/>
                  <a:pt x="17" y="15"/>
                </a:cubicBezTo>
                <a:cubicBezTo>
                  <a:pt x="17" y="18"/>
                  <a:pt x="17" y="18"/>
                  <a:pt x="17" y="18"/>
                </a:cubicBezTo>
                <a:cubicBezTo>
                  <a:pt x="7" y="17"/>
                  <a:pt x="0" y="9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55" name="Freeform 1138"/>
          <p:cNvSpPr/>
          <p:nvPr/>
        </p:nvSpPr>
        <p:spPr bwMode="auto">
          <a:xfrm>
            <a:off x="6837793" y="4096360"/>
            <a:ext cx="24016" cy="25863"/>
          </a:xfrm>
          <a:custGeom>
            <a:avLst/>
            <a:gdLst>
              <a:gd name="T0" fmla="*/ 0 w 11"/>
              <a:gd name="T1" fmla="*/ 0 h 12"/>
              <a:gd name="T2" fmla="*/ 0 w 11"/>
              <a:gd name="T3" fmla="*/ 0 h 12"/>
              <a:gd name="T4" fmla="*/ 3 w 11"/>
              <a:gd name="T5" fmla="*/ 0 h 12"/>
              <a:gd name="T6" fmla="*/ 3 w 11"/>
              <a:gd name="T7" fmla="*/ 0 h 12"/>
              <a:gd name="T8" fmla="*/ 11 w 11"/>
              <a:gd name="T9" fmla="*/ 9 h 12"/>
              <a:gd name="T10" fmla="*/ 11 w 11"/>
              <a:gd name="T11" fmla="*/ 9 h 12"/>
              <a:gd name="T12" fmla="*/ 11 w 11"/>
              <a:gd name="T13" fmla="*/ 12 h 12"/>
              <a:gd name="T14" fmla="*/ 11 w 11"/>
              <a:gd name="T15" fmla="*/ 12 h 12"/>
              <a:gd name="T16" fmla="*/ 0 w 11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5"/>
                  <a:pt x="6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5" y="11"/>
                  <a:pt x="0" y="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56" name="Freeform 1139"/>
          <p:cNvSpPr/>
          <p:nvPr/>
        </p:nvSpPr>
        <p:spPr bwMode="auto">
          <a:xfrm>
            <a:off x="6848877" y="4096360"/>
            <a:ext cx="15703" cy="14779"/>
          </a:xfrm>
          <a:custGeom>
            <a:avLst/>
            <a:gdLst>
              <a:gd name="T0" fmla="*/ 0 w 7"/>
              <a:gd name="T1" fmla="*/ 0 h 7"/>
              <a:gd name="T2" fmla="*/ 2 w 7"/>
              <a:gd name="T3" fmla="*/ 0 h 7"/>
              <a:gd name="T4" fmla="*/ 2 w 7"/>
              <a:gd name="T5" fmla="*/ 0 h 7"/>
              <a:gd name="T6" fmla="*/ 6 w 7"/>
              <a:gd name="T7" fmla="*/ 5 h 7"/>
              <a:gd name="T8" fmla="*/ 7 w 7"/>
              <a:gd name="T9" fmla="*/ 5 h 7"/>
              <a:gd name="T10" fmla="*/ 7 w 7"/>
              <a:gd name="T11" fmla="*/ 7 h 7"/>
              <a:gd name="T12" fmla="*/ 6 w 7"/>
              <a:gd name="T13" fmla="*/ 7 h 7"/>
              <a:gd name="T14" fmla="*/ 0 w 7"/>
              <a:gd name="T15" fmla="*/ 0 h 7"/>
              <a:gd name="T16" fmla="*/ 0 w 7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3"/>
                  <a:pt x="4" y="5"/>
                  <a:pt x="6" y="5"/>
                </a:cubicBezTo>
                <a:cubicBezTo>
                  <a:pt x="7" y="5"/>
                  <a:pt x="7" y="5"/>
                  <a:pt x="7" y="5"/>
                </a:cubicBezTo>
                <a:cubicBezTo>
                  <a:pt x="7" y="7"/>
                  <a:pt x="7" y="7"/>
                  <a:pt x="7" y="7"/>
                </a:cubicBezTo>
                <a:cubicBezTo>
                  <a:pt x="7" y="7"/>
                  <a:pt x="6" y="7"/>
                  <a:pt x="6" y="7"/>
                </a:cubicBezTo>
                <a:cubicBezTo>
                  <a:pt x="3" y="7"/>
                  <a:pt x="0" y="4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57" name="Oval 1140"/>
          <p:cNvSpPr>
            <a:spLocks noChangeArrowheads="1"/>
          </p:cNvSpPr>
          <p:nvPr/>
        </p:nvSpPr>
        <p:spPr bwMode="auto">
          <a:xfrm>
            <a:off x="6927389" y="3998450"/>
            <a:ext cx="12932" cy="1016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58" name="Freeform 1141"/>
          <p:cNvSpPr/>
          <p:nvPr/>
        </p:nvSpPr>
        <p:spPr bwMode="auto">
          <a:xfrm>
            <a:off x="6920924" y="3980899"/>
            <a:ext cx="12932" cy="1293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59" name="Freeform 1142"/>
          <p:cNvSpPr/>
          <p:nvPr/>
        </p:nvSpPr>
        <p:spPr bwMode="auto">
          <a:xfrm>
            <a:off x="6920924" y="4011382"/>
            <a:ext cx="12932" cy="1293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60" name="Oval 1143"/>
          <p:cNvSpPr>
            <a:spLocks noChangeArrowheads="1"/>
          </p:cNvSpPr>
          <p:nvPr/>
        </p:nvSpPr>
        <p:spPr bwMode="auto">
          <a:xfrm>
            <a:off x="6906145" y="3976282"/>
            <a:ext cx="12932" cy="1108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61" name="Oval 1144"/>
          <p:cNvSpPr>
            <a:spLocks noChangeArrowheads="1"/>
          </p:cNvSpPr>
          <p:nvPr/>
        </p:nvSpPr>
        <p:spPr bwMode="auto">
          <a:xfrm>
            <a:off x="6906145" y="4019695"/>
            <a:ext cx="12932" cy="1108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62" name="Freeform 1145"/>
          <p:cNvSpPr/>
          <p:nvPr/>
        </p:nvSpPr>
        <p:spPr bwMode="auto">
          <a:xfrm>
            <a:off x="6890442" y="3980899"/>
            <a:ext cx="12932" cy="1293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63" name="Freeform 1146"/>
          <p:cNvSpPr/>
          <p:nvPr/>
        </p:nvSpPr>
        <p:spPr bwMode="auto">
          <a:xfrm>
            <a:off x="6890442" y="4011382"/>
            <a:ext cx="12932" cy="1293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64" name="Freeform 1147"/>
          <p:cNvSpPr>
            <a:spLocks noEditPoints="1"/>
          </p:cNvSpPr>
          <p:nvPr/>
        </p:nvSpPr>
        <p:spPr bwMode="auto">
          <a:xfrm>
            <a:off x="6859962" y="3934717"/>
            <a:ext cx="102529" cy="168110"/>
          </a:xfrm>
          <a:custGeom>
            <a:avLst/>
            <a:gdLst>
              <a:gd name="T0" fmla="*/ 14 w 47"/>
              <a:gd name="T1" fmla="*/ 63 h 77"/>
              <a:gd name="T2" fmla="*/ 14 w 47"/>
              <a:gd name="T3" fmla="*/ 66 h 77"/>
              <a:gd name="T4" fmla="*/ 18 w 47"/>
              <a:gd name="T5" fmla="*/ 66 h 77"/>
              <a:gd name="T6" fmla="*/ 18 w 47"/>
              <a:gd name="T7" fmla="*/ 63 h 77"/>
              <a:gd name="T8" fmla="*/ 47 w 47"/>
              <a:gd name="T9" fmla="*/ 4 h 77"/>
              <a:gd name="T10" fmla="*/ 43 w 47"/>
              <a:gd name="T11" fmla="*/ 77 h 77"/>
              <a:gd name="T12" fmla="*/ 0 w 47"/>
              <a:gd name="T13" fmla="*/ 72 h 77"/>
              <a:gd name="T14" fmla="*/ 5 w 47"/>
              <a:gd name="T15" fmla="*/ 0 h 77"/>
              <a:gd name="T16" fmla="*/ 47 w 47"/>
              <a:gd name="T17" fmla="*/ 4 h 77"/>
              <a:gd name="T18" fmla="*/ 44 w 47"/>
              <a:gd name="T19" fmla="*/ 4 h 77"/>
              <a:gd name="T20" fmla="*/ 4 w 47"/>
              <a:gd name="T21" fmla="*/ 59 h 77"/>
              <a:gd name="T22" fmla="*/ 42 w 47"/>
              <a:gd name="T23" fmla="*/ 66 h 77"/>
              <a:gd name="T24" fmla="*/ 42 w 47"/>
              <a:gd name="T25" fmla="*/ 63 h 77"/>
              <a:gd name="T26" fmla="*/ 37 w 47"/>
              <a:gd name="T27" fmla="*/ 63 h 77"/>
              <a:gd name="T28" fmla="*/ 37 w 47"/>
              <a:gd name="T29" fmla="*/ 66 h 77"/>
              <a:gd name="T30" fmla="*/ 42 w 47"/>
              <a:gd name="T31" fmla="*/ 66 h 77"/>
              <a:gd name="T32" fmla="*/ 42 w 47"/>
              <a:gd name="T33" fmla="*/ 68 h 77"/>
              <a:gd name="T34" fmla="*/ 37 w 47"/>
              <a:gd name="T35" fmla="*/ 68 h 77"/>
              <a:gd name="T36" fmla="*/ 37 w 47"/>
              <a:gd name="T37" fmla="*/ 71 h 77"/>
              <a:gd name="T38" fmla="*/ 41 w 47"/>
              <a:gd name="T39" fmla="*/ 71 h 77"/>
              <a:gd name="T40" fmla="*/ 35 w 47"/>
              <a:gd name="T41" fmla="*/ 71 h 77"/>
              <a:gd name="T42" fmla="*/ 34 w 47"/>
              <a:gd name="T43" fmla="*/ 68 h 77"/>
              <a:gd name="T44" fmla="*/ 30 w 47"/>
              <a:gd name="T45" fmla="*/ 68 h 77"/>
              <a:gd name="T46" fmla="*/ 30 w 47"/>
              <a:gd name="T47" fmla="*/ 71 h 77"/>
              <a:gd name="T48" fmla="*/ 35 w 47"/>
              <a:gd name="T49" fmla="*/ 71 h 77"/>
              <a:gd name="T50" fmla="*/ 35 w 47"/>
              <a:gd name="T51" fmla="*/ 63 h 77"/>
              <a:gd name="T52" fmla="*/ 30 w 47"/>
              <a:gd name="T53" fmla="*/ 63 h 77"/>
              <a:gd name="T54" fmla="*/ 30 w 47"/>
              <a:gd name="T55" fmla="*/ 66 h 77"/>
              <a:gd name="T56" fmla="*/ 34 w 47"/>
              <a:gd name="T57" fmla="*/ 66 h 77"/>
              <a:gd name="T58" fmla="*/ 27 w 47"/>
              <a:gd name="T59" fmla="*/ 67 h 77"/>
              <a:gd name="T60" fmla="*/ 21 w 47"/>
              <a:gd name="T61" fmla="*/ 67 h 77"/>
              <a:gd name="T62" fmla="*/ 27 w 47"/>
              <a:gd name="T63" fmla="*/ 67 h 77"/>
              <a:gd name="T64" fmla="*/ 18 w 47"/>
              <a:gd name="T65" fmla="*/ 68 h 77"/>
              <a:gd name="T66" fmla="*/ 14 w 47"/>
              <a:gd name="T67" fmla="*/ 68 h 77"/>
              <a:gd name="T68" fmla="*/ 14 w 47"/>
              <a:gd name="T69" fmla="*/ 71 h 77"/>
              <a:gd name="T70" fmla="*/ 18 w 47"/>
              <a:gd name="T71" fmla="*/ 71 h 77"/>
              <a:gd name="T72" fmla="*/ 11 w 47"/>
              <a:gd name="T73" fmla="*/ 71 h 77"/>
              <a:gd name="T74" fmla="*/ 11 w 47"/>
              <a:gd name="T75" fmla="*/ 68 h 77"/>
              <a:gd name="T76" fmla="*/ 6 w 47"/>
              <a:gd name="T77" fmla="*/ 68 h 77"/>
              <a:gd name="T78" fmla="*/ 7 w 47"/>
              <a:gd name="T79" fmla="*/ 71 h 77"/>
              <a:gd name="T80" fmla="*/ 11 w 47"/>
              <a:gd name="T81" fmla="*/ 71 h 77"/>
              <a:gd name="T82" fmla="*/ 11 w 47"/>
              <a:gd name="T83" fmla="*/ 63 h 77"/>
              <a:gd name="T84" fmla="*/ 7 w 47"/>
              <a:gd name="T85" fmla="*/ 63 h 77"/>
              <a:gd name="T86" fmla="*/ 6 w 47"/>
              <a:gd name="T87" fmla="*/ 66 h 77"/>
              <a:gd name="T88" fmla="*/ 11 w 47"/>
              <a:gd name="T89" fmla="*/ 6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7" h="77">
                <a:moveTo>
                  <a:pt x="14" y="63"/>
                </a:moveTo>
                <a:cubicBezTo>
                  <a:pt x="14" y="63"/>
                  <a:pt x="14" y="63"/>
                  <a:pt x="14" y="63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6"/>
                  <a:pt x="14" y="66"/>
                  <a:pt x="1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3"/>
                  <a:pt x="18" y="63"/>
                  <a:pt x="18" y="63"/>
                </a:cubicBezTo>
                <a:lnTo>
                  <a:pt x="14" y="63"/>
                </a:lnTo>
                <a:close/>
                <a:moveTo>
                  <a:pt x="47" y="4"/>
                </a:moveTo>
                <a:cubicBezTo>
                  <a:pt x="47" y="72"/>
                  <a:pt x="47" y="72"/>
                  <a:pt x="47" y="72"/>
                </a:cubicBezTo>
                <a:cubicBezTo>
                  <a:pt x="47" y="74"/>
                  <a:pt x="45" y="77"/>
                  <a:pt x="43" y="77"/>
                </a:cubicBezTo>
                <a:cubicBezTo>
                  <a:pt x="5" y="77"/>
                  <a:pt x="5" y="77"/>
                  <a:pt x="5" y="77"/>
                </a:cubicBezTo>
                <a:cubicBezTo>
                  <a:pt x="3" y="77"/>
                  <a:pt x="0" y="74"/>
                  <a:pt x="0" y="72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3" y="0"/>
                  <a:pt x="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5" y="0"/>
                  <a:pt x="47" y="2"/>
                  <a:pt x="47" y="4"/>
                </a:cubicBezTo>
                <a:close/>
                <a:moveTo>
                  <a:pt x="44" y="59"/>
                </a:moveTo>
                <a:cubicBezTo>
                  <a:pt x="44" y="4"/>
                  <a:pt x="44" y="4"/>
                  <a:pt x="44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lnTo>
                  <a:pt x="44" y="59"/>
                </a:lnTo>
                <a:close/>
                <a:moveTo>
                  <a:pt x="42" y="66"/>
                </a:moveTo>
                <a:cubicBezTo>
                  <a:pt x="42" y="63"/>
                  <a:pt x="42" y="63"/>
                  <a:pt x="42" y="63"/>
                </a:cubicBezTo>
                <a:cubicBezTo>
                  <a:pt x="42" y="63"/>
                  <a:pt x="42" y="63"/>
                  <a:pt x="42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6"/>
                  <a:pt x="37" y="66"/>
                  <a:pt x="37" y="66"/>
                </a:cubicBezTo>
                <a:cubicBezTo>
                  <a:pt x="37" y="66"/>
                  <a:pt x="37" y="66"/>
                  <a:pt x="37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42" y="66"/>
                  <a:pt x="42" y="66"/>
                  <a:pt x="42" y="66"/>
                </a:cubicBezTo>
                <a:close/>
                <a:moveTo>
                  <a:pt x="42" y="71"/>
                </a:moveTo>
                <a:cubicBezTo>
                  <a:pt x="42" y="68"/>
                  <a:pt x="42" y="68"/>
                  <a:pt x="42" y="68"/>
                </a:cubicBezTo>
                <a:cubicBezTo>
                  <a:pt x="42" y="68"/>
                  <a:pt x="42" y="68"/>
                  <a:pt x="41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71"/>
                  <a:pt x="37" y="71"/>
                  <a:pt x="37" y="71"/>
                </a:cubicBezTo>
                <a:cubicBezTo>
                  <a:pt x="37" y="71"/>
                  <a:pt x="37" y="71"/>
                  <a:pt x="37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2" y="71"/>
                  <a:pt x="42" y="71"/>
                  <a:pt x="42" y="71"/>
                </a:cubicBezTo>
                <a:close/>
                <a:moveTo>
                  <a:pt x="35" y="71"/>
                </a:moveTo>
                <a:cubicBezTo>
                  <a:pt x="35" y="68"/>
                  <a:pt x="35" y="68"/>
                  <a:pt x="35" y="68"/>
                </a:cubicBezTo>
                <a:cubicBezTo>
                  <a:pt x="35" y="68"/>
                  <a:pt x="34" y="68"/>
                  <a:pt x="34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71"/>
                  <a:pt x="30" y="71"/>
                  <a:pt x="30" y="71"/>
                </a:cubicBezTo>
                <a:cubicBezTo>
                  <a:pt x="30" y="71"/>
                  <a:pt x="30" y="71"/>
                  <a:pt x="30" y="71"/>
                </a:cubicBezTo>
                <a:cubicBezTo>
                  <a:pt x="34" y="71"/>
                  <a:pt x="34" y="71"/>
                  <a:pt x="34" y="71"/>
                </a:cubicBezTo>
                <a:cubicBezTo>
                  <a:pt x="34" y="71"/>
                  <a:pt x="35" y="71"/>
                  <a:pt x="35" y="71"/>
                </a:cubicBezTo>
                <a:close/>
                <a:moveTo>
                  <a:pt x="35" y="66"/>
                </a:moveTo>
                <a:cubicBezTo>
                  <a:pt x="35" y="63"/>
                  <a:pt x="35" y="63"/>
                  <a:pt x="35" y="63"/>
                </a:cubicBezTo>
                <a:cubicBezTo>
                  <a:pt x="35" y="63"/>
                  <a:pt x="34" y="63"/>
                  <a:pt x="34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4" y="66"/>
                  <a:pt x="34" y="66"/>
                  <a:pt x="34" y="66"/>
                </a:cubicBezTo>
                <a:cubicBezTo>
                  <a:pt x="34" y="66"/>
                  <a:pt x="35" y="66"/>
                  <a:pt x="35" y="66"/>
                </a:cubicBezTo>
                <a:close/>
                <a:moveTo>
                  <a:pt x="27" y="67"/>
                </a:moveTo>
                <a:cubicBezTo>
                  <a:pt x="27" y="65"/>
                  <a:pt x="26" y="64"/>
                  <a:pt x="24" y="64"/>
                </a:cubicBezTo>
                <a:cubicBezTo>
                  <a:pt x="22" y="64"/>
                  <a:pt x="21" y="65"/>
                  <a:pt x="21" y="67"/>
                </a:cubicBezTo>
                <a:cubicBezTo>
                  <a:pt x="21" y="69"/>
                  <a:pt x="22" y="70"/>
                  <a:pt x="24" y="70"/>
                </a:cubicBezTo>
                <a:cubicBezTo>
                  <a:pt x="26" y="70"/>
                  <a:pt x="27" y="69"/>
                  <a:pt x="27" y="67"/>
                </a:cubicBezTo>
                <a:close/>
                <a:moveTo>
                  <a:pt x="18" y="71"/>
                </a:moveTo>
                <a:cubicBezTo>
                  <a:pt x="18" y="68"/>
                  <a:pt x="18" y="68"/>
                  <a:pt x="18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71"/>
                  <a:pt x="14" y="71"/>
                  <a:pt x="14" y="71"/>
                </a:cubicBezTo>
                <a:cubicBezTo>
                  <a:pt x="14" y="71"/>
                  <a:pt x="14" y="71"/>
                  <a:pt x="14" y="71"/>
                </a:cubicBezTo>
                <a:cubicBezTo>
                  <a:pt x="18" y="71"/>
                  <a:pt x="18" y="71"/>
                  <a:pt x="18" y="71"/>
                </a:cubicBezTo>
                <a:cubicBezTo>
                  <a:pt x="18" y="71"/>
                  <a:pt x="18" y="71"/>
                  <a:pt x="18" y="71"/>
                </a:cubicBezTo>
                <a:close/>
                <a:moveTo>
                  <a:pt x="11" y="71"/>
                </a:moveTo>
                <a:cubicBezTo>
                  <a:pt x="11" y="68"/>
                  <a:pt x="11" y="68"/>
                  <a:pt x="11" y="68"/>
                </a:cubicBezTo>
                <a:cubicBezTo>
                  <a:pt x="11" y="68"/>
                  <a:pt x="11" y="68"/>
                  <a:pt x="11" y="68"/>
                </a:cubicBezTo>
                <a:cubicBezTo>
                  <a:pt x="7" y="68"/>
                  <a:pt x="7" y="68"/>
                  <a:pt x="7" y="68"/>
                </a:cubicBezTo>
                <a:cubicBezTo>
                  <a:pt x="7" y="68"/>
                  <a:pt x="6" y="68"/>
                  <a:pt x="6" y="68"/>
                </a:cubicBezTo>
                <a:cubicBezTo>
                  <a:pt x="6" y="71"/>
                  <a:pt x="6" y="71"/>
                  <a:pt x="6" y="71"/>
                </a:cubicBezTo>
                <a:cubicBezTo>
                  <a:pt x="6" y="71"/>
                  <a:pt x="7" y="71"/>
                  <a:pt x="7" y="71"/>
                </a:cubicBezTo>
                <a:cubicBezTo>
                  <a:pt x="11" y="71"/>
                  <a:pt x="11" y="71"/>
                  <a:pt x="11" y="71"/>
                </a:cubicBezTo>
                <a:cubicBezTo>
                  <a:pt x="11" y="71"/>
                  <a:pt x="11" y="71"/>
                  <a:pt x="11" y="71"/>
                </a:cubicBezTo>
                <a:close/>
                <a:moveTo>
                  <a:pt x="11" y="66"/>
                </a:moveTo>
                <a:cubicBezTo>
                  <a:pt x="11" y="63"/>
                  <a:pt x="11" y="63"/>
                  <a:pt x="11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63"/>
                  <a:pt x="6" y="63"/>
                  <a:pt x="6" y="63"/>
                </a:cubicBezTo>
                <a:cubicBezTo>
                  <a:pt x="6" y="66"/>
                  <a:pt x="6" y="66"/>
                  <a:pt x="6" y="66"/>
                </a:cubicBezTo>
                <a:cubicBezTo>
                  <a:pt x="6" y="66"/>
                  <a:pt x="7" y="66"/>
                  <a:pt x="7" y="66"/>
                </a:cubicBezTo>
                <a:cubicBezTo>
                  <a:pt x="11" y="66"/>
                  <a:pt x="11" y="66"/>
                  <a:pt x="11" y="66"/>
                </a:cubicBezTo>
                <a:cubicBezTo>
                  <a:pt x="11" y="66"/>
                  <a:pt x="11" y="66"/>
                  <a:pt x="11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65" name="Oval 1148"/>
          <p:cNvSpPr>
            <a:spLocks noChangeArrowheads="1"/>
          </p:cNvSpPr>
          <p:nvPr/>
        </p:nvSpPr>
        <p:spPr bwMode="auto">
          <a:xfrm>
            <a:off x="6883978" y="3998450"/>
            <a:ext cx="11084" cy="1016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66" name="Oval 1149"/>
          <p:cNvSpPr>
            <a:spLocks noChangeArrowheads="1"/>
          </p:cNvSpPr>
          <p:nvPr/>
        </p:nvSpPr>
        <p:spPr bwMode="auto">
          <a:xfrm>
            <a:off x="7183250" y="3856203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67" name="Freeform 1150"/>
          <p:cNvSpPr>
            <a:spLocks noEditPoints="1"/>
          </p:cNvSpPr>
          <p:nvPr/>
        </p:nvSpPr>
        <p:spPr bwMode="auto">
          <a:xfrm>
            <a:off x="7258992" y="3919014"/>
            <a:ext cx="172729" cy="155179"/>
          </a:xfrm>
          <a:custGeom>
            <a:avLst/>
            <a:gdLst>
              <a:gd name="T0" fmla="*/ 40 w 79"/>
              <a:gd name="T1" fmla="*/ 58 h 71"/>
              <a:gd name="T2" fmla="*/ 63 w 79"/>
              <a:gd name="T3" fmla="*/ 35 h 71"/>
              <a:gd name="T4" fmla="*/ 40 w 79"/>
              <a:gd name="T5" fmla="*/ 12 h 71"/>
              <a:gd name="T6" fmla="*/ 17 w 79"/>
              <a:gd name="T7" fmla="*/ 35 h 71"/>
              <a:gd name="T8" fmla="*/ 40 w 79"/>
              <a:gd name="T9" fmla="*/ 58 h 71"/>
              <a:gd name="T10" fmla="*/ 79 w 79"/>
              <a:gd name="T11" fmla="*/ 39 h 71"/>
              <a:gd name="T12" fmla="*/ 64 w 79"/>
              <a:gd name="T13" fmla="*/ 71 h 71"/>
              <a:gd name="T14" fmla="*/ 16 w 79"/>
              <a:gd name="T15" fmla="*/ 71 h 71"/>
              <a:gd name="T16" fmla="*/ 0 w 79"/>
              <a:gd name="T17" fmla="*/ 39 h 71"/>
              <a:gd name="T18" fmla="*/ 40 w 79"/>
              <a:gd name="T19" fmla="*/ 0 h 71"/>
              <a:gd name="T20" fmla="*/ 79 w 79"/>
              <a:gd name="T21" fmla="*/ 3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71">
                <a:moveTo>
                  <a:pt x="40" y="58"/>
                </a:moveTo>
                <a:cubicBezTo>
                  <a:pt x="53" y="58"/>
                  <a:pt x="63" y="48"/>
                  <a:pt x="63" y="35"/>
                </a:cubicBezTo>
                <a:cubicBezTo>
                  <a:pt x="63" y="23"/>
                  <a:pt x="53" y="12"/>
                  <a:pt x="40" y="12"/>
                </a:cubicBezTo>
                <a:cubicBezTo>
                  <a:pt x="27" y="12"/>
                  <a:pt x="17" y="23"/>
                  <a:pt x="17" y="35"/>
                </a:cubicBezTo>
                <a:cubicBezTo>
                  <a:pt x="17" y="48"/>
                  <a:pt x="27" y="58"/>
                  <a:pt x="40" y="58"/>
                </a:cubicBezTo>
                <a:close/>
                <a:moveTo>
                  <a:pt x="79" y="39"/>
                </a:moveTo>
                <a:cubicBezTo>
                  <a:pt x="79" y="52"/>
                  <a:pt x="73" y="63"/>
                  <a:pt x="64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6" y="63"/>
                  <a:pt x="0" y="52"/>
                  <a:pt x="0" y="39"/>
                </a:cubicBezTo>
                <a:cubicBezTo>
                  <a:pt x="0" y="18"/>
                  <a:pt x="18" y="0"/>
                  <a:pt x="40" y="0"/>
                </a:cubicBezTo>
                <a:cubicBezTo>
                  <a:pt x="62" y="0"/>
                  <a:pt x="79" y="18"/>
                  <a:pt x="79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68" name="Freeform 1151"/>
          <p:cNvSpPr>
            <a:spLocks noEditPoints="1"/>
          </p:cNvSpPr>
          <p:nvPr/>
        </p:nvSpPr>
        <p:spPr bwMode="auto">
          <a:xfrm>
            <a:off x="7314412" y="3963350"/>
            <a:ext cx="64658" cy="65582"/>
          </a:xfrm>
          <a:custGeom>
            <a:avLst/>
            <a:gdLst>
              <a:gd name="T0" fmla="*/ 15 w 30"/>
              <a:gd name="T1" fmla="*/ 0 h 30"/>
              <a:gd name="T2" fmla="*/ 30 w 30"/>
              <a:gd name="T3" fmla="*/ 15 h 30"/>
              <a:gd name="T4" fmla="*/ 15 w 30"/>
              <a:gd name="T5" fmla="*/ 30 h 30"/>
              <a:gd name="T6" fmla="*/ 0 w 30"/>
              <a:gd name="T7" fmla="*/ 15 h 30"/>
              <a:gd name="T8" fmla="*/ 15 w 30"/>
              <a:gd name="T9" fmla="*/ 0 h 30"/>
              <a:gd name="T10" fmla="*/ 20 w 30"/>
              <a:gd name="T11" fmla="*/ 23 h 30"/>
              <a:gd name="T12" fmla="*/ 5 w 30"/>
              <a:gd name="T13" fmla="*/ 13 h 30"/>
              <a:gd name="T14" fmla="*/ 9 w 30"/>
              <a:gd name="T15" fmla="*/ 25 h 30"/>
              <a:gd name="T16" fmla="*/ 20 w 30"/>
              <a:gd name="T17" fmla="*/ 2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0">
                <a:moveTo>
                  <a:pt x="15" y="0"/>
                </a:moveTo>
                <a:cubicBezTo>
                  <a:pt x="23" y="0"/>
                  <a:pt x="30" y="6"/>
                  <a:pt x="30" y="15"/>
                </a:cubicBezTo>
                <a:cubicBezTo>
                  <a:pt x="30" y="23"/>
                  <a:pt x="23" y="30"/>
                  <a:pt x="15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6"/>
                  <a:pt x="7" y="0"/>
                  <a:pt x="15" y="0"/>
                </a:cubicBezTo>
                <a:close/>
                <a:moveTo>
                  <a:pt x="20" y="23"/>
                </a:moveTo>
                <a:cubicBezTo>
                  <a:pt x="5" y="13"/>
                  <a:pt x="5" y="13"/>
                  <a:pt x="5" y="13"/>
                </a:cubicBezTo>
                <a:cubicBezTo>
                  <a:pt x="3" y="17"/>
                  <a:pt x="5" y="22"/>
                  <a:pt x="9" y="25"/>
                </a:cubicBezTo>
                <a:cubicBezTo>
                  <a:pt x="12" y="27"/>
                  <a:pt x="17" y="26"/>
                  <a:pt x="2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69" name="Oval 1152"/>
          <p:cNvSpPr>
            <a:spLocks noChangeArrowheads="1"/>
          </p:cNvSpPr>
          <p:nvPr/>
        </p:nvSpPr>
        <p:spPr bwMode="auto">
          <a:xfrm>
            <a:off x="7309794" y="4094514"/>
            <a:ext cx="8314" cy="831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70" name="Freeform 1153"/>
          <p:cNvSpPr>
            <a:spLocks noEditPoints="1"/>
          </p:cNvSpPr>
          <p:nvPr/>
        </p:nvSpPr>
        <p:spPr bwMode="auto">
          <a:xfrm>
            <a:off x="7283008" y="4080659"/>
            <a:ext cx="124697" cy="35100"/>
          </a:xfrm>
          <a:custGeom>
            <a:avLst/>
            <a:gdLst>
              <a:gd name="T0" fmla="*/ 57 w 57"/>
              <a:gd name="T1" fmla="*/ 16 h 16"/>
              <a:gd name="T2" fmla="*/ 0 w 57"/>
              <a:gd name="T3" fmla="*/ 16 h 16"/>
              <a:gd name="T4" fmla="*/ 0 w 57"/>
              <a:gd name="T5" fmla="*/ 8 h 16"/>
              <a:gd name="T6" fmla="*/ 9 w 57"/>
              <a:gd name="T7" fmla="*/ 0 h 16"/>
              <a:gd name="T8" fmla="*/ 49 w 57"/>
              <a:gd name="T9" fmla="*/ 0 h 16"/>
              <a:gd name="T10" fmla="*/ 57 w 57"/>
              <a:gd name="T11" fmla="*/ 8 h 16"/>
              <a:gd name="T12" fmla="*/ 57 w 57"/>
              <a:gd name="T13" fmla="*/ 16 h 16"/>
              <a:gd name="T14" fmla="*/ 49 w 57"/>
              <a:gd name="T15" fmla="*/ 10 h 16"/>
              <a:gd name="T16" fmla="*/ 49 w 57"/>
              <a:gd name="T17" fmla="*/ 6 h 16"/>
              <a:gd name="T18" fmla="*/ 46 w 57"/>
              <a:gd name="T19" fmla="*/ 6 h 16"/>
              <a:gd name="T20" fmla="*/ 46 w 57"/>
              <a:gd name="T21" fmla="*/ 10 h 16"/>
              <a:gd name="T22" fmla="*/ 49 w 57"/>
              <a:gd name="T23" fmla="*/ 10 h 16"/>
              <a:gd name="T24" fmla="*/ 50 w 57"/>
              <a:gd name="T25" fmla="*/ 6 h 16"/>
              <a:gd name="T26" fmla="*/ 50 w 57"/>
              <a:gd name="T27" fmla="*/ 10 h 16"/>
              <a:gd name="T28" fmla="*/ 54 w 57"/>
              <a:gd name="T29" fmla="*/ 10 h 16"/>
              <a:gd name="T30" fmla="*/ 54 w 57"/>
              <a:gd name="T31" fmla="*/ 6 h 16"/>
              <a:gd name="T32" fmla="*/ 50 w 57"/>
              <a:gd name="T33" fmla="*/ 6 h 16"/>
              <a:gd name="T34" fmla="*/ 18 w 57"/>
              <a:gd name="T35" fmla="*/ 8 h 16"/>
              <a:gd name="T36" fmla="*/ 14 w 57"/>
              <a:gd name="T37" fmla="*/ 3 h 16"/>
              <a:gd name="T38" fmla="*/ 9 w 57"/>
              <a:gd name="T39" fmla="*/ 8 h 16"/>
              <a:gd name="T40" fmla="*/ 14 w 57"/>
              <a:gd name="T41" fmla="*/ 13 h 16"/>
              <a:gd name="T42" fmla="*/ 18 w 57"/>
              <a:gd name="T4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" h="16">
                <a:moveTo>
                  <a:pt x="57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4" y="0"/>
                  <a:pt x="57" y="3"/>
                  <a:pt x="57" y="8"/>
                </a:cubicBezTo>
                <a:lnTo>
                  <a:pt x="57" y="16"/>
                </a:lnTo>
                <a:close/>
                <a:moveTo>
                  <a:pt x="49" y="10"/>
                </a:moveTo>
                <a:cubicBezTo>
                  <a:pt x="49" y="6"/>
                  <a:pt x="49" y="6"/>
                  <a:pt x="49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10"/>
                  <a:pt x="46" y="10"/>
                  <a:pt x="46" y="10"/>
                </a:cubicBezTo>
                <a:lnTo>
                  <a:pt x="49" y="10"/>
                </a:lnTo>
                <a:close/>
                <a:moveTo>
                  <a:pt x="50" y="6"/>
                </a:moveTo>
                <a:cubicBezTo>
                  <a:pt x="50" y="10"/>
                  <a:pt x="50" y="10"/>
                  <a:pt x="50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6"/>
                  <a:pt x="54" y="6"/>
                  <a:pt x="54" y="6"/>
                </a:cubicBezTo>
                <a:lnTo>
                  <a:pt x="50" y="6"/>
                </a:lnTo>
                <a:close/>
                <a:moveTo>
                  <a:pt x="18" y="8"/>
                </a:moveTo>
                <a:cubicBezTo>
                  <a:pt x="18" y="5"/>
                  <a:pt x="16" y="3"/>
                  <a:pt x="14" y="3"/>
                </a:cubicBezTo>
                <a:cubicBezTo>
                  <a:pt x="11" y="3"/>
                  <a:pt x="9" y="5"/>
                  <a:pt x="9" y="8"/>
                </a:cubicBezTo>
                <a:cubicBezTo>
                  <a:pt x="9" y="10"/>
                  <a:pt x="11" y="13"/>
                  <a:pt x="14" y="13"/>
                </a:cubicBezTo>
                <a:cubicBezTo>
                  <a:pt x="16" y="13"/>
                  <a:pt x="18" y="10"/>
                  <a:pt x="18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71" name="Oval 1154"/>
          <p:cNvSpPr>
            <a:spLocks noChangeArrowheads="1"/>
          </p:cNvSpPr>
          <p:nvPr/>
        </p:nvSpPr>
        <p:spPr bwMode="auto">
          <a:xfrm>
            <a:off x="7183250" y="3334323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72" name="Freeform 1155"/>
          <p:cNvSpPr/>
          <p:nvPr/>
        </p:nvSpPr>
        <p:spPr bwMode="auto">
          <a:xfrm>
            <a:off x="7333810" y="3502433"/>
            <a:ext cx="8314" cy="17550"/>
          </a:xfrm>
          <a:custGeom>
            <a:avLst/>
            <a:gdLst>
              <a:gd name="T0" fmla="*/ 4 w 4"/>
              <a:gd name="T1" fmla="*/ 0 h 8"/>
              <a:gd name="T2" fmla="*/ 4 w 4"/>
              <a:gd name="T3" fmla="*/ 8 h 8"/>
              <a:gd name="T4" fmla="*/ 0 w 4"/>
              <a:gd name="T5" fmla="*/ 4 h 8"/>
              <a:gd name="T6" fmla="*/ 4 w 4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8">
                <a:moveTo>
                  <a:pt x="4" y="0"/>
                </a:move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73" name="Freeform 1156"/>
          <p:cNvSpPr>
            <a:spLocks noEditPoints="1"/>
          </p:cNvSpPr>
          <p:nvPr/>
        </p:nvSpPr>
        <p:spPr bwMode="auto">
          <a:xfrm>
            <a:off x="7279313" y="3460867"/>
            <a:ext cx="181042" cy="118232"/>
          </a:xfrm>
          <a:custGeom>
            <a:avLst/>
            <a:gdLst>
              <a:gd name="T0" fmla="*/ 82 w 83"/>
              <a:gd name="T1" fmla="*/ 11 h 54"/>
              <a:gd name="T2" fmla="*/ 39 w 83"/>
              <a:gd name="T3" fmla="*/ 54 h 54"/>
              <a:gd name="T4" fmla="*/ 12 w 83"/>
              <a:gd name="T5" fmla="*/ 31 h 54"/>
              <a:gd name="T6" fmla="*/ 2 w 83"/>
              <a:gd name="T7" fmla="*/ 30 h 54"/>
              <a:gd name="T8" fmla="*/ 11 w 83"/>
              <a:gd name="T9" fmla="*/ 27 h 54"/>
              <a:gd name="T10" fmla="*/ 0 w 83"/>
              <a:gd name="T11" fmla="*/ 27 h 54"/>
              <a:gd name="T12" fmla="*/ 13 w 83"/>
              <a:gd name="T13" fmla="*/ 22 h 54"/>
              <a:gd name="T14" fmla="*/ 39 w 83"/>
              <a:gd name="T15" fmla="*/ 0 h 54"/>
              <a:gd name="T16" fmla="*/ 65 w 83"/>
              <a:gd name="T17" fmla="*/ 19 h 54"/>
              <a:gd name="T18" fmla="*/ 82 w 83"/>
              <a:gd name="T19" fmla="*/ 11 h 54"/>
              <a:gd name="T20" fmla="*/ 37 w 83"/>
              <a:gd name="T21" fmla="*/ 23 h 54"/>
              <a:gd name="T22" fmla="*/ 29 w 83"/>
              <a:gd name="T23" fmla="*/ 16 h 54"/>
              <a:gd name="T24" fmla="*/ 22 w 83"/>
              <a:gd name="T25" fmla="*/ 23 h 54"/>
              <a:gd name="T26" fmla="*/ 29 w 83"/>
              <a:gd name="T27" fmla="*/ 30 h 54"/>
              <a:gd name="T28" fmla="*/ 37 w 83"/>
              <a:gd name="T29" fmla="*/ 2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" h="54">
                <a:moveTo>
                  <a:pt x="82" y="11"/>
                </a:moveTo>
                <a:cubicBezTo>
                  <a:pt x="82" y="11"/>
                  <a:pt x="83" y="54"/>
                  <a:pt x="39" y="54"/>
                </a:cubicBezTo>
                <a:cubicBezTo>
                  <a:pt x="25" y="54"/>
                  <a:pt x="14" y="44"/>
                  <a:pt x="12" y="31"/>
                </a:cubicBezTo>
                <a:cubicBezTo>
                  <a:pt x="2" y="30"/>
                  <a:pt x="2" y="30"/>
                  <a:pt x="2" y="30"/>
                </a:cubicBezTo>
                <a:cubicBezTo>
                  <a:pt x="11" y="27"/>
                  <a:pt x="11" y="27"/>
                  <a:pt x="11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13" y="22"/>
                  <a:pt x="13" y="22"/>
                  <a:pt x="13" y="22"/>
                </a:cubicBezTo>
                <a:cubicBezTo>
                  <a:pt x="15" y="10"/>
                  <a:pt x="26" y="0"/>
                  <a:pt x="39" y="0"/>
                </a:cubicBezTo>
                <a:cubicBezTo>
                  <a:pt x="51" y="0"/>
                  <a:pt x="61" y="8"/>
                  <a:pt x="65" y="19"/>
                </a:cubicBezTo>
                <a:cubicBezTo>
                  <a:pt x="71" y="19"/>
                  <a:pt x="80" y="17"/>
                  <a:pt x="82" y="11"/>
                </a:cubicBezTo>
                <a:close/>
                <a:moveTo>
                  <a:pt x="37" y="23"/>
                </a:moveTo>
                <a:cubicBezTo>
                  <a:pt x="37" y="19"/>
                  <a:pt x="33" y="16"/>
                  <a:pt x="29" y="16"/>
                </a:cubicBezTo>
                <a:cubicBezTo>
                  <a:pt x="26" y="16"/>
                  <a:pt x="22" y="19"/>
                  <a:pt x="22" y="23"/>
                </a:cubicBezTo>
                <a:cubicBezTo>
                  <a:pt x="22" y="27"/>
                  <a:pt x="26" y="30"/>
                  <a:pt x="29" y="30"/>
                </a:cubicBezTo>
                <a:cubicBezTo>
                  <a:pt x="33" y="30"/>
                  <a:pt x="37" y="27"/>
                  <a:pt x="37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74" name="Freeform 1157"/>
          <p:cNvSpPr>
            <a:spLocks noEditPoints="1"/>
          </p:cNvSpPr>
          <p:nvPr/>
        </p:nvSpPr>
        <p:spPr bwMode="auto">
          <a:xfrm>
            <a:off x="7226663" y="3425768"/>
            <a:ext cx="76666" cy="84979"/>
          </a:xfrm>
          <a:custGeom>
            <a:avLst/>
            <a:gdLst>
              <a:gd name="T0" fmla="*/ 20 w 35"/>
              <a:gd name="T1" fmla="*/ 26 h 39"/>
              <a:gd name="T2" fmla="*/ 4 w 35"/>
              <a:gd name="T3" fmla="*/ 26 h 39"/>
              <a:gd name="T4" fmla="*/ 0 w 35"/>
              <a:gd name="T5" fmla="*/ 21 h 39"/>
              <a:gd name="T6" fmla="*/ 0 w 35"/>
              <a:gd name="T7" fmla="*/ 4 h 39"/>
              <a:gd name="T8" fmla="*/ 4 w 35"/>
              <a:gd name="T9" fmla="*/ 0 h 39"/>
              <a:gd name="T10" fmla="*/ 30 w 35"/>
              <a:gd name="T11" fmla="*/ 0 h 39"/>
              <a:gd name="T12" fmla="*/ 35 w 35"/>
              <a:gd name="T13" fmla="*/ 4 h 39"/>
              <a:gd name="T14" fmla="*/ 35 w 35"/>
              <a:gd name="T15" fmla="*/ 21 h 39"/>
              <a:gd name="T16" fmla="*/ 30 w 35"/>
              <a:gd name="T17" fmla="*/ 26 h 39"/>
              <a:gd name="T18" fmla="*/ 29 w 35"/>
              <a:gd name="T19" fmla="*/ 26 h 39"/>
              <a:gd name="T20" fmla="*/ 29 w 35"/>
              <a:gd name="T21" fmla="*/ 39 h 39"/>
              <a:gd name="T22" fmla="*/ 20 w 35"/>
              <a:gd name="T23" fmla="*/ 26 h 39"/>
              <a:gd name="T24" fmla="*/ 6 w 35"/>
              <a:gd name="T25" fmla="*/ 8 h 39"/>
              <a:gd name="T26" fmla="*/ 2 w 35"/>
              <a:gd name="T27" fmla="*/ 12 h 39"/>
              <a:gd name="T28" fmla="*/ 6 w 35"/>
              <a:gd name="T29" fmla="*/ 16 h 39"/>
              <a:gd name="T30" fmla="*/ 10 w 35"/>
              <a:gd name="T31" fmla="*/ 12 h 39"/>
              <a:gd name="T32" fmla="*/ 6 w 35"/>
              <a:gd name="T33" fmla="*/ 8 h 39"/>
              <a:gd name="T34" fmla="*/ 32 w 35"/>
              <a:gd name="T35" fmla="*/ 12 h 39"/>
              <a:gd name="T36" fmla="*/ 28 w 35"/>
              <a:gd name="T37" fmla="*/ 8 h 39"/>
              <a:gd name="T38" fmla="*/ 24 w 35"/>
              <a:gd name="T39" fmla="*/ 12 h 39"/>
              <a:gd name="T40" fmla="*/ 28 w 35"/>
              <a:gd name="T41" fmla="*/ 16 h 39"/>
              <a:gd name="T42" fmla="*/ 32 w 35"/>
              <a:gd name="T43" fmla="*/ 12 h 39"/>
              <a:gd name="T44" fmla="*/ 21 w 35"/>
              <a:gd name="T45" fmla="*/ 12 h 39"/>
              <a:gd name="T46" fmla="*/ 17 w 35"/>
              <a:gd name="T47" fmla="*/ 8 h 39"/>
              <a:gd name="T48" fmla="*/ 13 w 35"/>
              <a:gd name="T49" fmla="*/ 12 h 39"/>
              <a:gd name="T50" fmla="*/ 17 w 35"/>
              <a:gd name="T51" fmla="*/ 16 h 39"/>
              <a:gd name="T52" fmla="*/ 21 w 35"/>
              <a:gd name="T53" fmla="*/ 1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" h="39">
                <a:moveTo>
                  <a:pt x="20" y="26"/>
                </a:moveTo>
                <a:cubicBezTo>
                  <a:pt x="4" y="26"/>
                  <a:pt x="4" y="26"/>
                  <a:pt x="4" y="26"/>
                </a:cubicBezTo>
                <a:cubicBezTo>
                  <a:pt x="2" y="26"/>
                  <a:pt x="0" y="24"/>
                  <a:pt x="0" y="21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2" y="0"/>
                  <a:pt x="35" y="2"/>
                  <a:pt x="35" y="4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4"/>
                  <a:pt x="32" y="26"/>
                  <a:pt x="30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39"/>
                  <a:pt x="29" y="39"/>
                  <a:pt x="29" y="39"/>
                </a:cubicBezTo>
                <a:lnTo>
                  <a:pt x="20" y="26"/>
                </a:lnTo>
                <a:close/>
                <a:moveTo>
                  <a:pt x="6" y="8"/>
                </a:moveTo>
                <a:cubicBezTo>
                  <a:pt x="4" y="8"/>
                  <a:pt x="2" y="10"/>
                  <a:pt x="2" y="12"/>
                </a:cubicBezTo>
                <a:cubicBezTo>
                  <a:pt x="2" y="15"/>
                  <a:pt x="4" y="16"/>
                  <a:pt x="6" y="16"/>
                </a:cubicBezTo>
                <a:cubicBezTo>
                  <a:pt x="8" y="16"/>
                  <a:pt x="10" y="15"/>
                  <a:pt x="10" y="12"/>
                </a:cubicBezTo>
                <a:cubicBezTo>
                  <a:pt x="10" y="10"/>
                  <a:pt x="8" y="8"/>
                  <a:pt x="6" y="8"/>
                </a:cubicBezTo>
                <a:close/>
                <a:moveTo>
                  <a:pt x="32" y="12"/>
                </a:moveTo>
                <a:cubicBezTo>
                  <a:pt x="32" y="10"/>
                  <a:pt x="30" y="8"/>
                  <a:pt x="28" y="8"/>
                </a:cubicBezTo>
                <a:cubicBezTo>
                  <a:pt x="26" y="8"/>
                  <a:pt x="24" y="10"/>
                  <a:pt x="24" y="12"/>
                </a:cubicBezTo>
                <a:cubicBezTo>
                  <a:pt x="24" y="15"/>
                  <a:pt x="26" y="16"/>
                  <a:pt x="28" y="16"/>
                </a:cubicBezTo>
                <a:cubicBezTo>
                  <a:pt x="30" y="16"/>
                  <a:pt x="32" y="15"/>
                  <a:pt x="32" y="12"/>
                </a:cubicBezTo>
                <a:close/>
                <a:moveTo>
                  <a:pt x="21" y="12"/>
                </a:moveTo>
                <a:cubicBezTo>
                  <a:pt x="21" y="10"/>
                  <a:pt x="19" y="8"/>
                  <a:pt x="17" y="8"/>
                </a:cubicBezTo>
                <a:cubicBezTo>
                  <a:pt x="15" y="8"/>
                  <a:pt x="13" y="10"/>
                  <a:pt x="13" y="12"/>
                </a:cubicBezTo>
                <a:cubicBezTo>
                  <a:pt x="13" y="15"/>
                  <a:pt x="15" y="16"/>
                  <a:pt x="17" y="16"/>
                </a:cubicBezTo>
                <a:cubicBezTo>
                  <a:pt x="19" y="16"/>
                  <a:pt x="21" y="15"/>
                  <a:pt x="2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75" name="Oval 1158"/>
          <p:cNvSpPr>
            <a:spLocks noChangeArrowheads="1"/>
          </p:cNvSpPr>
          <p:nvPr/>
        </p:nvSpPr>
        <p:spPr bwMode="auto">
          <a:xfrm>
            <a:off x="7617381" y="3345408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76" name="Freeform 1159"/>
          <p:cNvSpPr/>
          <p:nvPr/>
        </p:nvSpPr>
        <p:spPr bwMode="auto">
          <a:xfrm>
            <a:off x="7780872" y="3561549"/>
            <a:ext cx="7390" cy="14779"/>
          </a:xfrm>
          <a:custGeom>
            <a:avLst/>
            <a:gdLst>
              <a:gd name="T0" fmla="*/ 0 w 3"/>
              <a:gd name="T1" fmla="*/ 0 h 7"/>
              <a:gd name="T2" fmla="*/ 3 w 3"/>
              <a:gd name="T3" fmla="*/ 3 h 7"/>
              <a:gd name="T4" fmla="*/ 0 w 3"/>
              <a:gd name="T5" fmla="*/ 7 h 7"/>
              <a:gd name="T6" fmla="*/ 0 w 3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0" y="0"/>
                </a:moveTo>
                <a:cubicBezTo>
                  <a:pt x="2" y="0"/>
                  <a:pt x="3" y="1"/>
                  <a:pt x="3" y="3"/>
                </a:cubicBezTo>
                <a:cubicBezTo>
                  <a:pt x="3" y="5"/>
                  <a:pt x="2" y="6"/>
                  <a:pt x="0" y="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77" name="Freeform 1160"/>
          <p:cNvSpPr/>
          <p:nvPr/>
        </p:nvSpPr>
        <p:spPr bwMode="auto">
          <a:xfrm>
            <a:off x="7750391" y="3462715"/>
            <a:ext cx="59116" cy="68353"/>
          </a:xfrm>
          <a:custGeom>
            <a:avLst/>
            <a:gdLst>
              <a:gd name="T0" fmla="*/ 0 w 64"/>
              <a:gd name="T1" fmla="*/ 41 h 74"/>
              <a:gd name="T2" fmla="*/ 19 w 64"/>
              <a:gd name="T3" fmla="*/ 41 h 74"/>
              <a:gd name="T4" fmla="*/ 19 w 64"/>
              <a:gd name="T5" fmla="*/ 0 h 74"/>
              <a:gd name="T6" fmla="*/ 45 w 64"/>
              <a:gd name="T7" fmla="*/ 0 h 74"/>
              <a:gd name="T8" fmla="*/ 45 w 64"/>
              <a:gd name="T9" fmla="*/ 41 h 74"/>
              <a:gd name="T10" fmla="*/ 64 w 64"/>
              <a:gd name="T11" fmla="*/ 41 h 74"/>
              <a:gd name="T12" fmla="*/ 31 w 64"/>
              <a:gd name="T13" fmla="*/ 74 h 74"/>
              <a:gd name="T14" fmla="*/ 0 w 64"/>
              <a:gd name="T15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74">
                <a:moveTo>
                  <a:pt x="0" y="41"/>
                </a:moveTo>
                <a:lnTo>
                  <a:pt x="19" y="41"/>
                </a:lnTo>
                <a:lnTo>
                  <a:pt x="19" y="0"/>
                </a:lnTo>
                <a:lnTo>
                  <a:pt x="45" y="0"/>
                </a:lnTo>
                <a:lnTo>
                  <a:pt x="45" y="41"/>
                </a:lnTo>
                <a:lnTo>
                  <a:pt x="64" y="41"/>
                </a:lnTo>
                <a:lnTo>
                  <a:pt x="31" y="74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78" name="Freeform 1161"/>
          <p:cNvSpPr/>
          <p:nvPr/>
        </p:nvSpPr>
        <p:spPr bwMode="auto">
          <a:xfrm>
            <a:off x="7713444" y="3592029"/>
            <a:ext cx="133010" cy="14779"/>
          </a:xfrm>
          <a:custGeom>
            <a:avLst/>
            <a:gdLst>
              <a:gd name="T0" fmla="*/ 0 w 144"/>
              <a:gd name="T1" fmla="*/ 9 h 16"/>
              <a:gd name="T2" fmla="*/ 24 w 144"/>
              <a:gd name="T3" fmla="*/ 9 h 16"/>
              <a:gd name="T4" fmla="*/ 24 w 144"/>
              <a:gd name="T5" fmla="*/ 0 h 16"/>
              <a:gd name="T6" fmla="*/ 125 w 144"/>
              <a:gd name="T7" fmla="*/ 0 h 16"/>
              <a:gd name="T8" fmla="*/ 125 w 144"/>
              <a:gd name="T9" fmla="*/ 9 h 16"/>
              <a:gd name="T10" fmla="*/ 144 w 144"/>
              <a:gd name="T11" fmla="*/ 9 h 16"/>
              <a:gd name="T12" fmla="*/ 144 w 144"/>
              <a:gd name="T13" fmla="*/ 16 h 16"/>
              <a:gd name="T14" fmla="*/ 0 w 144"/>
              <a:gd name="T15" fmla="*/ 16 h 16"/>
              <a:gd name="T16" fmla="*/ 0 w 144"/>
              <a:gd name="T17" fmla="*/ 9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6">
                <a:moveTo>
                  <a:pt x="0" y="9"/>
                </a:moveTo>
                <a:lnTo>
                  <a:pt x="24" y="9"/>
                </a:lnTo>
                <a:lnTo>
                  <a:pt x="24" y="0"/>
                </a:lnTo>
                <a:lnTo>
                  <a:pt x="125" y="0"/>
                </a:lnTo>
                <a:lnTo>
                  <a:pt x="125" y="9"/>
                </a:lnTo>
                <a:lnTo>
                  <a:pt x="144" y="9"/>
                </a:lnTo>
                <a:lnTo>
                  <a:pt x="144" y="16"/>
                </a:lnTo>
                <a:lnTo>
                  <a:pt x="0" y="16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79" name="Freeform 1162"/>
          <p:cNvSpPr>
            <a:spLocks noEditPoints="1"/>
          </p:cNvSpPr>
          <p:nvPr/>
        </p:nvSpPr>
        <p:spPr bwMode="auto">
          <a:xfrm>
            <a:off x="7681115" y="3430386"/>
            <a:ext cx="198592" cy="155179"/>
          </a:xfrm>
          <a:custGeom>
            <a:avLst/>
            <a:gdLst>
              <a:gd name="T0" fmla="*/ 5 w 91"/>
              <a:gd name="T1" fmla="*/ 5 h 71"/>
              <a:gd name="T2" fmla="*/ 5 w 91"/>
              <a:gd name="T3" fmla="*/ 56 h 71"/>
              <a:gd name="T4" fmla="*/ 86 w 91"/>
              <a:gd name="T5" fmla="*/ 56 h 71"/>
              <a:gd name="T6" fmla="*/ 86 w 91"/>
              <a:gd name="T7" fmla="*/ 5 h 71"/>
              <a:gd name="T8" fmla="*/ 5 w 91"/>
              <a:gd name="T9" fmla="*/ 5 h 71"/>
              <a:gd name="T10" fmla="*/ 45 w 91"/>
              <a:gd name="T11" fmla="*/ 58 h 71"/>
              <a:gd name="T12" fmla="*/ 40 w 91"/>
              <a:gd name="T13" fmla="*/ 63 h 71"/>
              <a:gd name="T14" fmla="*/ 45 w 91"/>
              <a:gd name="T15" fmla="*/ 68 h 71"/>
              <a:gd name="T16" fmla="*/ 50 w 91"/>
              <a:gd name="T17" fmla="*/ 63 h 71"/>
              <a:gd name="T18" fmla="*/ 45 w 91"/>
              <a:gd name="T19" fmla="*/ 58 h 71"/>
              <a:gd name="T20" fmla="*/ 0 w 91"/>
              <a:gd name="T21" fmla="*/ 68 h 71"/>
              <a:gd name="T22" fmla="*/ 0 w 91"/>
              <a:gd name="T23" fmla="*/ 4 h 71"/>
              <a:gd name="T24" fmla="*/ 4 w 91"/>
              <a:gd name="T25" fmla="*/ 0 h 71"/>
              <a:gd name="T26" fmla="*/ 87 w 91"/>
              <a:gd name="T27" fmla="*/ 0 h 71"/>
              <a:gd name="T28" fmla="*/ 91 w 91"/>
              <a:gd name="T29" fmla="*/ 4 h 71"/>
              <a:gd name="T30" fmla="*/ 91 w 91"/>
              <a:gd name="T31" fmla="*/ 68 h 71"/>
              <a:gd name="T32" fmla="*/ 87 w 91"/>
              <a:gd name="T33" fmla="*/ 71 h 71"/>
              <a:gd name="T34" fmla="*/ 4 w 91"/>
              <a:gd name="T35" fmla="*/ 71 h 71"/>
              <a:gd name="T36" fmla="*/ 0 w 91"/>
              <a:gd name="T37" fmla="*/ 6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1">
                <a:moveTo>
                  <a:pt x="5" y="5"/>
                </a:moveTo>
                <a:cubicBezTo>
                  <a:pt x="5" y="56"/>
                  <a:pt x="5" y="56"/>
                  <a:pt x="5" y="56"/>
                </a:cubicBezTo>
                <a:cubicBezTo>
                  <a:pt x="86" y="56"/>
                  <a:pt x="86" y="56"/>
                  <a:pt x="86" y="56"/>
                </a:cubicBezTo>
                <a:cubicBezTo>
                  <a:pt x="86" y="5"/>
                  <a:pt x="86" y="5"/>
                  <a:pt x="86" y="5"/>
                </a:cubicBezTo>
                <a:lnTo>
                  <a:pt x="5" y="5"/>
                </a:lnTo>
                <a:close/>
                <a:moveTo>
                  <a:pt x="45" y="58"/>
                </a:moveTo>
                <a:cubicBezTo>
                  <a:pt x="43" y="58"/>
                  <a:pt x="40" y="60"/>
                  <a:pt x="40" y="63"/>
                </a:cubicBezTo>
                <a:cubicBezTo>
                  <a:pt x="40" y="66"/>
                  <a:pt x="43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ubicBezTo>
                  <a:pt x="50" y="60"/>
                  <a:pt x="48" y="58"/>
                  <a:pt x="45" y="58"/>
                </a:cubicBezTo>
                <a:close/>
                <a:moveTo>
                  <a:pt x="0" y="68"/>
                </a:move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1"/>
                  <a:pt x="87" y="71"/>
                </a:cubicBezTo>
                <a:cubicBezTo>
                  <a:pt x="4" y="71"/>
                  <a:pt x="4" y="71"/>
                  <a:pt x="4" y="71"/>
                </a:cubicBezTo>
                <a:cubicBezTo>
                  <a:pt x="2" y="71"/>
                  <a:pt x="0" y="70"/>
                  <a:pt x="0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80" name="Oval 1163"/>
          <p:cNvSpPr>
            <a:spLocks noChangeArrowheads="1"/>
          </p:cNvSpPr>
          <p:nvPr/>
        </p:nvSpPr>
        <p:spPr bwMode="auto">
          <a:xfrm>
            <a:off x="8043198" y="3340789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81" name="Freeform 1164"/>
          <p:cNvSpPr/>
          <p:nvPr/>
        </p:nvSpPr>
        <p:spPr bwMode="auto">
          <a:xfrm>
            <a:off x="8209461" y="3548618"/>
            <a:ext cx="6466" cy="14779"/>
          </a:xfrm>
          <a:custGeom>
            <a:avLst/>
            <a:gdLst>
              <a:gd name="T0" fmla="*/ 3 w 3"/>
              <a:gd name="T1" fmla="*/ 4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4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82" name="Freeform 1165"/>
          <p:cNvSpPr/>
          <p:nvPr/>
        </p:nvSpPr>
        <p:spPr bwMode="auto">
          <a:xfrm>
            <a:off x="8178979" y="3449783"/>
            <a:ext cx="56345" cy="70200"/>
          </a:xfrm>
          <a:custGeom>
            <a:avLst/>
            <a:gdLst>
              <a:gd name="T0" fmla="*/ 0 w 61"/>
              <a:gd name="T1" fmla="*/ 33 h 76"/>
              <a:gd name="T2" fmla="*/ 30 w 61"/>
              <a:gd name="T3" fmla="*/ 0 h 76"/>
              <a:gd name="T4" fmla="*/ 61 w 61"/>
              <a:gd name="T5" fmla="*/ 33 h 76"/>
              <a:gd name="T6" fmla="*/ 45 w 61"/>
              <a:gd name="T7" fmla="*/ 33 h 76"/>
              <a:gd name="T8" fmla="*/ 45 w 61"/>
              <a:gd name="T9" fmla="*/ 76 h 76"/>
              <a:gd name="T10" fmla="*/ 16 w 61"/>
              <a:gd name="T11" fmla="*/ 76 h 76"/>
              <a:gd name="T12" fmla="*/ 16 w 61"/>
              <a:gd name="T13" fmla="*/ 33 h 76"/>
              <a:gd name="T14" fmla="*/ 0 w 61"/>
              <a:gd name="T15" fmla="*/ 3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76">
                <a:moveTo>
                  <a:pt x="0" y="33"/>
                </a:moveTo>
                <a:lnTo>
                  <a:pt x="30" y="0"/>
                </a:lnTo>
                <a:lnTo>
                  <a:pt x="61" y="33"/>
                </a:lnTo>
                <a:lnTo>
                  <a:pt x="45" y="33"/>
                </a:lnTo>
                <a:lnTo>
                  <a:pt x="45" y="76"/>
                </a:lnTo>
                <a:lnTo>
                  <a:pt x="16" y="76"/>
                </a:lnTo>
                <a:lnTo>
                  <a:pt x="16" y="33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83" name="Freeform 1166"/>
          <p:cNvSpPr/>
          <p:nvPr/>
        </p:nvSpPr>
        <p:spPr bwMode="auto">
          <a:xfrm>
            <a:off x="8141108" y="3579098"/>
            <a:ext cx="131163" cy="17550"/>
          </a:xfrm>
          <a:custGeom>
            <a:avLst/>
            <a:gdLst>
              <a:gd name="T0" fmla="*/ 142 w 142"/>
              <a:gd name="T1" fmla="*/ 19 h 19"/>
              <a:gd name="T2" fmla="*/ 0 w 142"/>
              <a:gd name="T3" fmla="*/ 19 h 19"/>
              <a:gd name="T4" fmla="*/ 0 w 142"/>
              <a:gd name="T5" fmla="*/ 9 h 19"/>
              <a:gd name="T6" fmla="*/ 24 w 142"/>
              <a:gd name="T7" fmla="*/ 9 h 19"/>
              <a:gd name="T8" fmla="*/ 24 w 142"/>
              <a:gd name="T9" fmla="*/ 0 h 19"/>
              <a:gd name="T10" fmla="*/ 123 w 142"/>
              <a:gd name="T11" fmla="*/ 0 h 19"/>
              <a:gd name="T12" fmla="*/ 123 w 142"/>
              <a:gd name="T13" fmla="*/ 9 h 19"/>
              <a:gd name="T14" fmla="*/ 142 w 142"/>
              <a:gd name="T15" fmla="*/ 9 h 19"/>
              <a:gd name="T16" fmla="*/ 142 w 142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142" y="19"/>
                </a:moveTo>
                <a:lnTo>
                  <a:pt x="0" y="19"/>
                </a:lnTo>
                <a:lnTo>
                  <a:pt x="0" y="9"/>
                </a:lnTo>
                <a:lnTo>
                  <a:pt x="24" y="9"/>
                </a:lnTo>
                <a:lnTo>
                  <a:pt x="24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84" name="Freeform 1167"/>
          <p:cNvSpPr>
            <a:spLocks noEditPoints="1"/>
          </p:cNvSpPr>
          <p:nvPr/>
        </p:nvSpPr>
        <p:spPr bwMode="auto">
          <a:xfrm>
            <a:off x="8108779" y="3419302"/>
            <a:ext cx="196745" cy="155179"/>
          </a:xfrm>
          <a:custGeom>
            <a:avLst/>
            <a:gdLst>
              <a:gd name="T0" fmla="*/ 85 w 90"/>
              <a:gd name="T1" fmla="*/ 5 h 71"/>
              <a:gd name="T2" fmla="*/ 5 w 90"/>
              <a:gd name="T3" fmla="*/ 5 h 71"/>
              <a:gd name="T4" fmla="*/ 5 w 90"/>
              <a:gd name="T5" fmla="*/ 55 h 71"/>
              <a:gd name="T6" fmla="*/ 85 w 90"/>
              <a:gd name="T7" fmla="*/ 55 h 71"/>
              <a:gd name="T8" fmla="*/ 85 w 90"/>
              <a:gd name="T9" fmla="*/ 5 h 71"/>
              <a:gd name="T10" fmla="*/ 50 w 90"/>
              <a:gd name="T11" fmla="*/ 63 h 71"/>
              <a:gd name="T12" fmla="*/ 45 w 90"/>
              <a:gd name="T13" fmla="*/ 57 h 71"/>
              <a:gd name="T14" fmla="*/ 40 w 90"/>
              <a:gd name="T15" fmla="*/ 63 h 71"/>
              <a:gd name="T16" fmla="*/ 45 w 90"/>
              <a:gd name="T17" fmla="*/ 68 h 71"/>
              <a:gd name="T18" fmla="*/ 50 w 90"/>
              <a:gd name="T19" fmla="*/ 63 h 71"/>
              <a:gd name="T20" fmla="*/ 3 w 90"/>
              <a:gd name="T21" fmla="*/ 71 h 71"/>
              <a:gd name="T22" fmla="*/ 0 w 90"/>
              <a:gd name="T23" fmla="*/ 67 h 71"/>
              <a:gd name="T24" fmla="*/ 0 w 90"/>
              <a:gd name="T25" fmla="*/ 3 h 71"/>
              <a:gd name="T26" fmla="*/ 3 w 90"/>
              <a:gd name="T27" fmla="*/ 0 h 71"/>
              <a:gd name="T28" fmla="*/ 87 w 90"/>
              <a:gd name="T29" fmla="*/ 0 h 71"/>
              <a:gd name="T30" fmla="*/ 90 w 90"/>
              <a:gd name="T31" fmla="*/ 3 h 71"/>
              <a:gd name="T32" fmla="*/ 90 w 90"/>
              <a:gd name="T33" fmla="*/ 67 h 71"/>
              <a:gd name="T34" fmla="*/ 87 w 90"/>
              <a:gd name="T35" fmla="*/ 71 h 71"/>
              <a:gd name="T36" fmla="*/ 3 w 90"/>
              <a:gd name="T37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" h="71">
                <a:moveTo>
                  <a:pt x="85" y="5"/>
                </a:moveTo>
                <a:cubicBezTo>
                  <a:pt x="5" y="5"/>
                  <a:pt x="5" y="5"/>
                  <a:pt x="5" y="5"/>
                </a:cubicBezTo>
                <a:cubicBezTo>
                  <a:pt x="5" y="55"/>
                  <a:pt x="5" y="55"/>
                  <a:pt x="5" y="55"/>
                </a:cubicBezTo>
                <a:cubicBezTo>
                  <a:pt x="85" y="55"/>
                  <a:pt x="85" y="55"/>
                  <a:pt x="85" y="55"/>
                </a:cubicBezTo>
                <a:lnTo>
                  <a:pt x="85" y="5"/>
                </a:lnTo>
                <a:close/>
                <a:moveTo>
                  <a:pt x="50" y="63"/>
                </a:moveTo>
                <a:cubicBezTo>
                  <a:pt x="50" y="60"/>
                  <a:pt x="48" y="57"/>
                  <a:pt x="45" y="57"/>
                </a:cubicBezTo>
                <a:cubicBezTo>
                  <a:pt x="42" y="57"/>
                  <a:pt x="40" y="60"/>
                  <a:pt x="40" y="63"/>
                </a:cubicBezTo>
                <a:cubicBezTo>
                  <a:pt x="40" y="65"/>
                  <a:pt x="42" y="68"/>
                  <a:pt x="45" y="68"/>
                </a:cubicBezTo>
                <a:cubicBezTo>
                  <a:pt x="48" y="68"/>
                  <a:pt x="50" y="65"/>
                  <a:pt x="50" y="63"/>
                </a:cubicBezTo>
                <a:close/>
                <a:moveTo>
                  <a:pt x="3" y="71"/>
                </a:moveTo>
                <a:cubicBezTo>
                  <a:pt x="1" y="71"/>
                  <a:pt x="0" y="69"/>
                  <a:pt x="0" y="6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0" y="1"/>
                  <a:pt x="90" y="3"/>
                </a:cubicBezTo>
                <a:cubicBezTo>
                  <a:pt x="90" y="67"/>
                  <a:pt x="90" y="67"/>
                  <a:pt x="90" y="67"/>
                </a:cubicBezTo>
                <a:cubicBezTo>
                  <a:pt x="90" y="69"/>
                  <a:pt x="89" y="71"/>
                  <a:pt x="87" y="71"/>
                </a:cubicBezTo>
                <a:lnTo>
                  <a:pt x="3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85" name="Oval 1168"/>
          <p:cNvSpPr>
            <a:spLocks noChangeArrowheads="1"/>
          </p:cNvSpPr>
          <p:nvPr/>
        </p:nvSpPr>
        <p:spPr bwMode="auto">
          <a:xfrm>
            <a:off x="7620151" y="3851586"/>
            <a:ext cx="328831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86" name="Freeform 1169"/>
          <p:cNvSpPr/>
          <p:nvPr/>
        </p:nvSpPr>
        <p:spPr bwMode="auto">
          <a:xfrm>
            <a:off x="7822438" y="3998450"/>
            <a:ext cx="48032" cy="38795"/>
          </a:xfrm>
          <a:custGeom>
            <a:avLst/>
            <a:gdLst>
              <a:gd name="T0" fmla="*/ 6 w 22"/>
              <a:gd name="T1" fmla="*/ 1 h 18"/>
              <a:gd name="T2" fmla="*/ 10 w 22"/>
              <a:gd name="T3" fmla="*/ 4 h 18"/>
              <a:gd name="T4" fmla="*/ 10 w 22"/>
              <a:gd name="T5" fmla="*/ 6 h 18"/>
              <a:gd name="T6" fmla="*/ 11 w 22"/>
              <a:gd name="T7" fmla="*/ 6 h 18"/>
              <a:gd name="T8" fmla="*/ 12 w 22"/>
              <a:gd name="T9" fmla="*/ 6 h 18"/>
              <a:gd name="T10" fmla="*/ 12 w 22"/>
              <a:gd name="T11" fmla="*/ 4 h 18"/>
              <a:gd name="T12" fmla="*/ 16 w 22"/>
              <a:gd name="T13" fmla="*/ 1 h 18"/>
              <a:gd name="T14" fmla="*/ 16 w 22"/>
              <a:gd name="T15" fmla="*/ 0 h 18"/>
              <a:gd name="T16" fmla="*/ 22 w 22"/>
              <a:gd name="T17" fmla="*/ 6 h 18"/>
              <a:gd name="T18" fmla="*/ 22 w 22"/>
              <a:gd name="T19" fmla="*/ 10 h 18"/>
              <a:gd name="T20" fmla="*/ 11 w 22"/>
              <a:gd name="T21" fmla="*/ 18 h 18"/>
              <a:gd name="T22" fmla="*/ 11 w 22"/>
              <a:gd name="T23" fmla="*/ 18 h 18"/>
              <a:gd name="T24" fmla="*/ 0 w 22"/>
              <a:gd name="T25" fmla="*/ 10 h 18"/>
              <a:gd name="T26" fmla="*/ 0 w 22"/>
              <a:gd name="T27" fmla="*/ 6 h 18"/>
              <a:gd name="T28" fmla="*/ 7 w 22"/>
              <a:gd name="T29" fmla="*/ 0 h 18"/>
              <a:gd name="T30" fmla="*/ 6 w 22"/>
              <a:gd name="T31" fmla="*/ 1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18">
                <a:moveTo>
                  <a:pt x="6" y="1"/>
                </a:moveTo>
                <a:cubicBezTo>
                  <a:pt x="6" y="2"/>
                  <a:pt x="8" y="4"/>
                  <a:pt x="10" y="4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1" y="6"/>
                  <a:pt x="11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2" y="2"/>
                  <a:pt x="22" y="6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1" y="18"/>
                  <a:pt x="11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1"/>
                  <a:pt x="7" y="0"/>
                </a:cubicBezTo>
                <a:cubicBezTo>
                  <a:pt x="7" y="0"/>
                  <a:pt x="6" y="0"/>
                  <a:pt x="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87" name="Freeform 1170"/>
          <p:cNvSpPr/>
          <p:nvPr/>
        </p:nvSpPr>
        <p:spPr bwMode="auto">
          <a:xfrm>
            <a:off x="7846454" y="4065878"/>
            <a:ext cx="6466" cy="1755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88" name="Freeform 1171"/>
          <p:cNvSpPr/>
          <p:nvPr/>
        </p:nvSpPr>
        <p:spPr bwMode="auto">
          <a:xfrm>
            <a:off x="7836293" y="3974434"/>
            <a:ext cx="21245" cy="25863"/>
          </a:xfrm>
          <a:custGeom>
            <a:avLst/>
            <a:gdLst>
              <a:gd name="T0" fmla="*/ 1 w 10"/>
              <a:gd name="T1" fmla="*/ 7 h 12"/>
              <a:gd name="T2" fmla="*/ 0 w 10"/>
              <a:gd name="T3" fmla="*/ 6 h 12"/>
              <a:gd name="T4" fmla="*/ 1 w 10"/>
              <a:gd name="T5" fmla="*/ 5 h 12"/>
              <a:gd name="T6" fmla="*/ 5 w 10"/>
              <a:gd name="T7" fmla="*/ 0 h 12"/>
              <a:gd name="T8" fmla="*/ 9 w 10"/>
              <a:gd name="T9" fmla="*/ 5 h 12"/>
              <a:gd name="T10" fmla="*/ 10 w 10"/>
              <a:gd name="T11" fmla="*/ 6 h 12"/>
              <a:gd name="T12" fmla="*/ 9 w 10"/>
              <a:gd name="T13" fmla="*/ 7 h 12"/>
              <a:gd name="T14" fmla="*/ 5 w 10"/>
              <a:gd name="T15" fmla="*/ 12 h 12"/>
              <a:gd name="T16" fmla="*/ 1 w 10"/>
              <a:gd name="T17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" y="7"/>
                </a:moveTo>
                <a:cubicBezTo>
                  <a:pt x="1" y="7"/>
                  <a:pt x="0" y="7"/>
                  <a:pt x="0" y="6"/>
                </a:cubicBezTo>
                <a:cubicBezTo>
                  <a:pt x="0" y="5"/>
                  <a:pt x="0" y="5"/>
                  <a:pt x="1" y="5"/>
                </a:cubicBezTo>
                <a:cubicBezTo>
                  <a:pt x="1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ubicBezTo>
                  <a:pt x="10" y="7"/>
                  <a:pt x="10" y="7"/>
                  <a:pt x="9" y="7"/>
                </a:cubicBezTo>
                <a:cubicBezTo>
                  <a:pt x="9" y="10"/>
                  <a:pt x="6" y="12"/>
                  <a:pt x="5" y="12"/>
                </a:cubicBezTo>
                <a:cubicBezTo>
                  <a:pt x="4" y="12"/>
                  <a:pt x="2" y="10"/>
                  <a:pt x="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89" name="Freeform 1172"/>
          <p:cNvSpPr/>
          <p:nvPr/>
        </p:nvSpPr>
        <p:spPr bwMode="auto">
          <a:xfrm>
            <a:off x="7737459" y="4098207"/>
            <a:ext cx="96063" cy="12932"/>
          </a:xfrm>
          <a:custGeom>
            <a:avLst/>
            <a:gdLst>
              <a:gd name="T0" fmla="*/ 37 w 44"/>
              <a:gd name="T1" fmla="*/ 0 h 6"/>
              <a:gd name="T2" fmla="*/ 44 w 44"/>
              <a:gd name="T3" fmla="*/ 0 h 6"/>
              <a:gd name="T4" fmla="*/ 22 w 44"/>
              <a:gd name="T5" fmla="*/ 6 h 6"/>
              <a:gd name="T6" fmla="*/ 0 w 44"/>
              <a:gd name="T7" fmla="*/ 0 h 6"/>
              <a:gd name="T8" fmla="*/ 7 w 44"/>
              <a:gd name="T9" fmla="*/ 0 h 6"/>
              <a:gd name="T10" fmla="*/ 22 w 44"/>
              <a:gd name="T11" fmla="*/ 3 h 6"/>
              <a:gd name="T12" fmla="*/ 37 w 44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6">
                <a:moveTo>
                  <a:pt x="37" y="0"/>
                </a:moveTo>
                <a:cubicBezTo>
                  <a:pt x="44" y="0"/>
                  <a:pt x="44" y="0"/>
                  <a:pt x="44" y="0"/>
                </a:cubicBezTo>
                <a:cubicBezTo>
                  <a:pt x="37" y="4"/>
                  <a:pt x="30" y="6"/>
                  <a:pt x="22" y="6"/>
                </a:cubicBezTo>
                <a:cubicBezTo>
                  <a:pt x="14" y="6"/>
                  <a:pt x="6" y="4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12" y="2"/>
                  <a:pt x="17" y="3"/>
                  <a:pt x="22" y="3"/>
                </a:cubicBezTo>
                <a:cubicBezTo>
                  <a:pt x="27" y="3"/>
                  <a:pt x="32" y="2"/>
                  <a:pt x="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90" name="Freeform 1173"/>
          <p:cNvSpPr>
            <a:spLocks noEditPoints="1"/>
          </p:cNvSpPr>
          <p:nvPr/>
        </p:nvSpPr>
        <p:spPr bwMode="auto">
          <a:xfrm>
            <a:off x="7796575" y="3947649"/>
            <a:ext cx="96063" cy="146866"/>
          </a:xfrm>
          <a:custGeom>
            <a:avLst/>
            <a:gdLst>
              <a:gd name="T0" fmla="*/ 0 w 44"/>
              <a:gd name="T1" fmla="*/ 63 h 67"/>
              <a:gd name="T2" fmla="*/ 0 w 44"/>
              <a:gd name="T3" fmla="*/ 3 h 67"/>
              <a:gd name="T4" fmla="*/ 3 w 44"/>
              <a:gd name="T5" fmla="*/ 0 h 67"/>
              <a:gd name="T6" fmla="*/ 40 w 44"/>
              <a:gd name="T7" fmla="*/ 0 h 67"/>
              <a:gd name="T8" fmla="*/ 44 w 44"/>
              <a:gd name="T9" fmla="*/ 3 h 67"/>
              <a:gd name="T10" fmla="*/ 44 w 44"/>
              <a:gd name="T11" fmla="*/ 63 h 67"/>
              <a:gd name="T12" fmla="*/ 40 w 44"/>
              <a:gd name="T13" fmla="*/ 67 h 67"/>
              <a:gd name="T14" fmla="*/ 3 w 44"/>
              <a:gd name="T15" fmla="*/ 67 h 67"/>
              <a:gd name="T16" fmla="*/ 0 w 44"/>
              <a:gd name="T17" fmla="*/ 6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8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8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63"/>
                </a:move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8" y="58"/>
                </a:moveTo>
                <a:cubicBezTo>
                  <a:pt x="28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8" y="61"/>
                  <a:pt x="28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91" name="Freeform 1174"/>
          <p:cNvSpPr/>
          <p:nvPr/>
        </p:nvSpPr>
        <p:spPr bwMode="auto">
          <a:xfrm>
            <a:off x="7730994" y="3926402"/>
            <a:ext cx="107147" cy="16626"/>
          </a:xfrm>
          <a:custGeom>
            <a:avLst/>
            <a:gdLst>
              <a:gd name="T0" fmla="*/ 43 w 49"/>
              <a:gd name="T1" fmla="*/ 8 h 8"/>
              <a:gd name="T2" fmla="*/ 25 w 49"/>
              <a:gd name="T3" fmla="*/ 3 h 8"/>
              <a:gd name="T4" fmla="*/ 7 w 49"/>
              <a:gd name="T5" fmla="*/ 8 h 8"/>
              <a:gd name="T6" fmla="*/ 0 w 49"/>
              <a:gd name="T7" fmla="*/ 8 h 8"/>
              <a:gd name="T8" fmla="*/ 25 w 49"/>
              <a:gd name="T9" fmla="*/ 0 h 8"/>
              <a:gd name="T10" fmla="*/ 49 w 49"/>
              <a:gd name="T11" fmla="*/ 8 h 8"/>
              <a:gd name="T12" fmla="*/ 43 w 49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8">
                <a:moveTo>
                  <a:pt x="43" y="8"/>
                </a:moveTo>
                <a:cubicBezTo>
                  <a:pt x="38" y="5"/>
                  <a:pt x="31" y="3"/>
                  <a:pt x="25" y="3"/>
                </a:cubicBezTo>
                <a:cubicBezTo>
                  <a:pt x="18" y="3"/>
                  <a:pt x="12" y="5"/>
                  <a:pt x="7" y="8"/>
                </a:cubicBezTo>
                <a:cubicBezTo>
                  <a:pt x="0" y="8"/>
                  <a:pt x="0" y="8"/>
                  <a:pt x="0" y="8"/>
                </a:cubicBezTo>
                <a:cubicBezTo>
                  <a:pt x="7" y="3"/>
                  <a:pt x="16" y="0"/>
                  <a:pt x="25" y="0"/>
                </a:cubicBezTo>
                <a:cubicBezTo>
                  <a:pt x="34" y="0"/>
                  <a:pt x="42" y="3"/>
                  <a:pt x="49" y="8"/>
                </a:cubicBezTo>
                <a:lnTo>
                  <a:pt x="4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92" name="Freeform 1175"/>
          <p:cNvSpPr/>
          <p:nvPr/>
        </p:nvSpPr>
        <p:spPr bwMode="auto">
          <a:xfrm>
            <a:off x="7700512" y="3998450"/>
            <a:ext cx="49879" cy="38795"/>
          </a:xfrm>
          <a:custGeom>
            <a:avLst/>
            <a:gdLst>
              <a:gd name="T0" fmla="*/ 13 w 23"/>
              <a:gd name="T1" fmla="*/ 6 h 18"/>
              <a:gd name="T2" fmla="*/ 13 w 23"/>
              <a:gd name="T3" fmla="*/ 4 h 18"/>
              <a:gd name="T4" fmla="*/ 16 w 23"/>
              <a:gd name="T5" fmla="*/ 1 h 18"/>
              <a:gd name="T6" fmla="*/ 16 w 23"/>
              <a:gd name="T7" fmla="*/ 0 h 18"/>
              <a:gd name="T8" fmla="*/ 23 w 23"/>
              <a:gd name="T9" fmla="*/ 6 h 18"/>
              <a:gd name="T10" fmla="*/ 23 w 23"/>
              <a:gd name="T11" fmla="*/ 10 h 18"/>
              <a:gd name="T12" fmla="*/ 12 w 23"/>
              <a:gd name="T13" fmla="*/ 18 h 18"/>
              <a:gd name="T14" fmla="*/ 11 w 23"/>
              <a:gd name="T15" fmla="*/ 18 h 18"/>
              <a:gd name="T16" fmla="*/ 0 w 23"/>
              <a:gd name="T17" fmla="*/ 10 h 18"/>
              <a:gd name="T18" fmla="*/ 0 w 23"/>
              <a:gd name="T19" fmla="*/ 6 h 18"/>
              <a:gd name="T20" fmla="*/ 7 w 23"/>
              <a:gd name="T21" fmla="*/ 0 h 18"/>
              <a:gd name="T22" fmla="*/ 7 w 23"/>
              <a:gd name="T23" fmla="*/ 1 h 18"/>
              <a:gd name="T24" fmla="*/ 11 w 23"/>
              <a:gd name="T25" fmla="*/ 4 h 18"/>
              <a:gd name="T26" fmla="*/ 11 w 23"/>
              <a:gd name="T27" fmla="*/ 6 h 18"/>
              <a:gd name="T28" fmla="*/ 12 w 23"/>
              <a:gd name="T29" fmla="*/ 6 h 18"/>
              <a:gd name="T30" fmla="*/ 13 w 23"/>
              <a:gd name="T31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" h="18">
                <a:moveTo>
                  <a:pt x="13" y="6"/>
                </a:moveTo>
                <a:cubicBezTo>
                  <a:pt x="13" y="4"/>
                  <a:pt x="13" y="4"/>
                  <a:pt x="13" y="4"/>
                </a:cubicBezTo>
                <a:cubicBezTo>
                  <a:pt x="15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3" y="2"/>
                  <a:pt x="23" y="6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2" y="18"/>
                  <a:pt x="12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2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1"/>
                  <a:pt x="7" y="0"/>
                </a:cubicBezTo>
                <a:cubicBezTo>
                  <a:pt x="7" y="0"/>
                  <a:pt x="7" y="0"/>
                  <a:pt x="7" y="1"/>
                </a:cubicBezTo>
                <a:cubicBezTo>
                  <a:pt x="7" y="2"/>
                  <a:pt x="9" y="4"/>
                  <a:pt x="11" y="4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2" y="6"/>
                </a:cubicBezTo>
                <a:cubicBezTo>
                  <a:pt x="12" y="6"/>
                  <a:pt x="13" y="6"/>
                  <a:pt x="1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93" name="Freeform 1176"/>
          <p:cNvSpPr/>
          <p:nvPr/>
        </p:nvSpPr>
        <p:spPr bwMode="auto">
          <a:xfrm>
            <a:off x="7729146" y="4065878"/>
            <a:ext cx="6466" cy="1755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94" name="Freeform 1177"/>
          <p:cNvSpPr/>
          <p:nvPr/>
        </p:nvSpPr>
        <p:spPr bwMode="auto">
          <a:xfrm>
            <a:off x="7716214" y="3974434"/>
            <a:ext cx="21245" cy="25863"/>
          </a:xfrm>
          <a:custGeom>
            <a:avLst/>
            <a:gdLst>
              <a:gd name="T0" fmla="*/ 10 w 10"/>
              <a:gd name="T1" fmla="*/ 6 h 12"/>
              <a:gd name="T2" fmla="*/ 9 w 10"/>
              <a:gd name="T3" fmla="*/ 7 h 12"/>
              <a:gd name="T4" fmla="*/ 5 w 10"/>
              <a:gd name="T5" fmla="*/ 12 h 12"/>
              <a:gd name="T6" fmla="*/ 1 w 10"/>
              <a:gd name="T7" fmla="*/ 7 h 12"/>
              <a:gd name="T8" fmla="*/ 0 w 10"/>
              <a:gd name="T9" fmla="*/ 6 h 12"/>
              <a:gd name="T10" fmla="*/ 0 w 10"/>
              <a:gd name="T11" fmla="*/ 5 h 12"/>
              <a:gd name="T12" fmla="*/ 5 w 10"/>
              <a:gd name="T13" fmla="*/ 0 h 12"/>
              <a:gd name="T14" fmla="*/ 9 w 10"/>
              <a:gd name="T15" fmla="*/ 5 h 12"/>
              <a:gd name="T16" fmla="*/ 10 w 10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0" y="6"/>
                </a:moveTo>
                <a:cubicBezTo>
                  <a:pt x="10" y="7"/>
                  <a:pt x="9" y="7"/>
                  <a:pt x="9" y="7"/>
                </a:cubicBezTo>
                <a:cubicBezTo>
                  <a:pt x="8" y="10"/>
                  <a:pt x="6" y="12"/>
                  <a:pt x="5" y="12"/>
                </a:cubicBezTo>
                <a:cubicBezTo>
                  <a:pt x="3" y="12"/>
                  <a:pt x="1" y="10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95" name="Freeform 1178"/>
          <p:cNvSpPr>
            <a:spLocks noEditPoints="1"/>
          </p:cNvSpPr>
          <p:nvPr/>
        </p:nvSpPr>
        <p:spPr bwMode="auto">
          <a:xfrm>
            <a:off x="7678343" y="3947649"/>
            <a:ext cx="96063" cy="146866"/>
          </a:xfrm>
          <a:custGeom>
            <a:avLst/>
            <a:gdLst>
              <a:gd name="T0" fmla="*/ 0 w 44"/>
              <a:gd name="T1" fmla="*/ 3 h 67"/>
              <a:gd name="T2" fmla="*/ 3 w 44"/>
              <a:gd name="T3" fmla="*/ 0 h 67"/>
              <a:gd name="T4" fmla="*/ 40 w 44"/>
              <a:gd name="T5" fmla="*/ 0 h 67"/>
              <a:gd name="T6" fmla="*/ 44 w 44"/>
              <a:gd name="T7" fmla="*/ 3 h 67"/>
              <a:gd name="T8" fmla="*/ 44 w 44"/>
              <a:gd name="T9" fmla="*/ 63 h 67"/>
              <a:gd name="T10" fmla="*/ 40 w 44"/>
              <a:gd name="T11" fmla="*/ 67 h 67"/>
              <a:gd name="T12" fmla="*/ 3 w 44"/>
              <a:gd name="T13" fmla="*/ 67 h 67"/>
              <a:gd name="T14" fmla="*/ 0 w 44"/>
              <a:gd name="T15" fmla="*/ 63 h 67"/>
              <a:gd name="T16" fmla="*/ 0 w 44"/>
              <a:gd name="T17" fmla="*/ 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7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7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3"/>
                </a:move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lnTo>
                  <a:pt x="0" y="3"/>
                </a:ln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7" y="58"/>
                </a:moveTo>
                <a:cubicBezTo>
                  <a:pt x="27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7" y="61"/>
                  <a:pt x="27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96" name="Oval 1179"/>
          <p:cNvSpPr>
            <a:spLocks noChangeArrowheads="1"/>
          </p:cNvSpPr>
          <p:nvPr/>
        </p:nvSpPr>
        <p:spPr bwMode="auto">
          <a:xfrm>
            <a:off x="8473634" y="3336171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97" name="Freeform 1180"/>
          <p:cNvSpPr/>
          <p:nvPr/>
        </p:nvSpPr>
        <p:spPr bwMode="auto">
          <a:xfrm>
            <a:off x="8667608" y="3508900"/>
            <a:ext cx="35100" cy="46184"/>
          </a:xfrm>
          <a:custGeom>
            <a:avLst/>
            <a:gdLst>
              <a:gd name="T0" fmla="*/ 9 w 16"/>
              <a:gd name="T1" fmla="*/ 16 h 21"/>
              <a:gd name="T2" fmla="*/ 0 w 16"/>
              <a:gd name="T3" fmla="*/ 17 h 21"/>
              <a:gd name="T4" fmla="*/ 2 w 16"/>
              <a:gd name="T5" fmla="*/ 12 h 21"/>
              <a:gd name="T6" fmla="*/ 6 w 16"/>
              <a:gd name="T7" fmla="*/ 7 h 21"/>
              <a:gd name="T8" fmla="*/ 4 w 16"/>
              <a:gd name="T9" fmla="*/ 5 h 21"/>
              <a:gd name="T10" fmla="*/ 10 w 16"/>
              <a:gd name="T11" fmla="*/ 0 h 21"/>
              <a:gd name="T12" fmla="*/ 16 w 16"/>
              <a:gd name="T13" fmla="*/ 2 h 21"/>
              <a:gd name="T14" fmla="*/ 14 w 16"/>
              <a:gd name="T15" fmla="*/ 8 h 21"/>
              <a:gd name="T16" fmla="*/ 9 w 16"/>
              <a:gd name="T17" fmla="*/ 16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1">
                <a:moveTo>
                  <a:pt x="9" y="16"/>
                </a:moveTo>
                <a:cubicBezTo>
                  <a:pt x="7" y="21"/>
                  <a:pt x="0" y="17"/>
                  <a:pt x="0" y="17"/>
                </a:cubicBezTo>
                <a:cubicBezTo>
                  <a:pt x="2" y="12"/>
                  <a:pt x="2" y="12"/>
                  <a:pt x="2" y="12"/>
                </a:cubicBezTo>
                <a:cubicBezTo>
                  <a:pt x="6" y="7"/>
                  <a:pt x="6" y="7"/>
                  <a:pt x="6" y="7"/>
                </a:cubicBezTo>
                <a:cubicBezTo>
                  <a:pt x="4" y="5"/>
                  <a:pt x="4" y="5"/>
                  <a:pt x="4" y="5"/>
                </a:cubicBezTo>
                <a:cubicBezTo>
                  <a:pt x="10" y="0"/>
                  <a:pt x="10" y="0"/>
                  <a:pt x="10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8"/>
                  <a:pt x="14" y="8"/>
                </a:cubicBezTo>
                <a:cubicBezTo>
                  <a:pt x="12" y="8"/>
                  <a:pt x="9" y="16"/>
                  <a:pt x="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98" name="Freeform 1181"/>
          <p:cNvSpPr/>
          <p:nvPr/>
        </p:nvSpPr>
        <p:spPr bwMode="auto">
          <a:xfrm>
            <a:off x="8659294" y="3408217"/>
            <a:ext cx="96063" cy="188432"/>
          </a:xfrm>
          <a:custGeom>
            <a:avLst/>
            <a:gdLst>
              <a:gd name="T0" fmla="*/ 8 w 44"/>
              <a:gd name="T1" fmla="*/ 19 h 86"/>
              <a:gd name="T2" fmla="*/ 1 w 44"/>
              <a:gd name="T3" fmla="*/ 0 h 86"/>
              <a:gd name="T4" fmla="*/ 44 w 44"/>
              <a:gd name="T5" fmla="*/ 43 h 86"/>
              <a:gd name="T6" fmla="*/ 1 w 44"/>
              <a:gd name="T7" fmla="*/ 86 h 86"/>
              <a:gd name="T8" fmla="*/ 11 w 44"/>
              <a:gd name="T9" fmla="*/ 74 h 86"/>
              <a:gd name="T10" fmla="*/ 15 w 44"/>
              <a:gd name="T11" fmla="*/ 74 h 86"/>
              <a:gd name="T12" fmla="*/ 25 w 44"/>
              <a:gd name="T13" fmla="*/ 74 h 86"/>
              <a:gd name="T14" fmla="*/ 32 w 44"/>
              <a:gd name="T15" fmla="*/ 66 h 86"/>
              <a:gd name="T16" fmla="*/ 35 w 44"/>
              <a:gd name="T17" fmla="*/ 55 h 86"/>
              <a:gd name="T18" fmla="*/ 29 w 44"/>
              <a:gd name="T19" fmla="*/ 41 h 86"/>
              <a:gd name="T20" fmla="*/ 9 w 44"/>
              <a:gd name="T21" fmla="*/ 39 h 86"/>
              <a:gd name="T22" fmla="*/ 6 w 44"/>
              <a:gd name="T23" fmla="*/ 27 h 86"/>
              <a:gd name="T24" fmla="*/ 16 w 44"/>
              <a:gd name="T25" fmla="*/ 19 h 86"/>
              <a:gd name="T26" fmla="*/ 8 w 44"/>
              <a:gd name="T27" fmla="*/ 1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" h="86">
                <a:moveTo>
                  <a:pt x="8" y="19"/>
                </a:moveTo>
                <a:cubicBezTo>
                  <a:pt x="6" y="20"/>
                  <a:pt x="1" y="0"/>
                  <a:pt x="1" y="0"/>
                </a:cubicBezTo>
                <a:cubicBezTo>
                  <a:pt x="25" y="0"/>
                  <a:pt x="44" y="19"/>
                  <a:pt x="44" y="43"/>
                </a:cubicBezTo>
                <a:cubicBezTo>
                  <a:pt x="44" y="66"/>
                  <a:pt x="25" y="86"/>
                  <a:pt x="1" y="86"/>
                </a:cubicBezTo>
                <a:cubicBezTo>
                  <a:pt x="1" y="86"/>
                  <a:pt x="6" y="78"/>
                  <a:pt x="11" y="74"/>
                </a:cubicBezTo>
                <a:cubicBezTo>
                  <a:pt x="15" y="71"/>
                  <a:pt x="15" y="74"/>
                  <a:pt x="15" y="74"/>
                </a:cubicBezTo>
                <a:cubicBezTo>
                  <a:pt x="25" y="74"/>
                  <a:pt x="25" y="74"/>
                  <a:pt x="25" y="74"/>
                </a:cubicBezTo>
                <a:cubicBezTo>
                  <a:pt x="25" y="74"/>
                  <a:pt x="31" y="69"/>
                  <a:pt x="32" y="66"/>
                </a:cubicBezTo>
                <a:cubicBezTo>
                  <a:pt x="32" y="63"/>
                  <a:pt x="33" y="58"/>
                  <a:pt x="35" y="55"/>
                </a:cubicBezTo>
                <a:cubicBezTo>
                  <a:pt x="37" y="51"/>
                  <a:pt x="29" y="47"/>
                  <a:pt x="29" y="41"/>
                </a:cubicBezTo>
                <a:cubicBezTo>
                  <a:pt x="29" y="35"/>
                  <a:pt x="14" y="37"/>
                  <a:pt x="9" y="39"/>
                </a:cubicBezTo>
                <a:cubicBezTo>
                  <a:pt x="4" y="40"/>
                  <a:pt x="0" y="24"/>
                  <a:pt x="6" y="27"/>
                </a:cubicBezTo>
                <a:cubicBezTo>
                  <a:pt x="13" y="30"/>
                  <a:pt x="15" y="26"/>
                  <a:pt x="16" y="19"/>
                </a:cubicBezTo>
                <a:cubicBezTo>
                  <a:pt x="17" y="13"/>
                  <a:pt x="11" y="19"/>
                  <a:pt x="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99" name="Freeform 1182"/>
          <p:cNvSpPr>
            <a:spLocks noEditPoints="1"/>
          </p:cNvSpPr>
          <p:nvPr/>
        </p:nvSpPr>
        <p:spPr bwMode="auto">
          <a:xfrm>
            <a:off x="8523512" y="3388820"/>
            <a:ext cx="131163" cy="224455"/>
          </a:xfrm>
          <a:custGeom>
            <a:avLst/>
            <a:gdLst>
              <a:gd name="T0" fmla="*/ 25 w 60"/>
              <a:gd name="T1" fmla="*/ 30 h 103"/>
              <a:gd name="T2" fmla="*/ 5 w 60"/>
              <a:gd name="T3" fmla="*/ 52 h 103"/>
              <a:gd name="T4" fmla="*/ 25 w 60"/>
              <a:gd name="T5" fmla="*/ 74 h 103"/>
              <a:gd name="T6" fmla="*/ 20 w 60"/>
              <a:gd name="T7" fmla="*/ 52 h 103"/>
              <a:gd name="T8" fmla="*/ 25 w 60"/>
              <a:gd name="T9" fmla="*/ 30 h 103"/>
              <a:gd name="T10" fmla="*/ 51 w 60"/>
              <a:gd name="T11" fmla="*/ 103 h 103"/>
              <a:gd name="T12" fmla="*/ 0 w 60"/>
              <a:gd name="T13" fmla="*/ 52 h 103"/>
              <a:gd name="T14" fmla="*/ 0 w 60"/>
              <a:gd name="T15" fmla="*/ 52 h 103"/>
              <a:gd name="T16" fmla="*/ 0 w 60"/>
              <a:gd name="T17" fmla="*/ 52 h 103"/>
              <a:gd name="T18" fmla="*/ 51 w 60"/>
              <a:gd name="T19" fmla="*/ 0 h 103"/>
              <a:gd name="T20" fmla="*/ 60 w 60"/>
              <a:gd name="T21" fmla="*/ 1 h 103"/>
              <a:gd name="T22" fmla="*/ 60 w 60"/>
              <a:gd name="T23" fmla="*/ 2 h 103"/>
              <a:gd name="T24" fmla="*/ 60 w 60"/>
              <a:gd name="T25" fmla="*/ 6 h 103"/>
              <a:gd name="T26" fmla="*/ 60 w 60"/>
              <a:gd name="T27" fmla="*/ 7 h 103"/>
              <a:gd name="T28" fmla="*/ 37 w 60"/>
              <a:gd name="T29" fmla="*/ 21 h 103"/>
              <a:gd name="T30" fmla="*/ 48 w 60"/>
              <a:gd name="T31" fmla="*/ 19 h 103"/>
              <a:gd name="T32" fmla="*/ 60 w 60"/>
              <a:gd name="T33" fmla="*/ 21 h 103"/>
              <a:gd name="T34" fmla="*/ 60 w 60"/>
              <a:gd name="T35" fmla="*/ 26 h 103"/>
              <a:gd name="T36" fmla="*/ 47 w 60"/>
              <a:gd name="T37" fmla="*/ 24 h 103"/>
              <a:gd name="T38" fmla="*/ 32 w 60"/>
              <a:gd name="T39" fmla="*/ 27 h 103"/>
              <a:gd name="T40" fmla="*/ 25 w 60"/>
              <a:gd name="T41" fmla="*/ 52 h 103"/>
              <a:gd name="T42" fmla="*/ 32 w 60"/>
              <a:gd name="T43" fmla="*/ 77 h 103"/>
              <a:gd name="T44" fmla="*/ 47 w 60"/>
              <a:gd name="T45" fmla="*/ 79 h 103"/>
              <a:gd name="T46" fmla="*/ 60 w 60"/>
              <a:gd name="T47" fmla="*/ 78 h 103"/>
              <a:gd name="T48" fmla="*/ 60 w 60"/>
              <a:gd name="T49" fmla="*/ 83 h 103"/>
              <a:gd name="T50" fmla="*/ 48 w 60"/>
              <a:gd name="T51" fmla="*/ 84 h 103"/>
              <a:gd name="T52" fmla="*/ 37 w 60"/>
              <a:gd name="T53" fmla="*/ 83 h 103"/>
              <a:gd name="T54" fmla="*/ 60 w 60"/>
              <a:gd name="T55" fmla="*/ 97 h 103"/>
              <a:gd name="T56" fmla="*/ 60 w 60"/>
              <a:gd name="T57" fmla="*/ 98 h 103"/>
              <a:gd name="T58" fmla="*/ 60 w 60"/>
              <a:gd name="T59" fmla="*/ 102 h 103"/>
              <a:gd name="T60" fmla="*/ 60 w 60"/>
              <a:gd name="T61" fmla="*/ 103 h 103"/>
              <a:gd name="T62" fmla="*/ 51 w 60"/>
              <a:gd name="T63" fmla="*/ 103 h 103"/>
              <a:gd name="T64" fmla="*/ 50 w 60"/>
              <a:gd name="T65" fmla="*/ 5 h 103"/>
              <a:gd name="T66" fmla="*/ 6 w 60"/>
              <a:gd name="T67" fmla="*/ 41 h 103"/>
              <a:gd name="T68" fmla="*/ 29 w 60"/>
              <a:gd name="T69" fmla="*/ 23 h 103"/>
              <a:gd name="T70" fmla="*/ 50 w 60"/>
              <a:gd name="T71" fmla="*/ 5 h 103"/>
              <a:gd name="T72" fmla="*/ 50 w 60"/>
              <a:gd name="T73" fmla="*/ 99 h 103"/>
              <a:gd name="T74" fmla="*/ 29 w 60"/>
              <a:gd name="T75" fmla="*/ 81 h 103"/>
              <a:gd name="T76" fmla="*/ 6 w 60"/>
              <a:gd name="T77" fmla="*/ 62 h 103"/>
              <a:gd name="T78" fmla="*/ 50 w 60"/>
              <a:gd name="T79" fmla="*/ 99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" h="103">
                <a:moveTo>
                  <a:pt x="25" y="30"/>
                </a:moveTo>
                <a:cubicBezTo>
                  <a:pt x="16" y="35"/>
                  <a:pt x="9" y="42"/>
                  <a:pt x="5" y="52"/>
                </a:cubicBezTo>
                <a:cubicBezTo>
                  <a:pt x="9" y="61"/>
                  <a:pt x="16" y="69"/>
                  <a:pt x="25" y="74"/>
                </a:cubicBezTo>
                <a:cubicBezTo>
                  <a:pt x="22" y="67"/>
                  <a:pt x="20" y="60"/>
                  <a:pt x="20" y="52"/>
                </a:cubicBezTo>
                <a:cubicBezTo>
                  <a:pt x="20" y="44"/>
                  <a:pt x="22" y="36"/>
                  <a:pt x="25" y="30"/>
                </a:cubicBezTo>
                <a:close/>
                <a:moveTo>
                  <a:pt x="51" y="103"/>
                </a:moveTo>
                <a:cubicBezTo>
                  <a:pt x="23" y="103"/>
                  <a:pt x="0" y="80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1" y="0"/>
                </a:cubicBezTo>
                <a:cubicBezTo>
                  <a:pt x="54" y="0"/>
                  <a:pt x="57" y="0"/>
                  <a:pt x="60" y="1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7"/>
                  <a:pt x="60" y="7"/>
                  <a:pt x="60" y="7"/>
                </a:cubicBezTo>
                <a:cubicBezTo>
                  <a:pt x="51" y="9"/>
                  <a:pt x="43" y="14"/>
                  <a:pt x="37" y="21"/>
                </a:cubicBezTo>
                <a:cubicBezTo>
                  <a:pt x="40" y="20"/>
                  <a:pt x="44" y="19"/>
                  <a:pt x="48" y="19"/>
                </a:cubicBezTo>
                <a:cubicBezTo>
                  <a:pt x="52" y="19"/>
                  <a:pt x="56" y="20"/>
                  <a:pt x="60" y="21"/>
                </a:cubicBezTo>
                <a:cubicBezTo>
                  <a:pt x="60" y="26"/>
                  <a:pt x="60" y="26"/>
                  <a:pt x="60" y="26"/>
                </a:cubicBezTo>
                <a:cubicBezTo>
                  <a:pt x="56" y="25"/>
                  <a:pt x="52" y="24"/>
                  <a:pt x="47" y="24"/>
                </a:cubicBezTo>
                <a:cubicBezTo>
                  <a:pt x="42" y="24"/>
                  <a:pt x="37" y="25"/>
                  <a:pt x="32" y="27"/>
                </a:cubicBezTo>
                <a:cubicBezTo>
                  <a:pt x="28" y="34"/>
                  <a:pt x="25" y="43"/>
                  <a:pt x="25" y="52"/>
                </a:cubicBezTo>
                <a:cubicBezTo>
                  <a:pt x="25" y="61"/>
                  <a:pt x="28" y="70"/>
                  <a:pt x="32" y="77"/>
                </a:cubicBezTo>
                <a:cubicBezTo>
                  <a:pt x="37" y="79"/>
                  <a:pt x="42" y="79"/>
                  <a:pt x="47" y="79"/>
                </a:cubicBezTo>
                <a:cubicBezTo>
                  <a:pt x="52" y="79"/>
                  <a:pt x="56" y="79"/>
                  <a:pt x="60" y="78"/>
                </a:cubicBezTo>
                <a:cubicBezTo>
                  <a:pt x="60" y="83"/>
                  <a:pt x="60" y="83"/>
                  <a:pt x="60" y="83"/>
                </a:cubicBezTo>
                <a:cubicBezTo>
                  <a:pt x="56" y="84"/>
                  <a:pt x="52" y="84"/>
                  <a:pt x="48" y="84"/>
                </a:cubicBezTo>
                <a:cubicBezTo>
                  <a:pt x="44" y="84"/>
                  <a:pt x="40" y="84"/>
                  <a:pt x="37" y="83"/>
                </a:cubicBezTo>
                <a:cubicBezTo>
                  <a:pt x="43" y="90"/>
                  <a:pt x="51" y="95"/>
                  <a:pt x="60" y="97"/>
                </a:cubicBezTo>
                <a:cubicBezTo>
                  <a:pt x="60" y="98"/>
                  <a:pt x="60" y="98"/>
                  <a:pt x="60" y="98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57" y="103"/>
                  <a:pt x="54" y="103"/>
                  <a:pt x="51" y="103"/>
                </a:cubicBezTo>
                <a:close/>
                <a:moveTo>
                  <a:pt x="50" y="5"/>
                </a:moveTo>
                <a:cubicBezTo>
                  <a:pt x="29" y="5"/>
                  <a:pt x="10" y="21"/>
                  <a:pt x="6" y="41"/>
                </a:cubicBezTo>
                <a:cubicBezTo>
                  <a:pt x="11" y="33"/>
                  <a:pt x="20" y="26"/>
                  <a:pt x="29" y="23"/>
                </a:cubicBezTo>
                <a:cubicBezTo>
                  <a:pt x="35" y="15"/>
                  <a:pt x="42" y="9"/>
                  <a:pt x="50" y="5"/>
                </a:cubicBezTo>
                <a:close/>
                <a:moveTo>
                  <a:pt x="50" y="99"/>
                </a:moveTo>
                <a:cubicBezTo>
                  <a:pt x="42" y="95"/>
                  <a:pt x="35" y="89"/>
                  <a:pt x="29" y="81"/>
                </a:cubicBezTo>
                <a:cubicBezTo>
                  <a:pt x="20" y="77"/>
                  <a:pt x="11" y="71"/>
                  <a:pt x="6" y="62"/>
                </a:cubicBezTo>
                <a:cubicBezTo>
                  <a:pt x="10" y="83"/>
                  <a:pt x="29" y="98"/>
                  <a:pt x="5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00" name="Oval 1183"/>
          <p:cNvSpPr>
            <a:spLocks noChangeArrowheads="1"/>
          </p:cNvSpPr>
          <p:nvPr/>
        </p:nvSpPr>
        <p:spPr bwMode="auto">
          <a:xfrm>
            <a:off x="8047817" y="3846966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01" name="Freeform 1184"/>
          <p:cNvSpPr/>
          <p:nvPr/>
        </p:nvSpPr>
        <p:spPr bwMode="auto">
          <a:xfrm>
            <a:off x="8132796" y="4011381"/>
            <a:ext cx="159797" cy="131163"/>
          </a:xfrm>
          <a:custGeom>
            <a:avLst/>
            <a:gdLst>
              <a:gd name="T0" fmla="*/ 31 w 73"/>
              <a:gd name="T1" fmla="*/ 36 h 60"/>
              <a:gd name="T2" fmla="*/ 0 w 73"/>
              <a:gd name="T3" fmla="*/ 0 h 60"/>
              <a:gd name="T4" fmla="*/ 7 w 73"/>
              <a:gd name="T5" fmla="*/ 0 h 60"/>
              <a:gd name="T6" fmla="*/ 7 w 73"/>
              <a:gd name="T7" fmla="*/ 6 h 60"/>
              <a:gd name="T8" fmla="*/ 36 w 73"/>
              <a:gd name="T9" fmla="*/ 30 h 60"/>
              <a:gd name="T10" fmla="*/ 65 w 73"/>
              <a:gd name="T11" fmla="*/ 6 h 60"/>
              <a:gd name="T12" fmla="*/ 66 w 73"/>
              <a:gd name="T13" fmla="*/ 0 h 60"/>
              <a:gd name="T14" fmla="*/ 73 w 73"/>
              <a:gd name="T15" fmla="*/ 0 h 60"/>
              <a:gd name="T16" fmla="*/ 41 w 73"/>
              <a:gd name="T17" fmla="*/ 36 h 60"/>
              <a:gd name="T18" fmla="*/ 41 w 73"/>
              <a:gd name="T19" fmla="*/ 50 h 60"/>
              <a:gd name="T20" fmla="*/ 51 w 73"/>
              <a:gd name="T21" fmla="*/ 50 h 60"/>
              <a:gd name="T22" fmla="*/ 56 w 73"/>
              <a:gd name="T23" fmla="*/ 55 h 60"/>
              <a:gd name="T24" fmla="*/ 51 w 73"/>
              <a:gd name="T25" fmla="*/ 60 h 60"/>
              <a:gd name="T26" fmla="*/ 22 w 73"/>
              <a:gd name="T27" fmla="*/ 60 h 60"/>
              <a:gd name="T28" fmla="*/ 17 w 73"/>
              <a:gd name="T29" fmla="*/ 55 h 60"/>
              <a:gd name="T30" fmla="*/ 22 w 73"/>
              <a:gd name="T31" fmla="*/ 50 h 60"/>
              <a:gd name="T32" fmla="*/ 31 w 73"/>
              <a:gd name="T33" fmla="*/ 50 h 60"/>
              <a:gd name="T34" fmla="*/ 31 w 73"/>
              <a:gd name="T35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" h="60">
                <a:moveTo>
                  <a:pt x="31" y="36"/>
                </a:moveTo>
                <a:cubicBezTo>
                  <a:pt x="14" y="34"/>
                  <a:pt x="0" y="19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2"/>
                  <a:pt x="7" y="4"/>
                  <a:pt x="7" y="6"/>
                </a:cubicBezTo>
                <a:cubicBezTo>
                  <a:pt x="10" y="20"/>
                  <a:pt x="22" y="30"/>
                  <a:pt x="36" y="30"/>
                </a:cubicBezTo>
                <a:cubicBezTo>
                  <a:pt x="51" y="30"/>
                  <a:pt x="63" y="20"/>
                  <a:pt x="65" y="6"/>
                </a:cubicBezTo>
                <a:cubicBezTo>
                  <a:pt x="66" y="4"/>
                  <a:pt x="66" y="2"/>
                  <a:pt x="66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59" y="34"/>
                  <a:pt x="41" y="36"/>
                </a:cubicBezTo>
                <a:cubicBezTo>
                  <a:pt x="41" y="50"/>
                  <a:pt x="41" y="50"/>
                  <a:pt x="4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4" y="50"/>
                  <a:pt x="56" y="52"/>
                  <a:pt x="56" y="55"/>
                </a:cubicBezTo>
                <a:cubicBezTo>
                  <a:pt x="56" y="58"/>
                  <a:pt x="54" y="60"/>
                  <a:pt x="51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19" y="60"/>
                  <a:pt x="17" y="58"/>
                  <a:pt x="17" y="55"/>
                </a:cubicBezTo>
                <a:cubicBezTo>
                  <a:pt x="17" y="52"/>
                  <a:pt x="19" y="50"/>
                  <a:pt x="22" y="50"/>
                </a:cubicBezTo>
                <a:cubicBezTo>
                  <a:pt x="31" y="50"/>
                  <a:pt x="31" y="50"/>
                  <a:pt x="31" y="50"/>
                </a:cubicBezTo>
                <a:lnTo>
                  <a:pt x="31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02" name="Oval 1185"/>
          <p:cNvSpPr>
            <a:spLocks noChangeArrowheads="1"/>
          </p:cNvSpPr>
          <p:nvPr/>
        </p:nvSpPr>
        <p:spPr bwMode="auto">
          <a:xfrm>
            <a:off x="8227010" y="3976281"/>
            <a:ext cx="17550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03" name="Oval 1186"/>
          <p:cNvSpPr>
            <a:spLocks noChangeArrowheads="1"/>
          </p:cNvSpPr>
          <p:nvPr/>
        </p:nvSpPr>
        <p:spPr bwMode="auto">
          <a:xfrm>
            <a:off x="8228859" y="3930097"/>
            <a:ext cx="15703" cy="1570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04" name="Oval 1187"/>
          <p:cNvSpPr>
            <a:spLocks noChangeArrowheads="1"/>
          </p:cNvSpPr>
          <p:nvPr/>
        </p:nvSpPr>
        <p:spPr bwMode="auto">
          <a:xfrm>
            <a:off x="8215928" y="3954113"/>
            <a:ext cx="14779" cy="1570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05" name="Oval 1188"/>
          <p:cNvSpPr>
            <a:spLocks noChangeArrowheads="1"/>
          </p:cNvSpPr>
          <p:nvPr/>
        </p:nvSpPr>
        <p:spPr bwMode="auto">
          <a:xfrm>
            <a:off x="8215928" y="4000297"/>
            <a:ext cx="14779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06" name="Oval 1189"/>
          <p:cNvSpPr>
            <a:spLocks noChangeArrowheads="1"/>
          </p:cNvSpPr>
          <p:nvPr/>
        </p:nvSpPr>
        <p:spPr bwMode="auto">
          <a:xfrm>
            <a:off x="8202995" y="3976281"/>
            <a:ext cx="14779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07" name="Oval 1190"/>
          <p:cNvSpPr>
            <a:spLocks noChangeArrowheads="1"/>
          </p:cNvSpPr>
          <p:nvPr/>
        </p:nvSpPr>
        <p:spPr bwMode="auto">
          <a:xfrm>
            <a:off x="8204843" y="3930097"/>
            <a:ext cx="15703" cy="1570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08" name="Oval 1191"/>
          <p:cNvSpPr>
            <a:spLocks noChangeArrowheads="1"/>
          </p:cNvSpPr>
          <p:nvPr/>
        </p:nvSpPr>
        <p:spPr bwMode="auto">
          <a:xfrm>
            <a:off x="8180827" y="3930097"/>
            <a:ext cx="15703" cy="1570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09" name="Oval 1192"/>
          <p:cNvSpPr>
            <a:spLocks noChangeArrowheads="1"/>
          </p:cNvSpPr>
          <p:nvPr/>
        </p:nvSpPr>
        <p:spPr bwMode="auto">
          <a:xfrm>
            <a:off x="8180827" y="3976281"/>
            <a:ext cx="15703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10" name="Oval 1193"/>
          <p:cNvSpPr>
            <a:spLocks noChangeArrowheads="1"/>
          </p:cNvSpPr>
          <p:nvPr/>
        </p:nvSpPr>
        <p:spPr bwMode="auto">
          <a:xfrm>
            <a:off x="8191911" y="3954113"/>
            <a:ext cx="14779" cy="1570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11" name="Oval 1194"/>
          <p:cNvSpPr>
            <a:spLocks noChangeArrowheads="1"/>
          </p:cNvSpPr>
          <p:nvPr/>
        </p:nvSpPr>
        <p:spPr bwMode="auto">
          <a:xfrm>
            <a:off x="8189139" y="4000297"/>
            <a:ext cx="15703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12" name="Freeform 1195"/>
          <p:cNvSpPr/>
          <p:nvPr/>
        </p:nvSpPr>
        <p:spPr bwMode="auto">
          <a:xfrm>
            <a:off x="8152192" y="3897768"/>
            <a:ext cx="120079" cy="126545"/>
          </a:xfrm>
          <a:custGeom>
            <a:avLst/>
            <a:gdLst>
              <a:gd name="T0" fmla="*/ 0 w 55"/>
              <a:gd name="T1" fmla="*/ 12 h 58"/>
              <a:gd name="T2" fmla="*/ 12 w 55"/>
              <a:gd name="T3" fmla="*/ 0 h 58"/>
              <a:gd name="T4" fmla="*/ 43 w 55"/>
              <a:gd name="T5" fmla="*/ 0 h 58"/>
              <a:gd name="T6" fmla="*/ 55 w 55"/>
              <a:gd name="T7" fmla="*/ 12 h 58"/>
              <a:gd name="T8" fmla="*/ 55 w 55"/>
              <a:gd name="T9" fmla="*/ 58 h 58"/>
              <a:gd name="T10" fmla="*/ 49 w 55"/>
              <a:gd name="T11" fmla="*/ 58 h 58"/>
              <a:gd name="T12" fmla="*/ 49 w 55"/>
              <a:gd name="T13" fmla="*/ 16 h 58"/>
              <a:gd name="T14" fmla="*/ 39 w 55"/>
              <a:gd name="T15" fmla="*/ 6 h 58"/>
              <a:gd name="T16" fmla="*/ 16 w 55"/>
              <a:gd name="T17" fmla="*/ 6 h 58"/>
              <a:gd name="T18" fmla="*/ 6 w 55"/>
              <a:gd name="T19" fmla="*/ 16 h 58"/>
              <a:gd name="T20" fmla="*/ 6 w 55"/>
              <a:gd name="T21" fmla="*/ 58 h 58"/>
              <a:gd name="T22" fmla="*/ 0 w 55"/>
              <a:gd name="T23" fmla="*/ 58 h 58"/>
              <a:gd name="T24" fmla="*/ 0 w 55"/>
              <a:gd name="T25" fmla="*/ 1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58">
                <a:moveTo>
                  <a:pt x="0" y="12"/>
                </a:moveTo>
                <a:cubicBezTo>
                  <a:pt x="0" y="5"/>
                  <a:pt x="5" y="0"/>
                  <a:pt x="1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9" y="0"/>
                  <a:pt x="55" y="5"/>
                  <a:pt x="55" y="12"/>
                </a:cubicBezTo>
                <a:cubicBezTo>
                  <a:pt x="55" y="58"/>
                  <a:pt x="55" y="58"/>
                  <a:pt x="55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1"/>
                  <a:pt x="45" y="6"/>
                  <a:pt x="39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58"/>
                  <a:pt x="6" y="58"/>
                  <a:pt x="6" y="58"/>
                </a:cubicBezTo>
                <a:cubicBezTo>
                  <a:pt x="0" y="58"/>
                  <a:pt x="0" y="58"/>
                  <a:pt x="0" y="58"/>
                </a:cubicBez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13" name="Oval 1196"/>
          <p:cNvSpPr>
            <a:spLocks noChangeArrowheads="1"/>
          </p:cNvSpPr>
          <p:nvPr/>
        </p:nvSpPr>
        <p:spPr bwMode="auto">
          <a:xfrm>
            <a:off x="8470864" y="3851585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14" name="Freeform 1197"/>
          <p:cNvSpPr/>
          <p:nvPr/>
        </p:nvSpPr>
        <p:spPr bwMode="auto">
          <a:xfrm>
            <a:off x="8641745" y="4065879"/>
            <a:ext cx="6466" cy="14779"/>
          </a:xfrm>
          <a:custGeom>
            <a:avLst/>
            <a:gdLst>
              <a:gd name="T0" fmla="*/ 3 w 3"/>
              <a:gd name="T1" fmla="*/ 3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3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15" name="Freeform 1198"/>
          <p:cNvSpPr/>
          <p:nvPr/>
        </p:nvSpPr>
        <p:spPr bwMode="auto">
          <a:xfrm>
            <a:off x="8573391" y="4096359"/>
            <a:ext cx="131163" cy="17550"/>
          </a:xfrm>
          <a:custGeom>
            <a:avLst/>
            <a:gdLst>
              <a:gd name="T0" fmla="*/ 22 w 142"/>
              <a:gd name="T1" fmla="*/ 9 h 19"/>
              <a:gd name="T2" fmla="*/ 22 w 142"/>
              <a:gd name="T3" fmla="*/ 0 h 19"/>
              <a:gd name="T4" fmla="*/ 126 w 142"/>
              <a:gd name="T5" fmla="*/ 0 h 19"/>
              <a:gd name="T6" fmla="*/ 126 w 142"/>
              <a:gd name="T7" fmla="*/ 9 h 19"/>
              <a:gd name="T8" fmla="*/ 142 w 142"/>
              <a:gd name="T9" fmla="*/ 9 h 19"/>
              <a:gd name="T10" fmla="*/ 142 w 142"/>
              <a:gd name="T11" fmla="*/ 19 h 19"/>
              <a:gd name="T12" fmla="*/ 0 w 142"/>
              <a:gd name="T13" fmla="*/ 19 h 19"/>
              <a:gd name="T14" fmla="*/ 0 w 142"/>
              <a:gd name="T15" fmla="*/ 9 h 19"/>
              <a:gd name="T16" fmla="*/ 22 w 142"/>
              <a:gd name="T17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22" y="9"/>
                </a:moveTo>
                <a:lnTo>
                  <a:pt x="22" y="0"/>
                </a:lnTo>
                <a:lnTo>
                  <a:pt x="126" y="0"/>
                </a:lnTo>
                <a:lnTo>
                  <a:pt x="126" y="9"/>
                </a:lnTo>
                <a:lnTo>
                  <a:pt x="142" y="9"/>
                </a:lnTo>
                <a:lnTo>
                  <a:pt x="142" y="19"/>
                </a:lnTo>
                <a:lnTo>
                  <a:pt x="0" y="19"/>
                </a:lnTo>
                <a:lnTo>
                  <a:pt x="0" y="9"/>
                </a:lnTo>
                <a:lnTo>
                  <a:pt x="2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16" name="Freeform 1199"/>
          <p:cNvSpPr>
            <a:spLocks noEditPoints="1"/>
          </p:cNvSpPr>
          <p:nvPr/>
        </p:nvSpPr>
        <p:spPr bwMode="auto">
          <a:xfrm>
            <a:off x="8541063" y="3934717"/>
            <a:ext cx="198592" cy="157026"/>
          </a:xfrm>
          <a:custGeom>
            <a:avLst/>
            <a:gdLst>
              <a:gd name="T0" fmla="*/ 3 w 91"/>
              <a:gd name="T1" fmla="*/ 72 h 72"/>
              <a:gd name="T2" fmla="*/ 0 w 91"/>
              <a:gd name="T3" fmla="*/ 68 h 72"/>
              <a:gd name="T4" fmla="*/ 0 w 91"/>
              <a:gd name="T5" fmla="*/ 4 h 72"/>
              <a:gd name="T6" fmla="*/ 3 w 91"/>
              <a:gd name="T7" fmla="*/ 0 h 72"/>
              <a:gd name="T8" fmla="*/ 87 w 91"/>
              <a:gd name="T9" fmla="*/ 0 h 72"/>
              <a:gd name="T10" fmla="*/ 91 w 91"/>
              <a:gd name="T11" fmla="*/ 4 h 72"/>
              <a:gd name="T12" fmla="*/ 91 w 91"/>
              <a:gd name="T13" fmla="*/ 68 h 72"/>
              <a:gd name="T14" fmla="*/ 87 w 91"/>
              <a:gd name="T15" fmla="*/ 72 h 72"/>
              <a:gd name="T16" fmla="*/ 3 w 91"/>
              <a:gd name="T17" fmla="*/ 72 h 72"/>
              <a:gd name="T18" fmla="*/ 85 w 91"/>
              <a:gd name="T19" fmla="*/ 56 h 72"/>
              <a:gd name="T20" fmla="*/ 85 w 91"/>
              <a:gd name="T21" fmla="*/ 5 h 72"/>
              <a:gd name="T22" fmla="*/ 5 w 91"/>
              <a:gd name="T23" fmla="*/ 5 h 72"/>
              <a:gd name="T24" fmla="*/ 5 w 91"/>
              <a:gd name="T25" fmla="*/ 56 h 72"/>
              <a:gd name="T26" fmla="*/ 85 w 91"/>
              <a:gd name="T27" fmla="*/ 56 h 72"/>
              <a:gd name="T28" fmla="*/ 50 w 91"/>
              <a:gd name="T29" fmla="*/ 63 h 72"/>
              <a:gd name="T30" fmla="*/ 45 w 91"/>
              <a:gd name="T31" fmla="*/ 58 h 72"/>
              <a:gd name="T32" fmla="*/ 40 w 91"/>
              <a:gd name="T33" fmla="*/ 63 h 72"/>
              <a:gd name="T34" fmla="*/ 45 w 91"/>
              <a:gd name="T35" fmla="*/ 68 h 72"/>
              <a:gd name="T36" fmla="*/ 50 w 91"/>
              <a:gd name="T37" fmla="*/ 63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2">
                <a:moveTo>
                  <a:pt x="3" y="72"/>
                </a:moveTo>
                <a:cubicBezTo>
                  <a:pt x="1" y="72"/>
                  <a:pt x="0" y="70"/>
                  <a:pt x="0" y="6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2"/>
                  <a:pt x="87" y="72"/>
                </a:cubicBezTo>
                <a:lnTo>
                  <a:pt x="3" y="72"/>
                </a:lnTo>
                <a:close/>
                <a:moveTo>
                  <a:pt x="85" y="56"/>
                </a:moveTo>
                <a:cubicBezTo>
                  <a:pt x="85" y="5"/>
                  <a:pt x="85" y="5"/>
                  <a:pt x="8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6"/>
                  <a:pt x="5" y="56"/>
                  <a:pt x="5" y="56"/>
                </a:cubicBezTo>
                <a:lnTo>
                  <a:pt x="85" y="56"/>
                </a:lnTo>
                <a:close/>
                <a:moveTo>
                  <a:pt x="50" y="63"/>
                </a:moveTo>
                <a:cubicBezTo>
                  <a:pt x="50" y="61"/>
                  <a:pt x="48" y="58"/>
                  <a:pt x="45" y="58"/>
                </a:cubicBezTo>
                <a:cubicBezTo>
                  <a:pt x="42" y="58"/>
                  <a:pt x="40" y="61"/>
                  <a:pt x="40" y="63"/>
                </a:cubicBezTo>
                <a:cubicBezTo>
                  <a:pt x="40" y="66"/>
                  <a:pt x="42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17" name="Freeform 1200"/>
          <p:cNvSpPr>
            <a:spLocks noEditPoints="1"/>
          </p:cNvSpPr>
          <p:nvPr/>
        </p:nvSpPr>
        <p:spPr bwMode="auto">
          <a:xfrm>
            <a:off x="8608492" y="3976282"/>
            <a:ext cx="78513" cy="76666"/>
          </a:xfrm>
          <a:custGeom>
            <a:avLst/>
            <a:gdLst>
              <a:gd name="T0" fmla="*/ 43 w 85"/>
              <a:gd name="T1" fmla="*/ 38 h 83"/>
              <a:gd name="T2" fmla="*/ 22 w 85"/>
              <a:gd name="T3" fmla="*/ 38 h 83"/>
              <a:gd name="T4" fmla="*/ 22 w 85"/>
              <a:gd name="T5" fmla="*/ 45 h 83"/>
              <a:gd name="T6" fmla="*/ 43 w 85"/>
              <a:gd name="T7" fmla="*/ 45 h 83"/>
              <a:gd name="T8" fmla="*/ 43 w 85"/>
              <a:gd name="T9" fmla="*/ 38 h 83"/>
              <a:gd name="T10" fmla="*/ 85 w 85"/>
              <a:gd name="T11" fmla="*/ 0 h 83"/>
              <a:gd name="T12" fmla="*/ 85 w 85"/>
              <a:gd name="T13" fmla="*/ 59 h 83"/>
              <a:gd name="T14" fmla="*/ 19 w 85"/>
              <a:gd name="T15" fmla="*/ 59 h 83"/>
              <a:gd name="T16" fmla="*/ 5 w 85"/>
              <a:gd name="T17" fmla="*/ 83 h 83"/>
              <a:gd name="T18" fmla="*/ 5 w 85"/>
              <a:gd name="T19" fmla="*/ 59 h 83"/>
              <a:gd name="T20" fmla="*/ 0 w 85"/>
              <a:gd name="T21" fmla="*/ 59 h 83"/>
              <a:gd name="T22" fmla="*/ 0 w 85"/>
              <a:gd name="T23" fmla="*/ 0 h 83"/>
              <a:gd name="T24" fmla="*/ 85 w 85"/>
              <a:gd name="T25" fmla="*/ 0 h 83"/>
              <a:gd name="T26" fmla="*/ 66 w 85"/>
              <a:gd name="T27" fmla="*/ 31 h 83"/>
              <a:gd name="T28" fmla="*/ 66 w 85"/>
              <a:gd name="T29" fmla="*/ 26 h 83"/>
              <a:gd name="T30" fmla="*/ 22 w 85"/>
              <a:gd name="T31" fmla="*/ 26 h 83"/>
              <a:gd name="T32" fmla="*/ 22 w 85"/>
              <a:gd name="T33" fmla="*/ 31 h 83"/>
              <a:gd name="T34" fmla="*/ 66 w 85"/>
              <a:gd name="T35" fmla="*/ 31 h 83"/>
              <a:gd name="T36" fmla="*/ 66 w 85"/>
              <a:gd name="T37" fmla="*/ 19 h 83"/>
              <a:gd name="T38" fmla="*/ 66 w 85"/>
              <a:gd name="T39" fmla="*/ 14 h 83"/>
              <a:gd name="T40" fmla="*/ 22 w 85"/>
              <a:gd name="T41" fmla="*/ 14 h 83"/>
              <a:gd name="T42" fmla="*/ 22 w 85"/>
              <a:gd name="T43" fmla="*/ 19 h 83"/>
              <a:gd name="T44" fmla="*/ 66 w 85"/>
              <a:gd name="T4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83">
                <a:moveTo>
                  <a:pt x="43" y="38"/>
                </a:moveTo>
                <a:lnTo>
                  <a:pt x="22" y="38"/>
                </a:lnTo>
                <a:lnTo>
                  <a:pt x="22" y="45"/>
                </a:lnTo>
                <a:lnTo>
                  <a:pt x="43" y="45"/>
                </a:lnTo>
                <a:lnTo>
                  <a:pt x="43" y="38"/>
                </a:lnTo>
                <a:close/>
                <a:moveTo>
                  <a:pt x="85" y="0"/>
                </a:moveTo>
                <a:lnTo>
                  <a:pt x="85" y="59"/>
                </a:lnTo>
                <a:lnTo>
                  <a:pt x="19" y="59"/>
                </a:lnTo>
                <a:lnTo>
                  <a:pt x="5" y="83"/>
                </a:lnTo>
                <a:lnTo>
                  <a:pt x="5" y="59"/>
                </a:lnTo>
                <a:lnTo>
                  <a:pt x="0" y="59"/>
                </a:lnTo>
                <a:lnTo>
                  <a:pt x="0" y="0"/>
                </a:lnTo>
                <a:lnTo>
                  <a:pt x="85" y="0"/>
                </a:lnTo>
                <a:close/>
                <a:moveTo>
                  <a:pt x="66" y="31"/>
                </a:moveTo>
                <a:lnTo>
                  <a:pt x="66" y="26"/>
                </a:lnTo>
                <a:lnTo>
                  <a:pt x="22" y="26"/>
                </a:lnTo>
                <a:lnTo>
                  <a:pt x="22" y="31"/>
                </a:lnTo>
                <a:lnTo>
                  <a:pt x="66" y="31"/>
                </a:lnTo>
                <a:close/>
                <a:moveTo>
                  <a:pt x="66" y="19"/>
                </a:moveTo>
                <a:lnTo>
                  <a:pt x="66" y="14"/>
                </a:lnTo>
                <a:lnTo>
                  <a:pt x="22" y="14"/>
                </a:lnTo>
                <a:lnTo>
                  <a:pt x="22" y="19"/>
                </a:lnTo>
                <a:lnTo>
                  <a:pt x="6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18" name="Freeform 1201"/>
          <p:cNvSpPr/>
          <p:nvPr/>
        </p:nvSpPr>
        <p:spPr bwMode="auto">
          <a:xfrm>
            <a:off x="8595560" y="3960579"/>
            <a:ext cx="78513" cy="54497"/>
          </a:xfrm>
          <a:custGeom>
            <a:avLst/>
            <a:gdLst>
              <a:gd name="T0" fmla="*/ 0 w 85"/>
              <a:gd name="T1" fmla="*/ 0 h 59"/>
              <a:gd name="T2" fmla="*/ 85 w 85"/>
              <a:gd name="T3" fmla="*/ 0 h 59"/>
              <a:gd name="T4" fmla="*/ 85 w 85"/>
              <a:gd name="T5" fmla="*/ 12 h 59"/>
              <a:gd name="T6" fmla="*/ 10 w 85"/>
              <a:gd name="T7" fmla="*/ 12 h 59"/>
              <a:gd name="T8" fmla="*/ 10 w 85"/>
              <a:gd name="T9" fmla="*/ 59 h 59"/>
              <a:gd name="T10" fmla="*/ 0 w 85"/>
              <a:gd name="T11" fmla="*/ 59 h 59"/>
              <a:gd name="T12" fmla="*/ 0 w 85"/>
              <a:gd name="T13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59">
                <a:moveTo>
                  <a:pt x="0" y="0"/>
                </a:moveTo>
                <a:lnTo>
                  <a:pt x="85" y="0"/>
                </a:lnTo>
                <a:lnTo>
                  <a:pt x="85" y="12"/>
                </a:lnTo>
                <a:lnTo>
                  <a:pt x="10" y="12"/>
                </a:lnTo>
                <a:lnTo>
                  <a:pt x="10" y="59"/>
                </a:lnTo>
                <a:lnTo>
                  <a:pt x="0" y="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19" name="Oval 1202"/>
          <p:cNvSpPr>
            <a:spLocks noChangeArrowheads="1"/>
          </p:cNvSpPr>
          <p:nvPr/>
        </p:nvSpPr>
        <p:spPr bwMode="auto">
          <a:xfrm>
            <a:off x="347078" y="4502780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20" name="Freeform 1203"/>
          <p:cNvSpPr/>
          <p:nvPr/>
        </p:nvSpPr>
        <p:spPr bwMode="auto">
          <a:xfrm>
            <a:off x="406194" y="4674586"/>
            <a:ext cx="206905" cy="89597"/>
          </a:xfrm>
          <a:custGeom>
            <a:avLst/>
            <a:gdLst>
              <a:gd name="T0" fmla="*/ 0 w 95"/>
              <a:gd name="T1" fmla="*/ 36 h 41"/>
              <a:gd name="T2" fmla="*/ 0 w 95"/>
              <a:gd name="T3" fmla="*/ 0 h 41"/>
              <a:gd name="T4" fmla="*/ 8 w 95"/>
              <a:gd name="T5" fmla="*/ 0 h 41"/>
              <a:gd name="T6" fmla="*/ 8 w 95"/>
              <a:gd name="T7" fmla="*/ 30 h 41"/>
              <a:gd name="T8" fmla="*/ 12 w 95"/>
              <a:gd name="T9" fmla="*/ 34 h 41"/>
              <a:gd name="T10" fmla="*/ 83 w 95"/>
              <a:gd name="T11" fmla="*/ 34 h 41"/>
              <a:gd name="T12" fmla="*/ 88 w 95"/>
              <a:gd name="T13" fmla="*/ 30 h 41"/>
              <a:gd name="T14" fmla="*/ 88 w 95"/>
              <a:gd name="T15" fmla="*/ 0 h 41"/>
              <a:gd name="T16" fmla="*/ 95 w 95"/>
              <a:gd name="T17" fmla="*/ 0 h 41"/>
              <a:gd name="T18" fmla="*/ 95 w 95"/>
              <a:gd name="T19" fmla="*/ 36 h 41"/>
              <a:gd name="T20" fmla="*/ 90 w 95"/>
              <a:gd name="T21" fmla="*/ 41 h 41"/>
              <a:gd name="T22" fmla="*/ 5 w 95"/>
              <a:gd name="T23" fmla="*/ 41 h 41"/>
              <a:gd name="T24" fmla="*/ 0 w 95"/>
              <a:gd name="T25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5" h="41">
                <a:moveTo>
                  <a:pt x="0" y="36"/>
                </a:move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2"/>
                  <a:pt x="10" y="34"/>
                  <a:pt x="12" y="34"/>
                </a:cubicBezTo>
                <a:cubicBezTo>
                  <a:pt x="83" y="34"/>
                  <a:pt x="83" y="34"/>
                  <a:pt x="83" y="34"/>
                </a:cubicBezTo>
                <a:cubicBezTo>
                  <a:pt x="86" y="34"/>
                  <a:pt x="88" y="32"/>
                  <a:pt x="88" y="30"/>
                </a:cubicBezTo>
                <a:cubicBezTo>
                  <a:pt x="88" y="0"/>
                  <a:pt x="88" y="0"/>
                  <a:pt x="88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9"/>
                  <a:pt x="93" y="41"/>
                  <a:pt x="90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3" y="41"/>
                  <a:pt x="0" y="39"/>
                  <a:pt x="0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21" name="Freeform 1204"/>
          <p:cNvSpPr/>
          <p:nvPr/>
        </p:nvSpPr>
        <p:spPr bwMode="auto">
          <a:xfrm>
            <a:off x="569686" y="4607157"/>
            <a:ext cx="52650" cy="59116"/>
          </a:xfrm>
          <a:custGeom>
            <a:avLst/>
            <a:gdLst>
              <a:gd name="T0" fmla="*/ 7 w 24"/>
              <a:gd name="T1" fmla="*/ 27 h 27"/>
              <a:gd name="T2" fmla="*/ 0 w 24"/>
              <a:gd name="T3" fmla="*/ 22 h 27"/>
              <a:gd name="T4" fmla="*/ 0 w 24"/>
              <a:gd name="T5" fmla="*/ 21 h 27"/>
              <a:gd name="T6" fmla="*/ 0 w 24"/>
              <a:gd name="T7" fmla="*/ 0 h 27"/>
              <a:gd name="T8" fmla="*/ 24 w 24"/>
              <a:gd name="T9" fmla="*/ 0 h 27"/>
              <a:gd name="T10" fmla="*/ 24 w 24"/>
              <a:gd name="T11" fmla="*/ 21 h 27"/>
              <a:gd name="T12" fmla="*/ 24 w 24"/>
              <a:gd name="T13" fmla="*/ 22 h 27"/>
              <a:gd name="T14" fmla="*/ 17 w 24"/>
              <a:gd name="T15" fmla="*/ 27 h 27"/>
              <a:gd name="T16" fmla="*/ 7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7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5"/>
                  <a:pt x="21" y="27"/>
                  <a:pt x="17" y="27"/>
                </a:cubicBezTo>
                <a:lnTo>
                  <a:pt x="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22" name="Freeform 1205"/>
          <p:cNvSpPr/>
          <p:nvPr/>
        </p:nvSpPr>
        <p:spPr bwMode="auto">
          <a:xfrm>
            <a:off x="512418" y="4607157"/>
            <a:ext cx="50803" cy="59116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23" name="Freeform 1206"/>
          <p:cNvSpPr/>
          <p:nvPr/>
        </p:nvSpPr>
        <p:spPr bwMode="auto">
          <a:xfrm>
            <a:off x="396957" y="4570209"/>
            <a:ext cx="225379" cy="28634"/>
          </a:xfrm>
          <a:custGeom>
            <a:avLst/>
            <a:gdLst>
              <a:gd name="T0" fmla="*/ 103 w 103"/>
              <a:gd name="T1" fmla="*/ 13 h 13"/>
              <a:gd name="T2" fmla="*/ 53 w 103"/>
              <a:gd name="T3" fmla="*/ 13 h 13"/>
              <a:gd name="T4" fmla="*/ 50 w 103"/>
              <a:gd name="T5" fmla="*/ 13 h 13"/>
              <a:gd name="T6" fmla="*/ 0 w 103"/>
              <a:gd name="T7" fmla="*/ 13 h 13"/>
              <a:gd name="T8" fmla="*/ 3 w 103"/>
              <a:gd name="T9" fmla="*/ 5 h 13"/>
              <a:gd name="T10" fmla="*/ 11 w 103"/>
              <a:gd name="T11" fmla="*/ 0 h 13"/>
              <a:gd name="T12" fmla="*/ 29 w 103"/>
              <a:gd name="T13" fmla="*/ 0 h 13"/>
              <a:gd name="T14" fmla="*/ 73 w 103"/>
              <a:gd name="T15" fmla="*/ 0 h 13"/>
              <a:gd name="T16" fmla="*/ 92 w 103"/>
              <a:gd name="T17" fmla="*/ 0 h 13"/>
              <a:gd name="T18" fmla="*/ 99 w 103"/>
              <a:gd name="T19" fmla="*/ 5 h 13"/>
              <a:gd name="T20" fmla="*/ 103 w 103"/>
              <a:gd name="T2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13">
                <a:moveTo>
                  <a:pt x="103" y="13"/>
                </a:moveTo>
                <a:cubicBezTo>
                  <a:pt x="53" y="13"/>
                  <a:pt x="53" y="13"/>
                  <a:pt x="53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6" y="0"/>
                  <a:pt x="11" y="0"/>
                </a:cubicBezTo>
                <a:cubicBezTo>
                  <a:pt x="15" y="0"/>
                  <a:pt x="29" y="0"/>
                  <a:pt x="2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0"/>
                  <a:pt x="88" y="0"/>
                  <a:pt x="92" y="0"/>
                </a:cubicBezTo>
                <a:cubicBezTo>
                  <a:pt x="97" y="0"/>
                  <a:pt x="99" y="5"/>
                  <a:pt x="99" y="5"/>
                </a:cubicBezTo>
                <a:lnTo>
                  <a:pt x="103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24" name="Freeform 1207"/>
          <p:cNvSpPr>
            <a:spLocks noEditPoints="1"/>
          </p:cNvSpPr>
          <p:nvPr/>
        </p:nvSpPr>
        <p:spPr bwMode="auto">
          <a:xfrm>
            <a:off x="443141" y="4683822"/>
            <a:ext cx="36947" cy="54497"/>
          </a:xfrm>
          <a:custGeom>
            <a:avLst/>
            <a:gdLst>
              <a:gd name="T0" fmla="*/ 9 w 17"/>
              <a:gd name="T1" fmla="*/ 11 h 25"/>
              <a:gd name="T2" fmla="*/ 6 w 17"/>
              <a:gd name="T3" fmla="*/ 8 h 25"/>
              <a:gd name="T4" fmla="*/ 3 w 17"/>
              <a:gd name="T5" fmla="*/ 11 h 25"/>
              <a:gd name="T6" fmla="*/ 6 w 17"/>
              <a:gd name="T7" fmla="*/ 14 h 25"/>
              <a:gd name="T8" fmla="*/ 9 w 17"/>
              <a:gd name="T9" fmla="*/ 11 h 25"/>
              <a:gd name="T10" fmla="*/ 17 w 17"/>
              <a:gd name="T11" fmla="*/ 1 h 25"/>
              <a:gd name="T12" fmla="*/ 17 w 17"/>
              <a:gd name="T13" fmla="*/ 23 h 25"/>
              <a:gd name="T14" fmla="*/ 16 w 17"/>
              <a:gd name="T15" fmla="*/ 25 h 25"/>
              <a:gd name="T16" fmla="*/ 1 w 17"/>
              <a:gd name="T17" fmla="*/ 25 h 25"/>
              <a:gd name="T18" fmla="*/ 0 w 17"/>
              <a:gd name="T19" fmla="*/ 23 h 25"/>
              <a:gd name="T20" fmla="*/ 0 w 17"/>
              <a:gd name="T21" fmla="*/ 1 h 25"/>
              <a:gd name="T22" fmla="*/ 1 w 17"/>
              <a:gd name="T23" fmla="*/ 0 h 25"/>
              <a:gd name="T24" fmla="*/ 16 w 17"/>
              <a:gd name="T25" fmla="*/ 0 h 25"/>
              <a:gd name="T26" fmla="*/ 17 w 17"/>
              <a:gd name="T27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" h="25">
                <a:moveTo>
                  <a:pt x="9" y="11"/>
                </a:moveTo>
                <a:cubicBezTo>
                  <a:pt x="9" y="9"/>
                  <a:pt x="7" y="8"/>
                  <a:pt x="6" y="8"/>
                </a:cubicBezTo>
                <a:cubicBezTo>
                  <a:pt x="4" y="8"/>
                  <a:pt x="3" y="9"/>
                  <a:pt x="3" y="11"/>
                </a:cubicBezTo>
                <a:cubicBezTo>
                  <a:pt x="3" y="13"/>
                  <a:pt x="4" y="14"/>
                  <a:pt x="6" y="14"/>
                </a:cubicBezTo>
                <a:cubicBezTo>
                  <a:pt x="7" y="14"/>
                  <a:pt x="9" y="13"/>
                  <a:pt x="9" y="11"/>
                </a:cubicBezTo>
                <a:close/>
                <a:moveTo>
                  <a:pt x="17" y="1"/>
                </a:moveTo>
                <a:cubicBezTo>
                  <a:pt x="17" y="23"/>
                  <a:pt x="17" y="23"/>
                  <a:pt x="17" y="23"/>
                </a:cubicBezTo>
                <a:cubicBezTo>
                  <a:pt x="17" y="24"/>
                  <a:pt x="17" y="25"/>
                  <a:pt x="16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0"/>
                  <a:pt x="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25" name="Freeform 1208"/>
          <p:cNvSpPr/>
          <p:nvPr/>
        </p:nvSpPr>
        <p:spPr bwMode="auto">
          <a:xfrm>
            <a:off x="456072" y="4607157"/>
            <a:ext cx="49879" cy="59116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26" name="Freeform 1209"/>
          <p:cNvSpPr/>
          <p:nvPr/>
        </p:nvSpPr>
        <p:spPr bwMode="auto">
          <a:xfrm>
            <a:off x="396957" y="4607157"/>
            <a:ext cx="50803" cy="59116"/>
          </a:xfrm>
          <a:custGeom>
            <a:avLst/>
            <a:gdLst>
              <a:gd name="T0" fmla="*/ 23 w 23"/>
              <a:gd name="T1" fmla="*/ 22 h 27"/>
              <a:gd name="T2" fmla="*/ 17 w 23"/>
              <a:gd name="T3" fmla="*/ 27 h 27"/>
              <a:gd name="T4" fmla="*/ 7 w 23"/>
              <a:gd name="T5" fmla="*/ 27 h 27"/>
              <a:gd name="T6" fmla="*/ 0 w 23"/>
              <a:gd name="T7" fmla="*/ 22 h 27"/>
              <a:gd name="T8" fmla="*/ 0 w 23"/>
              <a:gd name="T9" fmla="*/ 21 h 27"/>
              <a:gd name="T10" fmla="*/ 0 w 23"/>
              <a:gd name="T11" fmla="*/ 0 h 27"/>
              <a:gd name="T12" fmla="*/ 23 w 23"/>
              <a:gd name="T13" fmla="*/ 0 h 27"/>
              <a:gd name="T14" fmla="*/ 23 w 23"/>
              <a:gd name="T15" fmla="*/ 21 h 27"/>
              <a:gd name="T16" fmla="*/ 23 w 23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23" y="22"/>
                </a:moveTo>
                <a:cubicBezTo>
                  <a:pt x="23" y="25"/>
                  <a:pt x="20" y="27"/>
                  <a:pt x="1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lnTo>
                  <a:pt x="23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27" name="Oval 1211"/>
          <p:cNvSpPr>
            <a:spLocks noChangeArrowheads="1"/>
          </p:cNvSpPr>
          <p:nvPr/>
        </p:nvSpPr>
        <p:spPr bwMode="auto">
          <a:xfrm>
            <a:off x="768278" y="4511093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28" name="Freeform 1212"/>
          <p:cNvSpPr/>
          <p:nvPr/>
        </p:nvSpPr>
        <p:spPr bwMode="auto">
          <a:xfrm>
            <a:off x="995503" y="4709685"/>
            <a:ext cx="41566" cy="48032"/>
          </a:xfrm>
          <a:custGeom>
            <a:avLst/>
            <a:gdLst>
              <a:gd name="T0" fmla="*/ 14 w 19"/>
              <a:gd name="T1" fmla="*/ 22 h 22"/>
              <a:gd name="T2" fmla="*/ 0 w 19"/>
              <a:gd name="T3" fmla="*/ 22 h 22"/>
              <a:gd name="T4" fmla="*/ 19 w 19"/>
              <a:gd name="T5" fmla="*/ 0 h 22"/>
              <a:gd name="T6" fmla="*/ 19 w 19"/>
              <a:gd name="T7" fmla="*/ 18 h 22"/>
              <a:gd name="T8" fmla="*/ 14 w 19"/>
              <a:gd name="T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2">
                <a:moveTo>
                  <a:pt x="14" y="22"/>
                </a:move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20"/>
                  <a:pt x="17" y="22"/>
                  <a:pt x="14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29" name="Freeform 1213"/>
          <p:cNvSpPr>
            <a:spLocks noEditPoints="1"/>
          </p:cNvSpPr>
          <p:nvPr/>
        </p:nvSpPr>
        <p:spPr bwMode="auto">
          <a:xfrm>
            <a:off x="952089" y="4592377"/>
            <a:ext cx="80361" cy="165340"/>
          </a:xfrm>
          <a:custGeom>
            <a:avLst/>
            <a:gdLst>
              <a:gd name="T0" fmla="*/ 22 w 37"/>
              <a:gd name="T1" fmla="*/ 35 h 76"/>
              <a:gd name="T2" fmla="*/ 9 w 37"/>
              <a:gd name="T3" fmla="*/ 35 h 76"/>
              <a:gd name="T4" fmla="*/ 9 w 37"/>
              <a:gd name="T5" fmla="*/ 40 h 76"/>
              <a:gd name="T6" fmla="*/ 22 w 37"/>
              <a:gd name="T7" fmla="*/ 40 h 76"/>
              <a:gd name="T8" fmla="*/ 22 w 37"/>
              <a:gd name="T9" fmla="*/ 35 h 76"/>
              <a:gd name="T10" fmla="*/ 29 w 37"/>
              <a:gd name="T11" fmla="*/ 29 h 76"/>
              <a:gd name="T12" fmla="*/ 29 w 37"/>
              <a:gd name="T13" fmla="*/ 24 h 76"/>
              <a:gd name="T14" fmla="*/ 9 w 37"/>
              <a:gd name="T15" fmla="*/ 24 h 76"/>
              <a:gd name="T16" fmla="*/ 9 w 37"/>
              <a:gd name="T17" fmla="*/ 29 h 76"/>
              <a:gd name="T18" fmla="*/ 29 w 37"/>
              <a:gd name="T19" fmla="*/ 29 h 76"/>
              <a:gd name="T20" fmla="*/ 29 w 37"/>
              <a:gd name="T21" fmla="*/ 13 h 76"/>
              <a:gd name="T22" fmla="*/ 9 w 37"/>
              <a:gd name="T23" fmla="*/ 13 h 76"/>
              <a:gd name="T24" fmla="*/ 9 w 37"/>
              <a:gd name="T25" fmla="*/ 17 h 76"/>
              <a:gd name="T26" fmla="*/ 29 w 37"/>
              <a:gd name="T27" fmla="*/ 17 h 76"/>
              <a:gd name="T28" fmla="*/ 29 w 37"/>
              <a:gd name="T29" fmla="*/ 13 h 76"/>
              <a:gd name="T30" fmla="*/ 2 w 37"/>
              <a:gd name="T31" fmla="*/ 62 h 76"/>
              <a:gd name="T32" fmla="*/ 0 w 37"/>
              <a:gd name="T33" fmla="*/ 57 h 76"/>
              <a:gd name="T34" fmla="*/ 0 w 37"/>
              <a:gd name="T35" fmla="*/ 54 h 76"/>
              <a:gd name="T36" fmla="*/ 2 w 37"/>
              <a:gd name="T37" fmla="*/ 50 h 76"/>
              <a:gd name="T38" fmla="*/ 0 w 37"/>
              <a:gd name="T39" fmla="*/ 45 h 76"/>
              <a:gd name="T40" fmla="*/ 0 w 37"/>
              <a:gd name="T41" fmla="*/ 42 h 76"/>
              <a:gd name="T42" fmla="*/ 2 w 37"/>
              <a:gd name="T43" fmla="*/ 38 h 76"/>
              <a:gd name="T44" fmla="*/ 0 w 37"/>
              <a:gd name="T45" fmla="*/ 34 h 76"/>
              <a:gd name="T46" fmla="*/ 0 w 37"/>
              <a:gd name="T47" fmla="*/ 30 h 76"/>
              <a:gd name="T48" fmla="*/ 2 w 37"/>
              <a:gd name="T49" fmla="*/ 26 h 76"/>
              <a:gd name="T50" fmla="*/ 0 w 37"/>
              <a:gd name="T51" fmla="*/ 22 h 76"/>
              <a:gd name="T52" fmla="*/ 0 w 37"/>
              <a:gd name="T53" fmla="*/ 18 h 76"/>
              <a:gd name="T54" fmla="*/ 2 w 37"/>
              <a:gd name="T55" fmla="*/ 14 h 76"/>
              <a:gd name="T56" fmla="*/ 0 w 37"/>
              <a:gd name="T57" fmla="*/ 10 h 76"/>
              <a:gd name="T58" fmla="*/ 0 w 37"/>
              <a:gd name="T59" fmla="*/ 7 h 76"/>
              <a:gd name="T60" fmla="*/ 2 w 37"/>
              <a:gd name="T61" fmla="*/ 3 h 76"/>
              <a:gd name="T62" fmla="*/ 2 w 37"/>
              <a:gd name="T63" fmla="*/ 0 h 76"/>
              <a:gd name="T64" fmla="*/ 32 w 37"/>
              <a:gd name="T65" fmla="*/ 0 h 76"/>
              <a:gd name="T66" fmla="*/ 37 w 37"/>
              <a:gd name="T67" fmla="*/ 5 h 76"/>
              <a:gd name="T68" fmla="*/ 37 w 37"/>
              <a:gd name="T69" fmla="*/ 46 h 76"/>
              <a:gd name="T70" fmla="*/ 12 w 37"/>
              <a:gd name="T71" fmla="*/ 76 h 76"/>
              <a:gd name="T72" fmla="*/ 2 w 37"/>
              <a:gd name="T73" fmla="*/ 76 h 76"/>
              <a:gd name="T74" fmla="*/ 2 w 37"/>
              <a:gd name="T75" fmla="*/ 74 h 76"/>
              <a:gd name="T76" fmla="*/ 0 w 37"/>
              <a:gd name="T77" fmla="*/ 69 h 76"/>
              <a:gd name="T78" fmla="*/ 0 w 37"/>
              <a:gd name="T79" fmla="*/ 66 h 76"/>
              <a:gd name="T80" fmla="*/ 2 w 37"/>
              <a:gd name="T81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7" h="76">
                <a:moveTo>
                  <a:pt x="22" y="35"/>
                </a:moveTo>
                <a:cubicBezTo>
                  <a:pt x="9" y="35"/>
                  <a:pt x="9" y="35"/>
                  <a:pt x="9" y="35"/>
                </a:cubicBezTo>
                <a:cubicBezTo>
                  <a:pt x="9" y="40"/>
                  <a:pt x="9" y="40"/>
                  <a:pt x="9" y="40"/>
                </a:cubicBezTo>
                <a:cubicBezTo>
                  <a:pt x="22" y="40"/>
                  <a:pt x="22" y="40"/>
                  <a:pt x="22" y="40"/>
                </a:cubicBezTo>
                <a:lnTo>
                  <a:pt x="22" y="35"/>
                </a:lnTo>
                <a:close/>
                <a:moveTo>
                  <a:pt x="29" y="29"/>
                </a:moveTo>
                <a:cubicBezTo>
                  <a:pt x="29" y="24"/>
                  <a:pt x="29" y="24"/>
                  <a:pt x="2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9"/>
                  <a:pt x="9" y="29"/>
                  <a:pt x="9" y="29"/>
                </a:cubicBezTo>
                <a:lnTo>
                  <a:pt x="29" y="29"/>
                </a:lnTo>
                <a:close/>
                <a:moveTo>
                  <a:pt x="29" y="13"/>
                </a:moveTo>
                <a:cubicBezTo>
                  <a:pt x="9" y="13"/>
                  <a:pt x="9" y="13"/>
                  <a:pt x="9" y="13"/>
                </a:cubicBezTo>
                <a:cubicBezTo>
                  <a:pt x="9" y="17"/>
                  <a:pt x="9" y="17"/>
                  <a:pt x="9" y="17"/>
                </a:cubicBezTo>
                <a:cubicBezTo>
                  <a:pt x="29" y="17"/>
                  <a:pt x="29" y="17"/>
                  <a:pt x="29" y="17"/>
                </a:cubicBezTo>
                <a:lnTo>
                  <a:pt x="29" y="13"/>
                </a:lnTo>
                <a:close/>
                <a:moveTo>
                  <a:pt x="2" y="62"/>
                </a:moveTo>
                <a:cubicBezTo>
                  <a:pt x="2" y="60"/>
                  <a:pt x="1" y="58"/>
                  <a:pt x="0" y="57"/>
                </a:cubicBezTo>
                <a:cubicBezTo>
                  <a:pt x="0" y="54"/>
                  <a:pt x="0" y="54"/>
                  <a:pt x="0" y="54"/>
                </a:cubicBezTo>
                <a:cubicBezTo>
                  <a:pt x="1" y="53"/>
                  <a:pt x="2" y="52"/>
                  <a:pt x="2" y="50"/>
                </a:cubicBezTo>
                <a:cubicBezTo>
                  <a:pt x="2" y="48"/>
                  <a:pt x="1" y="46"/>
                  <a:pt x="0" y="45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1"/>
                  <a:pt x="2" y="40"/>
                  <a:pt x="2" y="38"/>
                </a:cubicBezTo>
                <a:cubicBezTo>
                  <a:pt x="2" y="36"/>
                  <a:pt x="1" y="34"/>
                  <a:pt x="0" y="34"/>
                </a:cubicBezTo>
                <a:cubicBezTo>
                  <a:pt x="0" y="30"/>
                  <a:pt x="0" y="30"/>
                  <a:pt x="0" y="30"/>
                </a:cubicBezTo>
                <a:cubicBezTo>
                  <a:pt x="1" y="30"/>
                  <a:pt x="2" y="28"/>
                  <a:pt x="2" y="26"/>
                </a:cubicBezTo>
                <a:cubicBezTo>
                  <a:pt x="2" y="24"/>
                  <a:pt x="1" y="22"/>
                  <a:pt x="0" y="22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8"/>
                  <a:pt x="2" y="16"/>
                  <a:pt x="2" y="14"/>
                </a:cubicBezTo>
                <a:cubicBezTo>
                  <a:pt x="2" y="12"/>
                  <a:pt x="1" y="11"/>
                  <a:pt x="0" y="10"/>
                </a:cubicBezTo>
                <a:cubicBezTo>
                  <a:pt x="0" y="7"/>
                  <a:pt x="0" y="7"/>
                  <a:pt x="0" y="7"/>
                </a:cubicBezTo>
                <a:cubicBezTo>
                  <a:pt x="1" y="6"/>
                  <a:pt x="2" y="5"/>
                  <a:pt x="2" y="3"/>
                </a:cubicBezTo>
                <a:cubicBezTo>
                  <a:pt x="2" y="2"/>
                  <a:pt x="2" y="1"/>
                  <a:pt x="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5" y="0"/>
                  <a:pt x="37" y="3"/>
                  <a:pt x="37" y="5"/>
                </a:cubicBezTo>
                <a:cubicBezTo>
                  <a:pt x="37" y="46"/>
                  <a:pt x="37" y="46"/>
                  <a:pt x="37" y="46"/>
                </a:cubicBezTo>
                <a:cubicBezTo>
                  <a:pt x="12" y="76"/>
                  <a:pt x="12" y="76"/>
                  <a:pt x="1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5"/>
                  <a:pt x="2" y="74"/>
                  <a:pt x="2" y="74"/>
                </a:cubicBezTo>
                <a:cubicBezTo>
                  <a:pt x="2" y="72"/>
                  <a:pt x="1" y="70"/>
                  <a:pt x="0" y="69"/>
                </a:cubicBezTo>
                <a:cubicBezTo>
                  <a:pt x="0" y="66"/>
                  <a:pt x="0" y="66"/>
                  <a:pt x="0" y="66"/>
                </a:cubicBezTo>
                <a:cubicBezTo>
                  <a:pt x="1" y="65"/>
                  <a:pt x="2" y="64"/>
                  <a:pt x="2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30" name="Freeform 1214"/>
          <p:cNvSpPr>
            <a:spLocks noEditPoints="1"/>
          </p:cNvSpPr>
          <p:nvPr/>
        </p:nvSpPr>
        <p:spPr bwMode="auto">
          <a:xfrm>
            <a:off x="822774" y="4592377"/>
            <a:ext cx="120079" cy="165340"/>
          </a:xfrm>
          <a:custGeom>
            <a:avLst/>
            <a:gdLst>
              <a:gd name="T0" fmla="*/ 40 w 55"/>
              <a:gd name="T1" fmla="*/ 25 h 76"/>
              <a:gd name="T2" fmla="*/ 34 w 55"/>
              <a:gd name="T3" fmla="*/ 21 h 76"/>
              <a:gd name="T4" fmla="*/ 15 w 55"/>
              <a:gd name="T5" fmla="*/ 52 h 76"/>
              <a:gd name="T6" fmla="*/ 21 w 55"/>
              <a:gd name="T7" fmla="*/ 55 h 76"/>
              <a:gd name="T8" fmla="*/ 40 w 55"/>
              <a:gd name="T9" fmla="*/ 25 h 76"/>
              <a:gd name="T10" fmla="*/ 16 w 55"/>
              <a:gd name="T11" fmla="*/ 22 h 76"/>
              <a:gd name="T12" fmla="*/ 8 w 55"/>
              <a:gd name="T13" fmla="*/ 30 h 76"/>
              <a:gd name="T14" fmla="*/ 16 w 55"/>
              <a:gd name="T15" fmla="*/ 38 h 76"/>
              <a:gd name="T16" fmla="*/ 24 w 55"/>
              <a:gd name="T17" fmla="*/ 30 h 76"/>
              <a:gd name="T18" fmla="*/ 16 w 55"/>
              <a:gd name="T19" fmla="*/ 22 h 76"/>
              <a:gd name="T20" fmla="*/ 52 w 55"/>
              <a:gd name="T21" fmla="*/ 0 h 76"/>
              <a:gd name="T22" fmla="*/ 52 w 55"/>
              <a:gd name="T23" fmla="*/ 3 h 76"/>
              <a:gd name="T24" fmla="*/ 55 w 55"/>
              <a:gd name="T25" fmla="*/ 7 h 76"/>
              <a:gd name="T26" fmla="*/ 55 w 55"/>
              <a:gd name="T27" fmla="*/ 10 h 76"/>
              <a:gd name="T28" fmla="*/ 52 w 55"/>
              <a:gd name="T29" fmla="*/ 14 h 76"/>
              <a:gd name="T30" fmla="*/ 55 w 55"/>
              <a:gd name="T31" fmla="*/ 18 h 76"/>
              <a:gd name="T32" fmla="*/ 55 w 55"/>
              <a:gd name="T33" fmla="*/ 22 h 76"/>
              <a:gd name="T34" fmla="*/ 52 w 55"/>
              <a:gd name="T35" fmla="*/ 26 h 76"/>
              <a:gd name="T36" fmla="*/ 55 w 55"/>
              <a:gd name="T37" fmla="*/ 30 h 76"/>
              <a:gd name="T38" fmla="*/ 55 w 55"/>
              <a:gd name="T39" fmla="*/ 33 h 76"/>
              <a:gd name="T40" fmla="*/ 52 w 55"/>
              <a:gd name="T41" fmla="*/ 38 h 76"/>
              <a:gd name="T42" fmla="*/ 55 w 55"/>
              <a:gd name="T43" fmla="*/ 42 h 76"/>
              <a:gd name="T44" fmla="*/ 55 w 55"/>
              <a:gd name="T45" fmla="*/ 45 h 76"/>
              <a:gd name="T46" fmla="*/ 52 w 55"/>
              <a:gd name="T47" fmla="*/ 50 h 76"/>
              <a:gd name="T48" fmla="*/ 55 w 55"/>
              <a:gd name="T49" fmla="*/ 54 h 76"/>
              <a:gd name="T50" fmla="*/ 55 w 55"/>
              <a:gd name="T51" fmla="*/ 57 h 76"/>
              <a:gd name="T52" fmla="*/ 52 w 55"/>
              <a:gd name="T53" fmla="*/ 62 h 76"/>
              <a:gd name="T54" fmla="*/ 55 w 55"/>
              <a:gd name="T55" fmla="*/ 66 h 76"/>
              <a:gd name="T56" fmla="*/ 55 w 55"/>
              <a:gd name="T57" fmla="*/ 69 h 76"/>
              <a:gd name="T58" fmla="*/ 52 w 55"/>
              <a:gd name="T59" fmla="*/ 73 h 76"/>
              <a:gd name="T60" fmla="*/ 53 w 55"/>
              <a:gd name="T61" fmla="*/ 76 h 76"/>
              <a:gd name="T62" fmla="*/ 5 w 55"/>
              <a:gd name="T63" fmla="*/ 76 h 76"/>
              <a:gd name="T64" fmla="*/ 0 w 55"/>
              <a:gd name="T65" fmla="*/ 71 h 76"/>
              <a:gd name="T66" fmla="*/ 0 w 55"/>
              <a:gd name="T67" fmla="*/ 5 h 76"/>
              <a:gd name="T68" fmla="*/ 5 w 55"/>
              <a:gd name="T69" fmla="*/ 0 h 76"/>
              <a:gd name="T70" fmla="*/ 52 w 55"/>
              <a:gd name="T71" fmla="*/ 0 h 76"/>
              <a:gd name="T72" fmla="*/ 47 w 55"/>
              <a:gd name="T73" fmla="*/ 45 h 76"/>
              <a:gd name="T74" fmla="*/ 39 w 55"/>
              <a:gd name="T75" fmla="*/ 37 h 76"/>
              <a:gd name="T76" fmla="*/ 31 w 55"/>
              <a:gd name="T77" fmla="*/ 45 h 76"/>
              <a:gd name="T78" fmla="*/ 39 w 55"/>
              <a:gd name="T79" fmla="*/ 54 h 76"/>
              <a:gd name="T80" fmla="*/ 47 w 55"/>
              <a:gd name="T81" fmla="*/ 4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" h="76">
                <a:moveTo>
                  <a:pt x="40" y="25"/>
                </a:moveTo>
                <a:cubicBezTo>
                  <a:pt x="34" y="21"/>
                  <a:pt x="34" y="21"/>
                  <a:pt x="34" y="21"/>
                </a:cubicBezTo>
                <a:cubicBezTo>
                  <a:pt x="15" y="52"/>
                  <a:pt x="15" y="52"/>
                  <a:pt x="15" y="52"/>
                </a:cubicBezTo>
                <a:cubicBezTo>
                  <a:pt x="21" y="55"/>
                  <a:pt x="21" y="55"/>
                  <a:pt x="21" y="55"/>
                </a:cubicBezTo>
                <a:lnTo>
                  <a:pt x="40" y="25"/>
                </a:lnTo>
                <a:close/>
                <a:moveTo>
                  <a:pt x="16" y="22"/>
                </a:moveTo>
                <a:cubicBezTo>
                  <a:pt x="12" y="22"/>
                  <a:pt x="8" y="25"/>
                  <a:pt x="8" y="30"/>
                </a:cubicBezTo>
                <a:cubicBezTo>
                  <a:pt x="8" y="34"/>
                  <a:pt x="12" y="38"/>
                  <a:pt x="16" y="38"/>
                </a:cubicBezTo>
                <a:cubicBezTo>
                  <a:pt x="21" y="38"/>
                  <a:pt x="24" y="34"/>
                  <a:pt x="24" y="30"/>
                </a:cubicBezTo>
                <a:cubicBezTo>
                  <a:pt x="24" y="25"/>
                  <a:pt x="21" y="22"/>
                  <a:pt x="16" y="22"/>
                </a:cubicBezTo>
                <a:close/>
                <a:moveTo>
                  <a:pt x="52" y="0"/>
                </a:moveTo>
                <a:cubicBezTo>
                  <a:pt x="52" y="1"/>
                  <a:pt x="52" y="2"/>
                  <a:pt x="52" y="3"/>
                </a:cubicBezTo>
                <a:cubicBezTo>
                  <a:pt x="52" y="4"/>
                  <a:pt x="53" y="6"/>
                  <a:pt x="55" y="7"/>
                </a:cubicBezTo>
                <a:cubicBezTo>
                  <a:pt x="55" y="10"/>
                  <a:pt x="55" y="10"/>
                  <a:pt x="55" y="10"/>
                </a:cubicBezTo>
                <a:cubicBezTo>
                  <a:pt x="53" y="10"/>
                  <a:pt x="52" y="12"/>
                  <a:pt x="52" y="14"/>
                </a:cubicBezTo>
                <a:cubicBezTo>
                  <a:pt x="52" y="16"/>
                  <a:pt x="53" y="18"/>
                  <a:pt x="55" y="18"/>
                </a:cubicBezTo>
                <a:cubicBezTo>
                  <a:pt x="55" y="22"/>
                  <a:pt x="55" y="22"/>
                  <a:pt x="55" y="22"/>
                </a:cubicBezTo>
                <a:cubicBezTo>
                  <a:pt x="53" y="22"/>
                  <a:pt x="52" y="24"/>
                  <a:pt x="52" y="26"/>
                </a:cubicBezTo>
                <a:cubicBezTo>
                  <a:pt x="52" y="28"/>
                  <a:pt x="53" y="30"/>
                  <a:pt x="55" y="30"/>
                </a:cubicBezTo>
                <a:cubicBezTo>
                  <a:pt x="55" y="33"/>
                  <a:pt x="55" y="33"/>
                  <a:pt x="55" y="33"/>
                </a:cubicBezTo>
                <a:cubicBezTo>
                  <a:pt x="53" y="34"/>
                  <a:pt x="52" y="36"/>
                  <a:pt x="52" y="38"/>
                </a:cubicBezTo>
                <a:cubicBezTo>
                  <a:pt x="52" y="40"/>
                  <a:pt x="53" y="41"/>
                  <a:pt x="55" y="42"/>
                </a:cubicBezTo>
                <a:cubicBezTo>
                  <a:pt x="55" y="45"/>
                  <a:pt x="55" y="45"/>
                  <a:pt x="55" y="45"/>
                </a:cubicBezTo>
                <a:cubicBezTo>
                  <a:pt x="53" y="46"/>
                  <a:pt x="52" y="48"/>
                  <a:pt x="52" y="50"/>
                </a:cubicBezTo>
                <a:cubicBezTo>
                  <a:pt x="52" y="52"/>
                  <a:pt x="53" y="53"/>
                  <a:pt x="55" y="54"/>
                </a:cubicBezTo>
                <a:cubicBezTo>
                  <a:pt x="55" y="57"/>
                  <a:pt x="55" y="57"/>
                  <a:pt x="55" y="57"/>
                </a:cubicBezTo>
                <a:cubicBezTo>
                  <a:pt x="53" y="58"/>
                  <a:pt x="52" y="60"/>
                  <a:pt x="52" y="62"/>
                </a:cubicBezTo>
                <a:cubicBezTo>
                  <a:pt x="52" y="63"/>
                  <a:pt x="53" y="65"/>
                  <a:pt x="55" y="66"/>
                </a:cubicBezTo>
                <a:cubicBezTo>
                  <a:pt x="55" y="69"/>
                  <a:pt x="55" y="69"/>
                  <a:pt x="55" y="69"/>
                </a:cubicBezTo>
                <a:cubicBezTo>
                  <a:pt x="53" y="70"/>
                  <a:pt x="52" y="71"/>
                  <a:pt x="52" y="73"/>
                </a:cubicBezTo>
                <a:cubicBezTo>
                  <a:pt x="52" y="74"/>
                  <a:pt x="52" y="75"/>
                  <a:pt x="53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3" y="76"/>
                  <a:pt x="0" y="74"/>
                  <a:pt x="0" y="71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3" y="0"/>
                  <a:pt x="5" y="0"/>
                </a:cubicBezTo>
                <a:lnTo>
                  <a:pt x="52" y="0"/>
                </a:lnTo>
                <a:close/>
                <a:moveTo>
                  <a:pt x="47" y="45"/>
                </a:moveTo>
                <a:cubicBezTo>
                  <a:pt x="47" y="41"/>
                  <a:pt x="44" y="37"/>
                  <a:pt x="39" y="37"/>
                </a:cubicBezTo>
                <a:cubicBezTo>
                  <a:pt x="35" y="37"/>
                  <a:pt x="31" y="41"/>
                  <a:pt x="31" y="45"/>
                </a:cubicBezTo>
                <a:cubicBezTo>
                  <a:pt x="31" y="50"/>
                  <a:pt x="35" y="54"/>
                  <a:pt x="39" y="54"/>
                </a:cubicBezTo>
                <a:cubicBezTo>
                  <a:pt x="44" y="54"/>
                  <a:pt x="47" y="50"/>
                  <a:pt x="47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31" name="Oval 1215"/>
          <p:cNvSpPr>
            <a:spLocks noChangeArrowheads="1"/>
          </p:cNvSpPr>
          <p:nvPr/>
        </p:nvSpPr>
        <p:spPr bwMode="auto">
          <a:xfrm>
            <a:off x="901287" y="4683822"/>
            <a:ext cx="15703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32" name="Oval 1216"/>
          <p:cNvSpPr>
            <a:spLocks noChangeArrowheads="1"/>
          </p:cNvSpPr>
          <p:nvPr/>
        </p:nvSpPr>
        <p:spPr bwMode="auto">
          <a:xfrm>
            <a:off x="851409" y="4648722"/>
            <a:ext cx="14779" cy="1570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33" name="Oval 1217"/>
          <p:cNvSpPr>
            <a:spLocks noChangeArrowheads="1"/>
          </p:cNvSpPr>
          <p:nvPr/>
        </p:nvSpPr>
        <p:spPr bwMode="auto">
          <a:xfrm>
            <a:off x="1195942" y="4509245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34" name="Freeform 1218"/>
          <p:cNvSpPr>
            <a:spLocks noEditPoints="1"/>
          </p:cNvSpPr>
          <p:nvPr/>
        </p:nvSpPr>
        <p:spPr bwMode="auto">
          <a:xfrm>
            <a:off x="1283692" y="4565590"/>
            <a:ext cx="155179" cy="214295"/>
          </a:xfrm>
          <a:custGeom>
            <a:avLst/>
            <a:gdLst>
              <a:gd name="T0" fmla="*/ 71 w 71"/>
              <a:gd name="T1" fmla="*/ 5 h 98"/>
              <a:gd name="T2" fmla="*/ 71 w 71"/>
              <a:gd name="T3" fmla="*/ 93 h 98"/>
              <a:gd name="T4" fmla="*/ 65 w 71"/>
              <a:gd name="T5" fmla="*/ 98 h 98"/>
              <a:gd name="T6" fmla="*/ 6 w 71"/>
              <a:gd name="T7" fmla="*/ 98 h 98"/>
              <a:gd name="T8" fmla="*/ 0 w 71"/>
              <a:gd name="T9" fmla="*/ 93 h 98"/>
              <a:gd name="T10" fmla="*/ 0 w 71"/>
              <a:gd name="T11" fmla="*/ 5 h 98"/>
              <a:gd name="T12" fmla="*/ 6 w 71"/>
              <a:gd name="T13" fmla="*/ 0 h 98"/>
              <a:gd name="T14" fmla="*/ 65 w 71"/>
              <a:gd name="T15" fmla="*/ 0 h 98"/>
              <a:gd name="T16" fmla="*/ 71 w 71"/>
              <a:gd name="T17" fmla="*/ 5 h 98"/>
              <a:gd name="T18" fmla="*/ 66 w 71"/>
              <a:gd name="T19" fmla="*/ 85 h 98"/>
              <a:gd name="T20" fmla="*/ 66 w 71"/>
              <a:gd name="T21" fmla="*/ 6 h 98"/>
              <a:gd name="T22" fmla="*/ 5 w 71"/>
              <a:gd name="T23" fmla="*/ 6 h 98"/>
              <a:gd name="T24" fmla="*/ 5 w 71"/>
              <a:gd name="T25" fmla="*/ 85 h 98"/>
              <a:gd name="T26" fmla="*/ 66 w 71"/>
              <a:gd name="T27" fmla="*/ 85 h 98"/>
              <a:gd name="T28" fmla="*/ 39 w 71"/>
              <a:gd name="T29" fmla="*/ 92 h 98"/>
              <a:gd name="T30" fmla="*/ 36 w 71"/>
              <a:gd name="T31" fmla="*/ 88 h 98"/>
              <a:gd name="T32" fmla="*/ 32 w 71"/>
              <a:gd name="T33" fmla="*/ 92 h 98"/>
              <a:gd name="T34" fmla="*/ 36 w 71"/>
              <a:gd name="T35" fmla="*/ 95 h 98"/>
              <a:gd name="T36" fmla="*/ 39 w 71"/>
              <a:gd name="T37" fmla="*/ 9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1" h="98">
                <a:moveTo>
                  <a:pt x="71" y="5"/>
                </a:moveTo>
                <a:cubicBezTo>
                  <a:pt x="71" y="93"/>
                  <a:pt x="71" y="93"/>
                  <a:pt x="71" y="93"/>
                </a:cubicBezTo>
                <a:cubicBezTo>
                  <a:pt x="71" y="96"/>
                  <a:pt x="68" y="98"/>
                  <a:pt x="65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6"/>
                  <a:pt x="0" y="9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2"/>
                  <a:pt x="71" y="5"/>
                </a:cubicBezTo>
                <a:close/>
                <a:moveTo>
                  <a:pt x="66" y="85"/>
                </a:moveTo>
                <a:cubicBezTo>
                  <a:pt x="66" y="6"/>
                  <a:pt x="66" y="6"/>
                  <a:pt x="66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85"/>
                  <a:pt x="5" y="85"/>
                  <a:pt x="5" y="85"/>
                </a:cubicBezTo>
                <a:lnTo>
                  <a:pt x="66" y="85"/>
                </a:lnTo>
                <a:close/>
                <a:moveTo>
                  <a:pt x="39" y="92"/>
                </a:moveTo>
                <a:cubicBezTo>
                  <a:pt x="39" y="90"/>
                  <a:pt x="37" y="88"/>
                  <a:pt x="36" y="88"/>
                </a:cubicBezTo>
                <a:cubicBezTo>
                  <a:pt x="34" y="88"/>
                  <a:pt x="32" y="90"/>
                  <a:pt x="32" y="92"/>
                </a:cubicBezTo>
                <a:cubicBezTo>
                  <a:pt x="32" y="94"/>
                  <a:pt x="34" y="95"/>
                  <a:pt x="36" y="95"/>
                </a:cubicBezTo>
                <a:cubicBezTo>
                  <a:pt x="37" y="95"/>
                  <a:pt x="39" y="94"/>
                  <a:pt x="39" y="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35" name="Rectangle 1219"/>
          <p:cNvSpPr>
            <a:spLocks noChangeArrowheads="1"/>
          </p:cNvSpPr>
          <p:nvPr/>
        </p:nvSpPr>
        <p:spPr bwMode="auto">
          <a:xfrm>
            <a:off x="1322487" y="4648721"/>
            <a:ext cx="76666" cy="129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36" name="Rectangle 1220"/>
          <p:cNvSpPr>
            <a:spLocks noChangeArrowheads="1"/>
          </p:cNvSpPr>
          <p:nvPr/>
        </p:nvSpPr>
        <p:spPr bwMode="auto">
          <a:xfrm>
            <a:off x="1364051" y="4666271"/>
            <a:ext cx="30482" cy="434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37" name="Freeform 1221"/>
          <p:cNvSpPr/>
          <p:nvPr/>
        </p:nvSpPr>
        <p:spPr bwMode="auto">
          <a:xfrm>
            <a:off x="1364051" y="4620087"/>
            <a:ext cx="22169" cy="24016"/>
          </a:xfrm>
          <a:custGeom>
            <a:avLst/>
            <a:gdLst>
              <a:gd name="T0" fmla="*/ 24 w 24"/>
              <a:gd name="T1" fmla="*/ 0 h 26"/>
              <a:gd name="T2" fmla="*/ 12 w 24"/>
              <a:gd name="T3" fmla="*/ 26 h 26"/>
              <a:gd name="T4" fmla="*/ 0 w 24"/>
              <a:gd name="T5" fmla="*/ 26 h 26"/>
              <a:gd name="T6" fmla="*/ 5 w 24"/>
              <a:gd name="T7" fmla="*/ 0 h 26"/>
              <a:gd name="T8" fmla="*/ 12 w 24"/>
              <a:gd name="T9" fmla="*/ 10 h 26"/>
              <a:gd name="T10" fmla="*/ 24 w 24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26">
                <a:moveTo>
                  <a:pt x="24" y="0"/>
                </a:moveTo>
                <a:lnTo>
                  <a:pt x="12" y="26"/>
                </a:lnTo>
                <a:lnTo>
                  <a:pt x="0" y="26"/>
                </a:lnTo>
                <a:lnTo>
                  <a:pt x="5" y="0"/>
                </a:lnTo>
                <a:lnTo>
                  <a:pt x="12" y="10"/>
                </a:lnTo>
                <a:lnTo>
                  <a:pt x="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38" name="Freeform 1222"/>
          <p:cNvSpPr/>
          <p:nvPr/>
        </p:nvSpPr>
        <p:spPr bwMode="auto">
          <a:xfrm>
            <a:off x="1338189" y="4620087"/>
            <a:ext cx="24016" cy="24016"/>
          </a:xfrm>
          <a:custGeom>
            <a:avLst/>
            <a:gdLst>
              <a:gd name="T0" fmla="*/ 19 w 26"/>
              <a:gd name="T1" fmla="*/ 0 h 26"/>
              <a:gd name="T2" fmla="*/ 26 w 26"/>
              <a:gd name="T3" fmla="*/ 26 h 26"/>
              <a:gd name="T4" fmla="*/ 12 w 26"/>
              <a:gd name="T5" fmla="*/ 26 h 26"/>
              <a:gd name="T6" fmla="*/ 0 w 26"/>
              <a:gd name="T7" fmla="*/ 0 h 26"/>
              <a:gd name="T8" fmla="*/ 12 w 26"/>
              <a:gd name="T9" fmla="*/ 10 h 26"/>
              <a:gd name="T10" fmla="*/ 19 w 26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26">
                <a:moveTo>
                  <a:pt x="19" y="0"/>
                </a:moveTo>
                <a:lnTo>
                  <a:pt x="26" y="26"/>
                </a:lnTo>
                <a:lnTo>
                  <a:pt x="12" y="26"/>
                </a:lnTo>
                <a:lnTo>
                  <a:pt x="0" y="0"/>
                </a:lnTo>
                <a:lnTo>
                  <a:pt x="12" y="1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39" name="Rectangle 1223"/>
          <p:cNvSpPr>
            <a:spLocks noChangeArrowheads="1"/>
          </p:cNvSpPr>
          <p:nvPr/>
        </p:nvSpPr>
        <p:spPr bwMode="auto">
          <a:xfrm>
            <a:off x="1328953" y="4666271"/>
            <a:ext cx="28634" cy="434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40" name="Oval 1224"/>
          <p:cNvSpPr>
            <a:spLocks noChangeArrowheads="1"/>
          </p:cNvSpPr>
          <p:nvPr/>
        </p:nvSpPr>
        <p:spPr bwMode="auto">
          <a:xfrm>
            <a:off x="1619912" y="4504628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41" name="Freeform 1225"/>
          <p:cNvSpPr/>
          <p:nvPr/>
        </p:nvSpPr>
        <p:spPr bwMode="auto">
          <a:xfrm>
            <a:off x="1691959" y="4592377"/>
            <a:ext cx="187508" cy="168110"/>
          </a:xfrm>
          <a:custGeom>
            <a:avLst/>
            <a:gdLst>
              <a:gd name="T0" fmla="*/ 86 w 86"/>
              <a:gd name="T1" fmla="*/ 8 h 77"/>
              <a:gd name="T2" fmla="*/ 58 w 86"/>
              <a:gd name="T3" fmla="*/ 0 h 77"/>
              <a:gd name="T4" fmla="*/ 61 w 86"/>
              <a:gd name="T5" fmla="*/ 6 h 77"/>
              <a:gd name="T6" fmla="*/ 43 w 86"/>
              <a:gd name="T7" fmla="*/ 17 h 77"/>
              <a:gd name="T8" fmla="*/ 24 w 86"/>
              <a:gd name="T9" fmla="*/ 6 h 77"/>
              <a:gd name="T10" fmla="*/ 27 w 86"/>
              <a:gd name="T11" fmla="*/ 0 h 77"/>
              <a:gd name="T12" fmla="*/ 0 w 86"/>
              <a:gd name="T13" fmla="*/ 8 h 77"/>
              <a:gd name="T14" fmla="*/ 8 w 86"/>
              <a:gd name="T15" fmla="*/ 30 h 77"/>
              <a:gd name="T16" fmla="*/ 14 w 86"/>
              <a:gd name="T17" fmla="*/ 30 h 77"/>
              <a:gd name="T18" fmla="*/ 9 w 86"/>
              <a:gd name="T19" fmla="*/ 73 h 77"/>
              <a:gd name="T20" fmla="*/ 42 w 86"/>
              <a:gd name="T21" fmla="*/ 77 h 77"/>
              <a:gd name="T22" fmla="*/ 44 w 86"/>
              <a:gd name="T23" fmla="*/ 77 h 77"/>
              <a:gd name="T24" fmla="*/ 76 w 86"/>
              <a:gd name="T25" fmla="*/ 73 h 77"/>
              <a:gd name="T26" fmla="*/ 71 w 86"/>
              <a:gd name="T27" fmla="*/ 30 h 77"/>
              <a:gd name="T28" fmla="*/ 77 w 86"/>
              <a:gd name="T29" fmla="*/ 30 h 77"/>
              <a:gd name="T30" fmla="*/ 86 w 86"/>
              <a:gd name="T31" fmla="*/ 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77">
                <a:moveTo>
                  <a:pt x="86" y="8"/>
                </a:moveTo>
                <a:cubicBezTo>
                  <a:pt x="76" y="4"/>
                  <a:pt x="66" y="1"/>
                  <a:pt x="58" y="0"/>
                </a:cubicBezTo>
                <a:cubicBezTo>
                  <a:pt x="60" y="2"/>
                  <a:pt x="61" y="4"/>
                  <a:pt x="61" y="6"/>
                </a:cubicBezTo>
                <a:cubicBezTo>
                  <a:pt x="61" y="12"/>
                  <a:pt x="53" y="17"/>
                  <a:pt x="43" y="17"/>
                </a:cubicBezTo>
                <a:cubicBezTo>
                  <a:pt x="33" y="17"/>
                  <a:pt x="24" y="12"/>
                  <a:pt x="24" y="6"/>
                </a:cubicBezTo>
                <a:cubicBezTo>
                  <a:pt x="24" y="4"/>
                  <a:pt x="25" y="2"/>
                  <a:pt x="27" y="0"/>
                </a:cubicBezTo>
                <a:cubicBezTo>
                  <a:pt x="19" y="1"/>
                  <a:pt x="9" y="4"/>
                  <a:pt x="0" y="8"/>
                </a:cubicBezTo>
                <a:cubicBezTo>
                  <a:pt x="8" y="30"/>
                  <a:pt x="8" y="30"/>
                  <a:pt x="8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9" y="73"/>
                  <a:pt x="9" y="73"/>
                  <a:pt x="9" y="73"/>
                </a:cubicBezTo>
                <a:cubicBezTo>
                  <a:pt x="9" y="73"/>
                  <a:pt x="13" y="77"/>
                  <a:pt x="42" y="77"/>
                </a:cubicBezTo>
                <a:cubicBezTo>
                  <a:pt x="44" y="77"/>
                  <a:pt x="44" y="77"/>
                  <a:pt x="44" y="77"/>
                </a:cubicBezTo>
                <a:cubicBezTo>
                  <a:pt x="72" y="77"/>
                  <a:pt x="76" y="73"/>
                  <a:pt x="76" y="73"/>
                </a:cubicBezTo>
                <a:cubicBezTo>
                  <a:pt x="71" y="30"/>
                  <a:pt x="71" y="30"/>
                  <a:pt x="71" y="30"/>
                </a:cubicBezTo>
                <a:cubicBezTo>
                  <a:pt x="77" y="30"/>
                  <a:pt x="77" y="30"/>
                  <a:pt x="77" y="30"/>
                </a:cubicBezTo>
                <a:lnTo>
                  <a:pt x="8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42" name="Oval 1226"/>
          <p:cNvSpPr>
            <a:spLocks noChangeArrowheads="1"/>
          </p:cNvSpPr>
          <p:nvPr/>
        </p:nvSpPr>
        <p:spPr bwMode="auto">
          <a:xfrm>
            <a:off x="344307" y="5018195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43" name="Oval 1227"/>
          <p:cNvSpPr>
            <a:spLocks noChangeArrowheads="1"/>
          </p:cNvSpPr>
          <p:nvPr/>
        </p:nvSpPr>
        <p:spPr bwMode="auto">
          <a:xfrm>
            <a:off x="576152" y="5218633"/>
            <a:ext cx="11084" cy="1293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44" name="Freeform 1228"/>
          <p:cNvSpPr>
            <a:spLocks noEditPoints="1"/>
          </p:cNvSpPr>
          <p:nvPr/>
        </p:nvSpPr>
        <p:spPr bwMode="auto">
          <a:xfrm>
            <a:off x="412660" y="5066226"/>
            <a:ext cx="193973" cy="206905"/>
          </a:xfrm>
          <a:custGeom>
            <a:avLst/>
            <a:gdLst>
              <a:gd name="T0" fmla="*/ 84 w 89"/>
              <a:gd name="T1" fmla="*/ 39 h 95"/>
              <a:gd name="T2" fmla="*/ 89 w 89"/>
              <a:gd name="T3" fmla="*/ 95 h 95"/>
              <a:gd name="T4" fmla="*/ 0 w 89"/>
              <a:gd name="T5" fmla="*/ 39 h 95"/>
              <a:gd name="T6" fmla="*/ 6 w 89"/>
              <a:gd name="T7" fmla="*/ 39 h 95"/>
              <a:gd name="T8" fmla="*/ 21 w 89"/>
              <a:gd name="T9" fmla="*/ 26 h 95"/>
              <a:gd name="T10" fmla="*/ 45 w 89"/>
              <a:gd name="T11" fmla="*/ 0 h 95"/>
              <a:gd name="T12" fmla="*/ 68 w 89"/>
              <a:gd name="T13" fmla="*/ 27 h 95"/>
              <a:gd name="T14" fmla="*/ 84 w 89"/>
              <a:gd name="T15" fmla="*/ 39 h 95"/>
              <a:gd name="T16" fmla="*/ 78 w 89"/>
              <a:gd name="T17" fmla="*/ 67 h 95"/>
              <a:gd name="T18" fmla="*/ 78 w 89"/>
              <a:gd name="T19" fmla="*/ 79 h 95"/>
              <a:gd name="T20" fmla="*/ 45 w 89"/>
              <a:gd name="T21" fmla="*/ 7 h 95"/>
              <a:gd name="T22" fmla="*/ 30 w 89"/>
              <a:gd name="T23" fmla="*/ 39 h 95"/>
              <a:gd name="T24" fmla="*/ 59 w 89"/>
              <a:gd name="T25" fmla="*/ 39 h 95"/>
              <a:gd name="T26" fmla="*/ 64 w 89"/>
              <a:gd name="T27" fmla="*/ 29 h 95"/>
              <a:gd name="T28" fmla="*/ 14 w 89"/>
              <a:gd name="T29" fmla="*/ 54 h 95"/>
              <a:gd name="T30" fmla="*/ 10 w 89"/>
              <a:gd name="T31" fmla="*/ 77 h 95"/>
              <a:gd name="T32" fmla="*/ 14 w 89"/>
              <a:gd name="T33" fmla="*/ 82 h 95"/>
              <a:gd name="T34" fmla="*/ 18 w 89"/>
              <a:gd name="T35" fmla="*/ 58 h 95"/>
              <a:gd name="T36" fmla="*/ 14 w 89"/>
              <a:gd name="T37" fmla="*/ 54 h 95"/>
              <a:gd name="T38" fmla="*/ 69 w 89"/>
              <a:gd name="T39" fmla="*/ 35 h 95"/>
              <a:gd name="T40" fmla="*/ 63 w 89"/>
              <a:gd name="T41" fmla="*/ 39 h 95"/>
              <a:gd name="T42" fmla="*/ 80 w 89"/>
              <a:gd name="T43" fmla="*/ 39 h 95"/>
              <a:gd name="T44" fmla="*/ 72 w 89"/>
              <a:gd name="T45" fmla="*/ 30 h 95"/>
              <a:gd name="T46" fmla="*/ 73 w 89"/>
              <a:gd name="T47" fmla="*/ 32 h 95"/>
              <a:gd name="T48" fmla="*/ 60 w 89"/>
              <a:gd name="T49" fmla="*/ 57 h 95"/>
              <a:gd name="T50" fmla="*/ 60 w 89"/>
              <a:gd name="T51" fmla="*/ 69 h 95"/>
              <a:gd name="T52" fmla="*/ 60 w 89"/>
              <a:gd name="T53" fmla="*/ 57 h 95"/>
              <a:gd name="T54" fmla="*/ 60 w 89"/>
              <a:gd name="T55" fmla="*/ 77 h 95"/>
              <a:gd name="T56" fmla="*/ 65 w 89"/>
              <a:gd name="T57" fmla="*/ 79 h 95"/>
              <a:gd name="T58" fmla="*/ 77 w 89"/>
              <a:gd name="T59" fmla="*/ 60 h 95"/>
              <a:gd name="T60" fmla="*/ 72 w 89"/>
              <a:gd name="T61" fmla="*/ 59 h 95"/>
              <a:gd name="T62" fmla="*/ 21 w 89"/>
              <a:gd name="T63" fmla="*/ 35 h 95"/>
              <a:gd name="T64" fmla="*/ 17 w 89"/>
              <a:gd name="T65" fmla="*/ 32 h 95"/>
              <a:gd name="T66" fmla="*/ 18 w 89"/>
              <a:gd name="T67" fmla="*/ 30 h 95"/>
              <a:gd name="T68" fmla="*/ 9 w 89"/>
              <a:gd name="T69" fmla="*/ 39 h 95"/>
              <a:gd name="T70" fmla="*/ 27 w 89"/>
              <a:gd name="T71" fmla="*/ 39 h 95"/>
              <a:gd name="T72" fmla="*/ 21 w 89"/>
              <a:gd name="T73" fmla="*/ 35 h 95"/>
              <a:gd name="T74" fmla="*/ 47 w 89"/>
              <a:gd name="T75" fmla="*/ 66 h 95"/>
              <a:gd name="T76" fmla="*/ 34 w 89"/>
              <a:gd name="T77" fmla="*/ 54 h 95"/>
              <a:gd name="T78" fmla="*/ 23 w 89"/>
              <a:gd name="T79" fmla="*/ 70 h 95"/>
              <a:gd name="T80" fmla="*/ 35 w 89"/>
              <a:gd name="T81" fmla="*/ 8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9" h="95">
                <a:moveTo>
                  <a:pt x="84" y="39"/>
                </a:moveTo>
                <a:cubicBezTo>
                  <a:pt x="84" y="39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5"/>
                  <a:pt x="89" y="95"/>
                  <a:pt x="89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39"/>
                  <a:pt x="0" y="39"/>
                  <a:pt x="0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2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1"/>
                  <a:pt x="44" y="0"/>
                  <a:pt x="45" y="0"/>
                </a:cubicBezTo>
                <a:cubicBezTo>
                  <a:pt x="46" y="0"/>
                  <a:pt x="47" y="1"/>
                  <a:pt x="47" y="1"/>
                </a:cubicBezTo>
                <a:cubicBezTo>
                  <a:pt x="68" y="27"/>
                  <a:pt x="68" y="27"/>
                  <a:pt x="68" y="27"/>
                </a:cubicBezTo>
                <a:cubicBezTo>
                  <a:pt x="69" y="26"/>
                  <a:pt x="70" y="26"/>
                  <a:pt x="72" y="26"/>
                </a:cubicBezTo>
                <a:cubicBezTo>
                  <a:pt x="78" y="26"/>
                  <a:pt x="84" y="32"/>
                  <a:pt x="84" y="3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8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8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45" y="7"/>
                </a:moveTo>
                <a:cubicBezTo>
                  <a:pt x="26" y="29"/>
                  <a:pt x="26" y="29"/>
                  <a:pt x="26" y="29"/>
                </a:cubicBezTo>
                <a:cubicBezTo>
                  <a:pt x="29" y="31"/>
                  <a:pt x="30" y="35"/>
                  <a:pt x="30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5"/>
                  <a:pt x="61" y="31"/>
                  <a:pt x="64" y="29"/>
                </a:cubicBezTo>
                <a:lnTo>
                  <a:pt x="45" y="7"/>
                </a:lnTo>
                <a:close/>
                <a:moveTo>
                  <a:pt x="14" y="54"/>
                </a:moveTo>
                <a:cubicBezTo>
                  <a:pt x="11" y="54"/>
                  <a:pt x="10" y="56"/>
                  <a:pt x="10" y="58"/>
                </a:cubicBezTo>
                <a:cubicBezTo>
                  <a:pt x="10" y="77"/>
                  <a:pt x="10" y="77"/>
                  <a:pt x="10" y="77"/>
                </a:cubicBezTo>
                <a:cubicBezTo>
                  <a:pt x="10" y="79"/>
                  <a:pt x="10" y="80"/>
                  <a:pt x="11" y="80"/>
                </a:cubicBezTo>
                <a:cubicBezTo>
                  <a:pt x="12" y="81"/>
                  <a:pt x="13" y="82"/>
                  <a:pt x="14" y="82"/>
                </a:cubicBezTo>
                <a:cubicBezTo>
                  <a:pt x="16" y="82"/>
                  <a:pt x="18" y="80"/>
                  <a:pt x="18" y="77"/>
                </a:cubicBezTo>
                <a:cubicBezTo>
                  <a:pt x="18" y="58"/>
                  <a:pt x="18" y="58"/>
                  <a:pt x="18" y="58"/>
                </a:cubicBezTo>
                <a:cubicBezTo>
                  <a:pt x="18" y="57"/>
                  <a:pt x="17" y="56"/>
                  <a:pt x="17" y="55"/>
                </a:cubicBezTo>
                <a:cubicBezTo>
                  <a:pt x="16" y="54"/>
                  <a:pt x="15" y="54"/>
                  <a:pt x="14" y="54"/>
                </a:cubicBezTo>
                <a:close/>
                <a:moveTo>
                  <a:pt x="72" y="36"/>
                </a:moveTo>
                <a:cubicBezTo>
                  <a:pt x="71" y="36"/>
                  <a:pt x="70" y="36"/>
                  <a:pt x="69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4"/>
                  <a:pt x="63" y="36"/>
                  <a:pt x="63" y="39"/>
                </a:cubicBezTo>
                <a:cubicBezTo>
                  <a:pt x="63" y="39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4"/>
                  <a:pt x="76" y="30"/>
                  <a:pt x="72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3" y="32"/>
                  <a:pt x="73" y="32"/>
                  <a:pt x="73" y="32"/>
                </a:cubicBezTo>
                <a:cubicBezTo>
                  <a:pt x="74" y="33"/>
                  <a:pt x="74" y="35"/>
                  <a:pt x="72" y="36"/>
                </a:cubicBezTo>
                <a:close/>
                <a:moveTo>
                  <a:pt x="60" y="57"/>
                </a:moveTo>
                <a:cubicBezTo>
                  <a:pt x="57" y="57"/>
                  <a:pt x="54" y="60"/>
                  <a:pt x="54" y="63"/>
                </a:cubicBezTo>
                <a:cubicBezTo>
                  <a:pt x="54" y="66"/>
                  <a:pt x="57" y="69"/>
                  <a:pt x="60" y="69"/>
                </a:cubicBezTo>
                <a:cubicBezTo>
                  <a:pt x="63" y="69"/>
                  <a:pt x="66" y="66"/>
                  <a:pt x="66" y="63"/>
                </a:cubicBezTo>
                <a:cubicBezTo>
                  <a:pt x="66" y="60"/>
                  <a:pt x="63" y="57"/>
                  <a:pt x="60" y="57"/>
                </a:cubicBezTo>
                <a:close/>
                <a:moveTo>
                  <a:pt x="60" y="76"/>
                </a:move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80"/>
                </a:cubicBezTo>
                <a:cubicBezTo>
                  <a:pt x="62" y="80"/>
                  <a:pt x="64" y="80"/>
                  <a:pt x="65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7" y="61"/>
                  <a:pt x="77" y="61"/>
                  <a:pt x="77" y="60"/>
                </a:cubicBezTo>
                <a:cubicBezTo>
                  <a:pt x="77" y="59"/>
                  <a:pt x="76" y="58"/>
                  <a:pt x="76" y="58"/>
                </a:cubicBezTo>
                <a:cubicBezTo>
                  <a:pt x="74" y="57"/>
                  <a:pt x="73" y="57"/>
                  <a:pt x="72" y="59"/>
                </a:cubicBezTo>
                <a:lnTo>
                  <a:pt x="60" y="76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6"/>
                </a:cubicBezTo>
                <a:cubicBezTo>
                  <a:pt x="16" y="35"/>
                  <a:pt x="16" y="33"/>
                  <a:pt x="17" y="32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6"/>
                  <a:pt x="25" y="33"/>
                  <a:pt x="24" y="32"/>
                </a:cubicBezTo>
                <a:lnTo>
                  <a:pt x="21" y="35"/>
                </a:lnTo>
                <a:close/>
                <a:moveTo>
                  <a:pt x="47" y="70"/>
                </a:moveTo>
                <a:cubicBezTo>
                  <a:pt x="47" y="66"/>
                  <a:pt x="47" y="66"/>
                  <a:pt x="47" y="66"/>
                </a:cubicBezTo>
                <a:cubicBezTo>
                  <a:pt x="47" y="59"/>
                  <a:pt x="42" y="54"/>
                  <a:pt x="35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28" y="54"/>
                  <a:pt x="23" y="59"/>
                  <a:pt x="23" y="66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76"/>
                  <a:pt x="28" y="81"/>
                  <a:pt x="34" y="81"/>
                </a:cubicBezTo>
                <a:cubicBezTo>
                  <a:pt x="35" y="81"/>
                  <a:pt x="35" y="81"/>
                  <a:pt x="35" y="81"/>
                </a:cubicBezTo>
                <a:cubicBezTo>
                  <a:pt x="42" y="81"/>
                  <a:pt x="47" y="76"/>
                  <a:pt x="47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45" name="Oval 1229"/>
          <p:cNvSpPr>
            <a:spLocks noChangeArrowheads="1"/>
          </p:cNvSpPr>
          <p:nvPr/>
        </p:nvSpPr>
        <p:spPr bwMode="auto">
          <a:xfrm>
            <a:off x="536433" y="5199236"/>
            <a:ext cx="13856" cy="1108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46" name="Freeform 1230"/>
          <p:cNvSpPr/>
          <p:nvPr/>
        </p:nvSpPr>
        <p:spPr bwMode="auto">
          <a:xfrm>
            <a:off x="475470" y="5199236"/>
            <a:ext cx="24016" cy="28634"/>
          </a:xfrm>
          <a:custGeom>
            <a:avLst/>
            <a:gdLst>
              <a:gd name="T0" fmla="*/ 11 w 11"/>
              <a:gd name="T1" fmla="*/ 8 h 13"/>
              <a:gd name="T2" fmla="*/ 6 w 11"/>
              <a:gd name="T3" fmla="*/ 13 h 13"/>
              <a:gd name="T4" fmla="*/ 6 w 11"/>
              <a:gd name="T5" fmla="*/ 13 h 13"/>
              <a:gd name="T6" fmla="*/ 0 w 11"/>
              <a:gd name="T7" fmla="*/ 8 h 13"/>
              <a:gd name="T8" fmla="*/ 0 w 11"/>
              <a:gd name="T9" fmla="*/ 6 h 13"/>
              <a:gd name="T10" fmla="*/ 6 w 11"/>
              <a:gd name="T11" fmla="*/ 0 h 13"/>
              <a:gd name="T12" fmla="*/ 6 w 11"/>
              <a:gd name="T13" fmla="*/ 0 h 13"/>
              <a:gd name="T14" fmla="*/ 11 w 11"/>
              <a:gd name="T15" fmla="*/ 6 h 13"/>
              <a:gd name="T16" fmla="*/ 11 w 11"/>
              <a:gd name="T1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3">
                <a:moveTo>
                  <a:pt x="11" y="8"/>
                </a:moveTo>
                <a:cubicBezTo>
                  <a:pt x="11" y="11"/>
                  <a:pt x="9" y="13"/>
                  <a:pt x="6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3" y="13"/>
                  <a:pt x="0" y="11"/>
                  <a:pt x="0" y="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9" y="0"/>
                  <a:pt x="11" y="3"/>
                  <a:pt x="11" y="6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47" name="Oval 1231"/>
          <p:cNvSpPr>
            <a:spLocks noChangeArrowheads="1"/>
          </p:cNvSpPr>
          <p:nvPr/>
        </p:nvSpPr>
        <p:spPr bwMode="auto">
          <a:xfrm>
            <a:off x="774744" y="5024660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48" name="Oval 1232"/>
          <p:cNvSpPr>
            <a:spLocks noChangeArrowheads="1"/>
          </p:cNvSpPr>
          <p:nvPr/>
        </p:nvSpPr>
        <p:spPr bwMode="auto">
          <a:xfrm>
            <a:off x="1006588" y="5218633"/>
            <a:ext cx="10161" cy="1293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49" name="Freeform 1233"/>
          <p:cNvSpPr>
            <a:spLocks noEditPoints="1"/>
          </p:cNvSpPr>
          <p:nvPr/>
        </p:nvSpPr>
        <p:spPr bwMode="auto">
          <a:xfrm>
            <a:off x="842173" y="5066225"/>
            <a:ext cx="194897" cy="205058"/>
          </a:xfrm>
          <a:custGeom>
            <a:avLst/>
            <a:gdLst>
              <a:gd name="T0" fmla="*/ 68 w 89"/>
              <a:gd name="T1" fmla="*/ 35 h 94"/>
              <a:gd name="T2" fmla="*/ 63 w 89"/>
              <a:gd name="T3" fmla="*/ 38 h 94"/>
              <a:gd name="T4" fmla="*/ 80 w 89"/>
              <a:gd name="T5" fmla="*/ 39 h 94"/>
              <a:gd name="T6" fmla="*/ 71 w 89"/>
              <a:gd name="T7" fmla="*/ 30 h 94"/>
              <a:gd name="T8" fmla="*/ 72 w 89"/>
              <a:gd name="T9" fmla="*/ 31 h 94"/>
              <a:gd name="T10" fmla="*/ 5 w 89"/>
              <a:gd name="T11" fmla="*/ 39 h 94"/>
              <a:gd name="T12" fmla="*/ 18 w 89"/>
              <a:gd name="T13" fmla="*/ 26 h 94"/>
              <a:gd name="T14" fmla="*/ 42 w 89"/>
              <a:gd name="T15" fmla="*/ 1 h 94"/>
              <a:gd name="T16" fmla="*/ 47 w 89"/>
              <a:gd name="T17" fmla="*/ 1 h 94"/>
              <a:gd name="T18" fmla="*/ 71 w 89"/>
              <a:gd name="T19" fmla="*/ 26 h 94"/>
              <a:gd name="T20" fmla="*/ 84 w 89"/>
              <a:gd name="T21" fmla="*/ 39 h 94"/>
              <a:gd name="T22" fmla="*/ 89 w 89"/>
              <a:gd name="T23" fmla="*/ 94 h 94"/>
              <a:gd name="T24" fmla="*/ 0 w 89"/>
              <a:gd name="T25" fmla="*/ 39 h 94"/>
              <a:gd name="T26" fmla="*/ 21 w 89"/>
              <a:gd name="T27" fmla="*/ 35 h 94"/>
              <a:gd name="T28" fmla="*/ 17 w 89"/>
              <a:gd name="T29" fmla="*/ 31 h 94"/>
              <a:gd name="T30" fmla="*/ 18 w 89"/>
              <a:gd name="T31" fmla="*/ 30 h 94"/>
              <a:gd name="T32" fmla="*/ 9 w 89"/>
              <a:gd name="T33" fmla="*/ 39 h 94"/>
              <a:gd name="T34" fmla="*/ 26 w 89"/>
              <a:gd name="T35" fmla="*/ 38 h 94"/>
              <a:gd name="T36" fmla="*/ 21 w 89"/>
              <a:gd name="T37" fmla="*/ 35 h 94"/>
              <a:gd name="T38" fmla="*/ 32 w 89"/>
              <a:gd name="T39" fmla="*/ 66 h 94"/>
              <a:gd name="T40" fmla="*/ 40 w 89"/>
              <a:gd name="T41" fmla="*/ 82 h 94"/>
              <a:gd name="T42" fmla="*/ 49 w 89"/>
              <a:gd name="T43" fmla="*/ 70 h 94"/>
              <a:gd name="T44" fmla="*/ 41 w 89"/>
              <a:gd name="T45" fmla="*/ 55 h 94"/>
              <a:gd name="T46" fmla="*/ 60 w 89"/>
              <a:gd name="T47" fmla="*/ 69 h 94"/>
              <a:gd name="T48" fmla="*/ 60 w 89"/>
              <a:gd name="T49" fmla="*/ 57 h 94"/>
              <a:gd name="T50" fmla="*/ 60 w 89"/>
              <a:gd name="T51" fmla="*/ 69 h 94"/>
              <a:gd name="T52" fmla="*/ 77 w 89"/>
              <a:gd name="T53" fmla="*/ 67 h 94"/>
              <a:gd name="T54" fmla="*/ 77 w 89"/>
              <a:gd name="T55" fmla="*/ 79 h 94"/>
              <a:gd name="T56" fmla="*/ 72 w 89"/>
              <a:gd name="T57" fmla="*/ 58 h 94"/>
              <a:gd name="T58" fmla="*/ 60 w 89"/>
              <a:gd name="T59" fmla="*/ 77 h 94"/>
              <a:gd name="T60" fmla="*/ 64 w 89"/>
              <a:gd name="T61" fmla="*/ 79 h 94"/>
              <a:gd name="T62" fmla="*/ 77 w 89"/>
              <a:gd name="T63" fmla="*/ 60 h 94"/>
              <a:gd name="T64" fmla="*/ 72 w 89"/>
              <a:gd name="T65" fmla="*/ 58 h 94"/>
              <a:gd name="T66" fmla="*/ 44 w 89"/>
              <a:gd name="T67" fmla="*/ 6 h 94"/>
              <a:gd name="T68" fmla="*/ 30 w 89"/>
              <a:gd name="T69" fmla="*/ 38 h 94"/>
              <a:gd name="T70" fmla="*/ 59 w 89"/>
              <a:gd name="T71" fmla="*/ 39 h 94"/>
              <a:gd name="T72" fmla="*/ 63 w 89"/>
              <a:gd name="T73" fmla="*/ 29 h 94"/>
              <a:gd name="T74" fmla="*/ 29 w 89"/>
              <a:gd name="T75" fmla="*/ 77 h 94"/>
              <a:gd name="T76" fmla="*/ 13 w 89"/>
              <a:gd name="T77" fmla="*/ 73 h 94"/>
              <a:gd name="T78" fmla="*/ 18 w 89"/>
              <a:gd name="T79" fmla="*/ 73 h 94"/>
              <a:gd name="T80" fmla="*/ 18 w 89"/>
              <a:gd name="T81" fmla="*/ 53 h 94"/>
              <a:gd name="T82" fmla="*/ 13 w 89"/>
              <a:gd name="T83" fmla="*/ 63 h 94"/>
              <a:gd name="T84" fmla="*/ 23 w 89"/>
              <a:gd name="T85" fmla="*/ 63 h 94"/>
              <a:gd name="T86" fmla="*/ 13 w 89"/>
              <a:gd name="T87" fmla="*/ 68 h 94"/>
              <a:gd name="T88" fmla="*/ 8 w 89"/>
              <a:gd name="T89" fmla="*/ 73 h 94"/>
              <a:gd name="T90" fmla="*/ 8 w 89"/>
              <a:gd name="T91" fmla="*/ 80 h 94"/>
              <a:gd name="T92" fmla="*/ 29 w 89"/>
              <a:gd name="T93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9" h="94">
                <a:moveTo>
                  <a:pt x="72" y="35"/>
                </a:moveTo>
                <a:cubicBezTo>
                  <a:pt x="71" y="36"/>
                  <a:pt x="69" y="36"/>
                  <a:pt x="68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3"/>
                  <a:pt x="63" y="36"/>
                  <a:pt x="63" y="38"/>
                </a:cubicBezTo>
                <a:cubicBezTo>
                  <a:pt x="63" y="38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lose/>
                <a:moveTo>
                  <a:pt x="5" y="39"/>
                </a:move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0"/>
                  <a:pt x="44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4" y="31"/>
                  <a:pt x="84" y="38"/>
                </a:cubicBezTo>
                <a:cubicBezTo>
                  <a:pt x="84" y="38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4"/>
                  <a:pt x="89" y="94"/>
                  <a:pt x="89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lnTo>
                  <a:pt x="5" y="39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5"/>
                </a:cubicBezTo>
                <a:cubicBezTo>
                  <a:pt x="16" y="34"/>
                  <a:pt x="16" y="33"/>
                  <a:pt x="17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1" y="35"/>
                </a:lnTo>
                <a:close/>
                <a:moveTo>
                  <a:pt x="40" y="55"/>
                </a:moveTo>
                <a:cubicBezTo>
                  <a:pt x="36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6"/>
                  <a:pt x="36" y="82"/>
                  <a:pt x="40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5" y="82"/>
                  <a:pt x="49" y="76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1" y="55"/>
                </a:cubicBezTo>
                <a:lnTo>
                  <a:pt x="40" y="55"/>
                </a:lnTo>
                <a:close/>
                <a:moveTo>
                  <a:pt x="60" y="69"/>
                </a:moveTo>
                <a:cubicBezTo>
                  <a:pt x="63" y="69"/>
                  <a:pt x="65" y="66"/>
                  <a:pt x="65" y="63"/>
                </a:cubicBezTo>
                <a:cubicBezTo>
                  <a:pt x="65" y="60"/>
                  <a:pt x="63" y="57"/>
                  <a:pt x="60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60" y="6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7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7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72" y="58"/>
                </a:moveTo>
                <a:cubicBezTo>
                  <a:pt x="60" y="76"/>
                  <a:pt x="60" y="76"/>
                  <a:pt x="60" y="76"/>
                </a:cubicBez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79"/>
                </a:cubicBezTo>
                <a:cubicBezTo>
                  <a:pt x="62" y="80"/>
                  <a:pt x="64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7" y="60"/>
                  <a:pt x="77" y="60"/>
                </a:cubicBezTo>
                <a:cubicBezTo>
                  <a:pt x="77" y="59"/>
                  <a:pt x="76" y="58"/>
                  <a:pt x="75" y="58"/>
                </a:cubicBezTo>
                <a:cubicBezTo>
                  <a:pt x="74" y="57"/>
                  <a:pt x="73" y="57"/>
                  <a:pt x="72" y="58"/>
                </a:cubicBezTo>
                <a:close/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6" y="29"/>
                  <a:pt x="26" y="29"/>
                  <a:pt x="26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4"/>
                  <a:pt x="61" y="31"/>
                  <a:pt x="63" y="29"/>
                </a:cubicBezTo>
                <a:close/>
                <a:moveTo>
                  <a:pt x="29" y="82"/>
                </a:moveTo>
                <a:cubicBezTo>
                  <a:pt x="29" y="77"/>
                  <a:pt x="29" y="77"/>
                  <a:pt x="29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73"/>
                  <a:pt x="13" y="73"/>
                  <a:pt x="13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23" y="73"/>
                  <a:pt x="28" y="69"/>
                  <a:pt x="28" y="63"/>
                </a:cubicBezTo>
                <a:cubicBezTo>
                  <a:pt x="28" y="57"/>
                  <a:pt x="23" y="53"/>
                  <a:pt x="18" y="53"/>
                </a:cubicBezTo>
                <a:cubicBezTo>
                  <a:pt x="12" y="53"/>
                  <a:pt x="7" y="57"/>
                  <a:pt x="7" y="63"/>
                </a:cubicBezTo>
                <a:cubicBezTo>
                  <a:pt x="13" y="63"/>
                  <a:pt x="13" y="63"/>
                  <a:pt x="13" y="63"/>
                </a:cubicBezTo>
                <a:cubicBezTo>
                  <a:pt x="13" y="60"/>
                  <a:pt x="15" y="58"/>
                  <a:pt x="18" y="58"/>
                </a:cubicBezTo>
                <a:cubicBezTo>
                  <a:pt x="21" y="58"/>
                  <a:pt x="23" y="60"/>
                  <a:pt x="23" y="63"/>
                </a:cubicBezTo>
                <a:cubicBezTo>
                  <a:pt x="23" y="66"/>
                  <a:pt x="21" y="68"/>
                  <a:pt x="18" y="68"/>
                </a:cubicBezTo>
                <a:cubicBezTo>
                  <a:pt x="13" y="68"/>
                  <a:pt x="13" y="68"/>
                  <a:pt x="13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73"/>
                  <a:pt x="8" y="73"/>
                  <a:pt x="8" y="73"/>
                </a:cubicBezTo>
                <a:cubicBezTo>
                  <a:pt x="8" y="77"/>
                  <a:pt x="8" y="77"/>
                  <a:pt x="8" y="77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82"/>
                  <a:pt x="8" y="82"/>
                  <a:pt x="8" y="82"/>
                </a:cubicBezTo>
                <a:lnTo>
                  <a:pt x="29" y="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50" name="Oval 1234"/>
          <p:cNvSpPr>
            <a:spLocks noChangeArrowheads="1"/>
          </p:cNvSpPr>
          <p:nvPr/>
        </p:nvSpPr>
        <p:spPr bwMode="auto">
          <a:xfrm>
            <a:off x="966870" y="5196464"/>
            <a:ext cx="11084" cy="1385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51" name="Freeform 1235"/>
          <p:cNvSpPr/>
          <p:nvPr/>
        </p:nvSpPr>
        <p:spPr bwMode="auto">
          <a:xfrm>
            <a:off x="920686" y="5201083"/>
            <a:ext cx="20321" cy="26787"/>
          </a:xfrm>
          <a:custGeom>
            <a:avLst/>
            <a:gdLst>
              <a:gd name="T0" fmla="*/ 9 w 9"/>
              <a:gd name="T1" fmla="*/ 5 h 12"/>
              <a:gd name="T2" fmla="*/ 9 w 9"/>
              <a:gd name="T3" fmla="*/ 7 h 12"/>
              <a:gd name="T4" fmla="*/ 5 w 9"/>
              <a:gd name="T5" fmla="*/ 12 h 12"/>
              <a:gd name="T6" fmla="*/ 4 w 9"/>
              <a:gd name="T7" fmla="*/ 12 h 12"/>
              <a:gd name="T8" fmla="*/ 0 w 9"/>
              <a:gd name="T9" fmla="*/ 7 h 12"/>
              <a:gd name="T10" fmla="*/ 0 w 9"/>
              <a:gd name="T11" fmla="*/ 5 h 12"/>
              <a:gd name="T12" fmla="*/ 4 w 9"/>
              <a:gd name="T13" fmla="*/ 0 h 12"/>
              <a:gd name="T14" fmla="*/ 5 w 9"/>
              <a:gd name="T15" fmla="*/ 0 h 12"/>
              <a:gd name="T16" fmla="*/ 9 w 9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12">
                <a:moveTo>
                  <a:pt x="9" y="5"/>
                </a:moveTo>
                <a:cubicBezTo>
                  <a:pt x="9" y="7"/>
                  <a:pt x="9" y="7"/>
                  <a:pt x="9" y="7"/>
                </a:cubicBezTo>
                <a:cubicBezTo>
                  <a:pt x="9" y="10"/>
                  <a:pt x="7" y="12"/>
                  <a:pt x="5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" y="0"/>
                  <a:pt x="5" y="0"/>
                  <a:pt x="5" y="0"/>
                </a:cubicBezTo>
                <a:cubicBezTo>
                  <a:pt x="7" y="0"/>
                  <a:pt x="9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52" name="Oval 1236"/>
          <p:cNvSpPr>
            <a:spLocks noChangeArrowheads="1"/>
          </p:cNvSpPr>
          <p:nvPr/>
        </p:nvSpPr>
        <p:spPr bwMode="auto">
          <a:xfrm>
            <a:off x="1195943" y="5026507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53" name="Oval 1237"/>
          <p:cNvSpPr>
            <a:spLocks noChangeArrowheads="1"/>
          </p:cNvSpPr>
          <p:nvPr/>
        </p:nvSpPr>
        <p:spPr bwMode="auto">
          <a:xfrm>
            <a:off x="1427787" y="5220480"/>
            <a:ext cx="12932" cy="1385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54" name="Oval 1238"/>
          <p:cNvSpPr>
            <a:spLocks noChangeArrowheads="1"/>
          </p:cNvSpPr>
          <p:nvPr/>
        </p:nvSpPr>
        <p:spPr bwMode="auto">
          <a:xfrm>
            <a:off x="1390840" y="5199235"/>
            <a:ext cx="10161" cy="1293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55" name="Freeform 1239"/>
          <p:cNvSpPr/>
          <p:nvPr/>
        </p:nvSpPr>
        <p:spPr bwMode="auto">
          <a:xfrm>
            <a:off x="1344656" y="5203854"/>
            <a:ext cx="17550" cy="27710"/>
          </a:xfrm>
          <a:custGeom>
            <a:avLst/>
            <a:gdLst>
              <a:gd name="T0" fmla="*/ 8 w 8"/>
              <a:gd name="T1" fmla="*/ 5 h 13"/>
              <a:gd name="T2" fmla="*/ 8 w 8"/>
              <a:gd name="T3" fmla="*/ 7 h 13"/>
              <a:gd name="T4" fmla="*/ 4 w 8"/>
              <a:gd name="T5" fmla="*/ 13 h 13"/>
              <a:gd name="T6" fmla="*/ 4 w 8"/>
              <a:gd name="T7" fmla="*/ 13 h 13"/>
              <a:gd name="T8" fmla="*/ 0 w 8"/>
              <a:gd name="T9" fmla="*/ 7 h 13"/>
              <a:gd name="T10" fmla="*/ 0 w 8"/>
              <a:gd name="T11" fmla="*/ 5 h 13"/>
              <a:gd name="T12" fmla="*/ 4 w 8"/>
              <a:gd name="T13" fmla="*/ 0 h 13"/>
              <a:gd name="T14" fmla="*/ 4 w 8"/>
              <a:gd name="T15" fmla="*/ 0 h 13"/>
              <a:gd name="T16" fmla="*/ 8 w 8"/>
              <a:gd name="T17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13">
                <a:moveTo>
                  <a:pt x="8" y="5"/>
                </a:moveTo>
                <a:cubicBezTo>
                  <a:pt x="8" y="7"/>
                  <a:pt x="8" y="7"/>
                  <a:pt x="8" y="7"/>
                </a:cubicBezTo>
                <a:cubicBezTo>
                  <a:pt x="8" y="10"/>
                  <a:pt x="6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6" y="0"/>
                  <a:pt x="8" y="3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56" name="Freeform 1240"/>
          <p:cNvSpPr>
            <a:spLocks noEditPoints="1"/>
          </p:cNvSpPr>
          <p:nvPr/>
        </p:nvSpPr>
        <p:spPr bwMode="auto">
          <a:xfrm>
            <a:off x="1266142" y="5068072"/>
            <a:ext cx="193973" cy="205058"/>
          </a:xfrm>
          <a:custGeom>
            <a:avLst/>
            <a:gdLst>
              <a:gd name="T0" fmla="*/ 44 w 89"/>
              <a:gd name="T1" fmla="*/ 6 h 94"/>
              <a:gd name="T2" fmla="*/ 30 w 89"/>
              <a:gd name="T3" fmla="*/ 38 h 94"/>
              <a:gd name="T4" fmla="*/ 59 w 89"/>
              <a:gd name="T5" fmla="*/ 39 h 94"/>
              <a:gd name="T6" fmla="*/ 63 w 89"/>
              <a:gd name="T7" fmla="*/ 29 h 94"/>
              <a:gd name="T8" fmla="*/ 59 w 89"/>
              <a:gd name="T9" fmla="*/ 57 h 94"/>
              <a:gd name="T10" fmla="*/ 59 w 89"/>
              <a:gd name="T11" fmla="*/ 69 h 94"/>
              <a:gd name="T12" fmla="*/ 76 w 89"/>
              <a:gd name="T13" fmla="*/ 60 h 94"/>
              <a:gd name="T14" fmla="*/ 71 w 89"/>
              <a:gd name="T15" fmla="*/ 58 h 94"/>
              <a:gd name="T16" fmla="*/ 59 w 89"/>
              <a:gd name="T17" fmla="*/ 77 h 94"/>
              <a:gd name="T18" fmla="*/ 64 w 89"/>
              <a:gd name="T19" fmla="*/ 79 h 94"/>
              <a:gd name="T20" fmla="*/ 76 w 89"/>
              <a:gd name="T21" fmla="*/ 60 h 94"/>
              <a:gd name="T22" fmla="*/ 0 w 89"/>
              <a:gd name="T23" fmla="*/ 94 h 94"/>
              <a:gd name="T24" fmla="*/ 5 w 89"/>
              <a:gd name="T25" fmla="*/ 39 h 94"/>
              <a:gd name="T26" fmla="*/ 17 w 89"/>
              <a:gd name="T27" fmla="*/ 26 h 94"/>
              <a:gd name="T28" fmla="*/ 42 w 89"/>
              <a:gd name="T29" fmla="*/ 1 h 94"/>
              <a:gd name="T30" fmla="*/ 47 w 89"/>
              <a:gd name="T31" fmla="*/ 1 h 94"/>
              <a:gd name="T32" fmla="*/ 71 w 89"/>
              <a:gd name="T33" fmla="*/ 26 h 94"/>
              <a:gd name="T34" fmla="*/ 83 w 89"/>
              <a:gd name="T35" fmla="*/ 39 h 94"/>
              <a:gd name="T36" fmla="*/ 89 w 89"/>
              <a:gd name="T37" fmla="*/ 94 h 94"/>
              <a:gd name="T38" fmla="*/ 18 w 89"/>
              <a:gd name="T39" fmla="*/ 63 h 94"/>
              <a:gd name="T40" fmla="*/ 28 w 89"/>
              <a:gd name="T41" fmla="*/ 58 h 94"/>
              <a:gd name="T42" fmla="*/ 14 w 89"/>
              <a:gd name="T43" fmla="*/ 55 h 94"/>
              <a:gd name="T44" fmla="*/ 14 w 89"/>
              <a:gd name="T45" fmla="*/ 68 h 94"/>
              <a:gd name="T46" fmla="*/ 24 w 89"/>
              <a:gd name="T47" fmla="*/ 74 h 94"/>
              <a:gd name="T48" fmla="*/ 13 w 89"/>
              <a:gd name="T49" fmla="*/ 76 h 94"/>
              <a:gd name="T50" fmla="*/ 18 w 89"/>
              <a:gd name="T51" fmla="*/ 84 h 94"/>
              <a:gd name="T52" fmla="*/ 20 w 89"/>
              <a:gd name="T53" fmla="*/ 35 h 94"/>
              <a:gd name="T54" fmla="*/ 16 w 89"/>
              <a:gd name="T55" fmla="*/ 31 h 94"/>
              <a:gd name="T56" fmla="*/ 17 w 89"/>
              <a:gd name="T57" fmla="*/ 30 h 94"/>
              <a:gd name="T58" fmla="*/ 9 w 89"/>
              <a:gd name="T59" fmla="*/ 39 h 94"/>
              <a:gd name="T60" fmla="*/ 26 w 89"/>
              <a:gd name="T61" fmla="*/ 38 h 94"/>
              <a:gd name="T62" fmla="*/ 20 w 89"/>
              <a:gd name="T63" fmla="*/ 35 h 94"/>
              <a:gd name="T64" fmla="*/ 71 w 89"/>
              <a:gd name="T65" fmla="*/ 73 h 94"/>
              <a:gd name="T66" fmla="*/ 83 w 89"/>
              <a:gd name="T67" fmla="*/ 73 h 94"/>
              <a:gd name="T68" fmla="*/ 80 w 89"/>
              <a:gd name="T69" fmla="*/ 38 h 94"/>
              <a:gd name="T70" fmla="*/ 71 w 89"/>
              <a:gd name="T71" fmla="*/ 30 h 94"/>
              <a:gd name="T72" fmla="*/ 72 w 89"/>
              <a:gd name="T73" fmla="*/ 35 h 94"/>
              <a:gd name="T74" fmla="*/ 65 w 89"/>
              <a:gd name="T75" fmla="*/ 32 h 94"/>
              <a:gd name="T76" fmla="*/ 62 w 89"/>
              <a:gd name="T77" fmla="*/ 39 h 94"/>
              <a:gd name="T78" fmla="*/ 80 w 89"/>
              <a:gd name="T79" fmla="*/ 38 h 94"/>
              <a:gd name="T80" fmla="*/ 32 w 89"/>
              <a:gd name="T81" fmla="*/ 66 h 94"/>
              <a:gd name="T82" fmla="*/ 40 w 89"/>
              <a:gd name="T83" fmla="*/ 82 h 94"/>
              <a:gd name="T84" fmla="*/ 49 w 89"/>
              <a:gd name="T85" fmla="*/ 70 h 94"/>
              <a:gd name="T86" fmla="*/ 40 w 89"/>
              <a:gd name="T87" fmla="*/ 55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9" h="94"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5" y="29"/>
                  <a:pt x="25" y="29"/>
                  <a:pt x="25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5"/>
                  <a:pt x="60" y="31"/>
                  <a:pt x="63" y="29"/>
                </a:cubicBezTo>
                <a:close/>
                <a:moveTo>
                  <a:pt x="65" y="63"/>
                </a:moveTo>
                <a:cubicBezTo>
                  <a:pt x="65" y="60"/>
                  <a:pt x="62" y="57"/>
                  <a:pt x="59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59" y="69"/>
                </a:cubicBezTo>
                <a:cubicBezTo>
                  <a:pt x="62" y="69"/>
                  <a:pt x="65" y="66"/>
                  <a:pt x="65" y="63"/>
                </a:cubicBezTo>
                <a:close/>
                <a:moveTo>
                  <a:pt x="76" y="60"/>
                </a:moveTo>
                <a:cubicBezTo>
                  <a:pt x="76" y="59"/>
                  <a:pt x="76" y="58"/>
                  <a:pt x="75" y="58"/>
                </a:cubicBezTo>
                <a:cubicBezTo>
                  <a:pt x="74" y="57"/>
                  <a:pt x="72" y="57"/>
                  <a:pt x="71" y="58"/>
                </a:cubicBezTo>
                <a:cubicBezTo>
                  <a:pt x="60" y="76"/>
                  <a:pt x="60" y="76"/>
                  <a:pt x="60" y="76"/>
                </a:cubicBezTo>
                <a:cubicBezTo>
                  <a:pt x="59" y="76"/>
                  <a:pt x="59" y="77"/>
                  <a:pt x="59" y="77"/>
                </a:cubicBezTo>
                <a:cubicBezTo>
                  <a:pt x="59" y="78"/>
                  <a:pt x="60" y="79"/>
                  <a:pt x="60" y="79"/>
                </a:cubicBezTo>
                <a:cubicBezTo>
                  <a:pt x="62" y="80"/>
                  <a:pt x="63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6" y="60"/>
                  <a:pt x="76" y="60"/>
                </a:cubicBezTo>
                <a:close/>
                <a:moveTo>
                  <a:pt x="89" y="94"/>
                </a:move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cubicBezTo>
                  <a:pt x="5" y="39"/>
                  <a:pt x="5" y="39"/>
                  <a:pt x="5" y="39"/>
                </a:cubicBez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7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0"/>
                  <a:pt x="43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3" y="31"/>
                  <a:pt x="83" y="38"/>
                </a:cubicBezTo>
                <a:cubicBezTo>
                  <a:pt x="83" y="38"/>
                  <a:pt x="83" y="39"/>
                  <a:pt x="83" y="39"/>
                </a:cubicBezTo>
                <a:cubicBezTo>
                  <a:pt x="89" y="39"/>
                  <a:pt x="89" y="39"/>
                  <a:pt x="89" y="39"/>
                </a:cubicBezTo>
                <a:lnTo>
                  <a:pt x="89" y="94"/>
                </a:lnTo>
                <a:close/>
                <a:moveTo>
                  <a:pt x="28" y="74"/>
                </a:moveTo>
                <a:cubicBezTo>
                  <a:pt x="28" y="68"/>
                  <a:pt x="24" y="63"/>
                  <a:pt x="18" y="63"/>
                </a:cubicBezTo>
                <a:cubicBezTo>
                  <a:pt x="18" y="58"/>
                  <a:pt x="18" y="58"/>
                  <a:pt x="18" y="58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55"/>
                  <a:pt x="28" y="55"/>
                  <a:pt x="28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4" y="58"/>
                  <a:pt x="14" y="58"/>
                  <a:pt x="14" y="58"/>
                </a:cubicBezTo>
                <a:cubicBezTo>
                  <a:pt x="14" y="68"/>
                  <a:pt x="14" y="68"/>
                  <a:pt x="14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21" y="68"/>
                  <a:pt x="24" y="70"/>
                  <a:pt x="24" y="74"/>
                </a:cubicBezTo>
                <a:cubicBezTo>
                  <a:pt x="24" y="77"/>
                  <a:pt x="21" y="79"/>
                  <a:pt x="18" y="79"/>
                </a:cubicBezTo>
                <a:cubicBezTo>
                  <a:pt x="16" y="79"/>
                  <a:pt x="14" y="78"/>
                  <a:pt x="13" y="76"/>
                </a:cubicBezTo>
                <a:cubicBezTo>
                  <a:pt x="8" y="76"/>
                  <a:pt x="8" y="76"/>
                  <a:pt x="8" y="76"/>
                </a:cubicBezTo>
                <a:cubicBezTo>
                  <a:pt x="10" y="81"/>
                  <a:pt x="13" y="84"/>
                  <a:pt x="18" y="84"/>
                </a:cubicBezTo>
                <a:cubicBezTo>
                  <a:pt x="24" y="84"/>
                  <a:pt x="28" y="79"/>
                  <a:pt x="28" y="74"/>
                </a:cubicBezTo>
                <a:close/>
                <a:moveTo>
                  <a:pt x="20" y="35"/>
                </a:moveTo>
                <a:cubicBezTo>
                  <a:pt x="19" y="36"/>
                  <a:pt x="17" y="36"/>
                  <a:pt x="16" y="35"/>
                </a:cubicBezTo>
                <a:cubicBezTo>
                  <a:pt x="15" y="34"/>
                  <a:pt x="15" y="33"/>
                  <a:pt x="16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7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0" y="35"/>
                </a:lnTo>
                <a:close/>
                <a:moveTo>
                  <a:pt x="77" y="67"/>
                </a:moveTo>
                <a:cubicBezTo>
                  <a:pt x="74" y="67"/>
                  <a:pt x="71" y="70"/>
                  <a:pt x="71" y="73"/>
                </a:cubicBezTo>
                <a:cubicBezTo>
                  <a:pt x="71" y="76"/>
                  <a:pt x="74" y="79"/>
                  <a:pt x="77" y="79"/>
                </a:cubicBezTo>
                <a:cubicBezTo>
                  <a:pt x="80" y="79"/>
                  <a:pt x="83" y="76"/>
                  <a:pt x="83" y="73"/>
                </a:cubicBezTo>
                <a:cubicBezTo>
                  <a:pt x="83" y="70"/>
                  <a:pt x="80" y="67"/>
                  <a:pt x="77" y="67"/>
                </a:cubicBezTo>
                <a:close/>
                <a:moveTo>
                  <a:pt x="80" y="38"/>
                </a:move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ubicBezTo>
                  <a:pt x="71" y="36"/>
                  <a:pt x="69" y="36"/>
                  <a:pt x="68" y="35"/>
                </a:cubicBezTo>
                <a:cubicBezTo>
                  <a:pt x="65" y="32"/>
                  <a:pt x="65" y="32"/>
                  <a:pt x="65" y="32"/>
                </a:cubicBezTo>
                <a:cubicBezTo>
                  <a:pt x="64" y="33"/>
                  <a:pt x="62" y="36"/>
                  <a:pt x="62" y="38"/>
                </a:cubicBezTo>
                <a:cubicBezTo>
                  <a:pt x="62" y="38"/>
                  <a:pt x="62" y="39"/>
                  <a:pt x="62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lose/>
                <a:moveTo>
                  <a:pt x="40" y="55"/>
                </a:moveTo>
                <a:cubicBezTo>
                  <a:pt x="35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7"/>
                  <a:pt x="35" y="82"/>
                  <a:pt x="40" y="82"/>
                </a:cubicBezTo>
                <a:cubicBezTo>
                  <a:pt x="40" y="82"/>
                  <a:pt x="40" y="82"/>
                  <a:pt x="40" y="82"/>
                </a:cubicBezTo>
                <a:cubicBezTo>
                  <a:pt x="45" y="82"/>
                  <a:pt x="49" y="77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0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57" name="Oval 1241"/>
          <p:cNvSpPr>
            <a:spLocks noChangeArrowheads="1"/>
          </p:cNvSpPr>
          <p:nvPr/>
        </p:nvSpPr>
        <p:spPr bwMode="auto">
          <a:xfrm>
            <a:off x="1624531" y="5018195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58" name="Freeform 1242"/>
          <p:cNvSpPr/>
          <p:nvPr/>
        </p:nvSpPr>
        <p:spPr bwMode="auto">
          <a:xfrm>
            <a:off x="1853604" y="5069920"/>
            <a:ext cx="8314" cy="30482"/>
          </a:xfrm>
          <a:custGeom>
            <a:avLst/>
            <a:gdLst>
              <a:gd name="T0" fmla="*/ 2 w 4"/>
              <a:gd name="T1" fmla="*/ 14 h 14"/>
              <a:gd name="T2" fmla="*/ 1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1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4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59" name="Freeform 1243"/>
          <p:cNvSpPr/>
          <p:nvPr/>
        </p:nvSpPr>
        <p:spPr bwMode="auto">
          <a:xfrm>
            <a:off x="1824970" y="5103173"/>
            <a:ext cx="30482" cy="6466"/>
          </a:xfrm>
          <a:custGeom>
            <a:avLst/>
            <a:gdLst>
              <a:gd name="T0" fmla="*/ 12 w 14"/>
              <a:gd name="T1" fmla="*/ 3 h 3"/>
              <a:gd name="T2" fmla="*/ 2 w 14"/>
              <a:gd name="T3" fmla="*/ 3 h 3"/>
              <a:gd name="T4" fmla="*/ 0 w 14"/>
              <a:gd name="T5" fmla="*/ 2 h 3"/>
              <a:gd name="T6" fmla="*/ 0 w 14"/>
              <a:gd name="T7" fmla="*/ 0 h 3"/>
              <a:gd name="T8" fmla="*/ 2 w 14"/>
              <a:gd name="T9" fmla="*/ 0 h 3"/>
              <a:gd name="T10" fmla="*/ 12 w 14"/>
              <a:gd name="T11" fmla="*/ 0 h 3"/>
              <a:gd name="T12" fmla="*/ 14 w 14"/>
              <a:gd name="T13" fmla="*/ 2 h 3"/>
              <a:gd name="T14" fmla="*/ 13 w 14"/>
              <a:gd name="T15" fmla="*/ 3 h 3"/>
              <a:gd name="T16" fmla="*/ 1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12" y="3"/>
                </a:move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60" name="Freeform 1244"/>
          <p:cNvSpPr/>
          <p:nvPr/>
        </p:nvSpPr>
        <p:spPr bwMode="auto">
          <a:xfrm>
            <a:off x="1789870" y="5103173"/>
            <a:ext cx="30482" cy="6466"/>
          </a:xfrm>
          <a:custGeom>
            <a:avLst/>
            <a:gdLst>
              <a:gd name="T0" fmla="*/ 2 w 14"/>
              <a:gd name="T1" fmla="*/ 3 h 3"/>
              <a:gd name="T2" fmla="*/ 0 w 14"/>
              <a:gd name="T3" fmla="*/ 2 h 3"/>
              <a:gd name="T4" fmla="*/ 1 w 14"/>
              <a:gd name="T5" fmla="*/ 0 h 3"/>
              <a:gd name="T6" fmla="*/ 2 w 14"/>
              <a:gd name="T7" fmla="*/ 0 h 3"/>
              <a:gd name="T8" fmla="*/ 12 w 14"/>
              <a:gd name="T9" fmla="*/ 0 h 3"/>
              <a:gd name="T10" fmla="*/ 14 w 14"/>
              <a:gd name="T11" fmla="*/ 2 h 3"/>
              <a:gd name="T12" fmla="*/ 14 w 14"/>
              <a:gd name="T13" fmla="*/ 3 h 3"/>
              <a:gd name="T14" fmla="*/ 12 w 14"/>
              <a:gd name="T15" fmla="*/ 3 h 3"/>
              <a:gd name="T16" fmla="*/ 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2" y="3"/>
                </a:move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4" y="3"/>
                </a:cubicBezTo>
                <a:cubicBezTo>
                  <a:pt x="13" y="3"/>
                  <a:pt x="13" y="3"/>
                  <a:pt x="12" y="3"/>
                </a:cubicBezTo>
                <a:lnTo>
                  <a:pt x="2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61" name="Freeform 1245"/>
          <p:cNvSpPr/>
          <p:nvPr/>
        </p:nvSpPr>
        <p:spPr bwMode="auto">
          <a:xfrm>
            <a:off x="1781557" y="5109638"/>
            <a:ext cx="8314" cy="30482"/>
          </a:xfrm>
          <a:custGeom>
            <a:avLst/>
            <a:gdLst>
              <a:gd name="T0" fmla="*/ 0 w 4"/>
              <a:gd name="T1" fmla="*/ 1 h 14"/>
              <a:gd name="T2" fmla="*/ 2 w 4"/>
              <a:gd name="T3" fmla="*/ 0 h 14"/>
              <a:gd name="T4" fmla="*/ 3 w 4"/>
              <a:gd name="T5" fmla="*/ 0 h 14"/>
              <a:gd name="T6" fmla="*/ 4 w 4"/>
              <a:gd name="T7" fmla="*/ 1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3 h 14"/>
              <a:gd name="T14" fmla="*/ 0 w 4"/>
              <a:gd name="T15" fmla="*/ 12 h 14"/>
              <a:gd name="T16" fmla="*/ 0 w 4"/>
              <a:gd name="T17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1"/>
                </a:moveTo>
                <a:cubicBezTo>
                  <a:pt x="0" y="0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0"/>
                  <a:pt x="4" y="1"/>
                  <a:pt x="4" y="1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3"/>
                  <a:pt x="0" y="13"/>
                </a:cubicBezTo>
                <a:cubicBezTo>
                  <a:pt x="0" y="13"/>
                  <a:pt x="0" y="12"/>
                  <a:pt x="0" y="12"/>
                </a:cubicBez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62" name="Freeform 1246"/>
          <p:cNvSpPr/>
          <p:nvPr/>
        </p:nvSpPr>
        <p:spPr bwMode="auto">
          <a:xfrm>
            <a:off x="1781557" y="5141967"/>
            <a:ext cx="8314" cy="30482"/>
          </a:xfrm>
          <a:custGeom>
            <a:avLst/>
            <a:gdLst>
              <a:gd name="T0" fmla="*/ 2 w 4"/>
              <a:gd name="T1" fmla="*/ 14 h 14"/>
              <a:gd name="T2" fmla="*/ 0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63" name="Freeform 1247"/>
          <p:cNvSpPr/>
          <p:nvPr/>
        </p:nvSpPr>
        <p:spPr bwMode="auto">
          <a:xfrm>
            <a:off x="1781557" y="5177067"/>
            <a:ext cx="8314" cy="30482"/>
          </a:xfrm>
          <a:custGeom>
            <a:avLst/>
            <a:gdLst>
              <a:gd name="T0" fmla="*/ 0 w 4"/>
              <a:gd name="T1" fmla="*/ 2 h 14"/>
              <a:gd name="T2" fmla="*/ 2 w 4"/>
              <a:gd name="T3" fmla="*/ 0 h 14"/>
              <a:gd name="T4" fmla="*/ 3 w 4"/>
              <a:gd name="T5" fmla="*/ 1 h 14"/>
              <a:gd name="T6" fmla="*/ 4 w 4"/>
              <a:gd name="T7" fmla="*/ 2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4 h 14"/>
              <a:gd name="T14" fmla="*/ 0 w 4"/>
              <a:gd name="T15" fmla="*/ 12 h 14"/>
              <a:gd name="T16" fmla="*/ 0 w 4"/>
              <a:gd name="T17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64" name="Freeform 1248"/>
          <p:cNvSpPr>
            <a:spLocks noEditPoints="1"/>
          </p:cNvSpPr>
          <p:nvPr/>
        </p:nvSpPr>
        <p:spPr bwMode="auto">
          <a:xfrm>
            <a:off x="1781557" y="5148433"/>
            <a:ext cx="60963" cy="157950"/>
          </a:xfrm>
          <a:custGeom>
            <a:avLst/>
            <a:gdLst>
              <a:gd name="T0" fmla="*/ 14 w 28"/>
              <a:gd name="T1" fmla="*/ 49 h 72"/>
              <a:gd name="T2" fmla="*/ 5 w 28"/>
              <a:gd name="T3" fmla="*/ 58 h 72"/>
              <a:gd name="T4" fmla="*/ 14 w 28"/>
              <a:gd name="T5" fmla="*/ 66 h 72"/>
              <a:gd name="T6" fmla="*/ 23 w 28"/>
              <a:gd name="T7" fmla="*/ 58 h 72"/>
              <a:gd name="T8" fmla="*/ 14 w 28"/>
              <a:gd name="T9" fmla="*/ 49 h 72"/>
              <a:gd name="T10" fmla="*/ 0 w 28"/>
              <a:gd name="T11" fmla="*/ 58 h 72"/>
              <a:gd name="T12" fmla="*/ 4 w 28"/>
              <a:gd name="T13" fmla="*/ 48 h 72"/>
              <a:gd name="T14" fmla="*/ 4 w 28"/>
              <a:gd name="T15" fmla="*/ 48 h 72"/>
              <a:gd name="T16" fmla="*/ 13 w 28"/>
              <a:gd name="T17" fmla="*/ 0 h 72"/>
              <a:gd name="T18" fmla="*/ 17 w 28"/>
              <a:gd name="T19" fmla="*/ 15 h 72"/>
              <a:gd name="T20" fmla="*/ 12 w 28"/>
              <a:gd name="T21" fmla="*/ 44 h 72"/>
              <a:gd name="T22" fmla="*/ 14 w 28"/>
              <a:gd name="T23" fmla="*/ 44 h 72"/>
              <a:gd name="T24" fmla="*/ 28 w 28"/>
              <a:gd name="T25" fmla="*/ 58 h 72"/>
              <a:gd name="T26" fmla="*/ 14 w 28"/>
              <a:gd name="T27" fmla="*/ 72 h 72"/>
              <a:gd name="T28" fmla="*/ 0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4" y="49"/>
                </a:move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ubicBezTo>
                  <a:pt x="23" y="53"/>
                  <a:pt x="19" y="49"/>
                  <a:pt x="14" y="49"/>
                </a:cubicBezTo>
                <a:close/>
                <a:moveTo>
                  <a:pt x="0" y="58"/>
                </a:moveTo>
                <a:cubicBezTo>
                  <a:pt x="0" y="54"/>
                  <a:pt x="1" y="50"/>
                  <a:pt x="4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9" y="4"/>
                  <a:pt x="17" y="15"/>
                </a:cubicBezTo>
                <a:cubicBezTo>
                  <a:pt x="16" y="23"/>
                  <a:pt x="13" y="36"/>
                  <a:pt x="12" y="44"/>
                </a:cubicBezTo>
                <a:cubicBezTo>
                  <a:pt x="12" y="44"/>
                  <a:pt x="13" y="44"/>
                  <a:pt x="14" y="44"/>
                </a:cubicBezTo>
                <a:cubicBezTo>
                  <a:pt x="22" y="44"/>
                  <a:pt x="28" y="50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65" name="Freeform 1249"/>
          <p:cNvSpPr/>
          <p:nvPr/>
        </p:nvSpPr>
        <p:spPr bwMode="auto">
          <a:xfrm>
            <a:off x="1776938" y="5234335"/>
            <a:ext cx="12932" cy="12932"/>
          </a:xfrm>
          <a:custGeom>
            <a:avLst/>
            <a:gdLst>
              <a:gd name="T0" fmla="*/ 6 w 6"/>
              <a:gd name="T1" fmla="*/ 2 h 6"/>
              <a:gd name="T2" fmla="*/ 2 w 6"/>
              <a:gd name="T3" fmla="*/ 6 h 6"/>
              <a:gd name="T4" fmla="*/ 0 w 6"/>
              <a:gd name="T5" fmla="*/ 6 h 6"/>
              <a:gd name="T6" fmla="*/ 6 w 6"/>
              <a:gd name="T7" fmla="*/ 0 h 6"/>
              <a:gd name="T8" fmla="*/ 6 w 6"/>
              <a:gd name="T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6" y="2"/>
                </a:moveTo>
                <a:cubicBezTo>
                  <a:pt x="6" y="4"/>
                  <a:pt x="4" y="6"/>
                  <a:pt x="2" y="6"/>
                </a:cubicBezTo>
                <a:cubicBezTo>
                  <a:pt x="1" y="6"/>
                  <a:pt x="1" y="6"/>
                  <a:pt x="0" y="6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1"/>
                  <a:pt x="6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66" name="Freeform 1250"/>
          <p:cNvSpPr>
            <a:spLocks noEditPoints="1"/>
          </p:cNvSpPr>
          <p:nvPr/>
        </p:nvSpPr>
        <p:spPr bwMode="auto">
          <a:xfrm>
            <a:off x="1720594" y="5148433"/>
            <a:ext cx="60963" cy="157950"/>
          </a:xfrm>
          <a:custGeom>
            <a:avLst/>
            <a:gdLst>
              <a:gd name="T0" fmla="*/ 11 w 28"/>
              <a:gd name="T1" fmla="*/ 15 h 72"/>
              <a:gd name="T2" fmla="*/ 15 w 28"/>
              <a:gd name="T3" fmla="*/ 0 h 72"/>
              <a:gd name="T4" fmla="*/ 24 w 28"/>
              <a:gd name="T5" fmla="*/ 48 h 72"/>
              <a:gd name="T6" fmla="*/ 24 w 28"/>
              <a:gd name="T7" fmla="*/ 48 h 72"/>
              <a:gd name="T8" fmla="*/ 28 w 28"/>
              <a:gd name="T9" fmla="*/ 58 h 72"/>
              <a:gd name="T10" fmla="*/ 14 w 28"/>
              <a:gd name="T11" fmla="*/ 72 h 72"/>
              <a:gd name="T12" fmla="*/ 0 w 28"/>
              <a:gd name="T13" fmla="*/ 58 h 72"/>
              <a:gd name="T14" fmla="*/ 14 w 28"/>
              <a:gd name="T15" fmla="*/ 44 h 72"/>
              <a:gd name="T16" fmla="*/ 16 w 28"/>
              <a:gd name="T17" fmla="*/ 44 h 72"/>
              <a:gd name="T18" fmla="*/ 11 w 28"/>
              <a:gd name="T19" fmla="*/ 15 h 72"/>
              <a:gd name="T20" fmla="*/ 23 w 28"/>
              <a:gd name="T21" fmla="*/ 58 h 72"/>
              <a:gd name="T22" fmla="*/ 14 w 28"/>
              <a:gd name="T23" fmla="*/ 49 h 72"/>
              <a:gd name="T24" fmla="*/ 5 w 28"/>
              <a:gd name="T25" fmla="*/ 58 h 72"/>
              <a:gd name="T26" fmla="*/ 14 w 28"/>
              <a:gd name="T27" fmla="*/ 66 h 72"/>
              <a:gd name="T28" fmla="*/ 23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1" y="15"/>
                </a:moveTo>
                <a:cubicBezTo>
                  <a:pt x="8" y="4"/>
                  <a:pt x="15" y="0"/>
                  <a:pt x="15" y="0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0"/>
                  <a:pt x="28" y="54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ubicBezTo>
                  <a:pt x="0" y="50"/>
                  <a:pt x="6" y="44"/>
                  <a:pt x="14" y="44"/>
                </a:cubicBezTo>
                <a:cubicBezTo>
                  <a:pt x="15" y="44"/>
                  <a:pt x="15" y="44"/>
                  <a:pt x="16" y="44"/>
                </a:cubicBezTo>
                <a:cubicBezTo>
                  <a:pt x="15" y="36"/>
                  <a:pt x="12" y="23"/>
                  <a:pt x="11" y="15"/>
                </a:cubicBezTo>
                <a:close/>
                <a:moveTo>
                  <a:pt x="23" y="58"/>
                </a:moveTo>
                <a:cubicBezTo>
                  <a:pt x="23" y="53"/>
                  <a:pt x="19" y="49"/>
                  <a:pt x="14" y="49"/>
                </a:cubicBez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67" name="Freeform 1251"/>
          <p:cNvSpPr/>
          <p:nvPr/>
        </p:nvSpPr>
        <p:spPr bwMode="auto">
          <a:xfrm>
            <a:off x="1772320" y="5229717"/>
            <a:ext cx="12932" cy="12932"/>
          </a:xfrm>
          <a:custGeom>
            <a:avLst/>
            <a:gdLst>
              <a:gd name="T0" fmla="*/ 0 w 6"/>
              <a:gd name="T1" fmla="*/ 6 h 6"/>
              <a:gd name="T2" fmla="*/ 0 w 6"/>
              <a:gd name="T3" fmla="*/ 4 h 6"/>
              <a:gd name="T4" fmla="*/ 4 w 6"/>
              <a:gd name="T5" fmla="*/ 0 h 6"/>
              <a:gd name="T6" fmla="*/ 6 w 6"/>
              <a:gd name="T7" fmla="*/ 0 h 6"/>
              <a:gd name="T8" fmla="*/ 0 w 6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0" y="6"/>
                </a:moveTo>
                <a:cubicBezTo>
                  <a:pt x="0" y="5"/>
                  <a:pt x="0" y="5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" y="0"/>
                  <a:pt x="5" y="0"/>
                  <a:pt x="6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68" name="Oval 1252"/>
          <p:cNvSpPr>
            <a:spLocks noChangeArrowheads="1"/>
          </p:cNvSpPr>
          <p:nvPr/>
        </p:nvSpPr>
        <p:spPr bwMode="auto">
          <a:xfrm>
            <a:off x="2045730" y="4509245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69" name="Freeform 1253"/>
          <p:cNvSpPr/>
          <p:nvPr/>
        </p:nvSpPr>
        <p:spPr bwMode="auto">
          <a:xfrm>
            <a:off x="2228619" y="4578521"/>
            <a:ext cx="61887" cy="183813"/>
          </a:xfrm>
          <a:custGeom>
            <a:avLst/>
            <a:gdLst>
              <a:gd name="T0" fmla="*/ 67 w 67"/>
              <a:gd name="T1" fmla="*/ 64 h 199"/>
              <a:gd name="T2" fmla="*/ 67 w 67"/>
              <a:gd name="T3" fmla="*/ 199 h 199"/>
              <a:gd name="T4" fmla="*/ 50 w 67"/>
              <a:gd name="T5" fmla="*/ 199 h 199"/>
              <a:gd name="T6" fmla="*/ 50 w 67"/>
              <a:gd name="T7" fmla="*/ 64 h 199"/>
              <a:gd name="T8" fmla="*/ 0 w 67"/>
              <a:gd name="T9" fmla="*/ 0 h 199"/>
              <a:gd name="T10" fmla="*/ 19 w 67"/>
              <a:gd name="T11" fmla="*/ 0 h 199"/>
              <a:gd name="T12" fmla="*/ 67 w 67"/>
              <a:gd name="T13" fmla="*/ 6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199">
                <a:moveTo>
                  <a:pt x="67" y="64"/>
                </a:moveTo>
                <a:lnTo>
                  <a:pt x="67" y="199"/>
                </a:lnTo>
                <a:lnTo>
                  <a:pt x="50" y="199"/>
                </a:lnTo>
                <a:lnTo>
                  <a:pt x="50" y="64"/>
                </a:lnTo>
                <a:lnTo>
                  <a:pt x="0" y="0"/>
                </a:lnTo>
                <a:lnTo>
                  <a:pt x="19" y="0"/>
                </a:lnTo>
                <a:lnTo>
                  <a:pt x="6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70" name="Freeform 1254"/>
          <p:cNvSpPr>
            <a:spLocks noEditPoints="1"/>
          </p:cNvSpPr>
          <p:nvPr/>
        </p:nvSpPr>
        <p:spPr bwMode="auto">
          <a:xfrm>
            <a:off x="2128862" y="4561895"/>
            <a:ext cx="133010" cy="211523"/>
          </a:xfrm>
          <a:custGeom>
            <a:avLst/>
            <a:gdLst>
              <a:gd name="T0" fmla="*/ 61 w 61"/>
              <a:gd name="T1" fmla="*/ 37 h 97"/>
              <a:gd name="T2" fmla="*/ 61 w 61"/>
              <a:gd name="T3" fmla="*/ 97 h 97"/>
              <a:gd name="T4" fmla="*/ 0 w 61"/>
              <a:gd name="T5" fmla="*/ 97 h 97"/>
              <a:gd name="T6" fmla="*/ 0 w 61"/>
              <a:gd name="T7" fmla="*/ 37 h 97"/>
              <a:gd name="T8" fmla="*/ 31 w 61"/>
              <a:gd name="T9" fmla="*/ 0 h 97"/>
              <a:gd name="T10" fmla="*/ 61 w 61"/>
              <a:gd name="T11" fmla="*/ 37 h 97"/>
              <a:gd name="T12" fmla="*/ 39 w 61"/>
              <a:gd name="T13" fmla="*/ 26 h 97"/>
              <a:gd name="T14" fmla="*/ 31 w 61"/>
              <a:gd name="T15" fmla="*/ 17 h 97"/>
              <a:gd name="T16" fmla="*/ 22 w 61"/>
              <a:gd name="T17" fmla="*/ 26 h 97"/>
              <a:gd name="T18" fmla="*/ 31 w 61"/>
              <a:gd name="T19" fmla="*/ 35 h 97"/>
              <a:gd name="T20" fmla="*/ 39 w 61"/>
              <a:gd name="T21" fmla="*/ 2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97">
                <a:moveTo>
                  <a:pt x="61" y="37"/>
                </a:moveTo>
                <a:cubicBezTo>
                  <a:pt x="61" y="97"/>
                  <a:pt x="61" y="97"/>
                  <a:pt x="61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7"/>
                  <a:pt x="0" y="37"/>
                  <a:pt x="0" y="37"/>
                </a:cubicBezTo>
                <a:cubicBezTo>
                  <a:pt x="31" y="0"/>
                  <a:pt x="31" y="0"/>
                  <a:pt x="31" y="0"/>
                </a:cubicBezTo>
                <a:lnTo>
                  <a:pt x="61" y="37"/>
                </a:lnTo>
                <a:close/>
                <a:moveTo>
                  <a:pt x="39" y="26"/>
                </a:moveTo>
                <a:cubicBezTo>
                  <a:pt x="39" y="21"/>
                  <a:pt x="35" y="17"/>
                  <a:pt x="31" y="17"/>
                </a:cubicBezTo>
                <a:cubicBezTo>
                  <a:pt x="26" y="17"/>
                  <a:pt x="22" y="21"/>
                  <a:pt x="22" y="26"/>
                </a:cubicBezTo>
                <a:cubicBezTo>
                  <a:pt x="22" y="31"/>
                  <a:pt x="26" y="35"/>
                  <a:pt x="31" y="35"/>
                </a:cubicBezTo>
                <a:cubicBezTo>
                  <a:pt x="35" y="35"/>
                  <a:pt x="39" y="31"/>
                  <a:pt x="39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71" name="Oval 1255"/>
          <p:cNvSpPr>
            <a:spLocks noChangeArrowheads="1"/>
          </p:cNvSpPr>
          <p:nvPr/>
        </p:nvSpPr>
        <p:spPr bwMode="auto">
          <a:xfrm>
            <a:off x="2045730" y="5026507"/>
            <a:ext cx="329755" cy="32790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72" name="Freeform 1256"/>
          <p:cNvSpPr/>
          <p:nvPr/>
        </p:nvSpPr>
        <p:spPr bwMode="auto">
          <a:xfrm>
            <a:off x="2080830" y="5148433"/>
            <a:ext cx="253089" cy="31406"/>
          </a:xfrm>
          <a:custGeom>
            <a:avLst/>
            <a:gdLst>
              <a:gd name="T0" fmla="*/ 34 w 116"/>
              <a:gd name="T1" fmla="*/ 1 h 14"/>
              <a:gd name="T2" fmla="*/ 34 w 116"/>
              <a:gd name="T3" fmla="*/ 0 h 14"/>
              <a:gd name="T4" fmla="*/ 85 w 116"/>
              <a:gd name="T5" fmla="*/ 0 h 14"/>
              <a:gd name="T6" fmla="*/ 85 w 116"/>
              <a:gd name="T7" fmla="*/ 1 h 14"/>
              <a:gd name="T8" fmla="*/ 93 w 116"/>
              <a:gd name="T9" fmla="*/ 9 h 14"/>
              <a:gd name="T10" fmla="*/ 102 w 116"/>
              <a:gd name="T11" fmla="*/ 1 h 14"/>
              <a:gd name="T12" fmla="*/ 102 w 116"/>
              <a:gd name="T13" fmla="*/ 0 h 14"/>
              <a:gd name="T14" fmla="*/ 109 w 116"/>
              <a:gd name="T15" fmla="*/ 0 h 14"/>
              <a:gd name="T16" fmla="*/ 116 w 116"/>
              <a:gd name="T17" fmla="*/ 7 h 14"/>
              <a:gd name="T18" fmla="*/ 109 w 116"/>
              <a:gd name="T19" fmla="*/ 14 h 14"/>
              <a:gd name="T20" fmla="*/ 7 w 116"/>
              <a:gd name="T21" fmla="*/ 14 h 14"/>
              <a:gd name="T22" fmla="*/ 0 w 116"/>
              <a:gd name="T23" fmla="*/ 7 h 14"/>
              <a:gd name="T24" fmla="*/ 7 w 116"/>
              <a:gd name="T25" fmla="*/ 0 h 14"/>
              <a:gd name="T26" fmla="*/ 17 w 116"/>
              <a:gd name="T27" fmla="*/ 0 h 14"/>
              <a:gd name="T28" fmla="*/ 17 w 116"/>
              <a:gd name="T29" fmla="*/ 1 h 14"/>
              <a:gd name="T30" fmla="*/ 25 w 116"/>
              <a:gd name="T31" fmla="*/ 9 h 14"/>
              <a:gd name="T32" fmla="*/ 34 w 116"/>
              <a:gd name="T33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" h="14">
                <a:moveTo>
                  <a:pt x="34" y="1"/>
                </a:moveTo>
                <a:cubicBezTo>
                  <a:pt x="34" y="0"/>
                  <a:pt x="34" y="0"/>
                  <a:pt x="34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1"/>
                  <a:pt x="85" y="1"/>
                  <a:pt x="85" y="1"/>
                </a:cubicBezTo>
                <a:cubicBezTo>
                  <a:pt x="85" y="5"/>
                  <a:pt x="89" y="9"/>
                  <a:pt x="93" y="9"/>
                </a:cubicBezTo>
                <a:cubicBezTo>
                  <a:pt x="98" y="9"/>
                  <a:pt x="102" y="5"/>
                  <a:pt x="102" y="1"/>
                </a:cubicBezTo>
                <a:cubicBezTo>
                  <a:pt x="102" y="0"/>
                  <a:pt x="102" y="0"/>
                  <a:pt x="102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3" y="0"/>
                  <a:pt x="116" y="3"/>
                  <a:pt x="116" y="7"/>
                </a:cubicBezTo>
                <a:cubicBezTo>
                  <a:pt x="116" y="11"/>
                  <a:pt x="113" y="14"/>
                  <a:pt x="109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5"/>
                  <a:pt x="21" y="9"/>
                  <a:pt x="25" y="9"/>
                </a:cubicBezTo>
                <a:cubicBezTo>
                  <a:pt x="30" y="9"/>
                  <a:pt x="34" y="5"/>
                  <a:pt x="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73" name="Freeform 1257"/>
          <p:cNvSpPr/>
          <p:nvPr/>
        </p:nvSpPr>
        <p:spPr bwMode="auto">
          <a:xfrm>
            <a:off x="2255406" y="5103173"/>
            <a:ext cx="38795" cy="56345"/>
          </a:xfrm>
          <a:custGeom>
            <a:avLst/>
            <a:gdLst>
              <a:gd name="T0" fmla="*/ 18 w 18"/>
              <a:gd name="T1" fmla="*/ 22 h 26"/>
              <a:gd name="T2" fmla="*/ 16 w 18"/>
              <a:gd name="T3" fmla="*/ 25 h 26"/>
              <a:gd name="T4" fmla="*/ 11 w 18"/>
              <a:gd name="T5" fmla="*/ 24 h 26"/>
              <a:gd name="T6" fmla="*/ 0 w 18"/>
              <a:gd name="T7" fmla="*/ 6 h 26"/>
              <a:gd name="T8" fmla="*/ 0 w 18"/>
              <a:gd name="T9" fmla="*/ 4 h 26"/>
              <a:gd name="T10" fmla="*/ 1 w 18"/>
              <a:gd name="T11" fmla="*/ 1 h 26"/>
              <a:gd name="T12" fmla="*/ 6 w 18"/>
              <a:gd name="T13" fmla="*/ 2 h 26"/>
              <a:gd name="T14" fmla="*/ 17 w 18"/>
              <a:gd name="T15" fmla="*/ 20 h 26"/>
              <a:gd name="T16" fmla="*/ 18 w 18"/>
              <a:gd name="T17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18" y="22"/>
                </a:moveTo>
                <a:cubicBezTo>
                  <a:pt x="18" y="23"/>
                  <a:pt x="17" y="24"/>
                  <a:pt x="16" y="25"/>
                </a:cubicBezTo>
                <a:cubicBezTo>
                  <a:pt x="14" y="26"/>
                  <a:pt x="12" y="25"/>
                  <a:pt x="11" y="2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5"/>
                  <a:pt x="0" y="4"/>
                </a:cubicBezTo>
                <a:cubicBezTo>
                  <a:pt x="0" y="3"/>
                  <a:pt x="0" y="2"/>
                  <a:pt x="1" y="1"/>
                </a:cubicBezTo>
                <a:cubicBezTo>
                  <a:pt x="3" y="0"/>
                  <a:pt x="5" y="1"/>
                  <a:pt x="6" y="2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1"/>
                  <a:pt x="18" y="21"/>
                  <a:pt x="18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74" name="Freeform 1258"/>
          <p:cNvSpPr>
            <a:spLocks noEditPoints="1"/>
          </p:cNvSpPr>
          <p:nvPr/>
        </p:nvSpPr>
        <p:spPr bwMode="auto">
          <a:xfrm>
            <a:off x="2095609" y="5189999"/>
            <a:ext cx="220760" cy="89597"/>
          </a:xfrm>
          <a:custGeom>
            <a:avLst/>
            <a:gdLst>
              <a:gd name="T0" fmla="*/ 73 w 101"/>
              <a:gd name="T1" fmla="*/ 7 h 41"/>
              <a:gd name="T2" fmla="*/ 70 w 101"/>
              <a:gd name="T3" fmla="*/ 9 h 41"/>
              <a:gd name="T4" fmla="*/ 70 w 101"/>
              <a:gd name="T5" fmla="*/ 32 h 41"/>
              <a:gd name="T6" fmla="*/ 71 w 101"/>
              <a:gd name="T7" fmla="*/ 34 h 41"/>
              <a:gd name="T8" fmla="*/ 73 w 101"/>
              <a:gd name="T9" fmla="*/ 35 h 41"/>
              <a:gd name="T10" fmla="*/ 75 w 101"/>
              <a:gd name="T11" fmla="*/ 32 h 41"/>
              <a:gd name="T12" fmla="*/ 75 w 101"/>
              <a:gd name="T13" fmla="*/ 9 h 41"/>
              <a:gd name="T14" fmla="*/ 74 w 101"/>
              <a:gd name="T15" fmla="*/ 7 h 41"/>
              <a:gd name="T16" fmla="*/ 73 w 101"/>
              <a:gd name="T17" fmla="*/ 7 h 41"/>
              <a:gd name="T18" fmla="*/ 29 w 101"/>
              <a:gd name="T19" fmla="*/ 7 h 41"/>
              <a:gd name="T20" fmla="*/ 26 w 101"/>
              <a:gd name="T21" fmla="*/ 9 h 41"/>
              <a:gd name="T22" fmla="*/ 26 w 101"/>
              <a:gd name="T23" fmla="*/ 32 h 41"/>
              <a:gd name="T24" fmla="*/ 27 w 101"/>
              <a:gd name="T25" fmla="*/ 34 h 41"/>
              <a:gd name="T26" fmla="*/ 29 w 101"/>
              <a:gd name="T27" fmla="*/ 35 h 41"/>
              <a:gd name="T28" fmla="*/ 31 w 101"/>
              <a:gd name="T29" fmla="*/ 32 h 41"/>
              <a:gd name="T30" fmla="*/ 31 w 101"/>
              <a:gd name="T31" fmla="*/ 9 h 41"/>
              <a:gd name="T32" fmla="*/ 31 w 101"/>
              <a:gd name="T33" fmla="*/ 7 h 41"/>
              <a:gd name="T34" fmla="*/ 29 w 101"/>
              <a:gd name="T35" fmla="*/ 7 h 41"/>
              <a:gd name="T36" fmla="*/ 35 w 101"/>
              <a:gd name="T37" fmla="*/ 41 h 41"/>
              <a:gd name="T38" fmla="*/ 11 w 101"/>
              <a:gd name="T39" fmla="*/ 41 h 41"/>
              <a:gd name="T40" fmla="*/ 0 w 101"/>
              <a:gd name="T41" fmla="*/ 0 h 41"/>
              <a:gd name="T42" fmla="*/ 48 w 101"/>
              <a:gd name="T43" fmla="*/ 0 h 41"/>
              <a:gd name="T44" fmla="*/ 54 w 101"/>
              <a:gd name="T45" fmla="*/ 0 h 41"/>
              <a:gd name="T46" fmla="*/ 101 w 101"/>
              <a:gd name="T47" fmla="*/ 0 h 41"/>
              <a:gd name="T48" fmla="*/ 91 w 101"/>
              <a:gd name="T49" fmla="*/ 41 h 41"/>
              <a:gd name="T50" fmla="*/ 67 w 101"/>
              <a:gd name="T51" fmla="*/ 41 h 41"/>
              <a:gd name="T52" fmla="*/ 35 w 101"/>
              <a:gd name="T53" fmla="*/ 41 h 41"/>
              <a:gd name="T54" fmla="*/ 43 w 101"/>
              <a:gd name="T55" fmla="*/ 7 h 41"/>
              <a:gd name="T56" fmla="*/ 41 w 101"/>
              <a:gd name="T57" fmla="*/ 9 h 41"/>
              <a:gd name="T58" fmla="*/ 41 w 101"/>
              <a:gd name="T59" fmla="*/ 32 h 41"/>
              <a:gd name="T60" fmla="*/ 41 w 101"/>
              <a:gd name="T61" fmla="*/ 34 h 41"/>
              <a:gd name="T62" fmla="*/ 43 w 101"/>
              <a:gd name="T63" fmla="*/ 35 h 41"/>
              <a:gd name="T64" fmla="*/ 46 w 101"/>
              <a:gd name="T65" fmla="*/ 32 h 41"/>
              <a:gd name="T66" fmla="*/ 46 w 101"/>
              <a:gd name="T67" fmla="*/ 9 h 41"/>
              <a:gd name="T68" fmla="*/ 45 w 101"/>
              <a:gd name="T69" fmla="*/ 7 h 41"/>
              <a:gd name="T70" fmla="*/ 43 w 101"/>
              <a:gd name="T71" fmla="*/ 7 h 41"/>
              <a:gd name="T72" fmla="*/ 61 w 101"/>
              <a:gd name="T73" fmla="*/ 32 h 41"/>
              <a:gd name="T74" fmla="*/ 61 w 101"/>
              <a:gd name="T75" fmla="*/ 9 h 41"/>
              <a:gd name="T76" fmla="*/ 60 w 101"/>
              <a:gd name="T77" fmla="*/ 7 h 41"/>
              <a:gd name="T78" fmla="*/ 58 w 101"/>
              <a:gd name="T79" fmla="*/ 7 h 41"/>
              <a:gd name="T80" fmla="*/ 55 w 101"/>
              <a:gd name="T81" fmla="*/ 9 h 41"/>
              <a:gd name="T82" fmla="*/ 55 w 101"/>
              <a:gd name="T83" fmla="*/ 32 h 41"/>
              <a:gd name="T84" fmla="*/ 56 w 101"/>
              <a:gd name="T85" fmla="*/ 34 h 41"/>
              <a:gd name="T86" fmla="*/ 58 w 101"/>
              <a:gd name="T87" fmla="*/ 35 h 41"/>
              <a:gd name="T88" fmla="*/ 61 w 101"/>
              <a:gd name="T89" fmla="*/ 3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" h="41">
                <a:moveTo>
                  <a:pt x="73" y="7"/>
                </a:moveTo>
                <a:cubicBezTo>
                  <a:pt x="71" y="7"/>
                  <a:pt x="70" y="8"/>
                  <a:pt x="70" y="9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3"/>
                  <a:pt x="70" y="34"/>
                  <a:pt x="71" y="34"/>
                </a:cubicBezTo>
                <a:cubicBezTo>
                  <a:pt x="71" y="34"/>
                  <a:pt x="72" y="35"/>
                  <a:pt x="73" y="35"/>
                </a:cubicBezTo>
                <a:cubicBezTo>
                  <a:pt x="74" y="35"/>
                  <a:pt x="75" y="34"/>
                  <a:pt x="75" y="32"/>
                </a:cubicBezTo>
                <a:cubicBezTo>
                  <a:pt x="75" y="9"/>
                  <a:pt x="75" y="9"/>
                  <a:pt x="75" y="9"/>
                </a:cubicBezTo>
                <a:cubicBezTo>
                  <a:pt x="75" y="9"/>
                  <a:pt x="75" y="8"/>
                  <a:pt x="74" y="7"/>
                </a:cubicBezTo>
                <a:cubicBezTo>
                  <a:pt x="74" y="7"/>
                  <a:pt x="73" y="7"/>
                  <a:pt x="73" y="7"/>
                </a:cubicBezTo>
                <a:close/>
                <a:moveTo>
                  <a:pt x="29" y="7"/>
                </a:moveTo>
                <a:cubicBezTo>
                  <a:pt x="27" y="7"/>
                  <a:pt x="26" y="8"/>
                  <a:pt x="26" y="9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3"/>
                  <a:pt x="26" y="34"/>
                  <a:pt x="27" y="34"/>
                </a:cubicBezTo>
                <a:cubicBezTo>
                  <a:pt x="27" y="34"/>
                  <a:pt x="28" y="35"/>
                  <a:pt x="29" y="35"/>
                </a:cubicBezTo>
                <a:cubicBezTo>
                  <a:pt x="30" y="35"/>
                  <a:pt x="31" y="34"/>
                  <a:pt x="31" y="32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8"/>
                  <a:pt x="31" y="7"/>
                </a:cubicBezTo>
                <a:cubicBezTo>
                  <a:pt x="30" y="7"/>
                  <a:pt x="29" y="7"/>
                  <a:pt x="29" y="7"/>
                </a:cubicBezTo>
                <a:close/>
                <a:moveTo>
                  <a:pt x="35" y="41"/>
                </a:moveTo>
                <a:cubicBezTo>
                  <a:pt x="11" y="41"/>
                  <a:pt x="11" y="41"/>
                  <a:pt x="11" y="41"/>
                </a:cubicBezTo>
                <a:cubicBezTo>
                  <a:pt x="0" y="0"/>
                  <a:pt x="0" y="0"/>
                  <a:pt x="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91" y="41"/>
                  <a:pt x="91" y="41"/>
                  <a:pt x="91" y="41"/>
                </a:cubicBezTo>
                <a:cubicBezTo>
                  <a:pt x="67" y="41"/>
                  <a:pt x="67" y="41"/>
                  <a:pt x="67" y="41"/>
                </a:cubicBezTo>
                <a:lnTo>
                  <a:pt x="35" y="41"/>
                </a:lnTo>
                <a:close/>
                <a:moveTo>
                  <a:pt x="43" y="7"/>
                </a:moveTo>
                <a:cubicBezTo>
                  <a:pt x="42" y="7"/>
                  <a:pt x="41" y="8"/>
                  <a:pt x="41" y="9"/>
                </a:cubicBezTo>
                <a:cubicBezTo>
                  <a:pt x="41" y="32"/>
                  <a:pt x="41" y="32"/>
                  <a:pt x="41" y="32"/>
                </a:cubicBezTo>
                <a:cubicBezTo>
                  <a:pt x="41" y="33"/>
                  <a:pt x="41" y="34"/>
                  <a:pt x="41" y="34"/>
                </a:cubicBezTo>
                <a:cubicBezTo>
                  <a:pt x="42" y="34"/>
                  <a:pt x="43" y="35"/>
                  <a:pt x="43" y="35"/>
                </a:cubicBezTo>
                <a:cubicBezTo>
                  <a:pt x="45" y="35"/>
                  <a:pt x="46" y="34"/>
                  <a:pt x="46" y="32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8"/>
                  <a:pt x="45" y="7"/>
                </a:cubicBezTo>
                <a:cubicBezTo>
                  <a:pt x="45" y="7"/>
                  <a:pt x="44" y="7"/>
                  <a:pt x="43" y="7"/>
                </a:cubicBezTo>
                <a:close/>
                <a:moveTo>
                  <a:pt x="61" y="32"/>
                </a:moveTo>
                <a:cubicBezTo>
                  <a:pt x="61" y="9"/>
                  <a:pt x="61" y="9"/>
                  <a:pt x="61" y="9"/>
                </a:cubicBezTo>
                <a:cubicBezTo>
                  <a:pt x="61" y="9"/>
                  <a:pt x="60" y="8"/>
                  <a:pt x="60" y="7"/>
                </a:cubicBezTo>
                <a:cubicBezTo>
                  <a:pt x="59" y="7"/>
                  <a:pt x="59" y="7"/>
                  <a:pt x="58" y="7"/>
                </a:cubicBezTo>
                <a:cubicBezTo>
                  <a:pt x="57" y="7"/>
                  <a:pt x="55" y="8"/>
                  <a:pt x="55" y="9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3"/>
                  <a:pt x="56" y="34"/>
                  <a:pt x="56" y="34"/>
                </a:cubicBezTo>
                <a:cubicBezTo>
                  <a:pt x="57" y="34"/>
                  <a:pt x="57" y="35"/>
                  <a:pt x="58" y="35"/>
                </a:cubicBezTo>
                <a:cubicBezTo>
                  <a:pt x="60" y="35"/>
                  <a:pt x="61" y="34"/>
                  <a:pt x="61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75" name="Freeform 1259"/>
          <p:cNvSpPr/>
          <p:nvPr/>
        </p:nvSpPr>
        <p:spPr bwMode="auto">
          <a:xfrm>
            <a:off x="2126091" y="5103173"/>
            <a:ext cx="39719" cy="56345"/>
          </a:xfrm>
          <a:custGeom>
            <a:avLst/>
            <a:gdLst>
              <a:gd name="T0" fmla="*/ 6 w 18"/>
              <a:gd name="T1" fmla="*/ 24 h 26"/>
              <a:gd name="T2" fmla="*/ 2 w 18"/>
              <a:gd name="T3" fmla="*/ 25 h 26"/>
              <a:gd name="T4" fmla="*/ 0 w 18"/>
              <a:gd name="T5" fmla="*/ 22 h 26"/>
              <a:gd name="T6" fmla="*/ 1 w 18"/>
              <a:gd name="T7" fmla="*/ 20 h 26"/>
              <a:gd name="T8" fmla="*/ 12 w 18"/>
              <a:gd name="T9" fmla="*/ 2 h 26"/>
              <a:gd name="T10" fmla="*/ 17 w 18"/>
              <a:gd name="T11" fmla="*/ 1 h 26"/>
              <a:gd name="T12" fmla="*/ 18 w 18"/>
              <a:gd name="T13" fmla="*/ 4 h 26"/>
              <a:gd name="T14" fmla="*/ 18 w 18"/>
              <a:gd name="T15" fmla="*/ 6 h 26"/>
              <a:gd name="T16" fmla="*/ 6 w 18"/>
              <a:gd name="T17" fmla="*/ 2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6" y="24"/>
                </a:moveTo>
                <a:cubicBezTo>
                  <a:pt x="5" y="25"/>
                  <a:pt x="3" y="26"/>
                  <a:pt x="2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0" y="21"/>
                  <a:pt x="1" y="20"/>
                </a:cubicBezTo>
                <a:cubicBezTo>
                  <a:pt x="12" y="2"/>
                  <a:pt x="12" y="2"/>
                  <a:pt x="12" y="2"/>
                </a:cubicBezTo>
                <a:cubicBezTo>
                  <a:pt x="13" y="1"/>
                  <a:pt x="15" y="0"/>
                  <a:pt x="17" y="1"/>
                </a:cubicBezTo>
                <a:cubicBezTo>
                  <a:pt x="18" y="2"/>
                  <a:pt x="18" y="3"/>
                  <a:pt x="18" y="4"/>
                </a:cubicBezTo>
                <a:cubicBezTo>
                  <a:pt x="18" y="5"/>
                  <a:pt x="18" y="5"/>
                  <a:pt x="18" y="6"/>
                </a:cubicBezTo>
                <a:lnTo>
                  <a:pt x="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76" name="Oval 1260"/>
          <p:cNvSpPr>
            <a:spLocks noChangeArrowheads="1"/>
          </p:cNvSpPr>
          <p:nvPr/>
        </p:nvSpPr>
        <p:spPr bwMode="auto">
          <a:xfrm>
            <a:off x="2473396" y="4509245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77" name="Freeform 1261"/>
          <p:cNvSpPr/>
          <p:nvPr/>
        </p:nvSpPr>
        <p:spPr bwMode="auto">
          <a:xfrm>
            <a:off x="2534359" y="4596071"/>
            <a:ext cx="209676" cy="203210"/>
          </a:xfrm>
          <a:custGeom>
            <a:avLst/>
            <a:gdLst>
              <a:gd name="T0" fmla="*/ 66 w 96"/>
              <a:gd name="T1" fmla="*/ 0 h 93"/>
              <a:gd name="T2" fmla="*/ 96 w 96"/>
              <a:gd name="T3" fmla="*/ 45 h 93"/>
              <a:gd name="T4" fmla="*/ 48 w 96"/>
              <a:gd name="T5" fmla="*/ 93 h 93"/>
              <a:gd name="T6" fmla="*/ 0 w 96"/>
              <a:gd name="T7" fmla="*/ 45 h 93"/>
              <a:gd name="T8" fmla="*/ 30 w 96"/>
              <a:gd name="T9" fmla="*/ 0 h 93"/>
              <a:gd name="T10" fmla="*/ 32 w 96"/>
              <a:gd name="T11" fmla="*/ 7 h 93"/>
              <a:gd name="T12" fmla="*/ 7 w 96"/>
              <a:gd name="T13" fmla="*/ 45 h 93"/>
              <a:gd name="T14" fmla="*/ 48 w 96"/>
              <a:gd name="T15" fmla="*/ 86 h 93"/>
              <a:gd name="T16" fmla="*/ 89 w 96"/>
              <a:gd name="T17" fmla="*/ 45 h 93"/>
              <a:gd name="T18" fmla="*/ 64 w 96"/>
              <a:gd name="T19" fmla="*/ 7 h 93"/>
              <a:gd name="T20" fmla="*/ 66 w 96"/>
              <a:gd name="T21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3">
                <a:moveTo>
                  <a:pt x="66" y="0"/>
                </a:moveTo>
                <a:cubicBezTo>
                  <a:pt x="84" y="8"/>
                  <a:pt x="96" y="25"/>
                  <a:pt x="96" y="45"/>
                </a:cubicBezTo>
                <a:cubicBezTo>
                  <a:pt x="96" y="71"/>
                  <a:pt x="75" y="93"/>
                  <a:pt x="48" y="93"/>
                </a:cubicBezTo>
                <a:cubicBezTo>
                  <a:pt x="22" y="93"/>
                  <a:pt x="0" y="71"/>
                  <a:pt x="0" y="45"/>
                </a:cubicBezTo>
                <a:cubicBezTo>
                  <a:pt x="0" y="25"/>
                  <a:pt x="12" y="8"/>
                  <a:pt x="30" y="0"/>
                </a:cubicBezTo>
                <a:cubicBezTo>
                  <a:pt x="32" y="7"/>
                  <a:pt x="32" y="7"/>
                  <a:pt x="32" y="7"/>
                </a:cubicBezTo>
                <a:cubicBezTo>
                  <a:pt x="17" y="13"/>
                  <a:pt x="7" y="28"/>
                  <a:pt x="7" y="45"/>
                </a:cubicBezTo>
                <a:cubicBezTo>
                  <a:pt x="7" y="68"/>
                  <a:pt x="25" y="86"/>
                  <a:pt x="48" y="86"/>
                </a:cubicBezTo>
                <a:cubicBezTo>
                  <a:pt x="71" y="86"/>
                  <a:pt x="89" y="68"/>
                  <a:pt x="89" y="45"/>
                </a:cubicBezTo>
                <a:cubicBezTo>
                  <a:pt x="89" y="28"/>
                  <a:pt x="79" y="13"/>
                  <a:pt x="64" y="7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78" name="Freeform 1262"/>
          <p:cNvSpPr/>
          <p:nvPr/>
        </p:nvSpPr>
        <p:spPr bwMode="auto">
          <a:xfrm>
            <a:off x="2571306" y="4631171"/>
            <a:ext cx="137629" cy="131163"/>
          </a:xfrm>
          <a:custGeom>
            <a:avLst/>
            <a:gdLst>
              <a:gd name="T0" fmla="*/ 43 w 63"/>
              <a:gd name="T1" fmla="*/ 0 h 60"/>
              <a:gd name="T2" fmla="*/ 63 w 63"/>
              <a:gd name="T3" fmla="*/ 29 h 60"/>
              <a:gd name="T4" fmla="*/ 31 w 63"/>
              <a:gd name="T5" fmla="*/ 60 h 60"/>
              <a:gd name="T6" fmla="*/ 0 w 63"/>
              <a:gd name="T7" fmla="*/ 29 h 60"/>
              <a:gd name="T8" fmla="*/ 19 w 63"/>
              <a:gd name="T9" fmla="*/ 0 h 60"/>
              <a:gd name="T10" fmla="*/ 22 w 63"/>
              <a:gd name="T11" fmla="*/ 8 h 60"/>
              <a:gd name="T12" fmla="*/ 9 w 63"/>
              <a:gd name="T13" fmla="*/ 29 h 60"/>
              <a:gd name="T14" fmla="*/ 31 w 63"/>
              <a:gd name="T15" fmla="*/ 51 h 60"/>
              <a:gd name="T16" fmla="*/ 53 w 63"/>
              <a:gd name="T17" fmla="*/ 29 h 60"/>
              <a:gd name="T18" fmla="*/ 40 w 63"/>
              <a:gd name="T19" fmla="*/ 8 h 60"/>
              <a:gd name="T20" fmla="*/ 43 w 63"/>
              <a:gd name="T2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" h="60">
                <a:moveTo>
                  <a:pt x="43" y="0"/>
                </a:moveTo>
                <a:cubicBezTo>
                  <a:pt x="54" y="4"/>
                  <a:pt x="63" y="16"/>
                  <a:pt x="63" y="29"/>
                </a:cubicBezTo>
                <a:cubicBezTo>
                  <a:pt x="63" y="46"/>
                  <a:pt x="48" y="60"/>
                  <a:pt x="31" y="60"/>
                </a:cubicBezTo>
                <a:cubicBezTo>
                  <a:pt x="14" y="60"/>
                  <a:pt x="0" y="46"/>
                  <a:pt x="0" y="29"/>
                </a:cubicBezTo>
                <a:cubicBezTo>
                  <a:pt x="0" y="16"/>
                  <a:pt x="8" y="4"/>
                  <a:pt x="19" y="0"/>
                </a:cubicBezTo>
                <a:cubicBezTo>
                  <a:pt x="22" y="8"/>
                  <a:pt x="22" y="8"/>
                  <a:pt x="22" y="8"/>
                </a:cubicBezTo>
                <a:cubicBezTo>
                  <a:pt x="14" y="12"/>
                  <a:pt x="9" y="20"/>
                  <a:pt x="9" y="29"/>
                </a:cubicBezTo>
                <a:cubicBezTo>
                  <a:pt x="9" y="41"/>
                  <a:pt x="19" y="51"/>
                  <a:pt x="31" y="51"/>
                </a:cubicBezTo>
                <a:cubicBezTo>
                  <a:pt x="43" y="51"/>
                  <a:pt x="53" y="41"/>
                  <a:pt x="53" y="29"/>
                </a:cubicBezTo>
                <a:cubicBezTo>
                  <a:pt x="53" y="20"/>
                  <a:pt x="48" y="12"/>
                  <a:pt x="40" y="8"/>
                </a:cubicBez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79" name="Freeform 1263"/>
          <p:cNvSpPr/>
          <p:nvPr/>
        </p:nvSpPr>
        <p:spPr bwMode="auto">
          <a:xfrm>
            <a:off x="2611024" y="4668118"/>
            <a:ext cx="56345" cy="54497"/>
          </a:xfrm>
          <a:custGeom>
            <a:avLst/>
            <a:gdLst>
              <a:gd name="T0" fmla="*/ 19 w 26"/>
              <a:gd name="T1" fmla="*/ 0 h 25"/>
              <a:gd name="T2" fmla="*/ 26 w 26"/>
              <a:gd name="T3" fmla="*/ 12 h 25"/>
              <a:gd name="T4" fmla="*/ 13 w 26"/>
              <a:gd name="T5" fmla="*/ 25 h 25"/>
              <a:gd name="T6" fmla="*/ 0 w 26"/>
              <a:gd name="T7" fmla="*/ 12 h 25"/>
              <a:gd name="T8" fmla="*/ 7 w 26"/>
              <a:gd name="T9" fmla="*/ 0 h 25"/>
              <a:gd name="T10" fmla="*/ 13 w 26"/>
              <a:gd name="T11" fmla="*/ 14 h 25"/>
              <a:gd name="T12" fmla="*/ 19 w 26"/>
              <a:gd name="T13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5">
                <a:moveTo>
                  <a:pt x="19" y="0"/>
                </a:moveTo>
                <a:cubicBezTo>
                  <a:pt x="23" y="2"/>
                  <a:pt x="26" y="6"/>
                  <a:pt x="26" y="12"/>
                </a:cubicBezTo>
                <a:cubicBezTo>
                  <a:pt x="26" y="19"/>
                  <a:pt x="20" y="25"/>
                  <a:pt x="13" y="25"/>
                </a:cubicBezTo>
                <a:cubicBezTo>
                  <a:pt x="6" y="25"/>
                  <a:pt x="0" y="19"/>
                  <a:pt x="0" y="12"/>
                </a:cubicBezTo>
                <a:cubicBezTo>
                  <a:pt x="0" y="6"/>
                  <a:pt x="3" y="2"/>
                  <a:pt x="7" y="0"/>
                </a:cubicBezTo>
                <a:cubicBezTo>
                  <a:pt x="13" y="14"/>
                  <a:pt x="13" y="14"/>
                  <a:pt x="13" y="14"/>
                </a:cubicBez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80" name="Freeform 1264"/>
          <p:cNvSpPr/>
          <p:nvPr/>
        </p:nvSpPr>
        <p:spPr bwMode="auto">
          <a:xfrm>
            <a:off x="2615643" y="4524024"/>
            <a:ext cx="48032" cy="137629"/>
          </a:xfrm>
          <a:custGeom>
            <a:avLst/>
            <a:gdLst>
              <a:gd name="T0" fmla="*/ 22 w 22"/>
              <a:gd name="T1" fmla="*/ 29 h 63"/>
              <a:gd name="T2" fmla="*/ 11 w 22"/>
              <a:gd name="T3" fmla="*/ 63 h 63"/>
              <a:gd name="T4" fmla="*/ 0 w 22"/>
              <a:gd name="T5" fmla="*/ 29 h 63"/>
              <a:gd name="T6" fmla="*/ 8 w 22"/>
              <a:gd name="T7" fmla="*/ 35 h 63"/>
              <a:gd name="T8" fmla="*/ 8 w 22"/>
              <a:gd name="T9" fmla="*/ 2 h 63"/>
              <a:gd name="T10" fmla="*/ 11 w 22"/>
              <a:gd name="T11" fmla="*/ 0 h 63"/>
              <a:gd name="T12" fmla="*/ 14 w 22"/>
              <a:gd name="T13" fmla="*/ 2 h 63"/>
              <a:gd name="T14" fmla="*/ 14 w 22"/>
              <a:gd name="T15" fmla="*/ 35 h 63"/>
              <a:gd name="T16" fmla="*/ 22 w 22"/>
              <a:gd name="T17" fmla="*/ 2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63">
                <a:moveTo>
                  <a:pt x="22" y="29"/>
                </a:moveTo>
                <a:cubicBezTo>
                  <a:pt x="11" y="63"/>
                  <a:pt x="11" y="63"/>
                  <a:pt x="11" y="6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10" y="0"/>
                  <a:pt x="11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35"/>
                  <a:pt x="14" y="35"/>
                  <a:pt x="14" y="35"/>
                </a:cubicBezTo>
                <a:lnTo>
                  <a:pt x="22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81" name="Oval 1265"/>
          <p:cNvSpPr>
            <a:spLocks noChangeArrowheads="1"/>
          </p:cNvSpPr>
          <p:nvPr/>
        </p:nvSpPr>
        <p:spPr bwMode="auto">
          <a:xfrm>
            <a:off x="2475243" y="5020041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82" name="Freeform 1266"/>
          <p:cNvSpPr/>
          <p:nvPr/>
        </p:nvSpPr>
        <p:spPr bwMode="auto">
          <a:xfrm>
            <a:off x="2708934" y="5138273"/>
            <a:ext cx="39719" cy="19397"/>
          </a:xfrm>
          <a:custGeom>
            <a:avLst/>
            <a:gdLst>
              <a:gd name="T0" fmla="*/ 41 w 43"/>
              <a:gd name="T1" fmla="*/ 0 h 21"/>
              <a:gd name="T2" fmla="*/ 43 w 43"/>
              <a:gd name="T3" fmla="*/ 11 h 21"/>
              <a:gd name="T4" fmla="*/ 5 w 43"/>
              <a:gd name="T5" fmla="*/ 21 h 21"/>
              <a:gd name="T6" fmla="*/ 0 w 43"/>
              <a:gd name="T7" fmla="*/ 9 h 21"/>
              <a:gd name="T8" fmla="*/ 41 w 43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1">
                <a:moveTo>
                  <a:pt x="41" y="0"/>
                </a:moveTo>
                <a:lnTo>
                  <a:pt x="43" y="11"/>
                </a:lnTo>
                <a:lnTo>
                  <a:pt x="5" y="21"/>
                </a:lnTo>
                <a:lnTo>
                  <a:pt x="0" y="9"/>
                </a:lnTo>
                <a:lnTo>
                  <a:pt x="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83" name="Rectangle 1267"/>
          <p:cNvSpPr>
            <a:spLocks noChangeArrowheads="1"/>
          </p:cNvSpPr>
          <p:nvPr/>
        </p:nvSpPr>
        <p:spPr bwMode="auto">
          <a:xfrm>
            <a:off x="2711707" y="5179837"/>
            <a:ext cx="36947" cy="129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84" name="Freeform 1268"/>
          <p:cNvSpPr/>
          <p:nvPr/>
        </p:nvSpPr>
        <p:spPr bwMode="auto">
          <a:xfrm>
            <a:off x="2708934" y="5212167"/>
            <a:ext cx="39719" cy="22169"/>
          </a:xfrm>
          <a:custGeom>
            <a:avLst/>
            <a:gdLst>
              <a:gd name="T0" fmla="*/ 41 w 43"/>
              <a:gd name="T1" fmla="*/ 24 h 24"/>
              <a:gd name="T2" fmla="*/ 0 w 43"/>
              <a:gd name="T3" fmla="*/ 14 h 24"/>
              <a:gd name="T4" fmla="*/ 3 w 43"/>
              <a:gd name="T5" fmla="*/ 0 h 24"/>
              <a:gd name="T6" fmla="*/ 43 w 43"/>
              <a:gd name="T7" fmla="*/ 9 h 24"/>
              <a:gd name="T8" fmla="*/ 41 w 43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4">
                <a:moveTo>
                  <a:pt x="41" y="24"/>
                </a:moveTo>
                <a:lnTo>
                  <a:pt x="0" y="14"/>
                </a:lnTo>
                <a:lnTo>
                  <a:pt x="3" y="0"/>
                </a:lnTo>
                <a:lnTo>
                  <a:pt x="43" y="9"/>
                </a:lnTo>
                <a:lnTo>
                  <a:pt x="4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85" name="Freeform 1269"/>
          <p:cNvSpPr/>
          <p:nvPr/>
        </p:nvSpPr>
        <p:spPr bwMode="auto">
          <a:xfrm>
            <a:off x="2670140" y="5162289"/>
            <a:ext cx="25863" cy="49879"/>
          </a:xfrm>
          <a:custGeom>
            <a:avLst/>
            <a:gdLst>
              <a:gd name="T0" fmla="*/ 0 w 12"/>
              <a:gd name="T1" fmla="*/ 23 h 23"/>
              <a:gd name="T2" fmla="*/ 0 w 12"/>
              <a:gd name="T3" fmla="*/ 0 h 23"/>
              <a:gd name="T4" fmla="*/ 5 w 12"/>
              <a:gd name="T5" fmla="*/ 0 h 23"/>
              <a:gd name="T6" fmla="*/ 12 w 12"/>
              <a:gd name="T7" fmla="*/ 6 h 23"/>
              <a:gd name="T8" fmla="*/ 12 w 12"/>
              <a:gd name="T9" fmla="*/ 16 h 23"/>
              <a:gd name="T10" fmla="*/ 5 w 12"/>
              <a:gd name="T11" fmla="*/ 23 h 23"/>
              <a:gd name="T12" fmla="*/ 0 w 12"/>
              <a:gd name="T1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3">
                <a:moveTo>
                  <a:pt x="0" y="23"/>
                </a:move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20"/>
                  <a:pt x="9" y="23"/>
                  <a:pt x="5" y="23"/>
                </a:cubicBezTo>
                <a:lnTo>
                  <a:pt x="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86" name="Freeform 1270"/>
          <p:cNvSpPr/>
          <p:nvPr/>
        </p:nvSpPr>
        <p:spPr bwMode="auto">
          <a:xfrm>
            <a:off x="2530665" y="5107791"/>
            <a:ext cx="133010" cy="158873"/>
          </a:xfrm>
          <a:custGeom>
            <a:avLst/>
            <a:gdLst>
              <a:gd name="T0" fmla="*/ 144 w 144"/>
              <a:gd name="T1" fmla="*/ 104 h 172"/>
              <a:gd name="T2" fmla="*/ 144 w 144"/>
              <a:gd name="T3" fmla="*/ 172 h 172"/>
              <a:gd name="T4" fmla="*/ 0 w 144"/>
              <a:gd name="T5" fmla="*/ 104 h 172"/>
              <a:gd name="T6" fmla="*/ 0 w 144"/>
              <a:gd name="T7" fmla="*/ 68 h 172"/>
              <a:gd name="T8" fmla="*/ 144 w 144"/>
              <a:gd name="T9" fmla="*/ 0 h 172"/>
              <a:gd name="T10" fmla="*/ 144 w 144"/>
              <a:gd name="T11" fmla="*/ 68 h 172"/>
              <a:gd name="T12" fmla="*/ 144 w 144"/>
              <a:gd name="T13" fmla="*/ 10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172">
                <a:moveTo>
                  <a:pt x="144" y="104"/>
                </a:moveTo>
                <a:lnTo>
                  <a:pt x="144" y="172"/>
                </a:lnTo>
                <a:lnTo>
                  <a:pt x="0" y="104"/>
                </a:lnTo>
                <a:lnTo>
                  <a:pt x="0" y="68"/>
                </a:lnTo>
                <a:lnTo>
                  <a:pt x="144" y="0"/>
                </a:lnTo>
                <a:lnTo>
                  <a:pt x="144" y="68"/>
                </a:lnTo>
                <a:lnTo>
                  <a:pt x="14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87" name="Freeform 1271"/>
          <p:cNvSpPr/>
          <p:nvPr/>
        </p:nvSpPr>
        <p:spPr bwMode="auto">
          <a:xfrm>
            <a:off x="2550061" y="5223252"/>
            <a:ext cx="73895" cy="54497"/>
          </a:xfrm>
          <a:custGeom>
            <a:avLst/>
            <a:gdLst>
              <a:gd name="T0" fmla="*/ 18 w 34"/>
              <a:gd name="T1" fmla="*/ 25 h 25"/>
              <a:gd name="T2" fmla="*/ 0 w 34"/>
              <a:gd name="T3" fmla="*/ 7 h 25"/>
              <a:gd name="T4" fmla="*/ 2 w 34"/>
              <a:gd name="T5" fmla="*/ 0 h 25"/>
              <a:gd name="T6" fmla="*/ 8 w 34"/>
              <a:gd name="T7" fmla="*/ 3 h 25"/>
              <a:gd name="T8" fmla="*/ 7 w 34"/>
              <a:gd name="T9" fmla="*/ 7 h 25"/>
              <a:gd name="T10" fmla="*/ 18 w 34"/>
              <a:gd name="T11" fmla="*/ 18 h 25"/>
              <a:gd name="T12" fmla="*/ 28 w 34"/>
              <a:gd name="T13" fmla="*/ 13 h 25"/>
              <a:gd name="T14" fmla="*/ 34 w 34"/>
              <a:gd name="T15" fmla="*/ 16 h 25"/>
              <a:gd name="T16" fmla="*/ 18 w 34"/>
              <a:gd name="T17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25">
                <a:moveTo>
                  <a:pt x="18" y="25"/>
                </a:moveTo>
                <a:cubicBezTo>
                  <a:pt x="8" y="25"/>
                  <a:pt x="0" y="17"/>
                  <a:pt x="0" y="7"/>
                </a:cubicBezTo>
                <a:cubicBezTo>
                  <a:pt x="0" y="4"/>
                  <a:pt x="1" y="2"/>
                  <a:pt x="2" y="0"/>
                </a:cubicBezTo>
                <a:cubicBezTo>
                  <a:pt x="8" y="3"/>
                  <a:pt x="8" y="3"/>
                  <a:pt x="8" y="3"/>
                </a:cubicBezTo>
                <a:cubicBezTo>
                  <a:pt x="8" y="4"/>
                  <a:pt x="7" y="6"/>
                  <a:pt x="7" y="7"/>
                </a:cubicBezTo>
                <a:cubicBezTo>
                  <a:pt x="7" y="13"/>
                  <a:pt x="12" y="18"/>
                  <a:pt x="18" y="18"/>
                </a:cubicBezTo>
                <a:cubicBezTo>
                  <a:pt x="22" y="18"/>
                  <a:pt x="26" y="16"/>
                  <a:pt x="28" y="13"/>
                </a:cubicBezTo>
                <a:cubicBezTo>
                  <a:pt x="34" y="16"/>
                  <a:pt x="34" y="16"/>
                  <a:pt x="34" y="16"/>
                </a:cubicBezTo>
                <a:cubicBezTo>
                  <a:pt x="31" y="21"/>
                  <a:pt x="25" y="25"/>
                  <a:pt x="18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88" name="Oval 1272"/>
          <p:cNvSpPr>
            <a:spLocks noChangeArrowheads="1"/>
          </p:cNvSpPr>
          <p:nvPr/>
        </p:nvSpPr>
        <p:spPr bwMode="auto">
          <a:xfrm>
            <a:off x="2907527" y="5018195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89" name="Freeform 1273"/>
          <p:cNvSpPr>
            <a:spLocks noEditPoints="1"/>
          </p:cNvSpPr>
          <p:nvPr/>
        </p:nvSpPr>
        <p:spPr bwMode="auto">
          <a:xfrm>
            <a:off x="3113507" y="5266665"/>
            <a:ext cx="38795" cy="36947"/>
          </a:xfrm>
          <a:custGeom>
            <a:avLst/>
            <a:gdLst>
              <a:gd name="T0" fmla="*/ 9 w 18"/>
              <a:gd name="T1" fmla="*/ 12 h 17"/>
              <a:gd name="T2" fmla="*/ 12 w 18"/>
              <a:gd name="T3" fmla="*/ 9 h 17"/>
              <a:gd name="T4" fmla="*/ 9 w 18"/>
              <a:gd name="T5" fmla="*/ 5 h 17"/>
              <a:gd name="T6" fmla="*/ 6 w 18"/>
              <a:gd name="T7" fmla="*/ 9 h 17"/>
              <a:gd name="T8" fmla="*/ 9 w 18"/>
              <a:gd name="T9" fmla="*/ 12 h 17"/>
              <a:gd name="T10" fmla="*/ 9 w 18"/>
              <a:gd name="T11" fmla="*/ 17 h 17"/>
              <a:gd name="T12" fmla="*/ 0 w 18"/>
              <a:gd name="T13" fmla="*/ 9 h 17"/>
              <a:gd name="T14" fmla="*/ 9 w 18"/>
              <a:gd name="T15" fmla="*/ 0 h 17"/>
              <a:gd name="T16" fmla="*/ 18 w 18"/>
              <a:gd name="T17" fmla="*/ 9 h 17"/>
              <a:gd name="T18" fmla="*/ 9 w 18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9" y="12"/>
                </a:moveTo>
                <a:cubicBezTo>
                  <a:pt x="11" y="12"/>
                  <a:pt x="12" y="10"/>
                  <a:pt x="12" y="9"/>
                </a:cubicBez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9"/>
                </a:cubicBezTo>
                <a:cubicBezTo>
                  <a:pt x="6" y="10"/>
                  <a:pt x="7" y="12"/>
                  <a:pt x="9" y="12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3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90" name="Freeform 1274"/>
          <p:cNvSpPr/>
          <p:nvPr/>
        </p:nvSpPr>
        <p:spPr bwMode="auto">
          <a:xfrm>
            <a:off x="3043307" y="5050523"/>
            <a:ext cx="65582" cy="70200"/>
          </a:xfrm>
          <a:custGeom>
            <a:avLst/>
            <a:gdLst>
              <a:gd name="T0" fmla="*/ 50 w 71"/>
              <a:gd name="T1" fmla="*/ 76 h 76"/>
              <a:gd name="T2" fmla="*/ 21 w 71"/>
              <a:gd name="T3" fmla="*/ 76 h 76"/>
              <a:gd name="T4" fmla="*/ 21 w 71"/>
              <a:gd name="T5" fmla="*/ 40 h 76"/>
              <a:gd name="T6" fmla="*/ 0 w 71"/>
              <a:gd name="T7" fmla="*/ 40 h 76"/>
              <a:gd name="T8" fmla="*/ 35 w 71"/>
              <a:gd name="T9" fmla="*/ 0 h 76"/>
              <a:gd name="T10" fmla="*/ 71 w 71"/>
              <a:gd name="T11" fmla="*/ 40 h 76"/>
              <a:gd name="T12" fmla="*/ 50 w 71"/>
              <a:gd name="T13" fmla="*/ 40 h 76"/>
              <a:gd name="T14" fmla="*/ 50 w 71"/>
              <a:gd name="T15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50" y="76"/>
                </a:moveTo>
                <a:lnTo>
                  <a:pt x="21" y="76"/>
                </a:lnTo>
                <a:lnTo>
                  <a:pt x="21" y="40"/>
                </a:lnTo>
                <a:lnTo>
                  <a:pt x="0" y="40"/>
                </a:lnTo>
                <a:lnTo>
                  <a:pt x="35" y="0"/>
                </a:lnTo>
                <a:lnTo>
                  <a:pt x="71" y="40"/>
                </a:lnTo>
                <a:lnTo>
                  <a:pt x="50" y="40"/>
                </a:lnTo>
                <a:lnTo>
                  <a:pt x="50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91" name="Freeform 1275"/>
          <p:cNvSpPr>
            <a:spLocks noEditPoints="1"/>
          </p:cNvSpPr>
          <p:nvPr/>
        </p:nvSpPr>
        <p:spPr bwMode="auto">
          <a:xfrm>
            <a:off x="3003590" y="5266665"/>
            <a:ext cx="37871" cy="36947"/>
          </a:xfrm>
          <a:custGeom>
            <a:avLst/>
            <a:gdLst>
              <a:gd name="T0" fmla="*/ 9 w 17"/>
              <a:gd name="T1" fmla="*/ 17 h 17"/>
              <a:gd name="T2" fmla="*/ 0 w 17"/>
              <a:gd name="T3" fmla="*/ 9 h 17"/>
              <a:gd name="T4" fmla="*/ 9 w 17"/>
              <a:gd name="T5" fmla="*/ 0 h 17"/>
              <a:gd name="T6" fmla="*/ 17 w 17"/>
              <a:gd name="T7" fmla="*/ 9 h 17"/>
              <a:gd name="T8" fmla="*/ 9 w 17"/>
              <a:gd name="T9" fmla="*/ 17 h 17"/>
              <a:gd name="T10" fmla="*/ 12 w 17"/>
              <a:gd name="T11" fmla="*/ 9 h 17"/>
              <a:gd name="T12" fmla="*/ 9 w 17"/>
              <a:gd name="T13" fmla="*/ 5 h 17"/>
              <a:gd name="T14" fmla="*/ 5 w 17"/>
              <a:gd name="T15" fmla="*/ 9 h 17"/>
              <a:gd name="T16" fmla="*/ 9 w 17"/>
              <a:gd name="T17" fmla="*/ 12 h 17"/>
              <a:gd name="T18" fmla="*/ 12 w 17"/>
              <a:gd name="T19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9"/>
                </a:cubicBezTo>
                <a:cubicBezTo>
                  <a:pt x="17" y="13"/>
                  <a:pt x="13" y="17"/>
                  <a:pt x="9" y="17"/>
                </a:cubicBezTo>
                <a:close/>
                <a:moveTo>
                  <a:pt x="12" y="9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9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92" name="Freeform 1276"/>
          <p:cNvSpPr/>
          <p:nvPr/>
        </p:nvSpPr>
        <p:spPr bwMode="auto">
          <a:xfrm>
            <a:off x="2973107" y="5107790"/>
            <a:ext cx="205982" cy="152408"/>
          </a:xfrm>
          <a:custGeom>
            <a:avLst/>
            <a:gdLst>
              <a:gd name="T0" fmla="*/ 182 w 223"/>
              <a:gd name="T1" fmla="*/ 141 h 165"/>
              <a:gd name="T2" fmla="*/ 12 w 223"/>
              <a:gd name="T3" fmla="*/ 104 h 165"/>
              <a:gd name="T4" fmla="*/ 0 w 223"/>
              <a:gd name="T5" fmla="*/ 21 h 165"/>
              <a:gd name="T6" fmla="*/ 185 w 223"/>
              <a:gd name="T7" fmla="*/ 21 h 165"/>
              <a:gd name="T8" fmla="*/ 185 w 223"/>
              <a:gd name="T9" fmla="*/ 0 h 165"/>
              <a:gd name="T10" fmla="*/ 223 w 223"/>
              <a:gd name="T11" fmla="*/ 0 h 165"/>
              <a:gd name="T12" fmla="*/ 223 w 223"/>
              <a:gd name="T13" fmla="*/ 11 h 165"/>
              <a:gd name="T14" fmla="*/ 199 w 223"/>
              <a:gd name="T15" fmla="*/ 11 h 165"/>
              <a:gd name="T16" fmla="*/ 199 w 223"/>
              <a:gd name="T17" fmla="*/ 165 h 165"/>
              <a:gd name="T18" fmla="*/ 50 w 223"/>
              <a:gd name="T19" fmla="*/ 165 h 165"/>
              <a:gd name="T20" fmla="*/ 50 w 223"/>
              <a:gd name="T21" fmla="*/ 156 h 165"/>
              <a:gd name="T22" fmla="*/ 182 w 223"/>
              <a:gd name="T23" fmla="*/ 156 h 165"/>
              <a:gd name="T24" fmla="*/ 182 w 223"/>
              <a:gd name="T25" fmla="*/ 14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182" y="141"/>
                </a:move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93" name="Oval 1277"/>
          <p:cNvSpPr>
            <a:spLocks noChangeArrowheads="1"/>
          </p:cNvSpPr>
          <p:nvPr/>
        </p:nvSpPr>
        <p:spPr bwMode="auto">
          <a:xfrm>
            <a:off x="3337962" y="5028355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94" name="Freeform 1278"/>
          <p:cNvSpPr/>
          <p:nvPr/>
        </p:nvSpPr>
        <p:spPr bwMode="auto">
          <a:xfrm>
            <a:off x="3398925" y="5114257"/>
            <a:ext cx="205982" cy="152408"/>
          </a:xfrm>
          <a:custGeom>
            <a:avLst/>
            <a:gdLst>
              <a:gd name="T0" fmla="*/ 223 w 223"/>
              <a:gd name="T1" fmla="*/ 11 h 165"/>
              <a:gd name="T2" fmla="*/ 199 w 223"/>
              <a:gd name="T3" fmla="*/ 11 h 165"/>
              <a:gd name="T4" fmla="*/ 199 w 223"/>
              <a:gd name="T5" fmla="*/ 165 h 165"/>
              <a:gd name="T6" fmla="*/ 50 w 223"/>
              <a:gd name="T7" fmla="*/ 165 h 165"/>
              <a:gd name="T8" fmla="*/ 50 w 223"/>
              <a:gd name="T9" fmla="*/ 156 h 165"/>
              <a:gd name="T10" fmla="*/ 182 w 223"/>
              <a:gd name="T11" fmla="*/ 156 h 165"/>
              <a:gd name="T12" fmla="*/ 182 w 223"/>
              <a:gd name="T13" fmla="*/ 141 h 165"/>
              <a:gd name="T14" fmla="*/ 12 w 223"/>
              <a:gd name="T15" fmla="*/ 104 h 165"/>
              <a:gd name="T16" fmla="*/ 0 w 223"/>
              <a:gd name="T17" fmla="*/ 21 h 165"/>
              <a:gd name="T18" fmla="*/ 185 w 223"/>
              <a:gd name="T19" fmla="*/ 21 h 165"/>
              <a:gd name="T20" fmla="*/ 185 w 223"/>
              <a:gd name="T21" fmla="*/ 0 h 165"/>
              <a:gd name="T22" fmla="*/ 223 w 223"/>
              <a:gd name="T23" fmla="*/ 0 h 165"/>
              <a:gd name="T24" fmla="*/ 223 w 223"/>
              <a:gd name="T25" fmla="*/ 1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223" y="11"/>
                </a:move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95" name="Freeform 1279"/>
          <p:cNvSpPr>
            <a:spLocks noEditPoints="1"/>
          </p:cNvSpPr>
          <p:nvPr/>
        </p:nvSpPr>
        <p:spPr bwMode="auto">
          <a:xfrm>
            <a:off x="3539325" y="5273131"/>
            <a:ext cx="38795" cy="36947"/>
          </a:xfrm>
          <a:custGeom>
            <a:avLst/>
            <a:gdLst>
              <a:gd name="T0" fmla="*/ 18 w 18"/>
              <a:gd name="T1" fmla="*/ 8 h 17"/>
              <a:gd name="T2" fmla="*/ 9 w 18"/>
              <a:gd name="T3" fmla="*/ 17 h 17"/>
              <a:gd name="T4" fmla="*/ 0 w 18"/>
              <a:gd name="T5" fmla="*/ 8 h 17"/>
              <a:gd name="T6" fmla="*/ 9 w 18"/>
              <a:gd name="T7" fmla="*/ 0 h 17"/>
              <a:gd name="T8" fmla="*/ 18 w 18"/>
              <a:gd name="T9" fmla="*/ 8 h 17"/>
              <a:gd name="T10" fmla="*/ 12 w 18"/>
              <a:gd name="T11" fmla="*/ 8 h 17"/>
              <a:gd name="T12" fmla="*/ 9 w 18"/>
              <a:gd name="T13" fmla="*/ 5 h 17"/>
              <a:gd name="T14" fmla="*/ 6 w 18"/>
              <a:gd name="T15" fmla="*/ 8 h 17"/>
              <a:gd name="T16" fmla="*/ 9 w 18"/>
              <a:gd name="T17" fmla="*/ 12 h 17"/>
              <a:gd name="T18" fmla="*/ 12 w 18"/>
              <a:gd name="T1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18" y="8"/>
                </a:moveTo>
                <a:cubicBezTo>
                  <a:pt x="18" y="13"/>
                  <a:pt x="14" y="17"/>
                  <a:pt x="9" y="17"/>
                </a:cubicBez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8"/>
                </a:cubicBezTo>
                <a:close/>
                <a:moveTo>
                  <a:pt x="12" y="8"/>
                </a:move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8"/>
                </a:cubicBezTo>
                <a:cubicBezTo>
                  <a:pt x="6" y="10"/>
                  <a:pt x="7" y="12"/>
                  <a:pt x="9" y="12"/>
                </a:cubicBezTo>
                <a:cubicBezTo>
                  <a:pt x="11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96" name="Freeform 1280"/>
          <p:cNvSpPr/>
          <p:nvPr/>
        </p:nvSpPr>
        <p:spPr bwMode="auto">
          <a:xfrm>
            <a:off x="3469125" y="5056988"/>
            <a:ext cx="65582" cy="70200"/>
          </a:xfrm>
          <a:custGeom>
            <a:avLst/>
            <a:gdLst>
              <a:gd name="T0" fmla="*/ 0 w 71"/>
              <a:gd name="T1" fmla="*/ 36 h 76"/>
              <a:gd name="T2" fmla="*/ 19 w 71"/>
              <a:gd name="T3" fmla="*/ 36 h 76"/>
              <a:gd name="T4" fmla="*/ 19 w 71"/>
              <a:gd name="T5" fmla="*/ 0 h 76"/>
              <a:gd name="T6" fmla="*/ 50 w 71"/>
              <a:gd name="T7" fmla="*/ 0 h 76"/>
              <a:gd name="T8" fmla="*/ 50 w 71"/>
              <a:gd name="T9" fmla="*/ 36 h 76"/>
              <a:gd name="T10" fmla="*/ 71 w 71"/>
              <a:gd name="T11" fmla="*/ 36 h 76"/>
              <a:gd name="T12" fmla="*/ 35 w 71"/>
              <a:gd name="T13" fmla="*/ 76 h 76"/>
              <a:gd name="T14" fmla="*/ 0 w 71"/>
              <a:gd name="T15" fmla="*/ 3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0" y="36"/>
                </a:moveTo>
                <a:lnTo>
                  <a:pt x="19" y="36"/>
                </a:lnTo>
                <a:lnTo>
                  <a:pt x="19" y="0"/>
                </a:lnTo>
                <a:lnTo>
                  <a:pt x="50" y="0"/>
                </a:lnTo>
                <a:lnTo>
                  <a:pt x="50" y="36"/>
                </a:lnTo>
                <a:lnTo>
                  <a:pt x="71" y="36"/>
                </a:lnTo>
                <a:lnTo>
                  <a:pt x="35" y="76"/>
                </a:ln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97" name="Freeform 1281"/>
          <p:cNvSpPr>
            <a:spLocks noEditPoints="1"/>
          </p:cNvSpPr>
          <p:nvPr/>
        </p:nvSpPr>
        <p:spPr bwMode="auto">
          <a:xfrm>
            <a:off x="3429407" y="5273131"/>
            <a:ext cx="37871" cy="36947"/>
          </a:xfrm>
          <a:custGeom>
            <a:avLst/>
            <a:gdLst>
              <a:gd name="T0" fmla="*/ 12 w 17"/>
              <a:gd name="T1" fmla="*/ 8 h 17"/>
              <a:gd name="T2" fmla="*/ 9 w 17"/>
              <a:gd name="T3" fmla="*/ 5 h 17"/>
              <a:gd name="T4" fmla="*/ 5 w 17"/>
              <a:gd name="T5" fmla="*/ 8 h 17"/>
              <a:gd name="T6" fmla="*/ 9 w 17"/>
              <a:gd name="T7" fmla="*/ 12 h 17"/>
              <a:gd name="T8" fmla="*/ 12 w 17"/>
              <a:gd name="T9" fmla="*/ 8 h 17"/>
              <a:gd name="T10" fmla="*/ 9 w 17"/>
              <a:gd name="T11" fmla="*/ 17 h 17"/>
              <a:gd name="T12" fmla="*/ 0 w 17"/>
              <a:gd name="T13" fmla="*/ 8 h 17"/>
              <a:gd name="T14" fmla="*/ 9 w 17"/>
              <a:gd name="T15" fmla="*/ 0 h 17"/>
              <a:gd name="T16" fmla="*/ 17 w 17"/>
              <a:gd name="T17" fmla="*/ 8 h 17"/>
              <a:gd name="T18" fmla="*/ 9 w 17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12" y="8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8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8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98" name="Oval 1282"/>
          <p:cNvSpPr>
            <a:spLocks noChangeArrowheads="1"/>
          </p:cNvSpPr>
          <p:nvPr/>
        </p:nvSpPr>
        <p:spPr bwMode="auto">
          <a:xfrm>
            <a:off x="3329649" y="4502780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99" name="Freeform 1283"/>
          <p:cNvSpPr/>
          <p:nvPr/>
        </p:nvSpPr>
        <p:spPr bwMode="auto">
          <a:xfrm>
            <a:off x="3357360" y="4600690"/>
            <a:ext cx="251242" cy="135782"/>
          </a:xfrm>
          <a:custGeom>
            <a:avLst/>
            <a:gdLst>
              <a:gd name="T0" fmla="*/ 101 w 115"/>
              <a:gd name="T1" fmla="*/ 0 h 62"/>
              <a:gd name="T2" fmla="*/ 111 w 115"/>
              <a:gd name="T3" fmla="*/ 14 h 62"/>
              <a:gd name="T4" fmla="*/ 102 w 115"/>
              <a:gd name="T5" fmla="*/ 62 h 62"/>
              <a:gd name="T6" fmla="*/ 97 w 115"/>
              <a:gd name="T7" fmla="*/ 62 h 62"/>
              <a:gd name="T8" fmla="*/ 97 w 115"/>
              <a:gd name="T9" fmla="*/ 16 h 62"/>
              <a:gd name="T10" fmla="*/ 89 w 115"/>
              <a:gd name="T11" fmla="*/ 16 h 62"/>
              <a:gd name="T12" fmla="*/ 89 w 115"/>
              <a:gd name="T13" fmla="*/ 31 h 62"/>
              <a:gd name="T14" fmla="*/ 41 w 115"/>
              <a:gd name="T15" fmla="*/ 62 h 62"/>
              <a:gd name="T16" fmla="*/ 2 w 115"/>
              <a:gd name="T17" fmla="*/ 44 h 62"/>
              <a:gd name="T18" fmla="*/ 39 w 115"/>
              <a:gd name="T19" fmla="*/ 35 h 62"/>
              <a:gd name="T20" fmla="*/ 64 w 115"/>
              <a:gd name="T21" fmla="*/ 0 h 62"/>
              <a:gd name="T22" fmla="*/ 69 w 115"/>
              <a:gd name="T23" fmla="*/ 0 h 62"/>
              <a:gd name="T24" fmla="*/ 48 w 115"/>
              <a:gd name="T25" fmla="*/ 38 h 62"/>
              <a:gd name="T26" fmla="*/ 82 w 115"/>
              <a:gd name="T27" fmla="*/ 0 h 62"/>
              <a:gd name="T28" fmla="*/ 101 w 115"/>
              <a:gd name="T2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5" h="62">
                <a:moveTo>
                  <a:pt x="101" y="0"/>
                </a:moveTo>
                <a:cubicBezTo>
                  <a:pt x="115" y="0"/>
                  <a:pt x="111" y="14"/>
                  <a:pt x="111" y="14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97" y="62"/>
                  <a:pt x="97" y="62"/>
                  <a:pt x="97" y="62"/>
                </a:cubicBezTo>
                <a:cubicBezTo>
                  <a:pt x="97" y="16"/>
                  <a:pt x="97" y="16"/>
                  <a:pt x="97" y="16"/>
                </a:cubicBezTo>
                <a:cubicBezTo>
                  <a:pt x="89" y="16"/>
                  <a:pt x="89" y="16"/>
                  <a:pt x="89" y="16"/>
                </a:cubicBezTo>
                <a:cubicBezTo>
                  <a:pt x="89" y="16"/>
                  <a:pt x="89" y="21"/>
                  <a:pt x="89" y="31"/>
                </a:cubicBezTo>
                <a:cubicBezTo>
                  <a:pt x="89" y="41"/>
                  <a:pt x="82" y="62"/>
                  <a:pt x="41" y="62"/>
                </a:cubicBezTo>
                <a:cubicBezTo>
                  <a:pt x="0" y="62"/>
                  <a:pt x="2" y="44"/>
                  <a:pt x="2" y="44"/>
                </a:cubicBezTo>
                <a:cubicBezTo>
                  <a:pt x="2" y="44"/>
                  <a:pt x="16" y="43"/>
                  <a:pt x="39" y="35"/>
                </a:cubicBezTo>
                <a:cubicBezTo>
                  <a:pt x="62" y="27"/>
                  <a:pt x="64" y="0"/>
                  <a:pt x="64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24"/>
                  <a:pt x="48" y="38"/>
                  <a:pt x="48" y="38"/>
                </a:cubicBezTo>
                <a:cubicBezTo>
                  <a:pt x="76" y="38"/>
                  <a:pt x="82" y="0"/>
                  <a:pt x="82" y="0"/>
                </a:cubicBezTo>
                <a:cubicBezTo>
                  <a:pt x="82" y="0"/>
                  <a:pt x="88" y="0"/>
                  <a:pt x="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00" name="Oval 1284"/>
          <p:cNvSpPr>
            <a:spLocks noChangeArrowheads="1"/>
          </p:cNvSpPr>
          <p:nvPr/>
        </p:nvSpPr>
        <p:spPr bwMode="auto">
          <a:xfrm>
            <a:off x="2903832" y="4509245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01" name="Freeform 1285"/>
          <p:cNvSpPr/>
          <p:nvPr/>
        </p:nvSpPr>
        <p:spPr bwMode="auto">
          <a:xfrm>
            <a:off x="2984191" y="4585910"/>
            <a:ext cx="196745" cy="139476"/>
          </a:xfrm>
          <a:custGeom>
            <a:avLst/>
            <a:gdLst>
              <a:gd name="T0" fmla="*/ 77 w 90"/>
              <a:gd name="T1" fmla="*/ 64 h 64"/>
              <a:gd name="T2" fmla="*/ 77 w 90"/>
              <a:gd name="T3" fmla="*/ 57 h 64"/>
              <a:gd name="T4" fmla="*/ 79 w 90"/>
              <a:gd name="T5" fmla="*/ 57 h 64"/>
              <a:gd name="T6" fmla="*/ 84 w 90"/>
              <a:gd name="T7" fmla="*/ 52 h 64"/>
              <a:gd name="T8" fmla="*/ 84 w 90"/>
              <a:gd name="T9" fmla="*/ 11 h 64"/>
              <a:gd name="T10" fmla="*/ 79 w 90"/>
              <a:gd name="T11" fmla="*/ 6 h 64"/>
              <a:gd name="T12" fmla="*/ 11 w 90"/>
              <a:gd name="T13" fmla="*/ 6 h 64"/>
              <a:gd name="T14" fmla="*/ 6 w 90"/>
              <a:gd name="T15" fmla="*/ 11 h 64"/>
              <a:gd name="T16" fmla="*/ 6 w 90"/>
              <a:gd name="T17" fmla="*/ 13 h 64"/>
              <a:gd name="T18" fmla="*/ 0 w 90"/>
              <a:gd name="T19" fmla="*/ 13 h 64"/>
              <a:gd name="T20" fmla="*/ 0 w 90"/>
              <a:gd name="T21" fmla="*/ 6 h 64"/>
              <a:gd name="T22" fmla="*/ 6 w 90"/>
              <a:gd name="T23" fmla="*/ 0 h 64"/>
              <a:gd name="T24" fmla="*/ 84 w 90"/>
              <a:gd name="T25" fmla="*/ 0 h 64"/>
              <a:gd name="T26" fmla="*/ 90 w 90"/>
              <a:gd name="T27" fmla="*/ 6 h 64"/>
              <a:gd name="T28" fmla="*/ 90 w 90"/>
              <a:gd name="T29" fmla="*/ 58 h 64"/>
              <a:gd name="T30" fmla="*/ 84 w 90"/>
              <a:gd name="T31" fmla="*/ 64 h 64"/>
              <a:gd name="T32" fmla="*/ 77 w 90"/>
              <a:gd name="T3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" h="64">
                <a:moveTo>
                  <a:pt x="77" y="64"/>
                </a:moveTo>
                <a:cubicBezTo>
                  <a:pt x="77" y="57"/>
                  <a:pt x="77" y="57"/>
                  <a:pt x="77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82" y="57"/>
                  <a:pt x="84" y="55"/>
                  <a:pt x="84" y="52"/>
                </a:cubicBezTo>
                <a:cubicBezTo>
                  <a:pt x="84" y="11"/>
                  <a:pt x="84" y="11"/>
                  <a:pt x="84" y="11"/>
                </a:cubicBezTo>
                <a:cubicBezTo>
                  <a:pt x="84" y="8"/>
                  <a:pt x="82" y="6"/>
                  <a:pt x="79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8" y="6"/>
                  <a:pt x="6" y="8"/>
                  <a:pt x="6" y="11"/>
                </a:cubicBezTo>
                <a:cubicBezTo>
                  <a:pt x="6" y="13"/>
                  <a:pt x="6" y="13"/>
                  <a:pt x="6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7" y="0"/>
                  <a:pt x="90" y="3"/>
                  <a:pt x="90" y="6"/>
                </a:cubicBezTo>
                <a:cubicBezTo>
                  <a:pt x="90" y="58"/>
                  <a:pt x="90" y="58"/>
                  <a:pt x="90" y="58"/>
                </a:cubicBezTo>
                <a:cubicBezTo>
                  <a:pt x="90" y="61"/>
                  <a:pt x="87" y="64"/>
                  <a:pt x="84" y="64"/>
                </a:cubicBezTo>
                <a:lnTo>
                  <a:pt x="7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02" name="Freeform 1286"/>
          <p:cNvSpPr/>
          <p:nvPr/>
        </p:nvSpPr>
        <p:spPr bwMode="auto">
          <a:xfrm>
            <a:off x="2947245" y="4620087"/>
            <a:ext cx="193973" cy="41566"/>
          </a:xfrm>
          <a:custGeom>
            <a:avLst/>
            <a:gdLst>
              <a:gd name="T0" fmla="*/ 89 w 89"/>
              <a:gd name="T1" fmla="*/ 19 h 19"/>
              <a:gd name="T2" fmla="*/ 0 w 89"/>
              <a:gd name="T3" fmla="*/ 19 h 19"/>
              <a:gd name="T4" fmla="*/ 0 w 89"/>
              <a:gd name="T5" fmla="*/ 6 h 19"/>
              <a:gd name="T6" fmla="*/ 6 w 89"/>
              <a:gd name="T7" fmla="*/ 0 h 19"/>
              <a:gd name="T8" fmla="*/ 83 w 89"/>
              <a:gd name="T9" fmla="*/ 0 h 19"/>
              <a:gd name="T10" fmla="*/ 89 w 89"/>
              <a:gd name="T11" fmla="*/ 6 h 19"/>
              <a:gd name="T12" fmla="*/ 89 w 89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19">
                <a:moveTo>
                  <a:pt x="89" y="19"/>
                </a:moveTo>
                <a:cubicBezTo>
                  <a:pt x="0" y="19"/>
                  <a:pt x="0" y="19"/>
                  <a:pt x="0" y="1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7" y="0"/>
                  <a:pt x="89" y="3"/>
                  <a:pt x="89" y="6"/>
                </a:cubicBezTo>
                <a:lnTo>
                  <a:pt x="8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03" name="Freeform 1287"/>
          <p:cNvSpPr/>
          <p:nvPr/>
        </p:nvSpPr>
        <p:spPr bwMode="auto">
          <a:xfrm>
            <a:off x="2947245" y="4683822"/>
            <a:ext cx="193973" cy="76666"/>
          </a:xfrm>
          <a:custGeom>
            <a:avLst/>
            <a:gdLst>
              <a:gd name="T0" fmla="*/ 6 w 89"/>
              <a:gd name="T1" fmla="*/ 35 h 35"/>
              <a:gd name="T2" fmla="*/ 0 w 89"/>
              <a:gd name="T3" fmla="*/ 29 h 35"/>
              <a:gd name="T4" fmla="*/ 0 w 89"/>
              <a:gd name="T5" fmla="*/ 0 h 35"/>
              <a:gd name="T6" fmla="*/ 89 w 89"/>
              <a:gd name="T7" fmla="*/ 0 h 35"/>
              <a:gd name="T8" fmla="*/ 89 w 89"/>
              <a:gd name="T9" fmla="*/ 29 h 35"/>
              <a:gd name="T10" fmla="*/ 83 w 89"/>
              <a:gd name="T11" fmla="*/ 35 h 35"/>
              <a:gd name="T12" fmla="*/ 6 w 89"/>
              <a:gd name="T13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35">
                <a:moveTo>
                  <a:pt x="6" y="35"/>
                </a:moveTo>
                <a:cubicBezTo>
                  <a:pt x="3" y="35"/>
                  <a:pt x="0" y="32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9" y="29"/>
                  <a:pt x="89" y="29"/>
                  <a:pt x="89" y="29"/>
                </a:cubicBezTo>
                <a:cubicBezTo>
                  <a:pt x="89" y="32"/>
                  <a:pt x="87" y="35"/>
                  <a:pt x="83" y="35"/>
                </a:cubicBezTo>
                <a:lnTo>
                  <a:pt x="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04" name="Oval 1288"/>
          <p:cNvSpPr>
            <a:spLocks noChangeArrowheads="1"/>
          </p:cNvSpPr>
          <p:nvPr/>
        </p:nvSpPr>
        <p:spPr bwMode="auto">
          <a:xfrm>
            <a:off x="3752695" y="4511093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05" name="Freeform 1289"/>
          <p:cNvSpPr/>
          <p:nvPr/>
        </p:nvSpPr>
        <p:spPr bwMode="auto">
          <a:xfrm>
            <a:off x="3805345" y="4618239"/>
            <a:ext cx="205058" cy="155179"/>
          </a:xfrm>
          <a:custGeom>
            <a:avLst/>
            <a:gdLst>
              <a:gd name="T0" fmla="*/ 187 w 222"/>
              <a:gd name="T1" fmla="*/ 168 h 168"/>
              <a:gd name="T2" fmla="*/ 0 w 222"/>
              <a:gd name="T3" fmla="*/ 106 h 168"/>
              <a:gd name="T4" fmla="*/ 35 w 222"/>
              <a:gd name="T5" fmla="*/ 0 h 168"/>
              <a:gd name="T6" fmla="*/ 69 w 222"/>
              <a:gd name="T7" fmla="*/ 12 h 168"/>
              <a:gd name="T8" fmla="*/ 189 w 222"/>
              <a:gd name="T9" fmla="*/ 50 h 168"/>
              <a:gd name="T10" fmla="*/ 222 w 222"/>
              <a:gd name="T11" fmla="*/ 61 h 168"/>
              <a:gd name="T12" fmla="*/ 187 w 222"/>
              <a:gd name="T13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2" h="168">
                <a:moveTo>
                  <a:pt x="187" y="168"/>
                </a:moveTo>
                <a:lnTo>
                  <a:pt x="0" y="106"/>
                </a:lnTo>
                <a:lnTo>
                  <a:pt x="35" y="0"/>
                </a:lnTo>
                <a:lnTo>
                  <a:pt x="69" y="12"/>
                </a:lnTo>
                <a:lnTo>
                  <a:pt x="189" y="50"/>
                </a:lnTo>
                <a:lnTo>
                  <a:pt x="222" y="61"/>
                </a:lnTo>
                <a:lnTo>
                  <a:pt x="187" y="1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06" name="Oval 1290"/>
          <p:cNvSpPr>
            <a:spLocks noChangeArrowheads="1"/>
          </p:cNvSpPr>
          <p:nvPr/>
        </p:nvSpPr>
        <p:spPr bwMode="auto">
          <a:xfrm>
            <a:off x="3931889" y="4587758"/>
            <a:ext cx="19397" cy="175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07" name="Freeform 1291"/>
          <p:cNvSpPr/>
          <p:nvPr/>
        </p:nvSpPr>
        <p:spPr bwMode="auto">
          <a:xfrm>
            <a:off x="3866309" y="4565590"/>
            <a:ext cx="120079" cy="96063"/>
          </a:xfrm>
          <a:custGeom>
            <a:avLst/>
            <a:gdLst>
              <a:gd name="T0" fmla="*/ 3 w 55"/>
              <a:gd name="T1" fmla="*/ 27 h 44"/>
              <a:gd name="T2" fmla="*/ 2 w 55"/>
              <a:gd name="T3" fmla="*/ 27 h 44"/>
              <a:gd name="T4" fmla="*/ 1 w 55"/>
              <a:gd name="T5" fmla="*/ 26 h 44"/>
              <a:gd name="T6" fmla="*/ 1 w 55"/>
              <a:gd name="T7" fmla="*/ 24 h 44"/>
              <a:gd name="T8" fmla="*/ 37 w 55"/>
              <a:gd name="T9" fmla="*/ 1 h 44"/>
              <a:gd name="T10" fmla="*/ 38 w 55"/>
              <a:gd name="T11" fmla="*/ 0 h 44"/>
              <a:gd name="T12" fmla="*/ 40 w 55"/>
              <a:gd name="T13" fmla="*/ 1 h 44"/>
              <a:gd name="T14" fmla="*/ 55 w 55"/>
              <a:gd name="T15" fmla="*/ 41 h 44"/>
              <a:gd name="T16" fmla="*/ 54 w 55"/>
              <a:gd name="T17" fmla="*/ 43 h 44"/>
              <a:gd name="T18" fmla="*/ 52 w 55"/>
              <a:gd name="T19" fmla="*/ 43 h 44"/>
              <a:gd name="T20" fmla="*/ 51 w 55"/>
              <a:gd name="T21" fmla="*/ 42 h 44"/>
              <a:gd name="T22" fmla="*/ 37 w 55"/>
              <a:gd name="T23" fmla="*/ 5 h 44"/>
              <a:gd name="T24" fmla="*/ 3 w 55"/>
              <a:gd name="T25" fmla="*/ 2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44">
                <a:moveTo>
                  <a:pt x="3" y="27"/>
                </a:moveTo>
                <a:cubicBezTo>
                  <a:pt x="3" y="27"/>
                  <a:pt x="2" y="27"/>
                  <a:pt x="2" y="27"/>
                </a:cubicBezTo>
                <a:cubicBezTo>
                  <a:pt x="1" y="27"/>
                  <a:pt x="1" y="27"/>
                  <a:pt x="1" y="26"/>
                </a:cubicBezTo>
                <a:cubicBezTo>
                  <a:pt x="0" y="25"/>
                  <a:pt x="0" y="24"/>
                  <a:pt x="1" y="24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7" y="0"/>
                  <a:pt x="38" y="0"/>
                </a:cubicBezTo>
                <a:cubicBezTo>
                  <a:pt x="39" y="0"/>
                  <a:pt x="40" y="0"/>
                  <a:pt x="40" y="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42"/>
                  <a:pt x="55" y="43"/>
                  <a:pt x="54" y="43"/>
                </a:cubicBezTo>
                <a:cubicBezTo>
                  <a:pt x="53" y="44"/>
                  <a:pt x="53" y="44"/>
                  <a:pt x="52" y="43"/>
                </a:cubicBezTo>
                <a:cubicBezTo>
                  <a:pt x="52" y="43"/>
                  <a:pt x="51" y="43"/>
                  <a:pt x="51" y="42"/>
                </a:cubicBezTo>
                <a:cubicBezTo>
                  <a:pt x="37" y="5"/>
                  <a:pt x="37" y="5"/>
                  <a:pt x="37" y="5"/>
                </a:cubicBezTo>
                <a:lnTo>
                  <a:pt x="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08" name="Oval 1292"/>
          <p:cNvSpPr>
            <a:spLocks noChangeArrowheads="1"/>
          </p:cNvSpPr>
          <p:nvPr/>
        </p:nvSpPr>
        <p:spPr bwMode="auto">
          <a:xfrm>
            <a:off x="4183131" y="4504628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09" name="Freeform 1293"/>
          <p:cNvSpPr>
            <a:spLocks noEditPoints="1"/>
          </p:cNvSpPr>
          <p:nvPr/>
        </p:nvSpPr>
        <p:spPr bwMode="auto">
          <a:xfrm>
            <a:off x="4215460" y="4535109"/>
            <a:ext cx="264173" cy="264173"/>
          </a:xfrm>
          <a:custGeom>
            <a:avLst/>
            <a:gdLst>
              <a:gd name="T0" fmla="*/ 22 w 121"/>
              <a:gd name="T1" fmla="*/ 66 h 121"/>
              <a:gd name="T2" fmla="*/ 0 w 121"/>
              <a:gd name="T3" fmla="*/ 61 h 121"/>
              <a:gd name="T4" fmla="*/ 22 w 121"/>
              <a:gd name="T5" fmla="*/ 55 h 121"/>
              <a:gd name="T6" fmla="*/ 23 w 121"/>
              <a:gd name="T7" fmla="*/ 52 h 121"/>
              <a:gd name="T8" fmla="*/ 5 w 121"/>
              <a:gd name="T9" fmla="*/ 38 h 121"/>
              <a:gd name="T10" fmla="*/ 27 w 121"/>
              <a:gd name="T11" fmla="*/ 41 h 121"/>
              <a:gd name="T12" fmla="*/ 29 w 121"/>
              <a:gd name="T13" fmla="*/ 38 h 121"/>
              <a:gd name="T14" fmla="*/ 18 w 121"/>
              <a:gd name="T15" fmla="*/ 18 h 121"/>
              <a:gd name="T16" fmla="*/ 37 w 121"/>
              <a:gd name="T17" fmla="*/ 30 h 121"/>
              <a:gd name="T18" fmla="*/ 41 w 121"/>
              <a:gd name="T19" fmla="*/ 27 h 121"/>
              <a:gd name="T20" fmla="*/ 38 w 121"/>
              <a:gd name="T21" fmla="*/ 5 h 121"/>
              <a:gd name="T22" fmla="*/ 52 w 121"/>
              <a:gd name="T23" fmla="*/ 23 h 121"/>
              <a:gd name="T24" fmla="*/ 55 w 121"/>
              <a:gd name="T25" fmla="*/ 22 h 121"/>
              <a:gd name="T26" fmla="*/ 61 w 121"/>
              <a:gd name="T27" fmla="*/ 0 h 121"/>
              <a:gd name="T28" fmla="*/ 67 w 121"/>
              <a:gd name="T29" fmla="*/ 22 h 121"/>
              <a:gd name="T30" fmla="*/ 70 w 121"/>
              <a:gd name="T31" fmla="*/ 23 h 121"/>
              <a:gd name="T32" fmla="*/ 84 w 121"/>
              <a:gd name="T33" fmla="*/ 5 h 121"/>
              <a:gd name="T34" fmla="*/ 81 w 121"/>
              <a:gd name="T35" fmla="*/ 27 h 121"/>
              <a:gd name="T36" fmla="*/ 84 w 121"/>
              <a:gd name="T37" fmla="*/ 30 h 121"/>
              <a:gd name="T38" fmla="*/ 104 w 121"/>
              <a:gd name="T39" fmla="*/ 18 h 121"/>
              <a:gd name="T40" fmla="*/ 92 w 121"/>
              <a:gd name="T41" fmla="*/ 38 h 121"/>
              <a:gd name="T42" fmla="*/ 94 w 121"/>
              <a:gd name="T43" fmla="*/ 41 h 121"/>
              <a:gd name="T44" fmla="*/ 117 w 121"/>
              <a:gd name="T45" fmla="*/ 38 h 121"/>
              <a:gd name="T46" fmla="*/ 99 w 121"/>
              <a:gd name="T47" fmla="*/ 52 h 121"/>
              <a:gd name="T48" fmla="*/ 99 w 121"/>
              <a:gd name="T49" fmla="*/ 55 h 121"/>
              <a:gd name="T50" fmla="*/ 121 w 121"/>
              <a:gd name="T51" fmla="*/ 61 h 121"/>
              <a:gd name="T52" fmla="*/ 99 w 121"/>
              <a:gd name="T53" fmla="*/ 66 h 121"/>
              <a:gd name="T54" fmla="*/ 99 w 121"/>
              <a:gd name="T55" fmla="*/ 70 h 121"/>
              <a:gd name="T56" fmla="*/ 117 w 121"/>
              <a:gd name="T57" fmla="*/ 84 h 121"/>
              <a:gd name="T58" fmla="*/ 95 w 121"/>
              <a:gd name="T59" fmla="*/ 81 h 121"/>
              <a:gd name="T60" fmla="*/ 92 w 121"/>
              <a:gd name="T61" fmla="*/ 84 h 121"/>
              <a:gd name="T62" fmla="*/ 104 w 121"/>
              <a:gd name="T63" fmla="*/ 104 h 121"/>
              <a:gd name="T64" fmla="*/ 84 w 121"/>
              <a:gd name="T65" fmla="*/ 92 h 121"/>
              <a:gd name="T66" fmla="*/ 81 w 121"/>
              <a:gd name="T67" fmla="*/ 95 h 121"/>
              <a:gd name="T68" fmla="*/ 84 w 121"/>
              <a:gd name="T69" fmla="*/ 117 h 121"/>
              <a:gd name="T70" fmla="*/ 70 w 121"/>
              <a:gd name="T71" fmla="*/ 99 h 121"/>
              <a:gd name="T72" fmla="*/ 66 w 121"/>
              <a:gd name="T73" fmla="*/ 100 h 121"/>
              <a:gd name="T74" fmla="*/ 61 w 121"/>
              <a:gd name="T75" fmla="*/ 121 h 121"/>
              <a:gd name="T76" fmla="*/ 55 w 121"/>
              <a:gd name="T77" fmla="*/ 100 h 121"/>
              <a:gd name="T78" fmla="*/ 52 w 121"/>
              <a:gd name="T79" fmla="*/ 99 h 121"/>
              <a:gd name="T80" fmla="*/ 38 w 121"/>
              <a:gd name="T81" fmla="*/ 117 h 121"/>
              <a:gd name="T82" fmla="*/ 41 w 121"/>
              <a:gd name="T83" fmla="*/ 95 h 121"/>
              <a:gd name="T84" fmla="*/ 37 w 121"/>
              <a:gd name="T85" fmla="*/ 92 h 121"/>
              <a:gd name="T86" fmla="*/ 18 w 121"/>
              <a:gd name="T87" fmla="*/ 104 h 121"/>
              <a:gd name="T88" fmla="*/ 29 w 121"/>
              <a:gd name="T89" fmla="*/ 84 h 121"/>
              <a:gd name="T90" fmla="*/ 27 w 121"/>
              <a:gd name="T91" fmla="*/ 81 h 121"/>
              <a:gd name="T92" fmla="*/ 5 w 121"/>
              <a:gd name="T93" fmla="*/ 84 h 121"/>
              <a:gd name="T94" fmla="*/ 23 w 121"/>
              <a:gd name="T95" fmla="*/ 70 h 121"/>
              <a:gd name="T96" fmla="*/ 22 w 121"/>
              <a:gd name="T97" fmla="*/ 66 h 121"/>
              <a:gd name="T98" fmla="*/ 92 w 121"/>
              <a:gd name="T99" fmla="*/ 61 h 121"/>
              <a:gd name="T100" fmla="*/ 61 w 121"/>
              <a:gd name="T101" fmla="*/ 30 h 121"/>
              <a:gd name="T102" fmla="*/ 30 w 121"/>
              <a:gd name="T103" fmla="*/ 61 h 121"/>
              <a:gd name="T104" fmla="*/ 61 w 121"/>
              <a:gd name="T105" fmla="*/ 91 h 121"/>
              <a:gd name="T106" fmla="*/ 92 w 121"/>
              <a:gd name="T107" fmla="*/ 6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1" h="121">
                <a:moveTo>
                  <a:pt x="22" y="66"/>
                </a:moveTo>
                <a:cubicBezTo>
                  <a:pt x="0" y="61"/>
                  <a:pt x="0" y="61"/>
                  <a:pt x="0" y="61"/>
                </a:cubicBezTo>
                <a:cubicBezTo>
                  <a:pt x="22" y="55"/>
                  <a:pt x="22" y="55"/>
                  <a:pt x="22" y="55"/>
                </a:cubicBezTo>
                <a:cubicBezTo>
                  <a:pt x="22" y="54"/>
                  <a:pt x="23" y="53"/>
                  <a:pt x="23" y="52"/>
                </a:cubicBezTo>
                <a:cubicBezTo>
                  <a:pt x="5" y="38"/>
                  <a:pt x="5" y="38"/>
                  <a:pt x="5" y="38"/>
                </a:cubicBezTo>
                <a:cubicBezTo>
                  <a:pt x="27" y="41"/>
                  <a:pt x="27" y="41"/>
                  <a:pt x="27" y="41"/>
                </a:cubicBezTo>
                <a:cubicBezTo>
                  <a:pt x="28" y="40"/>
                  <a:pt x="29" y="39"/>
                  <a:pt x="29" y="38"/>
                </a:cubicBezTo>
                <a:cubicBezTo>
                  <a:pt x="18" y="18"/>
                  <a:pt x="18" y="18"/>
                  <a:pt x="18" y="18"/>
                </a:cubicBezTo>
                <a:cubicBezTo>
                  <a:pt x="37" y="30"/>
                  <a:pt x="37" y="30"/>
                  <a:pt x="37" y="30"/>
                </a:cubicBezTo>
                <a:cubicBezTo>
                  <a:pt x="39" y="29"/>
                  <a:pt x="40" y="28"/>
                  <a:pt x="41" y="27"/>
                </a:cubicBezTo>
                <a:cubicBezTo>
                  <a:pt x="38" y="5"/>
                  <a:pt x="38" y="5"/>
                  <a:pt x="38" y="5"/>
                </a:cubicBezTo>
                <a:cubicBezTo>
                  <a:pt x="52" y="23"/>
                  <a:pt x="52" y="23"/>
                  <a:pt x="52" y="23"/>
                </a:cubicBezTo>
                <a:cubicBezTo>
                  <a:pt x="53" y="23"/>
                  <a:pt x="54" y="23"/>
                  <a:pt x="55" y="22"/>
                </a:cubicBezTo>
                <a:cubicBezTo>
                  <a:pt x="61" y="0"/>
                  <a:pt x="61" y="0"/>
                  <a:pt x="61" y="0"/>
                </a:cubicBezTo>
                <a:cubicBezTo>
                  <a:pt x="67" y="22"/>
                  <a:pt x="67" y="22"/>
                  <a:pt x="67" y="22"/>
                </a:cubicBezTo>
                <a:cubicBezTo>
                  <a:pt x="68" y="23"/>
                  <a:pt x="69" y="23"/>
                  <a:pt x="70" y="23"/>
                </a:cubicBezTo>
                <a:cubicBezTo>
                  <a:pt x="84" y="5"/>
                  <a:pt x="84" y="5"/>
                  <a:pt x="84" y="5"/>
                </a:cubicBezTo>
                <a:cubicBezTo>
                  <a:pt x="81" y="27"/>
                  <a:pt x="81" y="27"/>
                  <a:pt x="81" y="27"/>
                </a:cubicBezTo>
                <a:cubicBezTo>
                  <a:pt x="82" y="28"/>
                  <a:pt x="83" y="29"/>
                  <a:pt x="84" y="30"/>
                </a:cubicBezTo>
                <a:cubicBezTo>
                  <a:pt x="104" y="18"/>
                  <a:pt x="104" y="18"/>
                  <a:pt x="104" y="18"/>
                </a:cubicBezTo>
                <a:cubicBezTo>
                  <a:pt x="92" y="38"/>
                  <a:pt x="92" y="38"/>
                  <a:pt x="92" y="38"/>
                </a:cubicBezTo>
                <a:cubicBezTo>
                  <a:pt x="93" y="39"/>
                  <a:pt x="94" y="40"/>
                  <a:pt x="94" y="41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99" y="52"/>
                  <a:pt x="99" y="52"/>
                  <a:pt x="99" y="52"/>
                </a:cubicBezTo>
                <a:cubicBezTo>
                  <a:pt x="99" y="53"/>
                  <a:pt x="99" y="54"/>
                  <a:pt x="99" y="55"/>
                </a:cubicBezTo>
                <a:cubicBezTo>
                  <a:pt x="121" y="61"/>
                  <a:pt x="121" y="61"/>
                  <a:pt x="121" y="61"/>
                </a:cubicBezTo>
                <a:cubicBezTo>
                  <a:pt x="99" y="66"/>
                  <a:pt x="99" y="66"/>
                  <a:pt x="99" y="66"/>
                </a:cubicBezTo>
                <a:cubicBezTo>
                  <a:pt x="99" y="68"/>
                  <a:pt x="99" y="69"/>
                  <a:pt x="99" y="70"/>
                </a:cubicBezTo>
                <a:cubicBezTo>
                  <a:pt x="117" y="84"/>
                  <a:pt x="117" y="84"/>
                  <a:pt x="117" y="84"/>
                </a:cubicBezTo>
                <a:cubicBezTo>
                  <a:pt x="95" y="81"/>
                  <a:pt x="95" y="81"/>
                  <a:pt x="95" y="81"/>
                </a:cubicBezTo>
                <a:cubicBezTo>
                  <a:pt x="94" y="82"/>
                  <a:pt x="93" y="83"/>
                  <a:pt x="92" y="8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84" y="92"/>
                  <a:pt x="84" y="92"/>
                  <a:pt x="84" y="92"/>
                </a:cubicBezTo>
                <a:cubicBezTo>
                  <a:pt x="83" y="93"/>
                  <a:pt x="82" y="94"/>
                  <a:pt x="81" y="95"/>
                </a:cubicBezTo>
                <a:cubicBezTo>
                  <a:pt x="84" y="117"/>
                  <a:pt x="84" y="117"/>
                  <a:pt x="84" y="117"/>
                </a:cubicBezTo>
                <a:cubicBezTo>
                  <a:pt x="70" y="99"/>
                  <a:pt x="70" y="99"/>
                  <a:pt x="70" y="99"/>
                </a:cubicBezTo>
                <a:cubicBezTo>
                  <a:pt x="69" y="99"/>
                  <a:pt x="68" y="99"/>
                  <a:pt x="66" y="100"/>
                </a:cubicBezTo>
                <a:cubicBezTo>
                  <a:pt x="61" y="121"/>
                  <a:pt x="61" y="121"/>
                  <a:pt x="61" y="121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54" y="99"/>
                  <a:pt x="53" y="99"/>
                  <a:pt x="52" y="99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41" y="95"/>
                  <a:pt x="41" y="95"/>
                  <a:pt x="41" y="95"/>
                </a:cubicBezTo>
                <a:cubicBezTo>
                  <a:pt x="40" y="94"/>
                  <a:pt x="39" y="93"/>
                  <a:pt x="37" y="92"/>
                </a:cubicBezTo>
                <a:cubicBezTo>
                  <a:pt x="18" y="104"/>
                  <a:pt x="18" y="104"/>
                  <a:pt x="18" y="10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8" y="82"/>
                  <a:pt x="27" y="81"/>
                </a:cubicBezTo>
                <a:cubicBezTo>
                  <a:pt x="5" y="84"/>
                  <a:pt x="5" y="84"/>
                  <a:pt x="5" y="84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69"/>
                  <a:pt x="22" y="68"/>
                  <a:pt x="22" y="66"/>
                </a:cubicBezTo>
                <a:close/>
                <a:moveTo>
                  <a:pt x="92" y="61"/>
                </a:moveTo>
                <a:cubicBezTo>
                  <a:pt x="92" y="44"/>
                  <a:pt x="78" y="30"/>
                  <a:pt x="61" y="30"/>
                </a:cubicBezTo>
                <a:cubicBezTo>
                  <a:pt x="44" y="30"/>
                  <a:pt x="30" y="44"/>
                  <a:pt x="30" y="61"/>
                </a:cubicBezTo>
                <a:cubicBezTo>
                  <a:pt x="30" y="78"/>
                  <a:pt x="44" y="91"/>
                  <a:pt x="61" y="91"/>
                </a:cubicBezTo>
                <a:cubicBezTo>
                  <a:pt x="78" y="91"/>
                  <a:pt x="92" y="78"/>
                  <a:pt x="92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10" name="Oval 1294"/>
          <p:cNvSpPr>
            <a:spLocks noChangeArrowheads="1"/>
          </p:cNvSpPr>
          <p:nvPr/>
        </p:nvSpPr>
        <p:spPr bwMode="auto">
          <a:xfrm>
            <a:off x="4362325" y="4672738"/>
            <a:ext cx="11084" cy="1108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11" name="Oval 1295"/>
          <p:cNvSpPr>
            <a:spLocks noChangeArrowheads="1"/>
          </p:cNvSpPr>
          <p:nvPr/>
        </p:nvSpPr>
        <p:spPr bwMode="auto">
          <a:xfrm>
            <a:off x="4325378" y="4650569"/>
            <a:ext cx="8314" cy="92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12" name="Freeform 1296"/>
          <p:cNvSpPr>
            <a:spLocks noEditPoints="1"/>
          </p:cNvSpPr>
          <p:nvPr/>
        </p:nvSpPr>
        <p:spPr bwMode="auto">
          <a:xfrm>
            <a:off x="4301362" y="4620087"/>
            <a:ext cx="93293" cy="94216"/>
          </a:xfrm>
          <a:custGeom>
            <a:avLst/>
            <a:gdLst>
              <a:gd name="T0" fmla="*/ 18 w 43"/>
              <a:gd name="T1" fmla="*/ 35 h 43"/>
              <a:gd name="T2" fmla="*/ 30 w 43"/>
              <a:gd name="T3" fmla="*/ 10 h 43"/>
              <a:gd name="T4" fmla="*/ 26 w 43"/>
              <a:gd name="T5" fmla="*/ 8 h 43"/>
              <a:gd name="T6" fmla="*/ 14 w 43"/>
              <a:gd name="T7" fmla="*/ 33 h 43"/>
              <a:gd name="T8" fmla="*/ 18 w 43"/>
              <a:gd name="T9" fmla="*/ 35 h 43"/>
              <a:gd name="T10" fmla="*/ 25 w 43"/>
              <a:gd name="T11" fmla="*/ 27 h 43"/>
              <a:gd name="T12" fmla="*/ 31 w 43"/>
              <a:gd name="T13" fmla="*/ 32 h 43"/>
              <a:gd name="T14" fmla="*/ 36 w 43"/>
              <a:gd name="T15" fmla="*/ 27 h 43"/>
              <a:gd name="T16" fmla="*/ 31 w 43"/>
              <a:gd name="T17" fmla="*/ 21 h 43"/>
              <a:gd name="T18" fmla="*/ 25 w 43"/>
              <a:gd name="T19" fmla="*/ 27 h 43"/>
              <a:gd name="T20" fmla="*/ 43 w 43"/>
              <a:gd name="T21" fmla="*/ 22 h 43"/>
              <a:gd name="T22" fmla="*/ 22 w 43"/>
              <a:gd name="T23" fmla="*/ 43 h 43"/>
              <a:gd name="T24" fmla="*/ 0 w 43"/>
              <a:gd name="T25" fmla="*/ 22 h 43"/>
              <a:gd name="T26" fmla="*/ 22 w 43"/>
              <a:gd name="T27" fmla="*/ 0 h 43"/>
              <a:gd name="T28" fmla="*/ 43 w 43"/>
              <a:gd name="T29" fmla="*/ 22 h 43"/>
              <a:gd name="T30" fmla="*/ 7 w 43"/>
              <a:gd name="T31" fmla="*/ 16 h 43"/>
              <a:gd name="T32" fmla="*/ 13 w 43"/>
              <a:gd name="T33" fmla="*/ 22 h 43"/>
              <a:gd name="T34" fmla="*/ 19 w 43"/>
              <a:gd name="T35" fmla="*/ 16 h 43"/>
              <a:gd name="T36" fmla="*/ 13 w 43"/>
              <a:gd name="T37" fmla="*/ 10 h 43"/>
              <a:gd name="T38" fmla="*/ 7 w 43"/>
              <a:gd name="T39" fmla="*/ 1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" h="43">
                <a:moveTo>
                  <a:pt x="18" y="35"/>
                </a:moveTo>
                <a:cubicBezTo>
                  <a:pt x="30" y="10"/>
                  <a:pt x="30" y="10"/>
                  <a:pt x="30" y="10"/>
                </a:cubicBezTo>
                <a:cubicBezTo>
                  <a:pt x="26" y="8"/>
                  <a:pt x="26" y="8"/>
                  <a:pt x="26" y="8"/>
                </a:cubicBezTo>
                <a:cubicBezTo>
                  <a:pt x="14" y="33"/>
                  <a:pt x="14" y="33"/>
                  <a:pt x="14" y="33"/>
                </a:cubicBezTo>
                <a:lnTo>
                  <a:pt x="18" y="35"/>
                </a:lnTo>
                <a:close/>
                <a:moveTo>
                  <a:pt x="25" y="27"/>
                </a:moveTo>
                <a:cubicBezTo>
                  <a:pt x="25" y="30"/>
                  <a:pt x="28" y="32"/>
                  <a:pt x="31" y="32"/>
                </a:cubicBezTo>
                <a:cubicBezTo>
                  <a:pt x="34" y="32"/>
                  <a:pt x="36" y="30"/>
                  <a:pt x="36" y="27"/>
                </a:cubicBezTo>
                <a:cubicBezTo>
                  <a:pt x="36" y="24"/>
                  <a:pt x="34" y="21"/>
                  <a:pt x="31" y="21"/>
                </a:cubicBezTo>
                <a:cubicBezTo>
                  <a:pt x="28" y="21"/>
                  <a:pt x="25" y="24"/>
                  <a:pt x="25" y="27"/>
                </a:cubicBezTo>
                <a:close/>
                <a:moveTo>
                  <a:pt x="43" y="22"/>
                </a:moveTo>
                <a:cubicBezTo>
                  <a:pt x="43" y="33"/>
                  <a:pt x="34" y="43"/>
                  <a:pt x="22" y="43"/>
                </a:cubicBezTo>
                <a:cubicBezTo>
                  <a:pt x="10" y="43"/>
                  <a:pt x="0" y="33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7" y="16"/>
                </a:moveTo>
                <a:cubicBezTo>
                  <a:pt x="7" y="19"/>
                  <a:pt x="10" y="22"/>
                  <a:pt x="13" y="22"/>
                </a:cubicBezTo>
                <a:cubicBezTo>
                  <a:pt x="16" y="22"/>
                  <a:pt x="19" y="19"/>
                  <a:pt x="19" y="16"/>
                </a:cubicBezTo>
                <a:cubicBezTo>
                  <a:pt x="19" y="13"/>
                  <a:pt x="16" y="10"/>
                  <a:pt x="13" y="10"/>
                </a:cubicBezTo>
                <a:cubicBezTo>
                  <a:pt x="10" y="10"/>
                  <a:pt x="7" y="13"/>
                  <a:pt x="7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13" name="Oval 1297"/>
          <p:cNvSpPr>
            <a:spLocks noChangeArrowheads="1"/>
          </p:cNvSpPr>
          <p:nvPr/>
        </p:nvSpPr>
        <p:spPr bwMode="auto">
          <a:xfrm>
            <a:off x="3761931" y="5021889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14" name="Oval 1298"/>
          <p:cNvSpPr>
            <a:spLocks noChangeArrowheads="1"/>
          </p:cNvSpPr>
          <p:nvPr/>
        </p:nvSpPr>
        <p:spPr bwMode="auto">
          <a:xfrm>
            <a:off x="4013173" y="5159517"/>
            <a:ext cx="6466" cy="646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15" name="Oval 1299"/>
          <p:cNvSpPr>
            <a:spLocks noChangeArrowheads="1"/>
          </p:cNvSpPr>
          <p:nvPr/>
        </p:nvSpPr>
        <p:spPr bwMode="auto">
          <a:xfrm>
            <a:off x="3966989" y="5107791"/>
            <a:ext cx="6466" cy="646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16" name="Freeform 1300"/>
          <p:cNvSpPr/>
          <p:nvPr/>
        </p:nvSpPr>
        <p:spPr bwMode="auto">
          <a:xfrm>
            <a:off x="3965141" y="5133654"/>
            <a:ext cx="43413" cy="43413"/>
          </a:xfrm>
          <a:custGeom>
            <a:avLst/>
            <a:gdLst>
              <a:gd name="T0" fmla="*/ 20 w 20"/>
              <a:gd name="T1" fmla="*/ 18 h 20"/>
              <a:gd name="T2" fmla="*/ 18 w 20"/>
              <a:gd name="T3" fmla="*/ 20 h 20"/>
              <a:gd name="T4" fmla="*/ 2 w 20"/>
              <a:gd name="T5" fmla="*/ 20 h 20"/>
              <a:gd name="T6" fmla="*/ 0 w 20"/>
              <a:gd name="T7" fmla="*/ 18 h 20"/>
              <a:gd name="T8" fmla="*/ 0 w 20"/>
              <a:gd name="T9" fmla="*/ 2 h 20"/>
              <a:gd name="T10" fmla="*/ 2 w 20"/>
              <a:gd name="T11" fmla="*/ 0 h 20"/>
              <a:gd name="T12" fmla="*/ 4 w 20"/>
              <a:gd name="T13" fmla="*/ 2 h 20"/>
              <a:gd name="T14" fmla="*/ 4 w 20"/>
              <a:gd name="T15" fmla="*/ 16 h 20"/>
              <a:gd name="T16" fmla="*/ 18 w 20"/>
              <a:gd name="T17" fmla="*/ 16 h 20"/>
              <a:gd name="T18" fmla="*/ 20 w 20"/>
              <a:gd name="T19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0">
                <a:moveTo>
                  <a:pt x="20" y="18"/>
                </a:moveTo>
                <a:cubicBezTo>
                  <a:pt x="20" y="19"/>
                  <a:pt x="19" y="20"/>
                  <a:pt x="18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19"/>
                  <a:pt x="0" y="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" y="0"/>
                  <a:pt x="4" y="1"/>
                  <a:pt x="4" y="2"/>
                </a:cubicBezTo>
                <a:cubicBezTo>
                  <a:pt x="4" y="16"/>
                  <a:pt x="4" y="16"/>
                  <a:pt x="4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9" y="16"/>
                  <a:pt x="20" y="17"/>
                  <a:pt x="2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17" name="Freeform 1301"/>
          <p:cNvSpPr>
            <a:spLocks noEditPoints="1"/>
          </p:cNvSpPr>
          <p:nvPr/>
        </p:nvSpPr>
        <p:spPr bwMode="auto">
          <a:xfrm>
            <a:off x="3893094" y="5083775"/>
            <a:ext cx="152408" cy="174576"/>
          </a:xfrm>
          <a:custGeom>
            <a:avLst/>
            <a:gdLst>
              <a:gd name="T0" fmla="*/ 17 w 70"/>
              <a:gd name="T1" fmla="*/ 51 h 80"/>
              <a:gd name="T2" fmla="*/ 10 w 70"/>
              <a:gd name="T3" fmla="*/ 61 h 80"/>
              <a:gd name="T4" fmla="*/ 10 w 70"/>
              <a:gd name="T5" fmla="*/ 61 h 80"/>
              <a:gd name="T6" fmla="*/ 21 w 70"/>
              <a:gd name="T7" fmla="*/ 61 h 80"/>
              <a:gd name="T8" fmla="*/ 21 w 70"/>
              <a:gd name="T9" fmla="*/ 51 h 80"/>
              <a:gd name="T10" fmla="*/ 21 w 70"/>
              <a:gd name="T11" fmla="*/ 45 h 80"/>
              <a:gd name="T12" fmla="*/ 19 w 70"/>
              <a:gd name="T13" fmla="*/ 45 h 80"/>
              <a:gd name="T14" fmla="*/ 17 w 70"/>
              <a:gd name="T15" fmla="*/ 51 h 80"/>
              <a:gd name="T16" fmla="*/ 62 w 70"/>
              <a:gd name="T17" fmla="*/ 35 h 80"/>
              <a:gd name="T18" fmla="*/ 36 w 70"/>
              <a:gd name="T19" fmla="*/ 8 h 80"/>
              <a:gd name="T20" fmla="*/ 10 w 70"/>
              <a:gd name="T21" fmla="*/ 35 h 80"/>
              <a:gd name="T22" fmla="*/ 1 w 70"/>
              <a:gd name="T23" fmla="*/ 35 h 80"/>
              <a:gd name="T24" fmla="*/ 36 w 70"/>
              <a:gd name="T25" fmla="*/ 0 h 80"/>
              <a:gd name="T26" fmla="*/ 70 w 70"/>
              <a:gd name="T27" fmla="*/ 35 h 80"/>
              <a:gd name="T28" fmla="*/ 37 w 70"/>
              <a:gd name="T29" fmla="*/ 69 h 80"/>
              <a:gd name="T30" fmla="*/ 37 w 70"/>
              <a:gd name="T31" fmla="*/ 69 h 80"/>
              <a:gd name="T32" fmla="*/ 31 w 70"/>
              <a:gd name="T33" fmla="*/ 69 h 80"/>
              <a:gd name="T34" fmla="*/ 31 w 70"/>
              <a:gd name="T35" fmla="*/ 80 h 80"/>
              <a:gd name="T36" fmla="*/ 21 w 70"/>
              <a:gd name="T37" fmla="*/ 80 h 80"/>
              <a:gd name="T38" fmla="*/ 21 w 70"/>
              <a:gd name="T39" fmla="*/ 69 h 80"/>
              <a:gd name="T40" fmla="*/ 0 w 70"/>
              <a:gd name="T41" fmla="*/ 69 h 80"/>
              <a:gd name="T42" fmla="*/ 0 w 70"/>
              <a:gd name="T43" fmla="*/ 62 h 80"/>
              <a:gd name="T44" fmla="*/ 18 w 70"/>
              <a:gd name="T45" fmla="*/ 34 h 80"/>
              <a:gd name="T46" fmla="*/ 31 w 70"/>
              <a:gd name="T47" fmla="*/ 34 h 80"/>
              <a:gd name="T48" fmla="*/ 31 w 70"/>
              <a:gd name="T49" fmla="*/ 61 h 80"/>
              <a:gd name="T50" fmla="*/ 36 w 70"/>
              <a:gd name="T51" fmla="*/ 61 h 80"/>
              <a:gd name="T52" fmla="*/ 36 w 70"/>
              <a:gd name="T53" fmla="*/ 61 h 80"/>
              <a:gd name="T54" fmla="*/ 62 w 70"/>
              <a:gd name="T55" fmla="*/ 3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80">
                <a:moveTo>
                  <a:pt x="17" y="51"/>
                </a:moveTo>
                <a:cubicBezTo>
                  <a:pt x="10" y="61"/>
                  <a:pt x="10" y="61"/>
                  <a:pt x="10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49"/>
                  <a:pt x="21" y="47"/>
                  <a:pt x="21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8" y="47"/>
                  <a:pt x="17" y="49"/>
                  <a:pt x="17" y="51"/>
                </a:cubicBezTo>
                <a:close/>
                <a:moveTo>
                  <a:pt x="62" y="35"/>
                </a:moveTo>
                <a:cubicBezTo>
                  <a:pt x="62" y="20"/>
                  <a:pt x="50" y="8"/>
                  <a:pt x="36" y="8"/>
                </a:cubicBezTo>
                <a:cubicBezTo>
                  <a:pt x="21" y="8"/>
                  <a:pt x="10" y="20"/>
                  <a:pt x="10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16"/>
                  <a:pt x="17" y="0"/>
                  <a:pt x="36" y="0"/>
                </a:cubicBezTo>
                <a:cubicBezTo>
                  <a:pt x="55" y="0"/>
                  <a:pt x="70" y="16"/>
                  <a:pt x="70" y="35"/>
                </a:cubicBezTo>
                <a:cubicBezTo>
                  <a:pt x="70" y="53"/>
                  <a:pt x="55" y="68"/>
                  <a:pt x="37" y="69"/>
                </a:cubicBezTo>
                <a:cubicBezTo>
                  <a:pt x="37" y="69"/>
                  <a:pt x="37" y="69"/>
                  <a:pt x="37" y="69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80"/>
                  <a:pt x="31" y="80"/>
                  <a:pt x="31" y="80"/>
                </a:cubicBezTo>
                <a:cubicBezTo>
                  <a:pt x="21" y="80"/>
                  <a:pt x="21" y="80"/>
                  <a:pt x="21" y="80"/>
                </a:cubicBezTo>
                <a:cubicBezTo>
                  <a:pt x="21" y="69"/>
                  <a:pt x="21" y="69"/>
                  <a:pt x="2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2"/>
                  <a:pt x="0" y="62"/>
                  <a:pt x="0" y="62"/>
                </a:cubicBezTo>
                <a:cubicBezTo>
                  <a:pt x="18" y="34"/>
                  <a:pt x="18" y="34"/>
                  <a:pt x="18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61"/>
                  <a:pt x="31" y="61"/>
                  <a:pt x="31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50" y="61"/>
                  <a:pt x="62" y="49"/>
                  <a:pt x="62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18" name="Freeform 1302"/>
          <p:cNvSpPr/>
          <p:nvPr/>
        </p:nvSpPr>
        <p:spPr bwMode="auto">
          <a:xfrm>
            <a:off x="3809964" y="5155822"/>
            <a:ext cx="72047" cy="102529"/>
          </a:xfrm>
          <a:custGeom>
            <a:avLst/>
            <a:gdLst>
              <a:gd name="T0" fmla="*/ 33 w 33"/>
              <a:gd name="T1" fmla="*/ 47 h 47"/>
              <a:gd name="T2" fmla="*/ 0 w 33"/>
              <a:gd name="T3" fmla="*/ 47 h 47"/>
              <a:gd name="T4" fmla="*/ 0 w 33"/>
              <a:gd name="T5" fmla="*/ 40 h 47"/>
              <a:gd name="T6" fmla="*/ 6 w 33"/>
              <a:gd name="T7" fmla="*/ 35 h 47"/>
              <a:gd name="T8" fmla="*/ 21 w 33"/>
              <a:gd name="T9" fmla="*/ 15 h 47"/>
              <a:gd name="T10" fmla="*/ 14 w 33"/>
              <a:gd name="T11" fmla="*/ 9 h 47"/>
              <a:gd name="T12" fmla="*/ 5 w 33"/>
              <a:gd name="T13" fmla="*/ 12 h 47"/>
              <a:gd name="T14" fmla="*/ 5 w 33"/>
              <a:gd name="T15" fmla="*/ 2 h 47"/>
              <a:gd name="T16" fmla="*/ 16 w 33"/>
              <a:gd name="T17" fmla="*/ 0 h 47"/>
              <a:gd name="T18" fmla="*/ 32 w 33"/>
              <a:gd name="T19" fmla="*/ 14 h 47"/>
              <a:gd name="T20" fmla="*/ 20 w 33"/>
              <a:gd name="T21" fmla="*/ 34 h 47"/>
              <a:gd name="T22" fmla="*/ 16 w 33"/>
              <a:gd name="T23" fmla="*/ 38 h 47"/>
              <a:gd name="T24" fmla="*/ 16 w 33"/>
              <a:gd name="T25" fmla="*/ 38 h 47"/>
              <a:gd name="T26" fmla="*/ 33 w 33"/>
              <a:gd name="T27" fmla="*/ 38 h 47"/>
              <a:gd name="T28" fmla="*/ 33 w 33"/>
              <a:gd name="T2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47">
                <a:moveTo>
                  <a:pt x="33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40"/>
                  <a:pt x="0" y="40"/>
                  <a:pt x="0" y="40"/>
                </a:cubicBezTo>
                <a:cubicBezTo>
                  <a:pt x="6" y="35"/>
                  <a:pt x="6" y="35"/>
                  <a:pt x="6" y="35"/>
                </a:cubicBezTo>
                <a:cubicBezTo>
                  <a:pt x="16" y="26"/>
                  <a:pt x="21" y="21"/>
                  <a:pt x="21" y="15"/>
                </a:cubicBezTo>
                <a:cubicBezTo>
                  <a:pt x="21" y="12"/>
                  <a:pt x="19" y="9"/>
                  <a:pt x="14" y="9"/>
                </a:cubicBezTo>
                <a:cubicBezTo>
                  <a:pt x="10" y="9"/>
                  <a:pt x="8" y="10"/>
                  <a:pt x="5" y="12"/>
                </a:cubicBezTo>
                <a:cubicBezTo>
                  <a:pt x="5" y="2"/>
                  <a:pt x="5" y="2"/>
                  <a:pt x="5" y="2"/>
                </a:cubicBezTo>
                <a:cubicBezTo>
                  <a:pt x="8" y="1"/>
                  <a:pt x="12" y="0"/>
                  <a:pt x="16" y="0"/>
                </a:cubicBezTo>
                <a:cubicBezTo>
                  <a:pt x="26" y="0"/>
                  <a:pt x="32" y="6"/>
                  <a:pt x="32" y="14"/>
                </a:cubicBezTo>
                <a:cubicBezTo>
                  <a:pt x="32" y="22"/>
                  <a:pt x="27" y="28"/>
                  <a:pt x="20" y="34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33" y="38"/>
                  <a:pt x="33" y="38"/>
                  <a:pt x="33" y="38"/>
                </a:cubicBezTo>
                <a:lnTo>
                  <a:pt x="33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19" name="Oval 1303"/>
          <p:cNvSpPr>
            <a:spLocks noChangeArrowheads="1"/>
          </p:cNvSpPr>
          <p:nvPr/>
        </p:nvSpPr>
        <p:spPr bwMode="auto">
          <a:xfrm>
            <a:off x="4184979" y="5021889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20" name="Freeform 1304"/>
          <p:cNvSpPr>
            <a:spLocks noEditPoints="1"/>
          </p:cNvSpPr>
          <p:nvPr/>
        </p:nvSpPr>
        <p:spPr bwMode="auto">
          <a:xfrm>
            <a:off x="4359554" y="5098555"/>
            <a:ext cx="78513" cy="46184"/>
          </a:xfrm>
          <a:custGeom>
            <a:avLst/>
            <a:gdLst>
              <a:gd name="T0" fmla="*/ 55 w 85"/>
              <a:gd name="T1" fmla="*/ 38 h 50"/>
              <a:gd name="T2" fmla="*/ 55 w 85"/>
              <a:gd name="T3" fmla="*/ 10 h 50"/>
              <a:gd name="T4" fmla="*/ 31 w 85"/>
              <a:gd name="T5" fmla="*/ 10 h 50"/>
              <a:gd name="T6" fmla="*/ 31 w 85"/>
              <a:gd name="T7" fmla="*/ 38 h 50"/>
              <a:gd name="T8" fmla="*/ 43 w 85"/>
              <a:gd name="T9" fmla="*/ 26 h 50"/>
              <a:gd name="T10" fmla="*/ 55 w 85"/>
              <a:gd name="T11" fmla="*/ 38 h 50"/>
              <a:gd name="T12" fmla="*/ 85 w 85"/>
              <a:gd name="T13" fmla="*/ 0 h 50"/>
              <a:gd name="T14" fmla="*/ 85 w 85"/>
              <a:gd name="T15" fmla="*/ 50 h 50"/>
              <a:gd name="T16" fmla="*/ 0 w 85"/>
              <a:gd name="T17" fmla="*/ 50 h 50"/>
              <a:gd name="T18" fmla="*/ 0 w 85"/>
              <a:gd name="T19" fmla="*/ 0 h 50"/>
              <a:gd name="T20" fmla="*/ 85 w 85"/>
              <a:gd name="T21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50">
                <a:moveTo>
                  <a:pt x="55" y="38"/>
                </a:moveTo>
                <a:lnTo>
                  <a:pt x="55" y="10"/>
                </a:lnTo>
                <a:lnTo>
                  <a:pt x="31" y="10"/>
                </a:lnTo>
                <a:lnTo>
                  <a:pt x="31" y="38"/>
                </a:lnTo>
                <a:lnTo>
                  <a:pt x="43" y="26"/>
                </a:lnTo>
                <a:lnTo>
                  <a:pt x="55" y="38"/>
                </a:lnTo>
                <a:close/>
                <a:moveTo>
                  <a:pt x="85" y="0"/>
                </a:moveTo>
                <a:lnTo>
                  <a:pt x="85" y="50"/>
                </a:lnTo>
                <a:lnTo>
                  <a:pt x="0" y="50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21" name="Freeform 1305"/>
          <p:cNvSpPr>
            <a:spLocks noEditPoints="1"/>
          </p:cNvSpPr>
          <p:nvPr/>
        </p:nvSpPr>
        <p:spPr bwMode="auto">
          <a:xfrm>
            <a:off x="4375257" y="5227869"/>
            <a:ext cx="49879" cy="49879"/>
          </a:xfrm>
          <a:custGeom>
            <a:avLst/>
            <a:gdLst>
              <a:gd name="T0" fmla="*/ 11 w 23"/>
              <a:gd name="T1" fmla="*/ 5 h 23"/>
              <a:gd name="T2" fmla="*/ 5 w 23"/>
              <a:gd name="T3" fmla="*/ 11 h 23"/>
              <a:gd name="T4" fmla="*/ 11 w 23"/>
              <a:gd name="T5" fmla="*/ 17 h 23"/>
              <a:gd name="T6" fmla="*/ 17 w 23"/>
              <a:gd name="T7" fmla="*/ 11 h 23"/>
              <a:gd name="T8" fmla="*/ 11 w 23"/>
              <a:gd name="T9" fmla="*/ 5 h 23"/>
              <a:gd name="T10" fmla="*/ 11 w 23"/>
              <a:gd name="T11" fmla="*/ 23 h 23"/>
              <a:gd name="T12" fmla="*/ 0 w 23"/>
              <a:gd name="T13" fmla="*/ 11 h 23"/>
              <a:gd name="T14" fmla="*/ 11 w 23"/>
              <a:gd name="T15" fmla="*/ 0 h 23"/>
              <a:gd name="T16" fmla="*/ 23 w 23"/>
              <a:gd name="T17" fmla="*/ 11 h 23"/>
              <a:gd name="T18" fmla="*/ 11 w 23"/>
              <a:gd name="T19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" h="23">
                <a:moveTo>
                  <a:pt x="11" y="5"/>
                </a:moveTo>
                <a:cubicBezTo>
                  <a:pt x="8" y="5"/>
                  <a:pt x="5" y="8"/>
                  <a:pt x="5" y="11"/>
                </a:cubicBezTo>
                <a:cubicBezTo>
                  <a:pt x="5" y="15"/>
                  <a:pt x="8" y="17"/>
                  <a:pt x="11" y="17"/>
                </a:cubicBezTo>
                <a:cubicBezTo>
                  <a:pt x="15" y="17"/>
                  <a:pt x="17" y="15"/>
                  <a:pt x="17" y="11"/>
                </a:cubicBezTo>
                <a:cubicBezTo>
                  <a:pt x="17" y="8"/>
                  <a:pt x="15" y="5"/>
                  <a:pt x="11" y="5"/>
                </a:cubicBezTo>
                <a:close/>
                <a:moveTo>
                  <a:pt x="11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8"/>
                  <a:pt x="18" y="23"/>
                  <a:pt x="11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22" name="Freeform 1306"/>
          <p:cNvSpPr/>
          <p:nvPr/>
        </p:nvSpPr>
        <p:spPr bwMode="auto">
          <a:xfrm>
            <a:off x="4349394" y="5153052"/>
            <a:ext cx="99758" cy="15703"/>
          </a:xfrm>
          <a:custGeom>
            <a:avLst/>
            <a:gdLst>
              <a:gd name="T0" fmla="*/ 46 w 46"/>
              <a:gd name="T1" fmla="*/ 4 h 7"/>
              <a:gd name="T2" fmla="*/ 42 w 46"/>
              <a:gd name="T3" fmla="*/ 7 h 7"/>
              <a:gd name="T4" fmla="*/ 4 w 46"/>
              <a:gd name="T5" fmla="*/ 7 h 7"/>
              <a:gd name="T6" fmla="*/ 0 w 46"/>
              <a:gd name="T7" fmla="*/ 4 h 7"/>
              <a:gd name="T8" fmla="*/ 1 w 46"/>
              <a:gd name="T9" fmla="*/ 1 h 7"/>
              <a:gd name="T10" fmla="*/ 4 w 46"/>
              <a:gd name="T11" fmla="*/ 0 h 7"/>
              <a:gd name="T12" fmla="*/ 42 w 46"/>
              <a:gd name="T13" fmla="*/ 0 h 7"/>
              <a:gd name="T14" fmla="*/ 46 w 46"/>
              <a:gd name="T15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7">
                <a:moveTo>
                  <a:pt x="46" y="4"/>
                </a:moveTo>
                <a:cubicBezTo>
                  <a:pt x="46" y="6"/>
                  <a:pt x="44" y="7"/>
                  <a:pt x="42" y="7"/>
                </a:cubicBez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3" y="0"/>
                  <a:pt x="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6" y="2"/>
                  <a:pt x="4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23" name="Freeform 1307"/>
          <p:cNvSpPr>
            <a:spLocks noEditPoints="1"/>
          </p:cNvSpPr>
          <p:nvPr/>
        </p:nvSpPr>
        <p:spPr bwMode="auto">
          <a:xfrm>
            <a:off x="4250560" y="5117951"/>
            <a:ext cx="190279" cy="151484"/>
          </a:xfrm>
          <a:custGeom>
            <a:avLst/>
            <a:gdLst>
              <a:gd name="T0" fmla="*/ 15 w 87"/>
              <a:gd name="T1" fmla="*/ 6 h 69"/>
              <a:gd name="T2" fmla="*/ 11 w 87"/>
              <a:gd name="T3" fmla="*/ 10 h 69"/>
              <a:gd name="T4" fmla="*/ 15 w 87"/>
              <a:gd name="T5" fmla="*/ 14 h 69"/>
              <a:gd name="T6" fmla="*/ 19 w 87"/>
              <a:gd name="T7" fmla="*/ 10 h 69"/>
              <a:gd name="T8" fmla="*/ 15 w 87"/>
              <a:gd name="T9" fmla="*/ 6 h 69"/>
              <a:gd name="T10" fmla="*/ 83 w 87"/>
              <a:gd name="T11" fmla="*/ 61 h 69"/>
              <a:gd name="T12" fmla="*/ 68 w 87"/>
              <a:gd name="T13" fmla="*/ 46 h 69"/>
              <a:gd name="T14" fmla="*/ 53 w 87"/>
              <a:gd name="T15" fmla="*/ 61 h 69"/>
              <a:gd name="T16" fmla="*/ 56 w 87"/>
              <a:gd name="T17" fmla="*/ 69 h 69"/>
              <a:gd name="T18" fmla="*/ 18 w 87"/>
              <a:gd name="T19" fmla="*/ 69 h 69"/>
              <a:gd name="T20" fmla="*/ 16 w 87"/>
              <a:gd name="T21" fmla="*/ 69 h 69"/>
              <a:gd name="T22" fmla="*/ 17 w 87"/>
              <a:gd name="T23" fmla="*/ 64 h 69"/>
              <a:gd name="T24" fmla="*/ 7 w 87"/>
              <a:gd name="T25" fmla="*/ 54 h 69"/>
              <a:gd name="T26" fmla="*/ 4 w 87"/>
              <a:gd name="T27" fmla="*/ 55 h 69"/>
              <a:gd name="T28" fmla="*/ 4 w 87"/>
              <a:gd name="T29" fmla="*/ 44 h 69"/>
              <a:gd name="T30" fmla="*/ 10 w 87"/>
              <a:gd name="T31" fmla="*/ 17 h 69"/>
              <a:gd name="T32" fmla="*/ 3 w 87"/>
              <a:gd name="T33" fmla="*/ 15 h 69"/>
              <a:gd name="T34" fmla="*/ 0 w 87"/>
              <a:gd name="T35" fmla="*/ 11 h 69"/>
              <a:gd name="T36" fmla="*/ 4 w 87"/>
              <a:gd name="T37" fmla="*/ 9 h 69"/>
              <a:gd name="T38" fmla="*/ 8 w 87"/>
              <a:gd name="T39" fmla="*/ 9 h 69"/>
              <a:gd name="T40" fmla="*/ 9 w 87"/>
              <a:gd name="T41" fmla="*/ 8 h 69"/>
              <a:gd name="T42" fmla="*/ 16 w 87"/>
              <a:gd name="T43" fmla="*/ 1 h 69"/>
              <a:gd name="T44" fmla="*/ 21 w 87"/>
              <a:gd name="T45" fmla="*/ 10 h 69"/>
              <a:gd name="T46" fmla="*/ 20 w 87"/>
              <a:gd name="T47" fmla="*/ 11 h 69"/>
              <a:gd name="T48" fmla="*/ 27 w 87"/>
              <a:gd name="T49" fmla="*/ 12 h 69"/>
              <a:gd name="T50" fmla="*/ 29 w 87"/>
              <a:gd name="T51" fmla="*/ 16 h 69"/>
              <a:gd name="T52" fmla="*/ 25 w 87"/>
              <a:gd name="T53" fmla="*/ 19 h 69"/>
              <a:gd name="T54" fmla="*/ 17 w 87"/>
              <a:gd name="T55" fmla="*/ 18 h 69"/>
              <a:gd name="T56" fmla="*/ 17 w 87"/>
              <a:gd name="T57" fmla="*/ 56 h 69"/>
              <a:gd name="T58" fmla="*/ 46 w 87"/>
              <a:gd name="T59" fmla="*/ 56 h 69"/>
              <a:gd name="T60" fmla="*/ 46 w 87"/>
              <a:gd name="T61" fmla="*/ 26 h 69"/>
              <a:gd name="T62" fmla="*/ 87 w 87"/>
              <a:gd name="T63" fmla="*/ 26 h 69"/>
              <a:gd name="T64" fmla="*/ 87 w 87"/>
              <a:gd name="T65" fmla="*/ 53 h 69"/>
              <a:gd name="T66" fmla="*/ 82 w 87"/>
              <a:gd name="T67" fmla="*/ 65 h 69"/>
              <a:gd name="T68" fmla="*/ 83 w 87"/>
              <a:gd name="T69" fmla="*/ 6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7" h="69">
                <a:moveTo>
                  <a:pt x="15" y="6"/>
                </a:moveTo>
                <a:cubicBezTo>
                  <a:pt x="12" y="6"/>
                  <a:pt x="11" y="8"/>
                  <a:pt x="11" y="10"/>
                </a:cubicBezTo>
                <a:cubicBezTo>
                  <a:pt x="11" y="12"/>
                  <a:pt x="12" y="14"/>
                  <a:pt x="15" y="14"/>
                </a:cubicBezTo>
                <a:cubicBezTo>
                  <a:pt x="17" y="14"/>
                  <a:pt x="19" y="12"/>
                  <a:pt x="19" y="10"/>
                </a:cubicBezTo>
                <a:cubicBezTo>
                  <a:pt x="19" y="8"/>
                  <a:pt x="17" y="6"/>
                  <a:pt x="15" y="6"/>
                </a:cubicBezTo>
                <a:close/>
                <a:moveTo>
                  <a:pt x="83" y="61"/>
                </a:moveTo>
                <a:cubicBezTo>
                  <a:pt x="83" y="53"/>
                  <a:pt x="76" y="46"/>
                  <a:pt x="68" y="46"/>
                </a:cubicBezTo>
                <a:cubicBezTo>
                  <a:pt x="60" y="46"/>
                  <a:pt x="53" y="53"/>
                  <a:pt x="53" y="61"/>
                </a:cubicBezTo>
                <a:cubicBezTo>
                  <a:pt x="53" y="64"/>
                  <a:pt x="54" y="67"/>
                  <a:pt x="56" y="69"/>
                </a:cubicBezTo>
                <a:cubicBezTo>
                  <a:pt x="43" y="69"/>
                  <a:pt x="27" y="69"/>
                  <a:pt x="18" y="69"/>
                </a:cubicBezTo>
                <a:cubicBezTo>
                  <a:pt x="17" y="69"/>
                  <a:pt x="16" y="69"/>
                  <a:pt x="16" y="69"/>
                </a:cubicBezTo>
                <a:cubicBezTo>
                  <a:pt x="17" y="67"/>
                  <a:pt x="17" y="66"/>
                  <a:pt x="17" y="64"/>
                </a:cubicBezTo>
                <a:cubicBezTo>
                  <a:pt x="17" y="58"/>
                  <a:pt x="13" y="54"/>
                  <a:pt x="7" y="54"/>
                </a:cubicBezTo>
                <a:cubicBezTo>
                  <a:pt x="6" y="54"/>
                  <a:pt x="5" y="54"/>
                  <a:pt x="4" y="55"/>
                </a:cubicBezTo>
                <a:cubicBezTo>
                  <a:pt x="3" y="49"/>
                  <a:pt x="4" y="44"/>
                  <a:pt x="4" y="44"/>
                </a:cubicBezTo>
                <a:cubicBezTo>
                  <a:pt x="10" y="17"/>
                  <a:pt x="10" y="17"/>
                  <a:pt x="10" y="17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5"/>
                  <a:pt x="0" y="13"/>
                  <a:pt x="0" y="11"/>
                </a:cubicBezTo>
                <a:cubicBezTo>
                  <a:pt x="0" y="10"/>
                  <a:pt x="2" y="8"/>
                  <a:pt x="4" y="9"/>
                </a:cubicBez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9" y="8"/>
                </a:cubicBezTo>
                <a:cubicBezTo>
                  <a:pt x="9" y="4"/>
                  <a:pt x="13" y="0"/>
                  <a:pt x="16" y="1"/>
                </a:cubicBezTo>
                <a:cubicBezTo>
                  <a:pt x="19" y="1"/>
                  <a:pt x="21" y="6"/>
                  <a:pt x="21" y="10"/>
                </a:cubicBezTo>
                <a:cubicBezTo>
                  <a:pt x="21" y="11"/>
                  <a:pt x="21" y="11"/>
                  <a:pt x="20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28" y="13"/>
                  <a:pt x="30" y="14"/>
                  <a:pt x="29" y="16"/>
                </a:cubicBezTo>
                <a:cubicBezTo>
                  <a:pt x="29" y="18"/>
                  <a:pt x="27" y="20"/>
                  <a:pt x="25" y="19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56"/>
                  <a:pt x="17" y="56"/>
                  <a:pt x="17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26"/>
                  <a:pt x="46" y="26"/>
                  <a:pt x="46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6"/>
                  <a:pt x="87" y="40"/>
                  <a:pt x="87" y="53"/>
                </a:cubicBezTo>
                <a:cubicBezTo>
                  <a:pt x="87" y="59"/>
                  <a:pt x="85" y="63"/>
                  <a:pt x="82" y="65"/>
                </a:cubicBezTo>
                <a:cubicBezTo>
                  <a:pt x="82" y="64"/>
                  <a:pt x="83" y="63"/>
                  <a:pt x="83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24" name="Freeform 1308"/>
          <p:cNvSpPr>
            <a:spLocks noEditPoints="1"/>
          </p:cNvSpPr>
          <p:nvPr/>
        </p:nvSpPr>
        <p:spPr bwMode="auto">
          <a:xfrm>
            <a:off x="4245941" y="5242649"/>
            <a:ext cx="35100" cy="35100"/>
          </a:xfrm>
          <a:custGeom>
            <a:avLst/>
            <a:gdLst>
              <a:gd name="T0" fmla="*/ 8 w 16"/>
              <a:gd name="T1" fmla="*/ 4 h 16"/>
              <a:gd name="T2" fmla="*/ 4 w 16"/>
              <a:gd name="T3" fmla="*/ 8 h 16"/>
              <a:gd name="T4" fmla="*/ 8 w 16"/>
              <a:gd name="T5" fmla="*/ 12 h 16"/>
              <a:gd name="T6" fmla="*/ 12 w 16"/>
              <a:gd name="T7" fmla="*/ 8 h 16"/>
              <a:gd name="T8" fmla="*/ 8 w 16"/>
              <a:gd name="T9" fmla="*/ 4 h 16"/>
              <a:gd name="T10" fmla="*/ 16 w 16"/>
              <a:gd name="T11" fmla="*/ 8 h 16"/>
              <a:gd name="T12" fmla="*/ 8 w 16"/>
              <a:gd name="T13" fmla="*/ 16 h 16"/>
              <a:gd name="T14" fmla="*/ 0 w 16"/>
              <a:gd name="T15" fmla="*/ 8 h 16"/>
              <a:gd name="T16" fmla="*/ 8 w 16"/>
              <a:gd name="T17" fmla="*/ 0 h 16"/>
              <a:gd name="T18" fmla="*/ 16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8" y="4"/>
                </a:move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ubicBezTo>
                  <a:pt x="12" y="6"/>
                  <a:pt x="10" y="4"/>
                  <a:pt x="8" y="4"/>
                </a:cubicBezTo>
                <a:close/>
                <a:moveTo>
                  <a:pt x="16" y="8"/>
                </a:moveTo>
                <a:cubicBezTo>
                  <a:pt x="16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cubicBezTo>
                  <a:pt x="12" y="0"/>
                  <a:pt x="16" y="3"/>
                  <a:pt x="1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25" name="Oval 1309"/>
          <p:cNvSpPr>
            <a:spLocks noChangeArrowheads="1"/>
          </p:cNvSpPr>
          <p:nvPr/>
        </p:nvSpPr>
        <p:spPr bwMode="auto">
          <a:xfrm>
            <a:off x="4613567" y="4506474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26" name="Freeform 1310"/>
          <p:cNvSpPr/>
          <p:nvPr/>
        </p:nvSpPr>
        <p:spPr bwMode="auto">
          <a:xfrm>
            <a:off x="4698546" y="4587758"/>
            <a:ext cx="198592" cy="139476"/>
          </a:xfrm>
          <a:custGeom>
            <a:avLst/>
            <a:gdLst>
              <a:gd name="T0" fmla="*/ 215 w 215"/>
              <a:gd name="T1" fmla="*/ 0 h 151"/>
              <a:gd name="T2" fmla="*/ 201 w 215"/>
              <a:gd name="T3" fmla="*/ 66 h 151"/>
              <a:gd name="T4" fmla="*/ 184 w 215"/>
              <a:gd name="T5" fmla="*/ 35 h 151"/>
              <a:gd name="T6" fmla="*/ 71 w 215"/>
              <a:gd name="T7" fmla="*/ 130 h 151"/>
              <a:gd name="T8" fmla="*/ 38 w 215"/>
              <a:gd name="T9" fmla="*/ 111 h 151"/>
              <a:gd name="T10" fmla="*/ 0 w 215"/>
              <a:gd name="T11" fmla="*/ 151 h 151"/>
              <a:gd name="T12" fmla="*/ 35 w 215"/>
              <a:gd name="T13" fmla="*/ 83 h 151"/>
              <a:gd name="T14" fmla="*/ 71 w 215"/>
              <a:gd name="T15" fmla="*/ 102 h 151"/>
              <a:gd name="T16" fmla="*/ 170 w 215"/>
              <a:gd name="T17" fmla="*/ 14 h 151"/>
              <a:gd name="T18" fmla="*/ 139 w 215"/>
              <a:gd name="T19" fmla="*/ 0 h 151"/>
              <a:gd name="T20" fmla="*/ 215 w 215"/>
              <a:gd name="T21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5" h="151">
                <a:moveTo>
                  <a:pt x="215" y="0"/>
                </a:moveTo>
                <a:lnTo>
                  <a:pt x="201" y="66"/>
                </a:lnTo>
                <a:lnTo>
                  <a:pt x="184" y="35"/>
                </a:lnTo>
                <a:lnTo>
                  <a:pt x="71" y="130"/>
                </a:lnTo>
                <a:lnTo>
                  <a:pt x="38" y="111"/>
                </a:lnTo>
                <a:lnTo>
                  <a:pt x="0" y="151"/>
                </a:lnTo>
                <a:lnTo>
                  <a:pt x="35" y="83"/>
                </a:lnTo>
                <a:lnTo>
                  <a:pt x="71" y="102"/>
                </a:lnTo>
                <a:lnTo>
                  <a:pt x="170" y="14"/>
                </a:lnTo>
                <a:lnTo>
                  <a:pt x="139" y="0"/>
                </a:lnTo>
                <a:lnTo>
                  <a:pt x="2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27" name="Freeform 1311"/>
          <p:cNvSpPr/>
          <p:nvPr/>
        </p:nvSpPr>
        <p:spPr bwMode="auto">
          <a:xfrm>
            <a:off x="4676378" y="4631170"/>
            <a:ext cx="159797" cy="118232"/>
          </a:xfrm>
          <a:custGeom>
            <a:avLst/>
            <a:gdLst>
              <a:gd name="T0" fmla="*/ 14 w 173"/>
              <a:gd name="T1" fmla="*/ 12 h 128"/>
              <a:gd name="T2" fmla="*/ 14 w 173"/>
              <a:gd name="T3" fmla="*/ 116 h 128"/>
              <a:gd name="T4" fmla="*/ 161 w 173"/>
              <a:gd name="T5" fmla="*/ 116 h 128"/>
              <a:gd name="T6" fmla="*/ 161 w 173"/>
              <a:gd name="T7" fmla="*/ 40 h 128"/>
              <a:gd name="T8" fmla="*/ 173 w 173"/>
              <a:gd name="T9" fmla="*/ 33 h 128"/>
              <a:gd name="T10" fmla="*/ 173 w 173"/>
              <a:gd name="T11" fmla="*/ 128 h 128"/>
              <a:gd name="T12" fmla="*/ 0 w 173"/>
              <a:gd name="T13" fmla="*/ 128 h 128"/>
              <a:gd name="T14" fmla="*/ 0 w 173"/>
              <a:gd name="T15" fmla="*/ 0 h 128"/>
              <a:gd name="T16" fmla="*/ 135 w 173"/>
              <a:gd name="T17" fmla="*/ 0 h 128"/>
              <a:gd name="T18" fmla="*/ 125 w 173"/>
              <a:gd name="T19" fmla="*/ 12 h 128"/>
              <a:gd name="T20" fmla="*/ 14 w 173"/>
              <a:gd name="T21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128">
                <a:moveTo>
                  <a:pt x="14" y="12"/>
                </a:moveTo>
                <a:lnTo>
                  <a:pt x="14" y="116"/>
                </a:lnTo>
                <a:lnTo>
                  <a:pt x="161" y="116"/>
                </a:lnTo>
                <a:lnTo>
                  <a:pt x="161" y="40"/>
                </a:lnTo>
                <a:lnTo>
                  <a:pt x="173" y="33"/>
                </a:lnTo>
                <a:lnTo>
                  <a:pt x="173" y="128"/>
                </a:lnTo>
                <a:lnTo>
                  <a:pt x="0" y="128"/>
                </a:lnTo>
                <a:lnTo>
                  <a:pt x="0" y="0"/>
                </a:lnTo>
                <a:lnTo>
                  <a:pt x="135" y="0"/>
                </a:lnTo>
                <a:lnTo>
                  <a:pt x="125" y="12"/>
                </a:lnTo>
                <a:lnTo>
                  <a:pt x="1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28" name="Oval 1312"/>
          <p:cNvSpPr>
            <a:spLocks noChangeArrowheads="1"/>
          </p:cNvSpPr>
          <p:nvPr/>
        </p:nvSpPr>
        <p:spPr bwMode="auto">
          <a:xfrm>
            <a:off x="4621879" y="5020041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29" name="Oval 1313"/>
          <p:cNvSpPr>
            <a:spLocks noChangeArrowheads="1"/>
          </p:cNvSpPr>
          <p:nvPr/>
        </p:nvSpPr>
        <p:spPr bwMode="auto">
          <a:xfrm>
            <a:off x="4709629" y="5144739"/>
            <a:ext cx="19397" cy="2124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30" name="Freeform 1314"/>
          <p:cNvSpPr>
            <a:spLocks noEditPoints="1"/>
          </p:cNvSpPr>
          <p:nvPr/>
        </p:nvSpPr>
        <p:spPr bwMode="auto">
          <a:xfrm>
            <a:off x="4676377" y="5111486"/>
            <a:ext cx="214295" cy="150560"/>
          </a:xfrm>
          <a:custGeom>
            <a:avLst/>
            <a:gdLst>
              <a:gd name="T0" fmla="*/ 36 w 98"/>
              <a:gd name="T1" fmla="*/ 18 h 69"/>
              <a:gd name="T2" fmla="*/ 36 w 98"/>
              <a:gd name="T3" fmla="*/ 22 h 69"/>
              <a:gd name="T4" fmla="*/ 93 w 98"/>
              <a:gd name="T5" fmla="*/ 22 h 69"/>
              <a:gd name="T6" fmla="*/ 93 w 98"/>
              <a:gd name="T7" fmla="*/ 18 h 69"/>
              <a:gd name="T8" fmla="*/ 36 w 98"/>
              <a:gd name="T9" fmla="*/ 18 h 69"/>
              <a:gd name="T10" fmla="*/ 93 w 98"/>
              <a:gd name="T11" fmla="*/ 28 h 69"/>
              <a:gd name="T12" fmla="*/ 60 w 98"/>
              <a:gd name="T13" fmla="*/ 28 h 69"/>
              <a:gd name="T14" fmla="*/ 60 w 98"/>
              <a:gd name="T15" fmla="*/ 32 h 69"/>
              <a:gd name="T16" fmla="*/ 93 w 98"/>
              <a:gd name="T17" fmla="*/ 32 h 69"/>
              <a:gd name="T18" fmla="*/ 93 w 98"/>
              <a:gd name="T19" fmla="*/ 28 h 69"/>
              <a:gd name="T20" fmla="*/ 5 w 98"/>
              <a:gd name="T21" fmla="*/ 69 h 69"/>
              <a:gd name="T22" fmla="*/ 0 w 98"/>
              <a:gd name="T23" fmla="*/ 63 h 69"/>
              <a:gd name="T24" fmla="*/ 0 w 98"/>
              <a:gd name="T25" fmla="*/ 5 h 69"/>
              <a:gd name="T26" fmla="*/ 5 w 98"/>
              <a:gd name="T27" fmla="*/ 0 h 69"/>
              <a:gd name="T28" fmla="*/ 92 w 98"/>
              <a:gd name="T29" fmla="*/ 0 h 69"/>
              <a:gd name="T30" fmla="*/ 98 w 98"/>
              <a:gd name="T31" fmla="*/ 5 h 69"/>
              <a:gd name="T32" fmla="*/ 98 w 98"/>
              <a:gd name="T33" fmla="*/ 63 h 69"/>
              <a:gd name="T34" fmla="*/ 92 w 98"/>
              <a:gd name="T35" fmla="*/ 69 h 69"/>
              <a:gd name="T36" fmla="*/ 5 w 98"/>
              <a:gd name="T37" fmla="*/ 69 h 69"/>
              <a:gd name="T38" fmla="*/ 3 w 98"/>
              <a:gd name="T39" fmla="*/ 42 h 69"/>
              <a:gd name="T40" fmla="*/ 3 w 98"/>
              <a:gd name="T41" fmla="*/ 42 h 69"/>
              <a:gd name="T42" fmla="*/ 13 w 98"/>
              <a:gd name="T43" fmla="*/ 38 h 69"/>
              <a:gd name="T44" fmla="*/ 16 w 98"/>
              <a:gd name="T45" fmla="*/ 44 h 69"/>
              <a:gd name="T46" fmla="*/ 19 w 98"/>
              <a:gd name="T47" fmla="*/ 30 h 69"/>
              <a:gd name="T48" fmla="*/ 20 w 98"/>
              <a:gd name="T49" fmla="*/ 30 h 69"/>
              <a:gd name="T50" fmla="*/ 21 w 98"/>
              <a:gd name="T51" fmla="*/ 30 h 69"/>
              <a:gd name="T52" fmla="*/ 23 w 98"/>
              <a:gd name="T53" fmla="*/ 44 h 69"/>
              <a:gd name="T54" fmla="*/ 26 w 98"/>
              <a:gd name="T55" fmla="*/ 38 h 69"/>
              <a:gd name="T56" fmla="*/ 37 w 98"/>
              <a:gd name="T57" fmla="*/ 42 h 69"/>
              <a:gd name="T58" fmla="*/ 27 w 98"/>
              <a:gd name="T59" fmla="*/ 27 h 69"/>
              <a:gd name="T60" fmla="*/ 29 w 98"/>
              <a:gd name="T61" fmla="*/ 21 h 69"/>
              <a:gd name="T62" fmla="*/ 20 w 98"/>
              <a:gd name="T63" fmla="*/ 11 h 69"/>
              <a:gd name="T64" fmla="*/ 10 w 98"/>
              <a:gd name="T65" fmla="*/ 21 h 69"/>
              <a:gd name="T66" fmla="*/ 13 w 98"/>
              <a:gd name="T67" fmla="*/ 27 h 69"/>
              <a:gd name="T68" fmla="*/ 3 w 98"/>
              <a:gd name="T69" fmla="*/ 4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69">
                <a:moveTo>
                  <a:pt x="36" y="18"/>
                </a:moveTo>
                <a:cubicBezTo>
                  <a:pt x="36" y="22"/>
                  <a:pt x="36" y="22"/>
                  <a:pt x="36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18"/>
                  <a:pt x="93" y="18"/>
                  <a:pt x="93" y="18"/>
                </a:cubicBezTo>
                <a:lnTo>
                  <a:pt x="36" y="18"/>
                </a:lnTo>
                <a:close/>
                <a:moveTo>
                  <a:pt x="93" y="28"/>
                </a:moveTo>
                <a:cubicBezTo>
                  <a:pt x="60" y="28"/>
                  <a:pt x="60" y="28"/>
                  <a:pt x="60" y="28"/>
                </a:cubicBezTo>
                <a:cubicBezTo>
                  <a:pt x="60" y="32"/>
                  <a:pt x="60" y="32"/>
                  <a:pt x="60" y="32"/>
                </a:cubicBezTo>
                <a:cubicBezTo>
                  <a:pt x="93" y="32"/>
                  <a:pt x="93" y="32"/>
                  <a:pt x="93" y="32"/>
                </a:cubicBezTo>
                <a:lnTo>
                  <a:pt x="93" y="28"/>
                </a:lnTo>
                <a:close/>
                <a:moveTo>
                  <a:pt x="5" y="69"/>
                </a:moveTo>
                <a:cubicBezTo>
                  <a:pt x="2" y="69"/>
                  <a:pt x="0" y="66"/>
                  <a:pt x="0" y="63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5" y="0"/>
                  <a:pt x="98" y="3"/>
                  <a:pt x="98" y="5"/>
                </a:cubicBezTo>
                <a:cubicBezTo>
                  <a:pt x="98" y="63"/>
                  <a:pt x="98" y="63"/>
                  <a:pt x="98" y="63"/>
                </a:cubicBezTo>
                <a:cubicBezTo>
                  <a:pt x="98" y="66"/>
                  <a:pt x="95" y="69"/>
                  <a:pt x="92" y="69"/>
                </a:cubicBezTo>
                <a:lnTo>
                  <a:pt x="5" y="69"/>
                </a:lnTo>
                <a:close/>
                <a:moveTo>
                  <a:pt x="3" y="42"/>
                </a:moveTo>
                <a:cubicBezTo>
                  <a:pt x="3" y="42"/>
                  <a:pt x="3" y="42"/>
                  <a:pt x="3" y="42"/>
                </a:cubicBezTo>
                <a:cubicBezTo>
                  <a:pt x="13" y="38"/>
                  <a:pt x="13" y="38"/>
                  <a:pt x="13" y="38"/>
                </a:cubicBezTo>
                <a:cubicBezTo>
                  <a:pt x="16" y="44"/>
                  <a:pt x="16" y="44"/>
                  <a:pt x="16" y="44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20" y="30"/>
                  <a:pt x="20" y="30"/>
                </a:cubicBezTo>
                <a:cubicBezTo>
                  <a:pt x="20" y="30"/>
                  <a:pt x="20" y="30"/>
                  <a:pt x="21" y="30"/>
                </a:cubicBezTo>
                <a:cubicBezTo>
                  <a:pt x="23" y="44"/>
                  <a:pt x="23" y="44"/>
                  <a:pt x="23" y="44"/>
                </a:cubicBezTo>
                <a:cubicBezTo>
                  <a:pt x="26" y="38"/>
                  <a:pt x="26" y="38"/>
                  <a:pt x="26" y="38"/>
                </a:cubicBezTo>
                <a:cubicBezTo>
                  <a:pt x="37" y="42"/>
                  <a:pt x="37" y="42"/>
                  <a:pt x="37" y="42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5"/>
                  <a:pt x="29" y="23"/>
                  <a:pt x="29" y="21"/>
                </a:cubicBezTo>
                <a:cubicBezTo>
                  <a:pt x="29" y="15"/>
                  <a:pt x="25" y="11"/>
                  <a:pt x="20" y="11"/>
                </a:cubicBezTo>
                <a:cubicBezTo>
                  <a:pt x="15" y="11"/>
                  <a:pt x="10" y="15"/>
                  <a:pt x="10" y="21"/>
                </a:cubicBezTo>
                <a:cubicBezTo>
                  <a:pt x="10" y="23"/>
                  <a:pt x="11" y="25"/>
                  <a:pt x="13" y="27"/>
                </a:cubicBezTo>
                <a:cubicBezTo>
                  <a:pt x="3" y="42"/>
                  <a:pt x="3" y="42"/>
                  <a:pt x="3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31" name="Freeform 1315"/>
          <p:cNvSpPr/>
          <p:nvPr/>
        </p:nvSpPr>
        <p:spPr bwMode="auto">
          <a:xfrm>
            <a:off x="4682842" y="5203853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32" name="Oval 1316"/>
          <p:cNvSpPr>
            <a:spLocks noChangeArrowheads="1"/>
          </p:cNvSpPr>
          <p:nvPr/>
        </p:nvSpPr>
        <p:spPr bwMode="auto">
          <a:xfrm>
            <a:off x="5036612" y="4500009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33" name="Freeform 1317"/>
          <p:cNvSpPr/>
          <p:nvPr/>
        </p:nvSpPr>
        <p:spPr bwMode="auto">
          <a:xfrm>
            <a:off x="5276769" y="4587757"/>
            <a:ext cx="48032" cy="48032"/>
          </a:xfrm>
          <a:custGeom>
            <a:avLst/>
            <a:gdLst>
              <a:gd name="T0" fmla="*/ 14 w 52"/>
              <a:gd name="T1" fmla="*/ 19 h 52"/>
              <a:gd name="T2" fmla="*/ 12 w 52"/>
              <a:gd name="T3" fmla="*/ 0 h 52"/>
              <a:gd name="T4" fmla="*/ 29 w 52"/>
              <a:gd name="T5" fmla="*/ 9 h 52"/>
              <a:gd name="T6" fmla="*/ 45 w 52"/>
              <a:gd name="T7" fmla="*/ 2 h 52"/>
              <a:gd name="T8" fmla="*/ 40 w 52"/>
              <a:gd name="T9" fmla="*/ 19 h 52"/>
              <a:gd name="T10" fmla="*/ 52 w 52"/>
              <a:gd name="T11" fmla="*/ 33 h 52"/>
              <a:gd name="T12" fmla="*/ 36 w 52"/>
              <a:gd name="T13" fmla="*/ 35 h 52"/>
              <a:gd name="T14" fmla="*/ 26 w 52"/>
              <a:gd name="T15" fmla="*/ 52 h 52"/>
              <a:gd name="T16" fmla="*/ 19 w 52"/>
              <a:gd name="T17" fmla="*/ 35 h 52"/>
              <a:gd name="T18" fmla="*/ 0 w 52"/>
              <a:gd name="T19" fmla="*/ 31 h 52"/>
              <a:gd name="T20" fmla="*/ 14 w 52"/>
              <a:gd name="T21" fmla="*/ 1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52">
                <a:moveTo>
                  <a:pt x="14" y="19"/>
                </a:moveTo>
                <a:lnTo>
                  <a:pt x="12" y="0"/>
                </a:lnTo>
                <a:lnTo>
                  <a:pt x="29" y="9"/>
                </a:lnTo>
                <a:lnTo>
                  <a:pt x="45" y="2"/>
                </a:lnTo>
                <a:lnTo>
                  <a:pt x="40" y="19"/>
                </a:lnTo>
                <a:lnTo>
                  <a:pt x="52" y="33"/>
                </a:lnTo>
                <a:lnTo>
                  <a:pt x="36" y="35"/>
                </a:lnTo>
                <a:lnTo>
                  <a:pt x="26" y="52"/>
                </a:lnTo>
                <a:lnTo>
                  <a:pt x="19" y="35"/>
                </a:lnTo>
                <a:lnTo>
                  <a:pt x="0" y="31"/>
                </a:lnTo>
                <a:lnTo>
                  <a:pt x="1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34" name="Freeform 1318"/>
          <p:cNvSpPr/>
          <p:nvPr/>
        </p:nvSpPr>
        <p:spPr bwMode="auto">
          <a:xfrm>
            <a:off x="5303556" y="4683822"/>
            <a:ext cx="12932" cy="14779"/>
          </a:xfrm>
          <a:custGeom>
            <a:avLst/>
            <a:gdLst>
              <a:gd name="T0" fmla="*/ 14 w 14"/>
              <a:gd name="T1" fmla="*/ 14 h 16"/>
              <a:gd name="T2" fmla="*/ 9 w 14"/>
              <a:gd name="T3" fmla="*/ 12 h 16"/>
              <a:gd name="T4" fmla="*/ 4 w 14"/>
              <a:gd name="T5" fmla="*/ 16 h 16"/>
              <a:gd name="T6" fmla="*/ 4 w 14"/>
              <a:gd name="T7" fmla="*/ 12 h 16"/>
              <a:gd name="T8" fmla="*/ 0 w 14"/>
              <a:gd name="T9" fmla="*/ 9 h 16"/>
              <a:gd name="T10" fmla="*/ 4 w 14"/>
              <a:gd name="T11" fmla="*/ 7 h 16"/>
              <a:gd name="T12" fmla="*/ 4 w 14"/>
              <a:gd name="T13" fmla="*/ 0 h 16"/>
              <a:gd name="T14" fmla="*/ 9 w 14"/>
              <a:gd name="T15" fmla="*/ 5 h 16"/>
              <a:gd name="T16" fmla="*/ 14 w 14"/>
              <a:gd name="T17" fmla="*/ 5 h 16"/>
              <a:gd name="T18" fmla="*/ 11 w 14"/>
              <a:gd name="T19" fmla="*/ 9 h 16"/>
              <a:gd name="T20" fmla="*/ 14 w 14"/>
              <a:gd name="T21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6">
                <a:moveTo>
                  <a:pt x="14" y="14"/>
                </a:moveTo>
                <a:lnTo>
                  <a:pt x="9" y="12"/>
                </a:lnTo>
                <a:lnTo>
                  <a:pt x="4" y="16"/>
                </a:lnTo>
                <a:lnTo>
                  <a:pt x="4" y="12"/>
                </a:lnTo>
                <a:lnTo>
                  <a:pt x="0" y="9"/>
                </a:lnTo>
                <a:lnTo>
                  <a:pt x="4" y="7"/>
                </a:lnTo>
                <a:lnTo>
                  <a:pt x="4" y="0"/>
                </a:lnTo>
                <a:lnTo>
                  <a:pt x="9" y="5"/>
                </a:lnTo>
                <a:lnTo>
                  <a:pt x="14" y="5"/>
                </a:lnTo>
                <a:lnTo>
                  <a:pt x="11" y="9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35" name="Freeform 1319"/>
          <p:cNvSpPr/>
          <p:nvPr/>
        </p:nvSpPr>
        <p:spPr bwMode="auto">
          <a:xfrm>
            <a:off x="5305404" y="4640408"/>
            <a:ext cx="32330" cy="30482"/>
          </a:xfrm>
          <a:custGeom>
            <a:avLst/>
            <a:gdLst>
              <a:gd name="T0" fmla="*/ 7 w 35"/>
              <a:gd name="T1" fmla="*/ 19 h 33"/>
              <a:gd name="T2" fmla="*/ 0 w 35"/>
              <a:gd name="T3" fmla="*/ 9 h 33"/>
              <a:gd name="T4" fmla="*/ 12 w 35"/>
              <a:gd name="T5" fmla="*/ 9 h 33"/>
              <a:gd name="T6" fmla="*/ 19 w 35"/>
              <a:gd name="T7" fmla="*/ 0 h 33"/>
              <a:gd name="T8" fmla="*/ 24 w 35"/>
              <a:gd name="T9" fmla="*/ 11 h 33"/>
              <a:gd name="T10" fmla="*/ 35 w 35"/>
              <a:gd name="T11" fmla="*/ 14 h 33"/>
              <a:gd name="T12" fmla="*/ 24 w 35"/>
              <a:gd name="T13" fmla="*/ 21 h 33"/>
              <a:gd name="T14" fmla="*/ 24 w 35"/>
              <a:gd name="T15" fmla="*/ 33 h 33"/>
              <a:gd name="T16" fmla="*/ 14 w 35"/>
              <a:gd name="T17" fmla="*/ 26 h 33"/>
              <a:gd name="T18" fmla="*/ 2 w 35"/>
              <a:gd name="T19" fmla="*/ 30 h 33"/>
              <a:gd name="T20" fmla="*/ 7 w 35"/>
              <a:gd name="T21" fmla="*/ 19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" h="33">
                <a:moveTo>
                  <a:pt x="7" y="19"/>
                </a:moveTo>
                <a:lnTo>
                  <a:pt x="0" y="9"/>
                </a:lnTo>
                <a:lnTo>
                  <a:pt x="12" y="9"/>
                </a:lnTo>
                <a:lnTo>
                  <a:pt x="19" y="0"/>
                </a:lnTo>
                <a:lnTo>
                  <a:pt x="24" y="11"/>
                </a:lnTo>
                <a:lnTo>
                  <a:pt x="35" y="14"/>
                </a:lnTo>
                <a:lnTo>
                  <a:pt x="24" y="21"/>
                </a:lnTo>
                <a:lnTo>
                  <a:pt x="24" y="33"/>
                </a:lnTo>
                <a:lnTo>
                  <a:pt x="14" y="26"/>
                </a:lnTo>
                <a:lnTo>
                  <a:pt x="2" y="30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36" name="Freeform 1320"/>
          <p:cNvSpPr/>
          <p:nvPr/>
        </p:nvSpPr>
        <p:spPr bwMode="auto">
          <a:xfrm>
            <a:off x="5276770" y="4703218"/>
            <a:ext cx="11084" cy="11084"/>
          </a:xfrm>
          <a:custGeom>
            <a:avLst/>
            <a:gdLst>
              <a:gd name="T0" fmla="*/ 5 w 12"/>
              <a:gd name="T1" fmla="*/ 7 h 12"/>
              <a:gd name="T2" fmla="*/ 0 w 12"/>
              <a:gd name="T3" fmla="*/ 5 h 12"/>
              <a:gd name="T4" fmla="*/ 5 w 12"/>
              <a:gd name="T5" fmla="*/ 5 h 12"/>
              <a:gd name="T6" fmla="*/ 7 w 12"/>
              <a:gd name="T7" fmla="*/ 0 h 12"/>
              <a:gd name="T8" fmla="*/ 10 w 12"/>
              <a:gd name="T9" fmla="*/ 5 h 12"/>
              <a:gd name="T10" fmla="*/ 12 w 12"/>
              <a:gd name="T11" fmla="*/ 5 h 12"/>
              <a:gd name="T12" fmla="*/ 10 w 12"/>
              <a:gd name="T13" fmla="*/ 7 h 12"/>
              <a:gd name="T14" fmla="*/ 12 w 12"/>
              <a:gd name="T15" fmla="*/ 12 h 12"/>
              <a:gd name="T16" fmla="*/ 7 w 12"/>
              <a:gd name="T17" fmla="*/ 10 h 12"/>
              <a:gd name="T18" fmla="*/ 3 w 12"/>
              <a:gd name="T19" fmla="*/ 12 h 12"/>
              <a:gd name="T20" fmla="*/ 5 w 12"/>
              <a:gd name="T21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12">
                <a:moveTo>
                  <a:pt x="5" y="7"/>
                </a:moveTo>
                <a:lnTo>
                  <a:pt x="0" y="5"/>
                </a:lnTo>
                <a:lnTo>
                  <a:pt x="5" y="5"/>
                </a:lnTo>
                <a:lnTo>
                  <a:pt x="7" y="0"/>
                </a:lnTo>
                <a:lnTo>
                  <a:pt x="10" y="5"/>
                </a:lnTo>
                <a:lnTo>
                  <a:pt x="12" y="5"/>
                </a:lnTo>
                <a:lnTo>
                  <a:pt x="10" y="7"/>
                </a:lnTo>
                <a:lnTo>
                  <a:pt x="12" y="12"/>
                </a:lnTo>
                <a:lnTo>
                  <a:pt x="7" y="10"/>
                </a:lnTo>
                <a:lnTo>
                  <a:pt x="3" y="12"/>
                </a:lnTo>
                <a:lnTo>
                  <a:pt x="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37" name="Freeform 1321"/>
          <p:cNvSpPr/>
          <p:nvPr/>
        </p:nvSpPr>
        <p:spPr bwMode="auto">
          <a:xfrm>
            <a:off x="5239822" y="4557277"/>
            <a:ext cx="41566" cy="38795"/>
          </a:xfrm>
          <a:custGeom>
            <a:avLst/>
            <a:gdLst>
              <a:gd name="T0" fmla="*/ 17 w 45"/>
              <a:gd name="T1" fmla="*/ 12 h 42"/>
              <a:gd name="T2" fmla="*/ 26 w 45"/>
              <a:gd name="T3" fmla="*/ 0 h 42"/>
              <a:gd name="T4" fmla="*/ 31 w 45"/>
              <a:gd name="T5" fmla="*/ 14 h 42"/>
              <a:gd name="T6" fmla="*/ 45 w 45"/>
              <a:gd name="T7" fmla="*/ 19 h 42"/>
              <a:gd name="T8" fmla="*/ 33 w 45"/>
              <a:gd name="T9" fmla="*/ 28 h 42"/>
              <a:gd name="T10" fmla="*/ 35 w 45"/>
              <a:gd name="T11" fmla="*/ 42 h 42"/>
              <a:gd name="T12" fmla="*/ 21 w 45"/>
              <a:gd name="T13" fmla="*/ 35 h 42"/>
              <a:gd name="T14" fmla="*/ 7 w 45"/>
              <a:gd name="T15" fmla="*/ 40 h 42"/>
              <a:gd name="T16" fmla="*/ 12 w 45"/>
              <a:gd name="T17" fmla="*/ 26 h 42"/>
              <a:gd name="T18" fmla="*/ 0 w 45"/>
              <a:gd name="T19" fmla="*/ 14 h 42"/>
              <a:gd name="T20" fmla="*/ 17 w 45"/>
              <a:gd name="T21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2">
                <a:moveTo>
                  <a:pt x="17" y="12"/>
                </a:moveTo>
                <a:lnTo>
                  <a:pt x="26" y="0"/>
                </a:lnTo>
                <a:lnTo>
                  <a:pt x="31" y="14"/>
                </a:lnTo>
                <a:lnTo>
                  <a:pt x="45" y="19"/>
                </a:lnTo>
                <a:lnTo>
                  <a:pt x="33" y="28"/>
                </a:lnTo>
                <a:lnTo>
                  <a:pt x="35" y="42"/>
                </a:lnTo>
                <a:lnTo>
                  <a:pt x="21" y="35"/>
                </a:lnTo>
                <a:lnTo>
                  <a:pt x="7" y="40"/>
                </a:lnTo>
                <a:lnTo>
                  <a:pt x="12" y="26"/>
                </a:lnTo>
                <a:lnTo>
                  <a:pt x="0" y="14"/>
                </a:ln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38" name="Freeform 1322"/>
          <p:cNvSpPr/>
          <p:nvPr/>
        </p:nvSpPr>
        <p:spPr bwMode="auto">
          <a:xfrm>
            <a:off x="5198257" y="4578522"/>
            <a:ext cx="33253" cy="33253"/>
          </a:xfrm>
          <a:custGeom>
            <a:avLst/>
            <a:gdLst>
              <a:gd name="T0" fmla="*/ 33 w 36"/>
              <a:gd name="T1" fmla="*/ 5 h 36"/>
              <a:gd name="T2" fmla="*/ 28 w 36"/>
              <a:gd name="T3" fmla="*/ 17 h 36"/>
              <a:gd name="T4" fmla="*/ 36 w 36"/>
              <a:gd name="T5" fmla="*/ 29 h 36"/>
              <a:gd name="T6" fmla="*/ 21 w 36"/>
              <a:gd name="T7" fmla="*/ 26 h 36"/>
              <a:gd name="T8" fmla="*/ 14 w 36"/>
              <a:gd name="T9" fmla="*/ 36 h 36"/>
              <a:gd name="T10" fmla="*/ 12 w 36"/>
              <a:gd name="T11" fmla="*/ 24 h 36"/>
              <a:gd name="T12" fmla="*/ 0 w 36"/>
              <a:gd name="T13" fmla="*/ 19 h 36"/>
              <a:gd name="T14" fmla="*/ 12 w 36"/>
              <a:gd name="T15" fmla="*/ 12 h 36"/>
              <a:gd name="T16" fmla="*/ 12 w 36"/>
              <a:gd name="T17" fmla="*/ 0 h 36"/>
              <a:gd name="T18" fmla="*/ 21 w 36"/>
              <a:gd name="T19" fmla="*/ 10 h 36"/>
              <a:gd name="T20" fmla="*/ 33 w 36"/>
              <a:gd name="T21" fmla="*/ 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36">
                <a:moveTo>
                  <a:pt x="33" y="5"/>
                </a:moveTo>
                <a:lnTo>
                  <a:pt x="28" y="17"/>
                </a:lnTo>
                <a:lnTo>
                  <a:pt x="36" y="29"/>
                </a:lnTo>
                <a:lnTo>
                  <a:pt x="21" y="26"/>
                </a:lnTo>
                <a:lnTo>
                  <a:pt x="14" y="36"/>
                </a:lnTo>
                <a:lnTo>
                  <a:pt x="12" y="24"/>
                </a:lnTo>
                <a:lnTo>
                  <a:pt x="0" y="19"/>
                </a:lnTo>
                <a:lnTo>
                  <a:pt x="12" y="12"/>
                </a:lnTo>
                <a:lnTo>
                  <a:pt x="12" y="0"/>
                </a:lnTo>
                <a:lnTo>
                  <a:pt x="21" y="10"/>
                </a:lnTo>
                <a:lnTo>
                  <a:pt x="33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39" name="Freeform 1323"/>
          <p:cNvSpPr/>
          <p:nvPr/>
        </p:nvSpPr>
        <p:spPr bwMode="auto">
          <a:xfrm>
            <a:off x="5191790" y="4620087"/>
            <a:ext cx="12932" cy="15703"/>
          </a:xfrm>
          <a:custGeom>
            <a:avLst/>
            <a:gdLst>
              <a:gd name="T0" fmla="*/ 9 w 14"/>
              <a:gd name="T1" fmla="*/ 12 h 17"/>
              <a:gd name="T2" fmla="*/ 7 w 14"/>
              <a:gd name="T3" fmla="*/ 17 h 17"/>
              <a:gd name="T4" fmla="*/ 5 w 14"/>
              <a:gd name="T5" fmla="*/ 10 h 17"/>
              <a:gd name="T6" fmla="*/ 0 w 14"/>
              <a:gd name="T7" fmla="*/ 10 h 17"/>
              <a:gd name="T8" fmla="*/ 5 w 14"/>
              <a:gd name="T9" fmla="*/ 5 h 17"/>
              <a:gd name="T10" fmla="*/ 5 w 14"/>
              <a:gd name="T11" fmla="*/ 0 h 17"/>
              <a:gd name="T12" fmla="*/ 9 w 14"/>
              <a:gd name="T13" fmla="*/ 5 h 17"/>
              <a:gd name="T14" fmla="*/ 14 w 14"/>
              <a:gd name="T15" fmla="*/ 3 h 17"/>
              <a:gd name="T16" fmla="*/ 12 w 14"/>
              <a:gd name="T17" fmla="*/ 7 h 17"/>
              <a:gd name="T18" fmla="*/ 14 w 14"/>
              <a:gd name="T19" fmla="*/ 12 h 17"/>
              <a:gd name="T20" fmla="*/ 9 w 14"/>
              <a:gd name="T21" fmla="*/ 12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7">
                <a:moveTo>
                  <a:pt x="9" y="12"/>
                </a:moveTo>
                <a:lnTo>
                  <a:pt x="7" y="17"/>
                </a:lnTo>
                <a:lnTo>
                  <a:pt x="5" y="10"/>
                </a:lnTo>
                <a:lnTo>
                  <a:pt x="0" y="10"/>
                </a:lnTo>
                <a:lnTo>
                  <a:pt x="5" y="5"/>
                </a:lnTo>
                <a:lnTo>
                  <a:pt x="5" y="0"/>
                </a:lnTo>
                <a:lnTo>
                  <a:pt x="9" y="5"/>
                </a:lnTo>
                <a:lnTo>
                  <a:pt x="14" y="3"/>
                </a:lnTo>
                <a:lnTo>
                  <a:pt x="12" y="7"/>
                </a:lnTo>
                <a:lnTo>
                  <a:pt x="14" y="12"/>
                </a:lnTo>
                <a:lnTo>
                  <a:pt x="9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40" name="Freeform 1324"/>
          <p:cNvSpPr/>
          <p:nvPr/>
        </p:nvSpPr>
        <p:spPr bwMode="auto">
          <a:xfrm>
            <a:off x="5130828" y="4709685"/>
            <a:ext cx="107147" cy="68353"/>
          </a:xfrm>
          <a:custGeom>
            <a:avLst/>
            <a:gdLst>
              <a:gd name="T0" fmla="*/ 49 w 49"/>
              <a:gd name="T1" fmla="*/ 18 h 31"/>
              <a:gd name="T2" fmla="*/ 36 w 49"/>
              <a:gd name="T3" fmla="*/ 31 h 31"/>
              <a:gd name="T4" fmla="*/ 13 w 49"/>
              <a:gd name="T5" fmla="*/ 31 h 31"/>
              <a:gd name="T6" fmla="*/ 0 w 49"/>
              <a:gd name="T7" fmla="*/ 18 h 31"/>
              <a:gd name="T8" fmla="*/ 0 w 49"/>
              <a:gd name="T9" fmla="*/ 0 h 31"/>
              <a:gd name="T10" fmla="*/ 25 w 49"/>
              <a:gd name="T11" fmla="*/ 1 h 31"/>
              <a:gd name="T12" fmla="*/ 49 w 49"/>
              <a:gd name="T13" fmla="*/ 0 h 31"/>
              <a:gd name="T14" fmla="*/ 49 w 49"/>
              <a:gd name="T15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31">
                <a:moveTo>
                  <a:pt x="49" y="18"/>
                </a:moveTo>
                <a:cubicBezTo>
                  <a:pt x="49" y="25"/>
                  <a:pt x="43" y="31"/>
                  <a:pt x="36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6" y="31"/>
                  <a:pt x="0" y="25"/>
                  <a:pt x="0" y="18"/>
                </a:cubicBezTo>
                <a:cubicBezTo>
                  <a:pt x="0" y="0"/>
                  <a:pt x="0" y="0"/>
                  <a:pt x="0" y="0"/>
                </a:cubicBezTo>
                <a:cubicBezTo>
                  <a:pt x="8" y="1"/>
                  <a:pt x="16" y="1"/>
                  <a:pt x="25" y="1"/>
                </a:cubicBezTo>
                <a:cubicBezTo>
                  <a:pt x="33" y="1"/>
                  <a:pt x="41" y="1"/>
                  <a:pt x="49" y="0"/>
                </a:cubicBezTo>
                <a:lnTo>
                  <a:pt x="4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41" name="Freeform 1325"/>
          <p:cNvSpPr>
            <a:spLocks noEditPoints="1"/>
          </p:cNvSpPr>
          <p:nvPr/>
        </p:nvSpPr>
        <p:spPr bwMode="auto">
          <a:xfrm>
            <a:off x="5067094" y="4650570"/>
            <a:ext cx="233692" cy="55421"/>
          </a:xfrm>
          <a:custGeom>
            <a:avLst/>
            <a:gdLst>
              <a:gd name="T0" fmla="*/ 82 w 107"/>
              <a:gd name="T1" fmla="*/ 12 h 25"/>
              <a:gd name="T2" fmla="*/ 54 w 107"/>
              <a:gd name="T3" fmla="*/ 5 h 25"/>
              <a:gd name="T4" fmla="*/ 25 w 107"/>
              <a:gd name="T5" fmla="*/ 12 h 25"/>
              <a:gd name="T6" fmla="*/ 54 w 107"/>
              <a:gd name="T7" fmla="*/ 19 h 25"/>
              <a:gd name="T8" fmla="*/ 82 w 107"/>
              <a:gd name="T9" fmla="*/ 12 h 25"/>
              <a:gd name="T10" fmla="*/ 54 w 107"/>
              <a:gd name="T11" fmla="*/ 0 h 25"/>
              <a:gd name="T12" fmla="*/ 107 w 107"/>
              <a:gd name="T13" fmla="*/ 12 h 25"/>
              <a:gd name="T14" fmla="*/ 54 w 107"/>
              <a:gd name="T15" fmla="*/ 25 h 25"/>
              <a:gd name="T16" fmla="*/ 0 w 107"/>
              <a:gd name="T17" fmla="*/ 12 h 25"/>
              <a:gd name="T18" fmla="*/ 54 w 107"/>
              <a:gd name="T1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25">
                <a:moveTo>
                  <a:pt x="82" y="12"/>
                </a:moveTo>
                <a:cubicBezTo>
                  <a:pt x="82" y="8"/>
                  <a:pt x="70" y="5"/>
                  <a:pt x="54" y="5"/>
                </a:cubicBezTo>
                <a:cubicBezTo>
                  <a:pt x="38" y="5"/>
                  <a:pt x="25" y="8"/>
                  <a:pt x="25" y="12"/>
                </a:cubicBezTo>
                <a:cubicBezTo>
                  <a:pt x="25" y="16"/>
                  <a:pt x="38" y="19"/>
                  <a:pt x="54" y="19"/>
                </a:cubicBezTo>
                <a:cubicBezTo>
                  <a:pt x="70" y="19"/>
                  <a:pt x="82" y="16"/>
                  <a:pt x="82" y="12"/>
                </a:cubicBezTo>
                <a:close/>
                <a:moveTo>
                  <a:pt x="54" y="0"/>
                </a:moveTo>
                <a:cubicBezTo>
                  <a:pt x="83" y="0"/>
                  <a:pt x="107" y="5"/>
                  <a:pt x="107" y="12"/>
                </a:cubicBezTo>
                <a:cubicBezTo>
                  <a:pt x="107" y="19"/>
                  <a:pt x="83" y="25"/>
                  <a:pt x="54" y="25"/>
                </a:cubicBezTo>
                <a:cubicBezTo>
                  <a:pt x="24" y="25"/>
                  <a:pt x="0" y="19"/>
                  <a:pt x="0" y="12"/>
                </a:cubicBezTo>
                <a:cubicBezTo>
                  <a:pt x="0" y="5"/>
                  <a:pt x="24" y="0"/>
                  <a:pt x="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42" name="Oval 1326"/>
          <p:cNvSpPr>
            <a:spLocks noChangeArrowheads="1"/>
          </p:cNvSpPr>
          <p:nvPr/>
        </p:nvSpPr>
        <p:spPr bwMode="auto">
          <a:xfrm>
            <a:off x="5031994" y="5024660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43" name="Freeform 1327"/>
          <p:cNvSpPr/>
          <p:nvPr/>
        </p:nvSpPr>
        <p:spPr bwMode="auto">
          <a:xfrm>
            <a:off x="5228738" y="5079157"/>
            <a:ext cx="50803" cy="209676"/>
          </a:xfrm>
          <a:custGeom>
            <a:avLst/>
            <a:gdLst>
              <a:gd name="T0" fmla="*/ 55 w 55"/>
              <a:gd name="T1" fmla="*/ 0 h 227"/>
              <a:gd name="T2" fmla="*/ 55 w 55"/>
              <a:gd name="T3" fmla="*/ 179 h 227"/>
              <a:gd name="T4" fmla="*/ 0 w 55"/>
              <a:gd name="T5" fmla="*/ 227 h 227"/>
              <a:gd name="T6" fmla="*/ 0 w 55"/>
              <a:gd name="T7" fmla="*/ 54 h 227"/>
              <a:gd name="T8" fmla="*/ 55 w 55"/>
              <a:gd name="T9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227">
                <a:moveTo>
                  <a:pt x="55" y="0"/>
                </a:moveTo>
                <a:lnTo>
                  <a:pt x="55" y="179"/>
                </a:lnTo>
                <a:lnTo>
                  <a:pt x="0" y="227"/>
                </a:lnTo>
                <a:lnTo>
                  <a:pt x="0" y="54"/>
                </a:lnTo>
                <a:lnTo>
                  <a:pt x="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44" name="Freeform 1328"/>
          <p:cNvSpPr/>
          <p:nvPr/>
        </p:nvSpPr>
        <p:spPr bwMode="auto">
          <a:xfrm>
            <a:off x="5172394" y="5079157"/>
            <a:ext cx="49879" cy="209676"/>
          </a:xfrm>
          <a:custGeom>
            <a:avLst/>
            <a:gdLst>
              <a:gd name="T0" fmla="*/ 54 w 54"/>
              <a:gd name="T1" fmla="*/ 54 h 227"/>
              <a:gd name="T2" fmla="*/ 54 w 54"/>
              <a:gd name="T3" fmla="*/ 227 h 227"/>
              <a:gd name="T4" fmla="*/ 0 w 54"/>
              <a:gd name="T5" fmla="*/ 179 h 227"/>
              <a:gd name="T6" fmla="*/ 0 w 54"/>
              <a:gd name="T7" fmla="*/ 0 h 227"/>
              <a:gd name="T8" fmla="*/ 54 w 54"/>
              <a:gd name="T9" fmla="*/ 54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27">
                <a:moveTo>
                  <a:pt x="54" y="54"/>
                </a:moveTo>
                <a:lnTo>
                  <a:pt x="54" y="227"/>
                </a:lnTo>
                <a:lnTo>
                  <a:pt x="0" y="179"/>
                </a:lnTo>
                <a:lnTo>
                  <a:pt x="0" y="0"/>
                </a:lnTo>
                <a:lnTo>
                  <a:pt x="54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45" name="Freeform 1329"/>
          <p:cNvSpPr/>
          <p:nvPr/>
        </p:nvSpPr>
        <p:spPr bwMode="auto">
          <a:xfrm>
            <a:off x="5117896" y="5079157"/>
            <a:ext cx="48032" cy="206905"/>
          </a:xfrm>
          <a:custGeom>
            <a:avLst/>
            <a:gdLst>
              <a:gd name="T0" fmla="*/ 52 w 52"/>
              <a:gd name="T1" fmla="*/ 0 h 224"/>
              <a:gd name="T2" fmla="*/ 52 w 52"/>
              <a:gd name="T3" fmla="*/ 177 h 224"/>
              <a:gd name="T4" fmla="*/ 0 w 52"/>
              <a:gd name="T5" fmla="*/ 224 h 224"/>
              <a:gd name="T6" fmla="*/ 0 w 52"/>
              <a:gd name="T7" fmla="*/ 52 h 224"/>
              <a:gd name="T8" fmla="*/ 52 w 52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24">
                <a:moveTo>
                  <a:pt x="52" y="0"/>
                </a:moveTo>
                <a:lnTo>
                  <a:pt x="52" y="177"/>
                </a:lnTo>
                <a:lnTo>
                  <a:pt x="0" y="224"/>
                </a:lnTo>
                <a:lnTo>
                  <a:pt x="0" y="52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46" name="Oval 1330"/>
          <p:cNvSpPr>
            <a:spLocks noChangeArrowheads="1"/>
          </p:cNvSpPr>
          <p:nvPr/>
        </p:nvSpPr>
        <p:spPr bwMode="auto">
          <a:xfrm>
            <a:off x="5471667" y="4513864"/>
            <a:ext cx="328831" cy="328831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47" name="Freeform 1331"/>
          <p:cNvSpPr>
            <a:spLocks noEditPoints="1"/>
          </p:cNvSpPr>
          <p:nvPr/>
        </p:nvSpPr>
        <p:spPr bwMode="auto">
          <a:xfrm>
            <a:off x="5529859" y="4600690"/>
            <a:ext cx="212447" cy="155179"/>
          </a:xfrm>
          <a:custGeom>
            <a:avLst/>
            <a:gdLst>
              <a:gd name="T0" fmla="*/ 230 w 230"/>
              <a:gd name="T1" fmla="*/ 0 h 168"/>
              <a:gd name="T2" fmla="*/ 230 w 230"/>
              <a:gd name="T3" fmla="*/ 168 h 168"/>
              <a:gd name="T4" fmla="*/ 0 w 230"/>
              <a:gd name="T5" fmla="*/ 168 h 168"/>
              <a:gd name="T6" fmla="*/ 0 w 230"/>
              <a:gd name="T7" fmla="*/ 0 h 168"/>
              <a:gd name="T8" fmla="*/ 230 w 230"/>
              <a:gd name="T9" fmla="*/ 0 h 168"/>
              <a:gd name="T10" fmla="*/ 213 w 230"/>
              <a:gd name="T11" fmla="*/ 140 h 168"/>
              <a:gd name="T12" fmla="*/ 213 w 230"/>
              <a:gd name="T13" fmla="*/ 17 h 168"/>
              <a:gd name="T14" fmla="*/ 17 w 230"/>
              <a:gd name="T15" fmla="*/ 17 h 168"/>
              <a:gd name="T16" fmla="*/ 17 w 230"/>
              <a:gd name="T17" fmla="*/ 140 h 168"/>
              <a:gd name="T18" fmla="*/ 213 w 230"/>
              <a:gd name="T19" fmla="*/ 14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" h="168">
                <a:moveTo>
                  <a:pt x="230" y="0"/>
                </a:moveTo>
                <a:lnTo>
                  <a:pt x="230" y="168"/>
                </a:lnTo>
                <a:lnTo>
                  <a:pt x="0" y="168"/>
                </a:lnTo>
                <a:lnTo>
                  <a:pt x="0" y="0"/>
                </a:lnTo>
                <a:lnTo>
                  <a:pt x="230" y="0"/>
                </a:lnTo>
                <a:close/>
                <a:moveTo>
                  <a:pt x="213" y="140"/>
                </a:moveTo>
                <a:lnTo>
                  <a:pt x="213" y="17"/>
                </a:lnTo>
                <a:lnTo>
                  <a:pt x="17" y="17"/>
                </a:lnTo>
                <a:lnTo>
                  <a:pt x="17" y="140"/>
                </a:lnTo>
                <a:lnTo>
                  <a:pt x="213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48" name="Freeform 1332"/>
          <p:cNvSpPr/>
          <p:nvPr/>
        </p:nvSpPr>
        <p:spPr bwMode="auto">
          <a:xfrm>
            <a:off x="5624075" y="4664424"/>
            <a:ext cx="41566" cy="49879"/>
          </a:xfrm>
          <a:custGeom>
            <a:avLst/>
            <a:gdLst>
              <a:gd name="T0" fmla="*/ 45 w 45"/>
              <a:gd name="T1" fmla="*/ 37 h 54"/>
              <a:gd name="T2" fmla="*/ 38 w 45"/>
              <a:gd name="T3" fmla="*/ 42 h 54"/>
              <a:gd name="T4" fmla="*/ 28 w 45"/>
              <a:gd name="T5" fmla="*/ 49 h 54"/>
              <a:gd name="T6" fmla="*/ 24 w 45"/>
              <a:gd name="T7" fmla="*/ 54 h 54"/>
              <a:gd name="T8" fmla="*/ 14 w 45"/>
              <a:gd name="T9" fmla="*/ 28 h 54"/>
              <a:gd name="T10" fmla="*/ 2 w 45"/>
              <a:gd name="T11" fmla="*/ 37 h 54"/>
              <a:gd name="T12" fmla="*/ 0 w 45"/>
              <a:gd name="T13" fmla="*/ 0 h 54"/>
              <a:gd name="T14" fmla="*/ 35 w 45"/>
              <a:gd name="T15" fmla="*/ 14 h 54"/>
              <a:gd name="T16" fmla="*/ 24 w 45"/>
              <a:gd name="T17" fmla="*/ 23 h 54"/>
              <a:gd name="T18" fmla="*/ 45 w 45"/>
              <a:gd name="T19" fmla="*/ 3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" h="54">
                <a:moveTo>
                  <a:pt x="45" y="37"/>
                </a:moveTo>
                <a:lnTo>
                  <a:pt x="38" y="42"/>
                </a:lnTo>
                <a:lnTo>
                  <a:pt x="28" y="49"/>
                </a:lnTo>
                <a:lnTo>
                  <a:pt x="24" y="54"/>
                </a:lnTo>
                <a:lnTo>
                  <a:pt x="14" y="28"/>
                </a:lnTo>
                <a:lnTo>
                  <a:pt x="2" y="37"/>
                </a:lnTo>
                <a:lnTo>
                  <a:pt x="0" y="0"/>
                </a:lnTo>
                <a:lnTo>
                  <a:pt x="35" y="14"/>
                </a:lnTo>
                <a:lnTo>
                  <a:pt x="24" y="23"/>
                </a:lnTo>
                <a:lnTo>
                  <a:pt x="4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49" name="Freeform 1333"/>
          <p:cNvSpPr/>
          <p:nvPr/>
        </p:nvSpPr>
        <p:spPr bwMode="auto">
          <a:xfrm>
            <a:off x="5632387" y="4648721"/>
            <a:ext cx="13856" cy="12932"/>
          </a:xfrm>
          <a:custGeom>
            <a:avLst/>
            <a:gdLst>
              <a:gd name="T0" fmla="*/ 1 w 6"/>
              <a:gd name="T1" fmla="*/ 6 h 6"/>
              <a:gd name="T2" fmla="*/ 0 w 6"/>
              <a:gd name="T3" fmla="*/ 4 h 6"/>
              <a:gd name="T4" fmla="*/ 3 w 6"/>
              <a:gd name="T5" fmla="*/ 0 h 6"/>
              <a:gd name="T6" fmla="*/ 4 w 6"/>
              <a:gd name="T7" fmla="*/ 0 h 6"/>
              <a:gd name="T8" fmla="*/ 5 w 6"/>
              <a:gd name="T9" fmla="*/ 0 h 6"/>
              <a:gd name="T10" fmla="*/ 5 w 6"/>
              <a:gd name="T11" fmla="*/ 2 h 6"/>
              <a:gd name="T12" fmla="*/ 3 w 6"/>
              <a:gd name="T13" fmla="*/ 5 h 6"/>
              <a:gd name="T14" fmla="*/ 2 w 6"/>
              <a:gd name="T15" fmla="*/ 6 h 6"/>
              <a:gd name="T16" fmla="*/ 1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1" y="6"/>
                </a:moveTo>
                <a:cubicBezTo>
                  <a:pt x="0" y="5"/>
                  <a:pt x="0" y="4"/>
                  <a:pt x="0" y="4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4" y="0"/>
                  <a:pt x="5" y="0"/>
                  <a:pt x="5" y="0"/>
                </a:cubicBezTo>
                <a:cubicBezTo>
                  <a:pt x="6" y="1"/>
                  <a:pt x="6" y="2"/>
                  <a:pt x="5" y="2"/>
                </a:cubicBezTo>
                <a:cubicBezTo>
                  <a:pt x="3" y="5"/>
                  <a:pt x="3" y="5"/>
                  <a:pt x="3" y="5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1" y="6"/>
                  <a:pt x="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50" name="Freeform 1334"/>
          <p:cNvSpPr/>
          <p:nvPr/>
        </p:nvSpPr>
        <p:spPr bwMode="auto">
          <a:xfrm>
            <a:off x="5624075" y="4640409"/>
            <a:ext cx="8314" cy="14779"/>
          </a:xfrm>
          <a:custGeom>
            <a:avLst/>
            <a:gdLst>
              <a:gd name="T0" fmla="*/ 2 w 4"/>
              <a:gd name="T1" fmla="*/ 0 h 7"/>
              <a:gd name="T2" fmla="*/ 4 w 4"/>
              <a:gd name="T3" fmla="*/ 2 h 7"/>
              <a:gd name="T4" fmla="*/ 3 w 4"/>
              <a:gd name="T5" fmla="*/ 6 h 7"/>
              <a:gd name="T6" fmla="*/ 2 w 4"/>
              <a:gd name="T7" fmla="*/ 7 h 7"/>
              <a:gd name="T8" fmla="*/ 2 w 4"/>
              <a:gd name="T9" fmla="*/ 7 h 7"/>
              <a:gd name="T10" fmla="*/ 0 w 4"/>
              <a:gd name="T11" fmla="*/ 6 h 7"/>
              <a:gd name="T12" fmla="*/ 1 w 4"/>
              <a:gd name="T13" fmla="*/ 2 h 7"/>
              <a:gd name="T14" fmla="*/ 2 w 4"/>
              <a:gd name="T15" fmla="*/ 0 h 7"/>
              <a:gd name="T16" fmla="*/ 2 w 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2" y="0"/>
                </a:moveTo>
                <a:cubicBezTo>
                  <a:pt x="3" y="0"/>
                  <a:pt x="4" y="1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6"/>
                  <a:pt x="0" y="6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51" name="Freeform 1335"/>
          <p:cNvSpPr/>
          <p:nvPr/>
        </p:nvSpPr>
        <p:spPr bwMode="auto">
          <a:xfrm>
            <a:off x="5611144" y="4644102"/>
            <a:ext cx="11084" cy="15703"/>
          </a:xfrm>
          <a:custGeom>
            <a:avLst/>
            <a:gdLst>
              <a:gd name="T0" fmla="*/ 5 w 5"/>
              <a:gd name="T1" fmla="*/ 4 h 7"/>
              <a:gd name="T2" fmla="*/ 4 w 5"/>
              <a:gd name="T3" fmla="*/ 6 h 7"/>
              <a:gd name="T4" fmla="*/ 3 w 5"/>
              <a:gd name="T5" fmla="*/ 7 h 7"/>
              <a:gd name="T6" fmla="*/ 2 w 5"/>
              <a:gd name="T7" fmla="*/ 6 h 7"/>
              <a:gd name="T8" fmla="*/ 0 w 5"/>
              <a:gd name="T9" fmla="*/ 3 h 7"/>
              <a:gd name="T10" fmla="*/ 1 w 5"/>
              <a:gd name="T11" fmla="*/ 0 h 7"/>
              <a:gd name="T12" fmla="*/ 1 w 5"/>
              <a:gd name="T13" fmla="*/ 0 h 7"/>
              <a:gd name="T14" fmla="*/ 3 w 5"/>
              <a:gd name="T15" fmla="*/ 1 h 7"/>
              <a:gd name="T16" fmla="*/ 5 w 5"/>
              <a:gd name="T1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4"/>
                </a:moveTo>
                <a:cubicBezTo>
                  <a:pt x="5" y="5"/>
                  <a:pt x="5" y="6"/>
                  <a:pt x="4" y="6"/>
                </a:cubicBezTo>
                <a:cubicBezTo>
                  <a:pt x="4" y="7"/>
                  <a:pt x="4" y="7"/>
                  <a:pt x="3" y="7"/>
                </a:cubicBezTo>
                <a:cubicBezTo>
                  <a:pt x="3" y="7"/>
                  <a:pt x="2" y="6"/>
                  <a:pt x="2" y="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1"/>
                  <a:pt x="3" y="1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52" name="Freeform 1336"/>
          <p:cNvSpPr/>
          <p:nvPr/>
        </p:nvSpPr>
        <p:spPr bwMode="auto">
          <a:xfrm>
            <a:off x="5600058" y="4670889"/>
            <a:ext cx="15703" cy="8314"/>
          </a:xfrm>
          <a:custGeom>
            <a:avLst/>
            <a:gdLst>
              <a:gd name="T0" fmla="*/ 2 w 7"/>
              <a:gd name="T1" fmla="*/ 4 h 4"/>
              <a:gd name="T2" fmla="*/ 0 w 7"/>
              <a:gd name="T3" fmla="*/ 2 h 4"/>
              <a:gd name="T4" fmla="*/ 0 w 7"/>
              <a:gd name="T5" fmla="*/ 2 h 4"/>
              <a:gd name="T6" fmla="*/ 2 w 7"/>
              <a:gd name="T7" fmla="*/ 1 h 4"/>
              <a:gd name="T8" fmla="*/ 6 w 7"/>
              <a:gd name="T9" fmla="*/ 0 h 4"/>
              <a:gd name="T10" fmla="*/ 7 w 7"/>
              <a:gd name="T11" fmla="*/ 1 h 4"/>
              <a:gd name="T12" fmla="*/ 7 w 7"/>
              <a:gd name="T13" fmla="*/ 1 h 4"/>
              <a:gd name="T14" fmla="*/ 6 w 7"/>
              <a:gd name="T15" fmla="*/ 3 h 4"/>
              <a:gd name="T16" fmla="*/ 2 w 7"/>
              <a:gd name="T1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2" y="4"/>
                </a:moveTo>
                <a:cubicBezTo>
                  <a:pt x="1" y="4"/>
                  <a:pt x="1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1"/>
                  <a:pt x="2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0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7" y="2"/>
                  <a:pt x="7" y="3"/>
                  <a:pt x="6" y="3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53" name="Freeform 1337"/>
          <p:cNvSpPr/>
          <p:nvPr/>
        </p:nvSpPr>
        <p:spPr bwMode="auto">
          <a:xfrm>
            <a:off x="5600058" y="4657958"/>
            <a:ext cx="15703" cy="8314"/>
          </a:xfrm>
          <a:custGeom>
            <a:avLst/>
            <a:gdLst>
              <a:gd name="T0" fmla="*/ 1 w 7"/>
              <a:gd name="T1" fmla="*/ 2 h 4"/>
              <a:gd name="T2" fmla="*/ 0 w 7"/>
              <a:gd name="T3" fmla="*/ 0 h 4"/>
              <a:gd name="T4" fmla="*/ 2 w 7"/>
              <a:gd name="T5" fmla="*/ 0 h 4"/>
              <a:gd name="T6" fmla="*/ 2 w 7"/>
              <a:gd name="T7" fmla="*/ 0 h 4"/>
              <a:gd name="T8" fmla="*/ 6 w 7"/>
              <a:gd name="T9" fmla="*/ 1 h 4"/>
              <a:gd name="T10" fmla="*/ 7 w 7"/>
              <a:gd name="T11" fmla="*/ 3 h 4"/>
              <a:gd name="T12" fmla="*/ 5 w 7"/>
              <a:gd name="T13" fmla="*/ 4 h 4"/>
              <a:gd name="T14" fmla="*/ 5 w 7"/>
              <a:gd name="T15" fmla="*/ 4 h 4"/>
              <a:gd name="T16" fmla="*/ 1 w 7"/>
              <a:gd name="T1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1" y="2"/>
                </a:moveTo>
                <a:cubicBezTo>
                  <a:pt x="0" y="2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6" y="1"/>
                  <a:pt x="6" y="1"/>
                  <a:pt x="6" y="1"/>
                </a:cubicBezTo>
                <a:cubicBezTo>
                  <a:pt x="7" y="2"/>
                  <a:pt x="7" y="3"/>
                  <a:pt x="7" y="3"/>
                </a:cubicBezTo>
                <a:cubicBezTo>
                  <a:pt x="6" y="4"/>
                  <a:pt x="6" y="4"/>
                  <a:pt x="5" y="4"/>
                </a:cubicBezTo>
                <a:cubicBezTo>
                  <a:pt x="5" y="4"/>
                  <a:pt x="5" y="4"/>
                  <a:pt x="5" y="4"/>
                </a:cubicBezTo>
                <a:lnTo>
                  <a:pt x="1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54" name="Freeform 1338"/>
          <p:cNvSpPr/>
          <p:nvPr/>
        </p:nvSpPr>
        <p:spPr bwMode="auto">
          <a:xfrm>
            <a:off x="5576042" y="4762333"/>
            <a:ext cx="118232" cy="12932"/>
          </a:xfrm>
          <a:custGeom>
            <a:avLst/>
            <a:gdLst>
              <a:gd name="T0" fmla="*/ 19 w 128"/>
              <a:gd name="T1" fmla="*/ 9 h 14"/>
              <a:gd name="T2" fmla="*/ 19 w 128"/>
              <a:gd name="T3" fmla="*/ 0 h 14"/>
              <a:gd name="T4" fmla="*/ 59 w 128"/>
              <a:gd name="T5" fmla="*/ 0 h 14"/>
              <a:gd name="T6" fmla="*/ 69 w 128"/>
              <a:gd name="T7" fmla="*/ 0 h 14"/>
              <a:gd name="T8" fmla="*/ 109 w 128"/>
              <a:gd name="T9" fmla="*/ 0 h 14"/>
              <a:gd name="T10" fmla="*/ 109 w 128"/>
              <a:gd name="T11" fmla="*/ 9 h 14"/>
              <a:gd name="T12" fmla="*/ 128 w 128"/>
              <a:gd name="T13" fmla="*/ 14 h 14"/>
              <a:gd name="T14" fmla="*/ 0 w 128"/>
              <a:gd name="T15" fmla="*/ 14 h 14"/>
              <a:gd name="T16" fmla="*/ 19 w 128"/>
              <a:gd name="T17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14">
                <a:moveTo>
                  <a:pt x="19" y="9"/>
                </a:moveTo>
                <a:lnTo>
                  <a:pt x="19" y="0"/>
                </a:lnTo>
                <a:lnTo>
                  <a:pt x="59" y="0"/>
                </a:lnTo>
                <a:lnTo>
                  <a:pt x="69" y="0"/>
                </a:lnTo>
                <a:lnTo>
                  <a:pt x="109" y="0"/>
                </a:lnTo>
                <a:lnTo>
                  <a:pt x="109" y="9"/>
                </a:lnTo>
                <a:lnTo>
                  <a:pt x="128" y="14"/>
                </a:lnTo>
                <a:lnTo>
                  <a:pt x="0" y="14"/>
                </a:lnTo>
                <a:lnTo>
                  <a:pt x="1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55" name="Freeform 1339"/>
          <p:cNvSpPr/>
          <p:nvPr/>
        </p:nvSpPr>
        <p:spPr bwMode="auto">
          <a:xfrm>
            <a:off x="5567729" y="4778037"/>
            <a:ext cx="134858" cy="10161"/>
          </a:xfrm>
          <a:custGeom>
            <a:avLst/>
            <a:gdLst>
              <a:gd name="T0" fmla="*/ 52 w 62"/>
              <a:gd name="T1" fmla="*/ 5 h 5"/>
              <a:gd name="T2" fmla="*/ 38 w 62"/>
              <a:gd name="T3" fmla="*/ 5 h 5"/>
              <a:gd name="T4" fmla="*/ 25 w 62"/>
              <a:gd name="T5" fmla="*/ 5 h 5"/>
              <a:gd name="T6" fmla="*/ 10 w 62"/>
              <a:gd name="T7" fmla="*/ 5 h 5"/>
              <a:gd name="T8" fmla="*/ 0 w 62"/>
              <a:gd name="T9" fmla="*/ 2 h 5"/>
              <a:gd name="T10" fmla="*/ 0 w 62"/>
              <a:gd name="T11" fmla="*/ 0 h 5"/>
              <a:gd name="T12" fmla="*/ 62 w 62"/>
              <a:gd name="T13" fmla="*/ 0 h 5"/>
              <a:gd name="T14" fmla="*/ 62 w 62"/>
              <a:gd name="T15" fmla="*/ 2 h 5"/>
              <a:gd name="T16" fmla="*/ 52 w 62"/>
              <a:gd name="T1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5">
                <a:moveTo>
                  <a:pt x="52" y="5"/>
                </a:moveTo>
                <a:cubicBezTo>
                  <a:pt x="44" y="5"/>
                  <a:pt x="38" y="5"/>
                  <a:pt x="38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18" y="5"/>
                  <a:pt x="10" y="5"/>
                </a:cubicBezTo>
                <a:cubicBezTo>
                  <a:pt x="3" y="5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2"/>
                  <a:pt x="62" y="2"/>
                  <a:pt x="62" y="2"/>
                </a:cubicBezTo>
                <a:cubicBezTo>
                  <a:pt x="62" y="2"/>
                  <a:pt x="60" y="5"/>
                  <a:pt x="52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56" name="Oval 1340"/>
          <p:cNvSpPr>
            <a:spLocks noChangeArrowheads="1"/>
          </p:cNvSpPr>
          <p:nvPr/>
        </p:nvSpPr>
        <p:spPr bwMode="auto">
          <a:xfrm>
            <a:off x="5467048" y="5015423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57" name="Freeform 1341"/>
          <p:cNvSpPr/>
          <p:nvPr/>
        </p:nvSpPr>
        <p:spPr bwMode="auto">
          <a:xfrm>
            <a:off x="5685037" y="5144739"/>
            <a:ext cx="98834" cy="67429"/>
          </a:xfrm>
          <a:custGeom>
            <a:avLst/>
            <a:gdLst>
              <a:gd name="T0" fmla="*/ 32 w 45"/>
              <a:gd name="T1" fmla="*/ 0 h 31"/>
              <a:gd name="T2" fmla="*/ 45 w 45"/>
              <a:gd name="T3" fmla="*/ 15 h 31"/>
              <a:gd name="T4" fmla="*/ 32 w 45"/>
              <a:gd name="T5" fmla="*/ 23 h 31"/>
              <a:gd name="T6" fmla="*/ 32 w 45"/>
              <a:gd name="T7" fmla="*/ 16 h 31"/>
              <a:gd name="T8" fmla="*/ 0 w 45"/>
              <a:gd name="T9" fmla="*/ 31 h 31"/>
              <a:gd name="T10" fmla="*/ 32 w 45"/>
              <a:gd name="T11" fmla="*/ 7 h 31"/>
              <a:gd name="T12" fmla="*/ 32 w 45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32" y="0"/>
                </a:moveTo>
                <a:cubicBezTo>
                  <a:pt x="45" y="15"/>
                  <a:pt x="45" y="15"/>
                  <a:pt x="45" y="15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16"/>
                  <a:pt x="32" y="16"/>
                  <a:pt x="32" y="16"/>
                </a:cubicBezTo>
                <a:cubicBezTo>
                  <a:pt x="17" y="6"/>
                  <a:pt x="1" y="30"/>
                  <a:pt x="0" y="31"/>
                </a:cubicBezTo>
                <a:cubicBezTo>
                  <a:pt x="1" y="30"/>
                  <a:pt x="11" y="5"/>
                  <a:pt x="32" y="7"/>
                </a:cubicBezTo>
                <a:lnTo>
                  <a:pt x="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58" name="Freeform 1342"/>
          <p:cNvSpPr/>
          <p:nvPr/>
        </p:nvSpPr>
        <p:spPr bwMode="auto">
          <a:xfrm>
            <a:off x="5654556" y="5079157"/>
            <a:ext cx="76666" cy="93293"/>
          </a:xfrm>
          <a:custGeom>
            <a:avLst/>
            <a:gdLst>
              <a:gd name="T0" fmla="*/ 4 w 35"/>
              <a:gd name="T1" fmla="*/ 43 h 43"/>
              <a:gd name="T2" fmla="*/ 19 w 35"/>
              <a:gd name="T3" fmla="*/ 7 h 43"/>
              <a:gd name="T4" fmla="*/ 15 w 35"/>
              <a:gd name="T5" fmla="*/ 0 h 43"/>
              <a:gd name="T6" fmla="*/ 35 w 35"/>
              <a:gd name="T7" fmla="*/ 7 h 43"/>
              <a:gd name="T8" fmla="*/ 27 w 35"/>
              <a:gd name="T9" fmla="*/ 20 h 43"/>
              <a:gd name="T10" fmla="*/ 24 w 35"/>
              <a:gd name="T11" fmla="*/ 15 h 43"/>
              <a:gd name="T12" fmla="*/ 4 w 35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43">
                <a:moveTo>
                  <a:pt x="4" y="43"/>
                </a:moveTo>
                <a:cubicBezTo>
                  <a:pt x="4" y="43"/>
                  <a:pt x="0" y="16"/>
                  <a:pt x="19" y="7"/>
                </a:cubicBezTo>
                <a:cubicBezTo>
                  <a:pt x="15" y="0"/>
                  <a:pt x="15" y="0"/>
                  <a:pt x="15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27" y="20"/>
                  <a:pt x="27" y="20"/>
                  <a:pt x="27" y="20"/>
                </a:cubicBezTo>
                <a:cubicBezTo>
                  <a:pt x="24" y="15"/>
                  <a:pt x="24" y="15"/>
                  <a:pt x="24" y="15"/>
                </a:cubicBezTo>
                <a:cubicBezTo>
                  <a:pt x="6" y="13"/>
                  <a:pt x="4" y="43"/>
                  <a:pt x="4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59" name="Freeform 1343"/>
          <p:cNvSpPr/>
          <p:nvPr/>
        </p:nvSpPr>
        <p:spPr bwMode="auto">
          <a:xfrm>
            <a:off x="5569576" y="5214015"/>
            <a:ext cx="126545" cy="76666"/>
          </a:xfrm>
          <a:custGeom>
            <a:avLst/>
            <a:gdLst>
              <a:gd name="T0" fmla="*/ 27 w 58"/>
              <a:gd name="T1" fmla="*/ 35 h 35"/>
              <a:gd name="T2" fmla="*/ 0 w 58"/>
              <a:gd name="T3" fmla="*/ 29 h 35"/>
              <a:gd name="T4" fmla="*/ 13 w 58"/>
              <a:gd name="T5" fmla="*/ 7 h 35"/>
              <a:gd name="T6" fmla="*/ 20 w 58"/>
              <a:gd name="T7" fmla="*/ 0 h 35"/>
              <a:gd name="T8" fmla="*/ 27 w 58"/>
              <a:gd name="T9" fmla="*/ 3 h 35"/>
              <a:gd name="T10" fmla="*/ 27 w 58"/>
              <a:gd name="T11" fmla="*/ 6 h 35"/>
              <a:gd name="T12" fmla="*/ 29 w 58"/>
              <a:gd name="T13" fmla="*/ 8 h 35"/>
              <a:gd name="T14" fmla="*/ 32 w 58"/>
              <a:gd name="T15" fmla="*/ 6 h 35"/>
              <a:gd name="T16" fmla="*/ 32 w 58"/>
              <a:gd name="T17" fmla="*/ 3 h 35"/>
              <a:gd name="T18" fmla="*/ 39 w 58"/>
              <a:gd name="T19" fmla="*/ 0 h 35"/>
              <a:gd name="T20" fmla="*/ 46 w 58"/>
              <a:gd name="T21" fmla="*/ 7 h 35"/>
              <a:gd name="T22" fmla="*/ 58 w 58"/>
              <a:gd name="T23" fmla="*/ 29 h 35"/>
              <a:gd name="T24" fmla="*/ 31 w 58"/>
              <a:gd name="T25" fmla="*/ 35 h 35"/>
              <a:gd name="T26" fmla="*/ 27 w 58"/>
              <a:gd name="T2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" h="35">
                <a:moveTo>
                  <a:pt x="27" y="35"/>
                </a:moveTo>
                <a:cubicBezTo>
                  <a:pt x="1" y="35"/>
                  <a:pt x="0" y="29"/>
                  <a:pt x="0" y="29"/>
                </a:cubicBezTo>
                <a:cubicBezTo>
                  <a:pt x="0" y="12"/>
                  <a:pt x="13" y="7"/>
                  <a:pt x="13" y="7"/>
                </a:cubicBezTo>
                <a:cubicBezTo>
                  <a:pt x="13" y="3"/>
                  <a:pt x="17" y="1"/>
                  <a:pt x="20" y="0"/>
                </a:cubicBezTo>
                <a:cubicBezTo>
                  <a:pt x="22" y="1"/>
                  <a:pt x="24" y="3"/>
                  <a:pt x="27" y="3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31" y="8"/>
                  <a:pt x="32" y="7"/>
                  <a:pt x="32" y="6"/>
                </a:cubicBezTo>
                <a:cubicBezTo>
                  <a:pt x="32" y="3"/>
                  <a:pt x="32" y="3"/>
                  <a:pt x="32" y="3"/>
                </a:cubicBezTo>
                <a:cubicBezTo>
                  <a:pt x="34" y="3"/>
                  <a:pt x="37" y="1"/>
                  <a:pt x="39" y="0"/>
                </a:cubicBezTo>
                <a:cubicBezTo>
                  <a:pt x="41" y="1"/>
                  <a:pt x="46" y="3"/>
                  <a:pt x="46" y="7"/>
                </a:cubicBezTo>
                <a:cubicBezTo>
                  <a:pt x="46" y="7"/>
                  <a:pt x="58" y="12"/>
                  <a:pt x="58" y="29"/>
                </a:cubicBezTo>
                <a:cubicBezTo>
                  <a:pt x="58" y="29"/>
                  <a:pt x="57" y="35"/>
                  <a:pt x="31" y="35"/>
                </a:cubicBezTo>
                <a:lnTo>
                  <a:pt x="27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60" name="Oval 1344"/>
          <p:cNvSpPr>
            <a:spLocks noChangeArrowheads="1"/>
          </p:cNvSpPr>
          <p:nvPr/>
        </p:nvSpPr>
        <p:spPr bwMode="auto">
          <a:xfrm>
            <a:off x="5604677" y="5157670"/>
            <a:ext cx="56345" cy="5634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61" name="Freeform 1345"/>
          <p:cNvSpPr/>
          <p:nvPr/>
        </p:nvSpPr>
        <p:spPr bwMode="auto">
          <a:xfrm>
            <a:off x="5536324" y="5079157"/>
            <a:ext cx="74819" cy="93293"/>
          </a:xfrm>
          <a:custGeom>
            <a:avLst/>
            <a:gdLst>
              <a:gd name="T0" fmla="*/ 31 w 34"/>
              <a:gd name="T1" fmla="*/ 43 h 43"/>
              <a:gd name="T2" fmla="*/ 11 w 34"/>
              <a:gd name="T3" fmla="*/ 15 h 43"/>
              <a:gd name="T4" fmla="*/ 8 w 34"/>
              <a:gd name="T5" fmla="*/ 20 h 43"/>
              <a:gd name="T6" fmla="*/ 0 w 34"/>
              <a:gd name="T7" fmla="*/ 7 h 43"/>
              <a:gd name="T8" fmla="*/ 19 w 34"/>
              <a:gd name="T9" fmla="*/ 0 h 43"/>
              <a:gd name="T10" fmla="*/ 16 w 34"/>
              <a:gd name="T11" fmla="*/ 7 h 43"/>
              <a:gd name="T12" fmla="*/ 31 w 34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43">
                <a:moveTo>
                  <a:pt x="31" y="43"/>
                </a:moveTo>
                <a:cubicBezTo>
                  <a:pt x="31" y="43"/>
                  <a:pt x="29" y="13"/>
                  <a:pt x="11" y="15"/>
                </a:cubicBezTo>
                <a:cubicBezTo>
                  <a:pt x="8" y="20"/>
                  <a:pt x="8" y="20"/>
                  <a:pt x="8" y="20"/>
                </a:cubicBezTo>
                <a:cubicBezTo>
                  <a:pt x="0" y="7"/>
                  <a:pt x="0" y="7"/>
                  <a:pt x="0" y="7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7"/>
                  <a:pt x="16" y="7"/>
                  <a:pt x="16" y="7"/>
                </a:cubicBezTo>
                <a:cubicBezTo>
                  <a:pt x="34" y="16"/>
                  <a:pt x="31" y="43"/>
                  <a:pt x="31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62" name="Freeform 1346"/>
          <p:cNvSpPr/>
          <p:nvPr/>
        </p:nvSpPr>
        <p:spPr bwMode="auto">
          <a:xfrm>
            <a:off x="5486446" y="5144739"/>
            <a:ext cx="97910" cy="67429"/>
          </a:xfrm>
          <a:custGeom>
            <a:avLst/>
            <a:gdLst>
              <a:gd name="T0" fmla="*/ 45 w 45"/>
              <a:gd name="T1" fmla="*/ 31 h 31"/>
              <a:gd name="T2" fmla="*/ 13 w 45"/>
              <a:gd name="T3" fmla="*/ 16 h 31"/>
              <a:gd name="T4" fmla="*/ 13 w 45"/>
              <a:gd name="T5" fmla="*/ 23 h 31"/>
              <a:gd name="T6" fmla="*/ 0 w 45"/>
              <a:gd name="T7" fmla="*/ 15 h 31"/>
              <a:gd name="T8" fmla="*/ 13 w 45"/>
              <a:gd name="T9" fmla="*/ 0 h 31"/>
              <a:gd name="T10" fmla="*/ 13 w 45"/>
              <a:gd name="T11" fmla="*/ 7 h 31"/>
              <a:gd name="T12" fmla="*/ 45 w 45"/>
              <a:gd name="T1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45" y="31"/>
                </a:moveTo>
                <a:cubicBezTo>
                  <a:pt x="44" y="30"/>
                  <a:pt x="28" y="6"/>
                  <a:pt x="13" y="16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15"/>
                  <a:pt x="0" y="15"/>
                  <a:pt x="0" y="15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7"/>
                  <a:pt x="13" y="7"/>
                  <a:pt x="13" y="7"/>
                </a:cubicBezTo>
                <a:cubicBezTo>
                  <a:pt x="34" y="5"/>
                  <a:pt x="44" y="30"/>
                  <a:pt x="45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63" name="Oval 1347"/>
          <p:cNvSpPr>
            <a:spLocks noChangeArrowheads="1"/>
          </p:cNvSpPr>
          <p:nvPr/>
        </p:nvSpPr>
        <p:spPr bwMode="auto">
          <a:xfrm>
            <a:off x="5896560" y="4511093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64" name="Freeform 1348"/>
          <p:cNvSpPr>
            <a:spLocks noEditPoints="1"/>
          </p:cNvSpPr>
          <p:nvPr/>
        </p:nvSpPr>
        <p:spPr bwMode="auto">
          <a:xfrm>
            <a:off x="6110856" y="4738318"/>
            <a:ext cx="46184" cy="43413"/>
          </a:xfrm>
          <a:custGeom>
            <a:avLst/>
            <a:gdLst>
              <a:gd name="T0" fmla="*/ 21 w 21"/>
              <a:gd name="T1" fmla="*/ 10 h 20"/>
              <a:gd name="T2" fmla="*/ 10 w 21"/>
              <a:gd name="T3" fmla="*/ 20 h 20"/>
              <a:gd name="T4" fmla="*/ 0 w 21"/>
              <a:gd name="T5" fmla="*/ 10 h 20"/>
              <a:gd name="T6" fmla="*/ 10 w 21"/>
              <a:gd name="T7" fmla="*/ 0 h 20"/>
              <a:gd name="T8" fmla="*/ 21 w 21"/>
              <a:gd name="T9" fmla="*/ 10 h 20"/>
              <a:gd name="T10" fmla="*/ 10 w 21"/>
              <a:gd name="T11" fmla="*/ 5 h 20"/>
              <a:gd name="T12" fmla="*/ 5 w 21"/>
              <a:gd name="T13" fmla="*/ 10 h 20"/>
              <a:gd name="T14" fmla="*/ 10 w 21"/>
              <a:gd name="T15" fmla="*/ 15 h 20"/>
              <a:gd name="T16" fmla="*/ 16 w 21"/>
              <a:gd name="T17" fmla="*/ 10 h 20"/>
              <a:gd name="T18" fmla="*/ 10 w 21"/>
              <a:gd name="T1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21" y="10"/>
                </a:moveTo>
                <a:cubicBezTo>
                  <a:pt x="21" y="16"/>
                  <a:pt x="16" y="20"/>
                  <a:pt x="10" y="20"/>
                </a:cubicBez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6" y="0"/>
                  <a:pt x="21" y="4"/>
                  <a:pt x="21" y="10"/>
                </a:cubicBezTo>
                <a:close/>
                <a:moveTo>
                  <a:pt x="10" y="5"/>
                </a:moveTo>
                <a:cubicBezTo>
                  <a:pt x="8" y="5"/>
                  <a:pt x="5" y="7"/>
                  <a:pt x="5" y="10"/>
                </a:cubicBezTo>
                <a:cubicBezTo>
                  <a:pt x="5" y="13"/>
                  <a:pt x="8" y="15"/>
                  <a:pt x="10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65" name="Freeform 1349"/>
          <p:cNvSpPr/>
          <p:nvPr/>
        </p:nvSpPr>
        <p:spPr bwMode="auto">
          <a:xfrm>
            <a:off x="5958448" y="4541574"/>
            <a:ext cx="203210" cy="144095"/>
          </a:xfrm>
          <a:custGeom>
            <a:avLst/>
            <a:gdLst>
              <a:gd name="T0" fmla="*/ 28 w 93"/>
              <a:gd name="T1" fmla="*/ 37 h 66"/>
              <a:gd name="T2" fmla="*/ 5 w 93"/>
              <a:gd name="T3" fmla="*/ 31 h 66"/>
              <a:gd name="T4" fmla="*/ 45 w 93"/>
              <a:gd name="T5" fmla="*/ 5 h 66"/>
              <a:gd name="T6" fmla="*/ 45 w 93"/>
              <a:gd name="T7" fmla="*/ 5 h 66"/>
              <a:gd name="T8" fmla="*/ 45 w 93"/>
              <a:gd name="T9" fmla="*/ 2 h 66"/>
              <a:gd name="T10" fmla="*/ 46 w 93"/>
              <a:gd name="T11" fmla="*/ 0 h 66"/>
              <a:gd name="T12" fmla="*/ 48 w 93"/>
              <a:gd name="T13" fmla="*/ 2 h 66"/>
              <a:gd name="T14" fmla="*/ 48 w 93"/>
              <a:gd name="T15" fmla="*/ 5 h 66"/>
              <a:gd name="T16" fmla="*/ 48 w 93"/>
              <a:gd name="T17" fmla="*/ 5 h 66"/>
              <a:gd name="T18" fmla="*/ 88 w 93"/>
              <a:gd name="T19" fmla="*/ 31 h 66"/>
              <a:gd name="T20" fmla="*/ 65 w 93"/>
              <a:gd name="T21" fmla="*/ 37 h 66"/>
              <a:gd name="T22" fmla="*/ 48 w 93"/>
              <a:gd name="T23" fmla="*/ 41 h 66"/>
              <a:gd name="T24" fmla="*/ 48 w 93"/>
              <a:gd name="T25" fmla="*/ 41 h 66"/>
              <a:gd name="T26" fmla="*/ 48 w 93"/>
              <a:gd name="T27" fmla="*/ 66 h 66"/>
              <a:gd name="T28" fmla="*/ 45 w 93"/>
              <a:gd name="T29" fmla="*/ 66 h 66"/>
              <a:gd name="T30" fmla="*/ 45 w 93"/>
              <a:gd name="T31" fmla="*/ 41 h 66"/>
              <a:gd name="T32" fmla="*/ 45 w 93"/>
              <a:gd name="T33" fmla="*/ 41 h 66"/>
              <a:gd name="T34" fmla="*/ 28 w 93"/>
              <a:gd name="T35" fmla="*/ 3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66">
                <a:moveTo>
                  <a:pt x="28" y="37"/>
                </a:moveTo>
                <a:cubicBezTo>
                  <a:pt x="0" y="37"/>
                  <a:pt x="5" y="31"/>
                  <a:pt x="5" y="31"/>
                </a:cubicBezTo>
                <a:cubicBezTo>
                  <a:pt x="9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84" y="5"/>
                  <a:pt x="88" y="31"/>
                </a:cubicBezTo>
                <a:cubicBezTo>
                  <a:pt x="88" y="31"/>
                  <a:pt x="93" y="37"/>
                  <a:pt x="65" y="37"/>
                </a:cubicBezTo>
                <a:cubicBezTo>
                  <a:pt x="65" y="37"/>
                  <a:pt x="65" y="41"/>
                  <a:pt x="48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66"/>
                  <a:pt x="48" y="66"/>
                  <a:pt x="48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5" y="41"/>
                  <a:pt x="45" y="41"/>
                </a:cubicBezTo>
                <a:cubicBezTo>
                  <a:pt x="28" y="41"/>
                  <a:pt x="28" y="37"/>
                  <a:pt x="28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66" name="Freeform 1350"/>
          <p:cNvSpPr/>
          <p:nvPr/>
        </p:nvSpPr>
        <p:spPr bwMode="auto">
          <a:xfrm>
            <a:off x="5977845" y="4707837"/>
            <a:ext cx="163492" cy="60963"/>
          </a:xfrm>
          <a:custGeom>
            <a:avLst/>
            <a:gdLst>
              <a:gd name="T0" fmla="*/ 72 w 75"/>
              <a:gd name="T1" fmla="*/ 10 h 28"/>
              <a:gd name="T2" fmla="*/ 58 w 75"/>
              <a:gd name="T3" fmla="*/ 24 h 28"/>
              <a:gd name="T4" fmla="*/ 58 w 75"/>
              <a:gd name="T5" fmla="*/ 28 h 28"/>
              <a:gd name="T6" fmla="*/ 15 w 75"/>
              <a:gd name="T7" fmla="*/ 28 h 28"/>
              <a:gd name="T8" fmla="*/ 16 w 75"/>
              <a:gd name="T9" fmla="*/ 24 h 28"/>
              <a:gd name="T10" fmla="*/ 2 w 75"/>
              <a:gd name="T11" fmla="*/ 10 h 28"/>
              <a:gd name="T12" fmla="*/ 0 w 75"/>
              <a:gd name="T13" fmla="*/ 11 h 28"/>
              <a:gd name="T14" fmla="*/ 0 w 75"/>
              <a:gd name="T15" fmla="*/ 0 h 28"/>
              <a:gd name="T16" fmla="*/ 75 w 75"/>
              <a:gd name="T17" fmla="*/ 0 h 28"/>
              <a:gd name="T18" fmla="*/ 75 w 75"/>
              <a:gd name="T19" fmla="*/ 11 h 28"/>
              <a:gd name="T20" fmla="*/ 72 w 75"/>
              <a:gd name="T21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" h="28">
                <a:moveTo>
                  <a:pt x="72" y="10"/>
                </a:moveTo>
                <a:cubicBezTo>
                  <a:pt x="64" y="10"/>
                  <a:pt x="58" y="17"/>
                  <a:pt x="58" y="24"/>
                </a:cubicBezTo>
                <a:cubicBezTo>
                  <a:pt x="58" y="25"/>
                  <a:pt x="58" y="27"/>
                  <a:pt x="58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7"/>
                  <a:pt x="16" y="25"/>
                  <a:pt x="16" y="24"/>
                </a:cubicBezTo>
                <a:cubicBezTo>
                  <a:pt x="16" y="17"/>
                  <a:pt x="10" y="10"/>
                  <a:pt x="2" y="10"/>
                </a:cubicBezTo>
                <a:cubicBezTo>
                  <a:pt x="1" y="10"/>
                  <a:pt x="1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11"/>
                  <a:pt x="75" y="11"/>
                  <a:pt x="75" y="11"/>
                </a:cubicBezTo>
                <a:cubicBezTo>
                  <a:pt x="74" y="11"/>
                  <a:pt x="73" y="10"/>
                  <a:pt x="72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67" name="Freeform 1351"/>
          <p:cNvSpPr/>
          <p:nvPr/>
        </p:nvSpPr>
        <p:spPr bwMode="auto">
          <a:xfrm>
            <a:off x="5968608" y="4692134"/>
            <a:ext cx="181966" cy="11084"/>
          </a:xfrm>
          <a:custGeom>
            <a:avLst/>
            <a:gdLst>
              <a:gd name="T0" fmla="*/ 2 w 83"/>
              <a:gd name="T1" fmla="*/ 5 h 5"/>
              <a:gd name="T2" fmla="*/ 0 w 83"/>
              <a:gd name="T3" fmla="*/ 2 h 5"/>
              <a:gd name="T4" fmla="*/ 0 w 83"/>
              <a:gd name="T5" fmla="*/ 0 h 5"/>
              <a:gd name="T6" fmla="*/ 2 w 83"/>
              <a:gd name="T7" fmla="*/ 0 h 5"/>
              <a:gd name="T8" fmla="*/ 81 w 83"/>
              <a:gd name="T9" fmla="*/ 0 h 5"/>
              <a:gd name="T10" fmla="*/ 83 w 83"/>
              <a:gd name="T11" fmla="*/ 2 h 5"/>
              <a:gd name="T12" fmla="*/ 81 w 83"/>
              <a:gd name="T13" fmla="*/ 5 h 5"/>
              <a:gd name="T14" fmla="*/ 2 w 83"/>
              <a:gd name="T1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5">
                <a:moveTo>
                  <a:pt x="2" y="5"/>
                </a:moveTo>
                <a:cubicBezTo>
                  <a:pt x="1" y="5"/>
                  <a:pt x="0" y="4"/>
                  <a:pt x="0" y="2"/>
                </a:cubicBezTo>
                <a:cubicBezTo>
                  <a:pt x="0" y="2"/>
                  <a:pt x="0" y="1"/>
                  <a:pt x="0" y="0"/>
                </a:cubicBezTo>
                <a:cubicBezTo>
                  <a:pt x="1" y="0"/>
                  <a:pt x="2" y="0"/>
                  <a:pt x="2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2" y="0"/>
                  <a:pt x="83" y="1"/>
                  <a:pt x="83" y="2"/>
                </a:cubicBezTo>
                <a:cubicBezTo>
                  <a:pt x="83" y="4"/>
                  <a:pt x="82" y="5"/>
                  <a:pt x="81" y="5"/>
                </a:cubicBezTo>
                <a:lnTo>
                  <a:pt x="2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68" name="Freeform 1352"/>
          <p:cNvSpPr>
            <a:spLocks noEditPoints="1"/>
          </p:cNvSpPr>
          <p:nvPr/>
        </p:nvSpPr>
        <p:spPr bwMode="auto">
          <a:xfrm>
            <a:off x="5960295" y="4738318"/>
            <a:ext cx="46184" cy="43413"/>
          </a:xfrm>
          <a:custGeom>
            <a:avLst/>
            <a:gdLst>
              <a:gd name="T0" fmla="*/ 11 w 21"/>
              <a:gd name="T1" fmla="*/ 5 h 20"/>
              <a:gd name="T2" fmla="*/ 6 w 21"/>
              <a:gd name="T3" fmla="*/ 10 h 20"/>
              <a:gd name="T4" fmla="*/ 11 w 21"/>
              <a:gd name="T5" fmla="*/ 15 h 20"/>
              <a:gd name="T6" fmla="*/ 16 w 21"/>
              <a:gd name="T7" fmla="*/ 10 h 20"/>
              <a:gd name="T8" fmla="*/ 11 w 21"/>
              <a:gd name="T9" fmla="*/ 5 h 20"/>
              <a:gd name="T10" fmla="*/ 11 w 21"/>
              <a:gd name="T11" fmla="*/ 20 h 20"/>
              <a:gd name="T12" fmla="*/ 0 w 21"/>
              <a:gd name="T13" fmla="*/ 10 h 20"/>
              <a:gd name="T14" fmla="*/ 11 w 21"/>
              <a:gd name="T15" fmla="*/ 0 h 20"/>
              <a:gd name="T16" fmla="*/ 21 w 21"/>
              <a:gd name="T17" fmla="*/ 10 h 20"/>
              <a:gd name="T18" fmla="*/ 11 w 21"/>
              <a:gd name="T1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11" y="5"/>
                </a:moveTo>
                <a:cubicBezTo>
                  <a:pt x="8" y="5"/>
                  <a:pt x="6" y="7"/>
                  <a:pt x="6" y="10"/>
                </a:cubicBezTo>
                <a:cubicBezTo>
                  <a:pt x="6" y="13"/>
                  <a:pt x="8" y="15"/>
                  <a:pt x="11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1" y="5"/>
                </a:cubicBezTo>
                <a:close/>
                <a:moveTo>
                  <a:pt x="11" y="20"/>
                </a:move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16" y="0"/>
                  <a:pt x="21" y="4"/>
                  <a:pt x="21" y="10"/>
                </a:cubicBezTo>
                <a:cubicBezTo>
                  <a:pt x="21" y="16"/>
                  <a:pt x="16" y="20"/>
                  <a:pt x="1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69" name="Oval 1353"/>
          <p:cNvSpPr>
            <a:spLocks noChangeArrowheads="1"/>
          </p:cNvSpPr>
          <p:nvPr/>
        </p:nvSpPr>
        <p:spPr bwMode="auto">
          <a:xfrm>
            <a:off x="5896560" y="5020041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70" name="Freeform 1354"/>
          <p:cNvSpPr>
            <a:spLocks noEditPoints="1"/>
          </p:cNvSpPr>
          <p:nvPr/>
        </p:nvSpPr>
        <p:spPr bwMode="auto">
          <a:xfrm>
            <a:off x="5964913" y="5068073"/>
            <a:ext cx="196745" cy="225379"/>
          </a:xfrm>
          <a:custGeom>
            <a:avLst/>
            <a:gdLst>
              <a:gd name="T0" fmla="*/ 31 w 90"/>
              <a:gd name="T1" fmla="*/ 99 h 103"/>
              <a:gd name="T2" fmla="*/ 38 w 90"/>
              <a:gd name="T3" fmla="*/ 97 h 103"/>
              <a:gd name="T4" fmla="*/ 38 w 90"/>
              <a:gd name="T5" fmla="*/ 91 h 103"/>
              <a:gd name="T6" fmla="*/ 31 w 90"/>
              <a:gd name="T7" fmla="*/ 99 h 103"/>
              <a:gd name="T8" fmla="*/ 58 w 90"/>
              <a:gd name="T9" fmla="*/ 91 h 103"/>
              <a:gd name="T10" fmla="*/ 52 w 90"/>
              <a:gd name="T11" fmla="*/ 87 h 103"/>
              <a:gd name="T12" fmla="*/ 56 w 90"/>
              <a:gd name="T13" fmla="*/ 97 h 103"/>
              <a:gd name="T14" fmla="*/ 58 w 90"/>
              <a:gd name="T15" fmla="*/ 91 h 103"/>
              <a:gd name="T16" fmla="*/ 85 w 90"/>
              <a:gd name="T17" fmla="*/ 91 h 103"/>
              <a:gd name="T18" fmla="*/ 77 w 90"/>
              <a:gd name="T19" fmla="*/ 98 h 103"/>
              <a:gd name="T20" fmla="*/ 75 w 90"/>
              <a:gd name="T21" fmla="*/ 98 h 103"/>
              <a:gd name="T22" fmla="*/ 75 w 90"/>
              <a:gd name="T23" fmla="*/ 103 h 103"/>
              <a:gd name="T24" fmla="*/ 10 w 90"/>
              <a:gd name="T25" fmla="*/ 103 h 103"/>
              <a:gd name="T26" fmla="*/ 10 w 90"/>
              <a:gd name="T27" fmla="*/ 98 h 103"/>
              <a:gd name="T28" fmla="*/ 8 w 90"/>
              <a:gd name="T29" fmla="*/ 98 h 103"/>
              <a:gd name="T30" fmla="*/ 0 w 90"/>
              <a:gd name="T31" fmla="*/ 91 h 103"/>
              <a:gd name="T32" fmla="*/ 0 w 90"/>
              <a:gd name="T33" fmla="*/ 37 h 103"/>
              <a:gd name="T34" fmla="*/ 8 w 90"/>
              <a:gd name="T35" fmla="*/ 29 h 103"/>
              <a:gd name="T36" fmla="*/ 69 w 90"/>
              <a:gd name="T37" fmla="*/ 29 h 103"/>
              <a:gd name="T38" fmla="*/ 58 w 90"/>
              <a:gd name="T39" fmla="*/ 2 h 103"/>
              <a:gd name="T40" fmla="*/ 59 w 90"/>
              <a:gd name="T41" fmla="*/ 0 h 103"/>
              <a:gd name="T42" fmla="*/ 61 w 90"/>
              <a:gd name="T43" fmla="*/ 1 h 103"/>
              <a:gd name="T44" fmla="*/ 72 w 90"/>
              <a:gd name="T45" fmla="*/ 29 h 103"/>
              <a:gd name="T46" fmla="*/ 75 w 90"/>
              <a:gd name="T47" fmla="*/ 29 h 103"/>
              <a:gd name="T48" fmla="*/ 86 w 90"/>
              <a:gd name="T49" fmla="*/ 1 h 103"/>
              <a:gd name="T50" fmla="*/ 89 w 90"/>
              <a:gd name="T51" fmla="*/ 0 h 103"/>
              <a:gd name="T52" fmla="*/ 90 w 90"/>
              <a:gd name="T53" fmla="*/ 2 h 103"/>
              <a:gd name="T54" fmla="*/ 79 w 90"/>
              <a:gd name="T55" fmla="*/ 29 h 103"/>
              <a:gd name="T56" fmla="*/ 85 w 90"/>
              <a:gd name="T57" fmla="*/ 37 h 103"/>
              <a:gd name="T58" fmla="*/ 85 w 90"/>
              <a:gd name="T59" fmla="*/ 91 h 103"/>
              <a:gd name="T60" fmla="*/ 36 w 90"/>
              <a:gd name="T61" fmla="*/ 89 h 103"/>
              <a:gd name="T62" fmla="*/ 29 w 90"/>
              <a:gd name="T63" fmla="*/ 90 h 103"/>
              <a:gd name="T64" fmla="*/ 29 w 90"/>
              <a:gd name="T65" fmla="*/ 97 h 103"/>
              <a:gd name="T66" fmla="*/ 36 w 90"/>
              <a:gd name="T67" fmla="*/ 89 h 103"/>
              <a:gd name="T68" fmla="*/ 71 w 90"/>
              <a:gd name="T69" fmla="*/ 46 h 103"/>
              <a:gd name="T70" fmla="*/ 63 w 90"/>
              <a:gd name="T71" fmla="*/ 38 h 103"/>
              <a:gd name="T72" fmla="*/ 22 w 90"/>
              <a:gd name="T73" fmla="*/ 38 h 103"/>
              <a:gd name="T74" fmla="*/ 14 w 90"/>
              <a:gd name="T75" fmla="*/ 46 h 103"/>
              <a:gd name="T76" fmla="*/ 14 w 90"/>
              <a:gd name="T77" fmla="*/ 77 h 103"/>
              <a:gd name="T78" fmla="*/ 22 w 90"/>
              <a:gd name="T79" fmla="*/ 85 h 103"/>
              <a:gd name="T80" fmla="*/ 63 w 90"/>
              <a:gd name="T81" fmla="*/ 85 h 103"/>
              <a:gd name="T82" fmla="*/ 71 w 90"/>
              <a:gd name="T83" fmla="*/ 77 h 103"/>
              <a:gd name="T84" fmla="*/ 71 w 90"/>
              <a:gd name="T85" fmla="*/ 46 h 103"/>
              <a:gd name="T86" fmla="*/ 53 w 90"/>
              <a:gd name="T87" fmla="*/ 98 h 103"/>
              <a:gd name="T88" fmla="*/ 50 w 90"/>
              <a:gd name="T89" fmla="*/ 88 h 103"/>
              <a:gd name="T90" fmla="*/ 48 w 90"/>
              <a:gd name="T91" fmla="*/ 95 h 103"/>
              <a:gd name="T92" fmla="*/ 53 w 90"/>
              <a:gd name="T93" fmla="*/ 98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0" h="103">
                <a:moveTo>
                  <a:pt x="31" y="99"/>
                </a:moveTo>
                <a:cubicBezTo>
                  <a:pt x="33" y="100"/>
                  <a:pt x="36" y="99"/>
                  <a:pt x="38" y="97"/>
                </a:cubicBezTo>
                <a:cubicBezTo>
                  <a:pt x="39" y="95"/>
                  <a:pt x="39" y="93"/>
                  <a:pt x="38" y="91"/>
                </a:cubicBezTo>
                <a:lnTo>
                  <a:pt x="31" y="99"/>
                </a:lnTo>
                <a:close/>
                <a:moveTo>
                  <a:pt x="58" y="91"/>
                </a:moveTo>
                <a:cubicBezTo>
                  <a:pt x="57" y="89"/>
                  <a:pt x="55" y="87"/>
                  <a:pt x="52" y="87"/>
                </a:cubicBezTo>
                <a:cubicBezTo>
                  <a:pt x="56" y="97"/>
                  <a:pt x="56" y="97"/>
                  <a:pt x="56" y="97"/>
                </a:cubicBezTo>
                <a:cubicBezTo>
                  <a:pt x="58" y="96"/>
                  <a:pt x="59" y="94"/>
                  <a:pt x="58" y="91"/>
                </a:cubicBezTo>
                <a:close/>
                <a:moveTo>
                  <a:pt x="85" y="91"/>
                </a:moveTo>
                <a:cubicBezTo>
                  <a:pt x="85" y="95"/>
                  <a:pt x="81" y="98"/>
                  <a:pt x="77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10" y="98"/>
                  <a:pt x="10" y="98"/>
                  <a:pt x="1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4" y="98"/>
                  <a:pt x="0" y="95"/>
                  <a:pt x="0" y="9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2"/>
                  <a:pt x="4" y="29"/>
                  <a:pt x="8" y="29"/>
                </a:cubicBezTo>
                <a:cubicBezTo>
                  <a:pt x="69" y="29"/>
                  <a:pt x="69" y="29"/>
                  <a:pt x="69" y="29"/>
                </a:cubicBezTo>
                <a:cubicBezTo>
                  <a:pt x="58" y="2"/>
                  <a:pt x="58" y="2"/>
                  <a:pt x="58" y="2"/>
                </a:cubicBezTo>
                <a:cubicBezTo>
                  <a:pt x="58" y="1"/>
                  <a:pt x="58" y="1"/>
                  <a:pt x="59" y="0"/>
                </a:cubicBezTo>
                <a:cubicBezTo>
                  <a:pt x="60" y="0"/>
                  <a:pt x="61" y="0"/>
                  <a:pt x="61" y="1"/>
                </a:cubicBezTo>
                <a:cubicBezTo>
                  <a:pt x="72" y="29"/>
                  <a:pt x="72" y="29"/>
                  <a:pt x="72" y="29"/>
                </a:cubicBezTo>
                <a:cubicBezTo>
                  <a:pt x="75" y="29"/>
                  <a:pt x="75" y="29"/>
                  <a:pt x="75" y="29"/>
                </a:cubicBezTo>
                <a:cubicBezTo>
                  <a:pt x="86" y="1"/>
                  <a:pt x="86" y="1"/>
                  <a:pt x="86" y="1"/>
                </a:cubicBezTo>
                <a:cubicBezTo>
                  <a:pt x="87" y="0"/>
                  <a:pt x="88" y="0"/>
                  <a:pt x="89" y="0"/>
                </a:cubicBezTo>
                <a:cubicBezTo>
                  <a:pt x="89" y="1"/>
                  <a:pt x="90" y="1"/>
                  <a:pt x="90" y="2"/>
                </a:cubicBezTo>
                <a:cubicBezTo>
                  <a:pt x="79" y="29"/>
                  <a:pt x="79" y="29"/>
                  <a:pt x="79" y="29"/>
                </a:cubicBezTo>
                <a:cubicBezTo>
                  <a:pt x="82" y="30"/>
                  <a:pt x="85" y="33"/>
                  <a:pt x="85" y="37"/>
                </a:cubicBezTo>
                <a:lnTo>
                  <a:pt x="85" y="91"/>
                </a:lnTo>
                <a:close/>
                <a:moveTo>
                  <a:pt x="36" y="89"/>
                </a:moveTo>
                <a:cubicBezTo>
                  <a:pt x="34" y="88"/>
                  <a:pt x="31" y="88"/>
                  <a:pt x="29" y="90"/>
                </a:cubicBezTo>
                <a:cubicBezTo>
                  <a:pt x="28" y="92"/>
                  <a:pt x="28" y="95"/>
                  <a:pt x="29" y="97"/>
                </a:cubicBezTo>
                <a:lnTo>
                  <a:pt x="36" y="89"/>
                </a:lnTo>
                <a:close/>
                <a:moveTo>
                  <a:pt x="71" y="46"/>
                </a:moveTo>
                <a:cubicBezTo>
                  <a:pt x="71" y="41"/>
                  <a:pt x="67" y="38"/>
                  <a:pt x="63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18" y="38"/>
                  <a:pt x="14" y="41"/>
                  <a:pt x="14" y="46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82"/>
                  <a:pt x="18" y="85"/>
                  <a:pt x="22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67" y="85"/>
                  <a:pt x="71" y="82"/>
                  <a:pt x="71" y="77"/>
                </a:cubicBezTo>
                <a:lnTo>
                  <a:pt x="71" y="46"/>
                </a:lnTo>
                <a:close/>
                <a:moveTo>
                  <a:pt x="53" y="98"/>
                </a:moveTo>
                <a:cubicBezTo>
                  <a:pt x="50" y="88"/>
                  <a:pt x="50" y="88"/>
                  <a:pt x="50" y="88"/>
                </a:cubicBezTo>
                <a:cubicBezTo>
                  <a:pt x="48" y="90"/>
                  <a:pt x="47" y="92"/>
                  <a:pt x="48" y="95"/>
                </a:cubicBezTo>
                <a:cubicBezTo>
                  <a:pt x="49" y="97"/>
                  <a:pt x="51" y="98"/>
                  <a:pt x="53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71" name="Freeform 1355"/>
          <p:cNvSpPr>
            <a:spLocks noEditPoints="1"/>
          </p:cNvSpPr>
          <p:nvPr/>
        </p:nvSpPr>
        <p:spPr bwMode="auto">
          <a:xfrm>
            <a:off x="6060976" y="5181686"/>
            <a:ext cx="36947" cy="43413"/>
          </a:xfrm>
          <a:custGeom>
            <a:avLst/>
            <a:gdLst>
              <a:gd name="T0" fmla="*/ 11 w 17"/>
              <a:gd name="T1" fmla="*/ 5 h 20"/>
              <a:gd name="T2" fmla="*/ 9 w 17"/>
              <a:gd name="T3" fmla="*/ 4 h 20"/>
              <a:gd name="T4" fmla="*/ 6 w 17"/>
              <a:gd name="T5" fmla="*/ 3 h 20"/>
              <a:gd name="T6" fmla="*/ 6 w 17"/>
              <a:gd name="T7" fmla="*/ 17 h 20"/>
              <a:gd name="T8" fmla="*/ 7 w 17"/>
              <a:gd name="T9" fmla="*/ 17 h 20"/>
              <a:gd name="T10" fmla="*/ 10 w 17"/>
              <a:gd name="T11" fmla="*/ 17 h 20"/>
              <a:gd name="T12" fmla="*/ 11 w 17"/>
              <a:gd name="T13" fmla="*/ 16 h 20"/>
              <a:gd name="T14" fmla="*/ 12 w 17"/>
              <a:gd name="T15" fmla="*/ 14 h 20"/>
              <a:gd name="T16" fmla="*/ 13 w 17"/>
              <a:gd name="T17" fmla="*/ 10 h 20"/>
              <a:gd name="T18" fmla="*/ 12 w 17"/>
              <a:gd name="T19" fmla="*/ 7 h 20"/>
              <a:gd name="T20" fmla="*/ 11 w 17"/>
              <a:gd name="T21" fmla="*/ 5 h 20"/>
              <a:gd name="T22" fmla="*/ 14 w 17"/>
              <a:gd name="T23" fmla="*/ 18 h 20"/>
              <a:gd name="T24" fmla="*/ 11 w 17"/>
              <a:gd name="T25" fmla="*/ 20 h 20"/>
              <a:gd name="T26" fmla="*/ 8 w 17"/>
              <a:gd name="T27" fmla="*/ 20 h 20"/>
              <a:gd name="T28" fmla="*/ 0 w 17"/>
              <a:gd name="T29" fmla="*/ 20 h 20"/>
              <a:gd name="T30" fmla="*/ 0 w 17"/>
              <a:gd name="T31" fmla="*/ 0 h 20"/>
              <a:gd name="T32" fmla="*/ 8 w 17"/>
              <a:gd name="T33" fmla="*/ 0 h 20"/>
              <a:gd name="T34" fmla="*/ 11 w 17"/>
              <a:gd name="T35" fmla="*/ 0 h 20"/>
              <a:gd name="T36" fmla="*/ 14 w 17"/>
              <a:gd name="T37" fmla="*/ 2 h 20"/>
              <a:gd name="T38" fmla="*/ 16 w 17"/>
              <a:gd name="T39" fmla="*/ 6 h 20"/>
              <a:gd name="T40" fmla="*/ 17 w 17"/>
              <a:gd name="T41" fmla="*/ 10 h 20"/>
              <a:gd name="T42" fmla="*/ 16 w 17"/>
              <a:gd name="T43" fmla="*/ 15 h 20"/>
              <a:gd name="T44" fmla="*/ 14 w 17"/>
              <a:gd name="T45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" h="20">
                <a:moveTo>
                  <a:pt x="11" y="5"/>
                </a:moveTo>
                <a:cubicBezTo>
                  <a:pt x="11" y="4"/>
                  <a:pt x="10" y="4"/>
                  <a:pt x="9" y="4"/>
                </a:cubicBezTo>
                <a:cubicBezTo>
                  <a:pt x="9" y="4"/>
                  <a:pt x="8" y="3"/>
                  <a:pt x="6" y="3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8" y="17"/>
                  <a:pt x="9" y="17"/>
                  <a:pt x="10" y="17"/>
                </a:cubicBezTo>
                <a:cubicBezTo>
                  <a:pt x="10" y="16"/>
                  <a:pt x="11" y="16"/>
                  <a:pt x="11" y="16"/>
                </a:cubicBezTo>
                <a:cubicBezTo>
                  <a:pt x="12" y="15"/>
                  <a:pt x="12" y="15"/>
                  <a:pt x="12" y="14"/>
                </a:cubicBezTo>
                <a:cubicBezTo>
                  <a:pt x="13" y="13"/>
                  <a:pt x="13" y="12"/>
                  <a:pt x="13" y="10"/>
                </a:cubicBezTo>
                <a:cubicBezTo>
                  <a:pt x="13" y="9"/>
                  <a:pt x="13" y="7"/>
                  <a:pt x="12" y="7"/>
                </a:cubicBezTo>
                <a:cubicBezTo>
                  <a:pt x="12" y="6"/>
                  <a:pt x="12" y="5"/>
                  <a:pt x="11" y="5"/>
                </a:cubicBezTo>
                <a:close/>
                <a:moveTo>
                  <a:pt x="14" y="18"/>
                </a:moveTo>
                <a:cubicBezTo>
                  <a:pt x="13" y="19"/>
                  <a:pt x="13" y="19"/>
                  <a:pt x="11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0" y="0"/>
                  <a:pt x="11" y="0"/>
                </a:cubicBezTo>
                <a:cubicBezTo>
                  <a:pt x="13" y="1"/>
                  <a:pt x="14" y="1"/>
                  <a:pt x="14" y="2"/>
                </a:cubicBezTo>
                <a:cubicBezTo>
                  <a:pt x="15" y="3"/>
                  <a:pt x="16" y="4"/>
                  <a:pt x="16" y="6"/>
                </a:cubicBezTo>
                <a:cubicBezTo>
                  <a:pt x="17" y="7"/>
                  <a:pt x="17" y="8"/>
                  <a:pt x="17" y="10"/>
                </a:cubicBezTo>
                <a:cubicBezTo>
                  <a:pt x="17" y="12"/>
                  <a:pt x="17" y="13"/>
                  <a:pt x="16" y="15"/>
                </a:cubicBezTo>
                <a:cubicBezTo>
                  <a:pt x="16" y="16"/>
                  <a:pt x="15" y="17"/>
                  <a:pt x="14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72" name="Freeform 1356"/>
          <p:cNvSpPr>
            <a:spLocks noEditPoints="1"/>
          </p:cNvSpPr>
          <p:nvPr/>
        </p:nvSpPr>
        <p:spPr bwMode="auto">
          <a:xfrm>
            <a:off x="6012944" y="5181686"/>
            <a:ext cx="43413" cy="43413"/>
          </a:xfrm>
          <a:custGeom>
            <a:avLst/>
            <a:gdLst>
              <a:gd name="T0" fmla="*/ 26 w 47"/>
              <a:gd name="T1" fmla="*/ 16 h 47"/>
              <a:gd name="T2" fmla="*/ 21 w 47"/>
              <a:gd name="T3" fmla="*/ 16 h 47"/>
              <a:gd name="T4" fmla="*/ 16 w 47"/>
              <a:gd name="T5" fmla="*/ 28 h 47"/>
              <a:gd name="T6" fmla="*/ 31 w 47"/>
              <a:gd name="T7" fmla="*/ 28 h 47"/>
              <a:gd name="T8" fmla="*/ 26 w 47"/>
              <a:gd name="T9" fmla="*/ 16 h 47"/>
              <a:gd name="T10" fmla="*/ 47 w 47"/>
              <a:gd name="T11" fmla="*/ 47 h 47"/>
              <a:gd name="T12" fmla="*/ 38 w 47"/>
              <a:gd name="T13" fmla="*/ 47 h 47"/>
              <a:gd name="T14" fmla="*/ 33 w 47"/>
              <a:gd name="T15" fmla="*/ 38 h 47"/>
              <a:gd name="T16" fmla="*/ 14 w 47"/>
              <a:gd name="T17" fmla="*/ 38 h 47"/>
              <a:gd name="T18" fmla="*/ 9 w 47"/>
              <a:gd name="T19" fmla="*/ 47 h 47"/>
              <a:gd name="T20" fmla="*/ 0 w 47"/>
              <a:gd name="T21" fmla="*/ 47 h 47"/>
              <a:gd name="T22" fmla="*/ 19 w 47"/>
              <a:gd name="T23" fmla="*/ 0 h 47"/>
              <a:gd name="T24" fmla="*/ 28 w 47"/>
              <a:gd name="T25" fmla="*/ 0 h 47"/>
              <a:gd name="T26" fmla="*/ 47 w 47"/>
              <a:gd name="T27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" h="47">
                <a:moveTo>
                  <a:pt x="26" y="16"/>
                </a:moveTo>
                <a:lnTo>
                  <a:pt x="21" y="16"/>
                </a:lnTo>
                <a:lnTo>
                  <a:pt x="16" y="28"/>
                </a:lnTo>
                <a:lnTo>
                  <a:pt x="31" y="28"/>
                </a:lnTo>
                <a:lnTo>
                  <a:pt x="26" y="16"/>
                </a:lnTo>
                <a:close/>
                <a:moveTo>
                  <a:pt x="47" y="47"/>
                </a:moveTo>
                <a:lnTo>
                  <a:pt x="38" y="47"/>
                </a:lnTo>
                <a:lnTo>
                  <a:pt x="33" y="38"/>
                </a:lnTo>
                <a:lnTo>
                  <a:pt x="14" y="38"/>
                </a:lnTo>
                <a:lnTo>
                  <a:pt x="9" y="47"/>
                </a:lnTo>
                <a:lnTo>
                  <a:pt x="0" y="47"/>
                </a:lnTo>
                <a:lnTo>
                  <a:pt x="19" y="0"/>
                </a:lnTo>
                <a:lnTo>
                  <a:pt x="28" y="0"/>
                </a:lnTo>
                <a:lnTo>
                  <a:pt x="47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73" name="Oval 1357"/>
          <p:cNvSpPr>
            <a:spLocks noChangeArrowheads="1"/>
          </p:cNvSpPr>
          <p:nvPr/>
        </p:nvSpPr>
        <p:spPr bwMode="auto">
          <a:xfrm>
            <a:off x="6322377" y="4500009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74" name="Freeform 1358"/>
          <p:cNvSpPr>
            <a:spLocks noEditPoints="1"/>
          </p:cNvSpPr>
          <p:nvPr/>
        </p:nvSpPr>
        <p:spPr bwMode="auto">
          <a:xfrm>
            <a:off x="6490487" y="4576674"/>
            <a:ext cx="107147" cy="105300"/>
          </a:xfrm>
          <a:custGeom>
            <a:avLst/>
            <a:gdLst>
              <a:gd name="T0" fmla="*/ 28 w 49"/>
              <a:gd name="T1" fmla="*/ 14 h 48"/>
              <a:gd name="T2" fmla="*/ 25 w 49"/>
              <a:gd name="T3" fmla="*/ 17 h 48"/>
              <a:gd name="T4" fmla="*/ 28 w 49"/>
              <a:gd name="T5" fmla="*/ 21 h 48"/>
              <a:gd name="T6" fmla="*/ 32 w 49"/>
              <a:gd name="T7" fmla="*/ 17 h 48"/>
              <a:gd name="T8" fmla="*/ 28 w 49"/>
              <a:gd name="T9" fmla="*/ 14 h 48"/>
              <a:gd name="T10" fmla="*/ 49 w 49"/>
              <a:gd name="T11" fmla="*/ 18 h 48"/>
              <a:gd name="T12" fmla="*/ 38 w 49"/>
              <a:gd name="T13" fmla="*/ 33 h 48"/>
              <a:gd name="T14" fmla="*/ 19 w 49"/>
              <a:gd name="T15" fmla="*/ 33 h 48"/>
              <a:gd name="T16" fmla="*/ 0 w 49"/>
              <a:gd name="T17" fmla="*/ 48 h 48"/>
              <a:gd name="T18" fmla="*/ 12 w 49"/>
              <a:gd name="T19" fmla="*/ 32 h 48"/>
              <a:gd name="T20" fmla="*/ 4 w 49"/>
              <a:gd name="T21" fmla="*/ 18 h 48"/>
              <a:gd name="T22" fmla="*/ 4 w 49"/>
              <a:gd name="T23" fmla="*/ 16 h 48"/>
              <a:gd name="T24" fmla="*/ 16 w 49"/>
              <a:gd name="T25" fmla="*/ 0 h 48"/>
              <a:gd name="T26" fmla="*/ 38 w 49"/>
              <a:gd name="T27" fmla="*/ 0 h 48"/>
              <a:gd name="T28" fmla="*/ 49 w 49"/>
              <a:gd name="T29" fmla="*/ 16 h 48"/>
              <a:gd name="T30" fmla="*/ 49 w 49"/>
              <a:gd name="T31" fmla="*/ 18 h 48"/>
              <a:gd name="T32" fmla="*/ 20 w 49"/>
              <a:gd name="T33" fmla="*/ 17 h 48"/>
              <a:gd name="T34" fmla="*/ 16 w 49"/>
              <a:gd name="T35" fmla="*/ 14 h 48"/>
              <a:gd name="T36" fmla="*/ 13 w 49"/>
              <a:gd name="T37" fmla="*/ 17 h 48"/>
              <a:gd name="T38" fmla="*/ 16 w 49"/>
              <a:gd name="T39" fmla="*/ 21 h 48"/>
              <a:gd name="T40" fmla="*/ 20 w 49"/>
              <a:gd name="T41" fmla="*/ 17 h 48"/>
              <a:gd name="T42" fmla="*/ 45 w 49"/>
              <a:gd name="T43" fmla="*/ 17 h 48"/>
              <a:gd name="T44" fmla="*/ 41 w 49"/>
              <a:gd name="T45" fmla="*/ 14 h 48"/>
              <a:gd name="T46" fmla="*/ 37 w 49"/>
              <a:gd name="T47" fmla="*/ 17 h 48"/>
              <a:gd name="T48" fmla="*/ 41 w 49"/>
              <a:gd name="T49" fmla="*/ 21 h 48"/>
              <a:gd name="T50" fmla="*/ 45 w 49"/>
              <a:gd name="T51" fmla="*/ 1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" h="48">
                <a:moveTo>
                  <a:pt x="28" y="14"/>
                </a:moveTo>
                <a:cubicBezTo>
                  <a:pt x="26" y="14"/>
                  <a:pt x="25" y="15"/>
                  <a:pt x="25" y="17"/>
                </a:cubicBezTo>
                <a:cubicBezTo>
                  <a:pt x="25" y="19"/>
                  <a:pt x="26" y="21"/>
                  <a:pt x="28" y="21"/>
                </a:cubicBezTo>
                <a:cubicBezTo>
                  <a:pt x="30" y="21"/>
                  <a:pt x="32" y="19"/>
                  <a:pt x="32" y="17"/>
                </a:cubicBezTo>
                <a:cubicBezTo>
                  <a:pt x="32" y="15"/>
                  <a:pt x="30" y="14"/>
                  <a:pt x="28" y="14"/>
                </a:cubicBezTo>
                <a:close/>
                <a:moveTo>
                  <a:pt x="49" y="18"/>
                </a:moveTo>
                <a:cubicBezTo>
                  <a:pt x="49" y="27"/>
                  <a:pt x="44" y="33"/>
                  <a:pt x="38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0" y="48"/>
                  <a:pt x="0" y="48"/>
                  <a:pt x="0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7" y="30"/>
                  <a:pt x="4" y="25"/>
                  <a:pt x="4" y="18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"/>
                  <a:pt x="9" y="0"/>
                  <a:pt x="16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4" y="0"/>
                  <a:pt x="49" y="7"/>
                  <a:pt x="49" y="16"/>
                </a:cubicBezTo>
                <a:lnTo>
                  <a:pt x="49" y="18"/>
                </a:lnTo>
                <a:close/>
                <a:moveTo>
                  <a:pt x="20" y="17"/>
                </a:moveTo>
                <a:cubicBezTo>
                  <a:pt x="20" y="15"/>
                  <a:pt x="18" y="14"/>
                  <a:pt x="16" y="14"/>
                </a:cubicBezTo>
                <a:cubicBezTo>
                  <a:pt x="14" y="14"/>
                  <a:pt x="13" y="15"/>
                  <a:pt x="13" y="17"/>
                </a:cubicBezTo>
                <a:cubicBezTo>
                  <a:pt x="13" y="19"/>
                  <a:pt x="14" y="21"/>
                  <a:pt x="16" y="21"/>
                </a:cubicBezTo>
                <a:cubicBezTo>
                  <a:pt x="18" y="21"/>
                  <a:pt x="20" y="19"/>
                  <a:pt x="20" y="17"/>
                </a:cubicBezTo>
                <a:close/>
                <a:moveTo>
                  <a:pt x="45" y="17"/>
                </a:moveTo>
                <a:cubicBezTo>
                  <a:pt x="45" y="15"/>
                  <a:pt x="43" y="14"/>
                  <a:pt x="41" y="14"/>
                </a:cubicBezTo>
                <a:cubicBezTo>
                  <a:pt x="39" y="14"/>
                  <a:pt x="37" y="15"/>
                  <a:pt x="37" y="17"/>
                </a:cubicBezTo>
                <a:cubicBezTo>
                  <a:pt x="37" y="19"/>
                  <a:pt x="39" y="21"/>
                  <a:pt x="41" y="21"/>
                </a:cubicBezTo>
                <a:cubicBezTo>
                  <a:pt x="43" y="21"/>
                  <a:pt x="45" y="19"/>
                  <a:pt x="45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75" name="Freeform 1359"/>
          <p:cNvSpPr>
            <a:spLocks noEditPoints="1"/>
          </p:cNvSpPr>
          <p:nvPr/>
        </p:nvSpPr>
        <p:spPr bwMode="auto">
          <a:xfrm>
            <a:off x="6386111" y="4592377"/>
            <a:ext cx="108995" cy="161645"/>
          </a:xfrm>
          <a:custGeom>
            <a:avLst/>
            <a:gdLst>
              <a:gd name="T0" fmla="*/ 15 w 50"/>
              <a:gd name="T1" fmla="*/ 62 h 74"/>
              <a:gd name="T2" fmla="*/ 14 w 50"/>
              <a:gd name="T3" fmla="*/ 64 h 74"/>
              <a:gd name="T4" fmla="*/ 18 w 50"/>
              <a:gd name="T5" fmla="*/ 68 h 74"/>
              <a:gd name="T6" fmla="*/ 32 w 50"/>
              <a:gd name="T7" fmla="*/ 68 h 74"/>
              <a:gd name="T8" fmla="*/ 35 w 50"/>
              <a:gd name="T9" fmla="*/ 64 h 74"/>
              <a:gd name="T10" fmla="*/ 32 w 50"/>
              <a:gd name="T11" fmla="*/ 61 h 74"/>
              <a:gd name="T12" fmla="*/ 18 w 50"/>
              <a:gd name="T13" fmla="*/ 61 h 74"/>
              <a:gd name="T14" fmla="*/ 15 w 50"/>
              <a:gd name="T15" fmla="*/ 62 h 74"/>
              <a:gd name="T16" fmla="*/ 50 w 50"/>
              <a:gd name="T17" fmla="*/ 69 h 74"/>
              <a:gd name="T18" fmla="*/ 46 w 50"/>
              <a:gd name="T19" fmla="*/ 74 h 74"/>
              <a:gd name="T20" fmla="*/ 4 w 50"/>
              <a:gd name="T21" fmla="*/ 74 h 74"/>
              <a:gd name="T22" fmla="*/ 0 w 50"/>
              <a:gd name="T23" fmla="*/ 69 h 74"/>
              <a:gd name="T24" fmla="*/ 0 w 50"/>
              <a:gd name="T25" fmla="*/ 4 h 74"/>
              <a:gd name="T26" fmla="*/ 4 w 50"/>
              <a:gd name="T27" fmla="*/ 0 h 74"/>
              <a:gd name="T28" fmla="*/ 46 w 50"/>
              <a:gd name="T29" fmla="*/ 0 h 74"/>
              <a:gd name="T30" fmla="*/ 50 w 50"/>
              <a:gd name="T31" fmla="*/ 4 h 74"/>
              <a:gd name="T32" fmla="*/ 50 w 50"/>
              <a:gd name="T33" fmla="*/ 33 h 74"/>
              <a:gd name="T34" fmla="*/ 43 w 50"/>
              <a:gd name="T35" fmla="*/ 45 h 74"/>
              <a:gd name="T36" fmla="*/ 43 w 50"/>
              <a:gd name="T37" fmla="*/ 4 h 74"/>
              <a:gd name="T38" fmla="*/ 7 w 50"/>
              <a:gd name="T39" fmla="*/ 4 h 74"/>
              <a:gd name="T40" fmla="*/ 7 w 50"/>
              <a:gd name="T41" fmla="*/ 58 h 74"/>
              <a:gd name="T42" fmla="*/ 43 w 50"/>
              <a:gd name="T43" fmla="*/ 58 h 74"/>
              <a:gd name="T44" fmla="*/ 43 w 50"/>
              <a:gd name="T45" fmla="*/ 48 h 74"/>
              <a:gd name="T46" fmla="*/ 50 w 50"/>
              <a:gd name="T47" fmla="*/ 43 h 74"/>
              <a:gd name="T48" fmla="*/ 50 w 50"/>
              <a:gd name="T49" fmla="*/ 6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74">
                <a:moveTo>
                  <a:pt x="15" y="62"/>
                </a:moveTo>
                <a:cubicBezTo>
                  <a:pt x="15" y="63"/>
                  <a:pt x="14" y="63"/>
                  <a:pt x="14" y="64"/>
                </a:cubicBezTo>
                <a:cubicBezTo>
                  <a:pt x="14" y="66"/>
                  <a:pt x="16" y="68"/>
                  <a:pt x="18" y="68"/>
                </a:cubicBezTo>
                <a:cubicBezTo>
                  <a:pt x="32" y="68"/>
                  <a:pt x="32" y="68"/>
                  <a:pt x="32" y="68"/>
                </a:cubicBezTo>
                <a:cubicBezTo>
                  <a:pt x="33" y="68"/>
                  <a:pt x="35" y="66"/>
                  <a:pt x="35" y="64"/>
                </a:cubicBezTo>
                <a:cubicBezTo>
                  <a:pt x="35" y="62"/>
                  <a:pt x="33" y="61"/>
                  <a:pt x="32" y="61"/>
                </a:cubicBezTo>
                <a:cubicBezTo>
                  <a:pt x="18" y="61"/>
                  <a:pt x="18" y="61"/>
                  <a:pt x="18" y="61"/>
                </a:cubicBezTo>
                <a:cubicBezTo>
                  <a:pt x="17" y="61"/>
                  <a:pt x="16" y="61"/>
                  <a:pt x="15" y="62"/>
                </a:cubicBezTo>
                <a:close/>
                <a:moveTo>
                  <a:pt x="50" y="69"/>
                </a:moveTo>
                <a:cubicBezTo>
                  <a:pt x="50" y="72"/>
                  <a:pt x="48" y="74"/>
                  <a:pt x="46" y="74"/>
                </a:cubicBezTo>
                <a:cubicBezTo>
                  <a:pt x="4" y="74"/>
                  <a:pt x="4" y="74"/>
                  <a:pt x="4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8" y="0"/>
                  <a:pt x="50" y="2"/>
                  <a:pt x="50" y="4"/>
                </a:cubicBezTo>
                <a:cubicBezTo>
                  <a:pt x="50" y="33"/>
                  <a:pt x="50" y="33"/>
                  <a:pt x="50" y="33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"/>
                  <a:pt x="43" y="4"/>
                  <a:pt x="43" y="4"/>
                </a:cubicBezTo>
                <a:cubicBezTo>
                  <a:pt x="7" y="4"/>
                  <a:pt x="7" y="4"/>
                  <a:pt x="7" y="4"/>
                </a:cubicBezTo>
                <a:cubicBezTo>
                  <a:pt x="7" y="58"/>
                  <a:pt x="7" y="58"/>
                  <a:pt x="7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3" y="48"/>
                  <a:pt x="43" y="48"/>
                  <a:pt x="43" y="48"/>
                </a:cubicBezTo>
                <a:cubicBezTo>
                  <a:pt x="50" y="43"/>
                  <a:pt x="50" y="43"/>
                  <a:pt x="50" y="43"/>
                </a:cubicBezTo>
                <a:lnTo>
                  <a:pt x="50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76" name="Freeform 1360"/>
          <p:cNvSpPr/>
          <p:nvPr/>
        </p:nvSpPr>
        <p:spPr bwMode="auto">
          <a:xfrm>
            <a:off x="6447075" y="4657957"/>
            <a:ext cx="15703" cy="30482"/>
          </a:xfrm>
          <a:custGeom>
            <a:avLst/>
            <a:gdLst>
              <a:gd name="T0" fmla="*/ 1 w 7"/>
              <a:gd name="T1" fmla="*/ 5 h 14"/>
              <a:gd name="T2" fmla="*/ 0 w 7"/>
              <a:gd name="T3" fmla="*/ 5 h 14"/>
              <a:gd name="T4" fmla="*/ 0 w 7"/>
              <a:gd name="T5" fmla="*/ 0 h 14"/>
              <a:gd name="T6" fmla="*/ 5 w 7"/>
              <a:gd name="T7" fmla="*/ 2 h 14"/>
              <a:gd name="T8" fmla="*/ 7 w 7"/>
              <a:gd name="T9" fmla="*/ 7 h 14"/>
              <a:gd name="T10" fmla="*/ 5 w 7"/>
              <a:gd name="T11" fmla="*/ 12 h 14"/>
              <a:gd name="T12" fmla="*/ 0 w 7"/>
              <a:gd name="T13" fmla="*/ 14 h 14"/>
              <a:gd name="T14" fmla="*/ 0 w 7"/>
              <a:gd name="T15" fmla="*/ 10 h 14"/>
              <a:gd name="T16" fmla="*/ 1 w 7"/>
              <a:gd name="T17" fmla="*/ 9 h 14"/>
              <a:gd name="T18" fmla="*/ 2 w 7"/>
              <a:gd name="T19" fmla="*/ 7 h 14"/>
              <a:gd name="T20" fmla="*/ 1 w 7"/>
              <a:gd name="T21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" h="14">
                <a:moveTo>
                  <a:pt x="1" y="5"/>
                </a:move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1"/>
                  <a:pt x="5" y="2"/>
                </a:cubicBezTo>
                <a:cubicBezTo>
                  <a:pt x="7" y="3"/>
                  <a:pt x="7" y="5"/>
                  <a:pt x="7" y="7"/>
                </a:cubicBezTo>
                <a:cubicBezTo>
                  <a:pt x="7" y="9"/>
                  <a:pt x="6" y="10"/>
                  <a:pt x="5" y="12"/>
                </a:cubicBezTo>
                <a:cubicBezTo>
                  <a:pt x="4" y="13"/>
                  <a:pt x="2" y="13"/>
                  <a:pt x="0" y="14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0"/>
                  <a:pt x="1" y="10"/>
                  <a:pt x="1" y="9"/>
                </a:cubicBezTo>
                <a:cubicBezTo>
                  <a:pt x="1" y="9"/>
                  <a:pt x="2" y="8"/>
                  <a:pt x="2" y="7"/>
                </a:cubicBezTo>
                <a:cubicBezTo>
                  <a:pt x="2" y="7"/>
                  <a:pt x="2" y="6"/>
                  <a:pt x="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77" name="Freeform 1361"/>
          <p:cNvSpPr/>
          <p:nvPr/>
        </p:nvSpPr>
        <p:spPr bwMode="auto">
          <a:xfrm>
            <a:off x="6447074" y="4635790"/>
            <a:ext cx="12932" cy="11084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0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78" name="Freeform 1362"/>
          <p:cNvSpPr>
            <a:spLocks noEditPoints="1"/>
          </p:cNvSpPr>
          <p:nvPr/>
        </p:nvSpPr>
        <p:spPr bwMode="auto">
          <a:xfrm>
            <a:off x="6416592" y="4629324"/>
            <a:ext cx="25863" cy="62810"/>
          </a:xfrm>
          <a:custGeom>
            <a:avLst/>
            <a:gdLst>
              <a:gd name="T0" fmla="*/ 9 w 12"/>
              <a:gd name="T1" fmla="*/ 6 h 29"/>
              <a:gd name="T2" fmla="*/ 7 w 12"/>
              <a:gd name="T3" fmla="*/ 7 h 29"/>
              <a:gd name="T4" fmla="*/ 6 w 12"/>
              <a:gd name="T5" fmla="*/ 9 h 29"/>
              <a:gd name="T6" fmla="*/ 7 w 12"/>
              <a:gd name="T7" fmla="*/ 10 h 29"/>
              <a:gd name="T8" fmla="*/ 9 w 12"/>
              <a:gd name="T9" fmla="*/ 12 h 29"/>
              <a:gd name="T10" fmla="*/ 9 w 12"/>
              <a:gd name="T11" fmla="*/ 6 h 29"/>
              <a:gd name="T12" fmla="*/ 9 w 12"/>
              <a:gd name="T13" fmla="*/ 16 h 29"/>
              <a:gd name="T14" fmla="*/ 3 w 12"/>
              <a:gd name="T15" fmla="*/ 14 h 29"/>
              <a:gd name="T16" fmla="*/ 1 w 12"/>
              <a:gd name="T17" fmla="*/ 9 h 29"/>
              <a:gd name="T18" fmla="*/ 3 w 12"/>
              <a:gd name="T19" fmla="*/ 4 h 29"/>
              <a:gd name="T20" fmla="*/ 9 w 12"/>
              <a:gd name="T21" fmla="*/ 2 h 29"/>
              <a:gd name="T22" fmla="*/ 9 w 12"/>
              <a:gd name="T23" fmla="*/ 0 h 29"/>
              <a:gd name="T24" fmla="*/ 12 w 12"/>
              <a:gd name="T25" fmla="*/ 0 h 29"/>
              <a:gd name="T26" fmla="*/ 12 w 12"/>
              <a:gd name="T27" fmla="*/ 2 h 29"/>
              <a:gd name="T28" fmla="*/ 12 w 12"/>
              <a:gd name="T29" fmla="*/ 6 h 29"/>
              <a:gd name="T30" fmla="*/ 12 w 12"/>
              <a:gd name="T31" fmla="*/ 12 h 29"/>
              <a:gd name="T32" fmla="*/ 12 w 12"/>
              <a:gd name="T33" fmla="*/ 17 h 29"/>
              <a:gd name="T34" fmla="*/ 12 w 12"/>
              <a:gd name="T35" fmla="*/ 24 h 29"/>
              <a:gd name="T36" fmla="*/ 12 w 12"/>
              <a:gd name="T37" fmla="*/ 27 h 29"/>
              <a:gd name="T38" fmla="*/ 12 w 12"/>
              <a:gd name="T39" fmla="*/ 29 h 29"/>
              <a:gd name="T40" fmla="*/ 9 w 12"/>
              <a:gd name="T41" fmla="*/ 29 h 29"/>
              <a:gd name="T42" fmla="*/ 9 w 12"/>
              <a:gd name="T43" fmla="*/ 27 h 29"/>
              <a:gd name="T44" fmla="*/ 3 w 12"/>
              <a:gd name="T45" fmla="*/ 25 h 29"/>
              <a:gd name="T46" fmla="*/ 0 w 12"/>
              <a:gd name="T47" fmla="*/ 22 h 29"/>
              <a:gd name="T48" fmla="*/ 7 w 12"/>
              <a:gd name="T49" fmla="*/ 22 h 29"/>
              <a:gd name="T50" fmla="*/ 9 w 12"/>
              <a:gd name="T51" fmla="*/ 23 h 29"/>
              <a:gd name="T52" fmla="*/ 9 w 12"/>
              <a:gd name="T53" fmla="*/ 16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" h="29">
                <a:moveTo>
                  <a:pt x="9" y="6"/>
                </a:moveTo>
                <a:cubicBezTo>
                  <a:pt x="8" y="6"/>
                  <a:pt x="7" y="6"/>
                  <a:pt x="7" y="7"/>
                </a:cubicBezTo>
                <a:cubicBezTo>
                  <a:pt x="6" y="7"/>
                  <a:pt x="6" y="8"/>
                  <a:pt x="6" y="9"/>
                </a:cubicBezTo>
                <a:cubicBezTo>
                  <a:pt x="6" y="9"/>
                  <a:pt x="6" y="10"/>
                  <a:pt x="7" y="10"/>
                </a:cubicBezTo>
                <a:cubicBezTo>
                  <a:pt x="7" y="11"/>
                  <a:pt x="8" y="11"/>
                  <a:pt x="9" y="12"/>
                </a:cubicBezTo>
                <a:lnTo>
                  <a:pt x="9" y="6"/>
                </a:lnTo>
                <a:close/>
                <a:moveTo>
                  <a:pt x="9" y="16"/>
                </a:moveTo>
                <a:cubicBezTo>
                  <a:pt x="6" y="16"/>
                  <a:pt x="4" y="15"/>
                  <a:pt x="3" y="14"/>
                </a:cubicBezTo>
                <a:cubicBezTo>
                  <a:pt x="1" y="12"/>
                  <a:pt x="1" y="11"/>
                  <a:pt x="1" y="9"/>
                </a:cubicBezTo>
                <a:cubicBezTo>
                  <a:pt x="1" y="7"/>
                  <a:pt x="1" y="6"/>
                  <a:pt x="3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9"/>
                  <a:pt x="12" y="29"/>
                  <a:pt x="12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27"/>
                  <a:pt x="9" y="27"/>
                  <a:pt x="9" y="27"/>
                </a:cubicBezTo>
                <a:cubicBezTo>
                  <a:pt x="6" y="27"/>
                  <a:pt x="4" y="26"/>
                  <a:pt x="3" y="25"/>
                </a:cubicBezTo>
                <a:cubicBezTo>
                  <a:pt x="2" y="24"/>
                  <a:pt x="1" y="23"/>
                  <a:pt x="0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3"/>
                  <a:pt x="8" y="23"/>
                  <a:pt x="9" y="23"/>
                </a:cubicBezTo>
                <a:lnTo>
                  <a:pt x="9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79" name="Oval 1363"/>
          <p:cNvSpPr>
            <a:spLocks noChangeArrowheads="1"/>
          </p:cNvSpPr>
          <p:nvPr/>
        </p:nvSpPr>
        <p:spPr bwMode="auto">
          <a:xfrm>
            <a:off x="6325149" y="5028355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80" name="Rectangle 1364"/>
          <p:cNvSpPr>
            <a:spLocks noChangeArrowheads="1"/>
          </p:cNvSpPr>
          <p:nvPr/>
        </p:nvSpPr>
        <p:spPr bwMode="auto">
          <a:xfrm>
            <a:off x="6562534" y="5220481"/>
            <a:ext cx="9237" cy="6373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81" name="Rectangle 1365"/>
          <p:cNvSpPr>
            <a:spLocks noChangeArrowheads="1"/>
          </p:cNvSpPr>
          <p:nvPr/>
        </p:nvSpPr>
        <p:spPr bwMode="auto">
          <a:xfrm>
            <a:off x="6405508" y="5220481"/>
            <a:ext cx="11084" cy="6373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82" name="Freeform 1366"/>
          <p:cNvSpPr/>
          <p:nvPr/>
        </p:nvSpPr>
        <p:spPr bwMode="auto">
          <a:xfrm>
            <a:off x="6392576" y="5117952"/>
            <a:ext cx="192126" cy="15703"/>
          </a:xfrm>
          <a:custGeom>
            <a:avLst/>
            <a:gdLst>
              <a:gd name="T0" fmla="*/ 58 w 88"/>
              <a:gd name="T1" fmla="*/ 2 h 7"/>
              <a:gd name="T2" fmla="*/ 50 w 88"/>
              <a:gd name="T3" fmla="*/ 2 h 7"/>
              <a:gd name="T4" fmla="*/ 50 w 88"/>
              <a:gd name="T5" fmla="*/ 6 h 7"/>
              <a:gd name="T6" fmla="*/ 48 w 88"/>
              <a:gd name="T7" fmla="*/ 7 h 7"/>
              <a:gd name="T8" fmla="*/ 47 w 88"/>
              <a:gd name="T9" fmla="*/ 2 h 7"/>
              <a:gd name="T10" fmla="*/ 40 w 88"/>
              <a:gd name="T11" fmla="*/ 2 h 7"/>
              <a:gd name="T12" fmla="*/ 40 w 88"/>
              <a:gd name="T13" fmla="*/ 6 h 7"/>
              <a:gd name="T14" fmla="*/ 38 w 88"/>
              <a:gd name="T15" fmla="*/ 7 h 7"/>
              <a:gd name="T16" fmla="*/ 37 w 88"/>
              <a:gd name="T17" fmla="*/ 2 h 7"/>
              <a:gd name="T18" fmla="*/ 29 w 88"/>
              <a:gd name="T19" fmla="*/ 2 h 7"/>
              <a:gd name="T20" fmla="*/ 28 w 88"/>
              <a:gd name="T21" fmla="*/ 6 h 7"/>
              <a:gd name="T22" fmla="*/ 27 w 88"/>
              <a:gd name="T23" fmla="*/ 7 h 7"/>
              <a:gd name="T24" fmla="*/ 26 w 88"/>
              <a:gd name="T25" fmla="*/ 2 h 7"/>
              <a:gd name="T26" fmla="*/ 17 w 88"/>
              <a:gd name="T27" fmla="*/ 2 h 7"/>
              <a:gd name="T28" fmla="*/ 17 w 88"/>
              <a:gd name="T29" fmla="*/ 6 h 7"/>
              <a:gd name="T30" fmla="*/ 16 w 88"/>
              <a:gd name="T31" fmla="*/ 7 h 7"/>
              <a:gd name="T32" fmla="*/ 15 w 88"/>
              <a:gd name="T33" fmla="*/ 2 h 7"/>
              <a:gd name="T34" fmla="*/ 6 w 88"/>
              <a:gd name="T35" fmla="*/ 2 h 7"/>
              <a:gd name="T36" fmla="*/ 6 w 88"/>
              <a:gd name="T37" fmla="*/ 6 h 7"/>
              <a:gd name="T38" fmla="*/ 4 w 88"/>
              <a:gd name="T39" fmla="*/ 7 h 7"/>
              <a:gd name="T40" fmla="*/ 4 w 88"/>
              <a:gd name="T41" fmla="*/ 2 h 7"/>
              <a:gd name="T42" fmla="*/ 1 w 88"/>
              <a:gd name="T43" fmla="*/ 2 h 7"/>
              <a:gd name="T44" fmla="*/ 1 w 88"/>
              <a:gd name="T45" fmla="*/ 0 h 7"/>
              <a:gd name="T46" fmla="*/ 88 w 88"/>
              <a:gd name="T47" fmla="*/ 1 h 7"/>
              <a:gd name="T48" fmla="*/ 83 w 88"/>
              <a:gd name="T49" fmla="*/ 2 h 7"/>
              <a:gd name="T50" fmla="*/ 83 w 88"/>
              <a:gd name="T51" fmla="*/ 6 h 7"/>
              <a:gd name="T52" fmla="*/ 82 w 88"/>
              <a:gd name="T53" fmla="*/ 7 h 7"/>
              <a:gd name="T54" fmla="*/ 81 w 88"/>
              <a:gd name="T55" fmla="*/ 2 h 7"/>
              <a:gd name="T56" fmla="*/ 72 w 88"/>
              <a:gd name="T57" fmla="*/ 2 h 7"/>
              <a:gd name="T58" fmla="*/ 72 w 88"/>
              <a:gd name="T59" fmla="*/ 6 h 7"/>
              <a:gd name="T60" fmla="*/ 71 w 88"/>
              <a:gd name="T61" fmla="*/ 7 h 7"/>
              <a:gd name="T62" fmla="*/ 70 w 88"/>
              <a:gd name="T63" fmla="*/ 2 h 7"/>
              <a:gd name="T64" fmla="*/ 61 w 88"/>
              <a:gd name="T65" fmla="*/ 2 h 7"/>
              <a:gd name="T66" fmla="*/ 61 w 88"/>
              <a:gd name="T67" fmla="*/ 6 h 7"/>
              <a:gd name="T68" fmla="*/ 59 w 88"/>
              <a:gd name="T6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8" h="7">
                <a:moveTo>
                  <a:pt x="58" y="5"/>
                </a:moveTo>
                <a:cubicBezTo>
                  <a:pt x="58" y="2"/>
                  <a:pt x="58" y="2"/>
                  <a:pt x="58" y="2"/>
                </a:cubicBezTo>
                <a:cubicBezTo>
                  <a:pt x="58" y="2"/>
                  <a:pt x="59" y="2"/>
                  <a:pt x="59" y="2"/>
                </a:cubicBezTo>
                <a:cubicBezTo>
                  <a:pt x="50" y="2"/>
                  <a:pt x="50" y="2"/>
                  <a:pt x="50" y="2"/>
                </a:cubicBezTo>
                <a:cubicBezTo>
                  <a:pt x="50" y="2"/>
                  <a:pt x="50" y="2"/>
                  <a:pt x="50" y="3"/>
                </a:cubicBezTo>
                <a:cubicBezTo>
                  <a:pt x="50" y="6"/>
                  <a:pt x="50" y="6"/>
                  <a:pt x="50" y="6"/>
                </a:cubicBezTo>
                <a:cubicBezTo>
                  <a:pt x="49" y="6"/>
                  <a:pt x="49" y="7"/>
                  <a:pt x="48" y="7"/>
                </a:cubicBezTo>
                <a:cubicBezTo>
                  <a:pt x="48" y="7"/>
                  <a:pt x="48" y="7"/>
                  <a:pt x="48" y="7"/>
                </a:cubicBezTo>
                <a:cubicBezTo>
                  <a:pt x="47" y="7"/>
                  <a:pt x="47" y="6"/>
                  <a:pt x="47" y="5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2"/>
                  <a:pt x="47" y="2"/>
                  <a:pt x="47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3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39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6"/>
                  <a:pt x="37" y="5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6"/>
                  <a:pt x="28" y="6"/>
                  <a:pt x="28" y="6"/>
                </a:cubicBezTo>
                <a:cubicBezTo>
                  <a:pt x="28" y="6"/>
                  <a:pt x="28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6" y="7"/>
                  <a:pt x="26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2"/>
                  <a:pt x="17" y="3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7"/>
                  <a:pt x="14" y="6"/>
                  <a:pt x="15" y="5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6" y="3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5" y="7"/>
                  <a:pt x="5" y="7"/>
                </a:cubicBezTo>
                <a:cubicBezTo>
                  <a:pt x="5" y="7"/>
                  <a:pt x="4" y="7"/>
                  <a:pt x="4" y="7"/>
                </a:cubicBezTo>
                <a:cubicBezTo>
                  <a:pt x="4" y="7"/>
                  <a:pt x="3" y="6"/>
                  <a:pt x="3" y="5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8" y="0"/>
                  <a:pt x="88" y="0"/>
                  <a:pt x="88" y="1"/>
                </a:cubicBezTo>
                <a:cubicBezTo>
                  <a:pt x="88" y="1"/>
                  <a:pt x="88" y="2"/>
                  <a:pt x="87" y="2"/>
                </a:cubicBezTo>
                <a:cubicBezTo>
                  <a:pt x="83" y="2"/>
                  <a:pt x="83" y="2"/>
                  <a:pt x="83" y="2"/>
                </a:cubicBezTo>
                <a:cubicBezTo>
                  <a:pt x="84" y="2"/>
                  <a:pt x="84" y="2"/>
                  <a:pt x="84" y="3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6"/>
                  <a:pt x="83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81" y="2"/>
                  <a:pt x="81" y="2"/>
                </a:cubicBezTo>
                <a:cubicBezTo>
                  <a:pt x="81" y="2"/>
                  <a:pt x="81" y="2"/>
                  <a:pt x="81" y="2"/>
                </a:cubicBezTo>
                <a:cubicBezTo>
                  <a:pt x="72" y="2"/>
                  <a:pt x="72" y="2"/>
                  <a:pt x="72" y="2"/>
                </a:cubicBezTo>
                <a:cubicBezTo>
                  <a:pt x="72" y="2"/>
                  <a:pt x="72" y="2"/>
                  <a:pt x="72" y="3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6"/>
                  <a:pt x="71" y="7"/>
                  <a:pt x="71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70" y="7"/>
                  <a:pt x="69" y="6"/>
                  <a:pt x="69" y="5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2"/>
                  <a:pt x="61" y="2"/>
                  <a:pt x="61" y="3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0" y="7"/>
                  <a:pt x="59" y="7"/>
                </a:cubicBezTo>
                <a:cubicBezTo>
                  <a:pt x="59" y="7"/>
                  <a:pt x="59" y="7"/>
                  <a:pt x="59" y="7"/>
                </a:cubicBezTo>
                <a:cubicBezTo>
                  <a:pt x="59" y="7"/>
                  <a:pt x="58" y="6"/>
                  <a:pt x="5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83" name="Freeform 1367"/>
          <p:cNvSpPr/>
          <p:nvPr/>
        </p:nvSpPr>
        <p:spPr bwMode="auto">
          <a:xfrm>
            <a:off x="6392576" y="5133655"/>
            <a:ext cx="192126" cy="80361"/>
          </a:xfrm>
          <a:custGeom>
            <a:avLst/>
            <a:gdLst>
              <a:gd name="T0" fmla="*/ 208 w 208"/>
              <a:gd name="T1" fmla="*/ 87 h 87"/>
              <a:gd name="T2" fmla="*/ 0 w 208"/>
              <a:gd name="T3" fmla="*/ 87 h 87"/>
              <a:gd name="T4" fmla="*/ 0 w 208"/>
              <a:gd name="T5" fmla="*/ 0 h 87"/>
              <a:gd name="T6" fmla="*/ 12 w 208"/>
              <a:gd name="T7" fmla="*/ 0 h 87"/>
              <a:gd name="T8" fmla="*/ 38 w 208"/>
              <a:gd name="T9" fmla="*/ 0 h 87"/>
              <a:gd name="T10" fmla="*/ 64 w 208"/>
              <a:gd name="T11" fmla="*/ 0 h 87"/>
              <a:gd name="T12" fmla="*/ 90 w 208"/>
              <a:gd name="T13" fmla="*/ 0 h 87"/>
              <a:gd name="T14" fmla="*/ 114 w 208"/>
              <a:gd name="T15" fmla="*/ 0 h 87"/>
              <a:gd name="T16" fmla="*/ 140 w 208"/>
              <a:gd name="T17" fmla="*/ 0 h 87"/>
              <a:gd name="T18" fmla="*/ 168 w 208"/>
              <a:gd name="T19" fmla="*/ 0 h 87"/>
              <a:gd name="T20" fmla="*/ 194 w 208"/>
              <a:gd name="T21" fmla="*/ 0 h 87"/>
              <a:gd name="T22" fmla="*/ 208 w 208"/>
              <a:gd name="T23" fmla="*/ 0 h 87"/>
              <a:gd name="T24" fmla="*/ 208 w 208"/>
              <a:gd name="T25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87">
                <a:moveTo>
                  <a:pt x="208" y="87"/>
                </a:moveTo>
                <a:lnTo>
                  <a:pt x="0" y="87"/>
                </a:lnTo>
                <a:lnTo>
                  <a:pt x="0" y="0"/>
                </a:lnTo>
                <a:lnTo>
                  <a:pt x="12" y="0"/>
                </a:lnTo>
                <a:lnTo>
                  <a:pt x="38" y="0"/>
                </a:lnTo>
                <a:lnTo>
                  <a:pt x="64" y="0"/>
                </a:lnTo>
                <a:lnTo>
                  <a:pt x="90" y="0"/>
                </a:lnTo>
                <a:lnTo>
                  <a:pt x="114" y="0"/>
                </a:lnTo>
                <a:lnTo>
                  <a:pt x="140" y="0"/>
                </a:lnTo>
                <a:lnTo>
                  <a:pt x="168" y="0"/>
                </a:lnTo>
                <a:lnTo>
                  <a:pt x="194" y="0"/>
                </a:lnTo>
                <a:lnTo>
                  <a:pt x="208" y="0"/>
                </a:lnTo>
                <a:lnTo>
                  <a:pt x="208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84" name="Oval 1368"/>
          <p:cNvSpPr>
            <a:spLocks noChangeArrowheads="1"/>
          </p:cNvSpPr>
          <p:nvPr/>
        </p:nvSpPr>
        <p:spPr bwMode="auto">
          <a:xfrm>
            <a:off x="6765744" y="5020042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85" name="Freeform 1369"/>
          <p:cNvSpPr/>
          <p:nvPr/>
        </p:nvSpPr>
        <p:spPr bwMode="auto">
          <a:xfrm>
            <a:off x="6933853" y="5179840"/>
            <a:ext cx="30482" cy="27710"/>
          </a:xfrm>
          <a:custGeom>
            <a:avLst/>
            <a:gdLst>
              <a:gd name="T0" fmla="*/ 17 w 33"/>
              <a:gd name="T1" fmla="*/ 26 h 30"/>
              <a:gd name="T2" fmla="*/ 5 w 33"/>
              <a:gd name="T3" fmla="*/ 30 h 30"/>
              <a:gd name="T4" fmla="*/ 7 w 33"/>
              <a:gd name="T5" fmla="*/ 18 h 30"/>
              <a:gd name="T6" fmla="*/ 0 w 33"/>
              <a:gd name="T7" fmla="*/ 11 h 30"/>
              <a:gd name="T8" fmla="*/ 12 w 33"/>
              <a:gd name="T9" fmla="*/ 9 h 30"/>
              <a:gd name="T10" fmla="*/ 17 w 33"/>
              <a:gd name="T11" fmla="*/ 0 h 30"/>
              <a:gd name="T12" fmla="*/ 22 w 33"/>
              <a:gd name="T13" fmla="*/ 9 h 30"/>
              <a:gd name="T14" fmla="*/ 33 w 33"/>
              <a:gd name="T15" fmla="*/ 11 h 30"/>
              <a:gd name="T16" fmla="*/ 24 w 33"/>
              <a:gd name="T17" fmla="*/ 18 h 30"/>
              <a:gd name="T18" fmla="*/ 26 w 33"/>
              <a:gd name="T19" fmla="*/ 30 h 30"/>
              <a:gd name="T20" fmla="*/ 17 w 33"/>
              <a:gd name="T21" fmla="*/ 26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17" y="26"/>
                </a:moveTo>
                <a:lnTo>
                  <a:pt x="5" y="30"/>
                </a:lnTo>
                <a:lnTo>
                  <a:pt x="7" y="18"/>
                </a:lnTo>
                <a:lnTo>
                  <a:pt x="0" y="11"/>
                </a:lnTo>
                <a:lnTo>
                  <a:pt x="12" y="9"/>
                </a:lnTo>
                <a:lnTo>
                  <a:pt x="17" y="0"/>
                </a:lnTo>
                <a:lnTo>
                  <a:pt x="22" y="9"/>
                </a:lnTo>
                <a:lnTo>
                  <a:pt x="33" y="11"/>
                </a:lnTo>
                <a:lnTo>
                  <a:pt x="24" y="18"/>
                </a:lnTo>
                <a:lnTo>
                  <a:pt x="26" y="30"/>
                </a:lnTo>
                <a:lnTo>
                  <a:pt x="1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86" name="Freeform 1370"/>
          <p:cNvSpPr/>
          <p:nvPr/>
        </p:nvSpPr>
        <p:spPr bwMode="auto">
          <a:xfrm>
            <a:off x="6946785" y="5146587"/>
            <a:ext cx="31406" cy="28634"/>
          </a:xfrm>
          <a:custGeom>
            <a:avLst/>
            <a:gdLst>
              <a:gd name="T0" fmla="*/ 0 w 34"/>
              <a:gd name="T1" fmla="*/ 12 h 31"/>
              <a:gd name="T2" fmla="*/ 12 w 34"/>
              <a:gd name="T3" fmla="*/ 10 h 31"/>
              <a:gd name="T4" fmla="*/ 17 w 34"/>
              <a:gd name="T5" fmla="*/ 0 h 31"/>
              <a:gd name="T6" fmla="*/ 22 w 34"/>
              <a:gd name="T7" fmla="*/ 10 h 31"/>
              <a:gd name="T8" fmla="*/ 34 w 34"/>
              <a:gd name="T9" fmla="*/ 12 h 31"/>
              <a:gd name="T10" fmla="*/ 24 w 34"/>
              <a:gd name="T11" fmla="*/ 19 h 31"/>
              <a:gd name="T12" fmla="*/ 26 w 34"/>
              <a:gd name="T13" fmla="*/ 31 h 31"/>
              <a:gd name="T14" fmla="*/ 17 w 34"/>
              <a:gd name="T15" fmla="*/ 26 h 31"/>
              <a:gd name="T16" fmla="*/ 8 w 34"/>
              <a:gd name="T17" fmla="*/ 31 h 31"/>
              <a:gd name="T18" fmla="*/ 8 w 34"/>
              <a:gd name="T19" fmla="*/ 19 h 31"/>
              <a:gd name="T20" fmla="*/ 0 w 34"/>
              <a:gd name="T21" fmla="*/ 1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1">
                <a:moveTo>
                  <a:pt x="0" y="12"/>
                </a:moveTo>
                <a:lnTo>
                  <a:pt x="12" y="10"/>
                </a:lnTo>
                <a:lnTo>
                  <a:pt x="17" y="0"/>
                </a:lnTo>
                <a:lnTo>
                  <a:pt x="22" y="10"/>
                </a:lnTo>
                <a:lnTo>
                  <a:pt x="34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8" y="31"/>
                </a:lnTo>
                <a:lnTo>
                  <a:pt x="8" y="19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87" name="Freeform 1371"/>
          <p:cNvSpPr/>
          <p:nvPr/>
        </p:nvSpPr>
        <p:spPr bwMode="auto">
          <a:xfrm>
            <a:off x="6919075" y="5157670"/>
            <a:ext cx="21245" cy="22169"/>
          </a:xfrm>
          <a:custGeom>
            <a:avLst/>
            <a:gdLst>
              <a:gd name="T0" fmla="*/ 0 w 23"/>
              <a:gd name="T1" fmla="*/ 9 h 24"/>
              <a:gd name="T2" fmla="*/ 7 w 23"/>
              <a:gd name="T3" fmla="*/ 7 h 24"/>
              <a:gd name="T4" fmla="*/ 12 w 23"/>
              <a:gd name="T5" fmla="*/ 0 h 24"/>
              <a:gd name="T6" fmla="*/ 14 w 23"/>
              <a:gd name="T7" fmla="*/ 7 h 24"/>
              <a:gd name="T8" fmla="*/ 23 w 23"/>
              <a:gd name="T9" fmla="*/ 9 h 24"/>
              <a:gd name="T10" fmla="*/ 16 w 23"/>
              <a:gd name="T11" fmla="*/ 14 h 24"/>
              <a:gd name="T12" fmla="*/ 19 w 23"/>
              <a:gd name="T13" fmla="*/ 24 h 24"/>
              <a:gd name="T14" fmla="*/ 12 w 23"/>
              <a:gd name="T15" fmla="*/ 19 h 24"/>
              <a:gd name="T16" fmla="*/ 4 w 23"/>
              <a:gd name="T17" fmla="*/ 24 h 24"/>
              <a:gd name="T18" fmla="*/ 4 w 23"/>
              <a:gd name="T19" fmla="*/ 14 h 24"/>
              <a:gd name="T20" fmla="*/ 0 w 23"/>
              <a:gd name="T21" fmla="*/ 9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" h="24">
                <a:moveTo>
                  <a:pt x="0" y="9"/>
                </a:moveTo>
                <a:lnTo>
                  <a:pt x="7" y="7"/>
                </a:lnTo>
                <a:lnTo>
                  <a:pt x="12" y="0"/>
                </a:lnTo>
                <a:lnTo>
                  <a:pt x="14" y="7"/>
                </a:lnTo>
                <a:lnTo>
                  <a:pt x="23" y="9"/>
                </a:lnTo>
                <a:lnTo>
                  <a:pt x="16" y="14"/>
                </a:lnTo>
                <a:lnTo>
                  <a:pt x="19" y="24"/>
                </a:lnTo>
                <a:lnTo>
                  <a:pt x="12" y="19"/>
                </a:lnTo>
                <a:lnTo>
                  <a:pt x="4" y="24"/>
                </a:lnTo>
                <a:lnTo>
                  <a:pt x="4" y="14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88" name="Freeform 1372"/>
          <p:cNvSpPr/>
          <p:nvPr/>
        </p:nvSpPr>
        <p:spPr bwMode="auto">
          <a:xfrm>
            <a:off x="6914457" y="5122571"/>
            <a:ext cx="30482" cy="28634"/>
          </a:xfrm>
          <a:custGeom>
            <a:avLst/>
            <a:gdLst>
              <a:gd name="T0" fmla="*/ 7 w 33"/>
              <a:gd name="T1" fmla="*/ 19 h 31"/>
              <a:gd name="T2" fmla="*/ 0 w 33"/>
              <a:gd name="T3" fmla="*/ 12 h 31"/>
              <a:gd name="T4" fmla="*/ 12 w 33"/>
              <a:gd name="T5" fmla="*/ 10 h 31"/>
              <a:gd name="T6" fmla="*/ 17 w 33"/>
              <a:gd name="T7" fmla="*/ 0 h 31"/>
              <a:gd name="T8" fmla="*/ 21 w 33"/>
              <a:gd name="T9" fmla="*/ 10 h 31"/>
              <a:gd name="T10" fmla="*/ 33 w 33"/>
              <a:gd name="T11" fmla="*/ 12 h 31"/>
              <a:gd name="T12" fmla="*/ 24 w 33"/>
              <a:gd name="T13" fmla="*/ 19 h 31"/>
              <a:gd name="T14" fmla="*/ 26 w 33"/>
              <a:gd name="T15" fmla="*/ 31 h 31"/>
              <a:gd name="T16" fmla="*/ 17 w 33"/>
              <a:gd name="T17" fmla="*/ 26 h 31"/>
              <a:gd name="T18" fmla="*/ 5 w 33"/>
              <a:gd name="T19" fmla="*/ 31 h 31"/>
              <a:gd name="T20" fmla="*/ 7 w 33"/>
              <a:gd name="T21" fmla="*/ 1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7" y="19"/>
                </a:moveTo>
                <a:lnTo>
                  <a:pt x="0" y="12"/>
                </a:lnTo>
                <a:lnTo>
                  <a:pt x="12" y="10"/>
                </a:lnTo>
                <a:lnTo>
                  <a:pt x="17" y="0"/>
                </a:lnTo>
                <a:lnTo>
                  <a:pt x="21" y="10"/>
                </a:lnTo>
                <a:lnTo>
                  <a:pt x="33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5" y="31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89" name="Freeform 1373"/>
          <p:cNvSpPr/>
          <p:nvPr/>
        </p:nvSpPr>
        <p:spPr bwMode="auto">
          <a:xfrm>
            <a:off x="6895059" y="5179840"/>
            <a:ext cx="30482" cy="27710"/>
          </a:xfrm>
          <a:custGeom>
            <a:avLst/>
            <a:gdLst>
              <a:gd name="T0" fmla="*/ 26 w 33"/>
              <a:gd name="T1" fmla="*/ 18 h 30"/>
              <a:gd name="T2" fmla="*/ 28 w 33"/>
              <a:gd name="T3" fmla="*/ 30 h 30"/>
              <a:gd name="T4" fmla="*/ 16 w 33"/>
              <a:gd name="T5" fmla="*/ 26 h 30"/>
              <a:gd name="T6" fmla="*/ 7 w 33"/>
              <a:gd name="T7" fmla="*/ 30 h 30"/>
              <a:gd name="T8" fmla="*/ 9 w 33"/>
              <a:gd name="T9" fmla="*/ 18 h 30"/>
              <a:gd name="T10" fmla="*/ 0 w 33"/>
              <a:gd name="T11" fmla="*/ 11 h 30"/>
              <a:gd name="T12" fmla="*/ 12 w 33"/>
              <a:gd name="T13" fmla="*/ 9 h 30"/>
              <a:gd name="T14" fmla="*/ 16 w 33"/>
              <a:gd name="T15" fmla="*/ 0 h 30"/>
              <a:gd name="T16" fmla="*/ 23 w 33"/>
              <a:gd name="T17" fmla="*/ 9 h 30"/>
              <a:gd name="T18" fmla="*/ 33 w 33"/>
              <a:gd name="T19" fmla="*/ 11 h 30"/>
              <a:gd name="T20" fmla="*/ 26 w 33"/>
              <a:gd name="T21" fmla="*/ 18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26" y="18"/>
                </a:moveTo>
                <a:lnTo>
                  <a:pt x="28" y="30"/>
                </a:lnTo>
                <a:lnTo>
                  <a:pt x="16" y="26"/>
                </a:lnTo>
                <a:lnTo>
                  <a:pt x="7" y="30"/>
                </a:lnTo>
                <a:lnTo>
                  <a:pt x="9" y="18"/>
                </a:lnTo>
                <a:lnTo>
                  <a:pt x="0" y="11"/>
                </a:lnTo>
                <a:lnTo>
                  <a:pt x="12" y="9"/>
                </a:lnTo>
                <a:lnTo>
                  <a:pt x="16" y="0"/>
                </a:lnTo>
                <a:lnTo>
                  <a:pt x="23" y="9"/>
                </a:lnTo>
                <a:lnTo>
                  <a:pt x="33" y="11"/>
                </a:lnTo>
                <a:lnTo>
                  <a:pt x="26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90" name="Freeform 1374"/>
          <p:cNvSpPr/>
          <p:nvPr/>
        </p:nvSpPr>
        <p:spPr bwMode="auto">
          <a:xfrm>
            <a:off x="6882127" y="5146587"/>
            <a:ext cx="30482" cy="28634"/>
          </a:xfrm>
          <a:custGeom>
            <a:avLst/>
            <a:gdLst>
              <a:gd name="T0" fmla="*/ 28 w 33"/>
              <a:gd name="T1" fmla="*/ 31 h 31"/>
              <a:gd name="T2" fmla="*/ 16 w 33"/>
              <a:gd name="T3" fmla="*/ 26 h 31"/>
              <a:gd name="T4" fmla="*/ 7 w 33"/>
              <a:gd name="T5" fmla="*/ 31 h 31"/>
              <a:gd name="T6" fmla="*/ 9 w 33"/>
              <a:gd name="T7" fmla="*/ 19 h 31"/>
              <a:gd name="T8" fmla="*/ 0 w 33"/>
              <a:gd name="T9" fmla="*/ 12 h 31"/>
              <a:gd name="T10" fmla="*/ 11 w 33"/>
              <a:gd name="T11" fmla="*/ 10 h 31"/>
              <a:gd name="T12" fmla="*/ 16 w 33"/>
              <a:gd name="T13" fmla="*/ 0 h 31"/>
              <a:gd name="T14" fmla="*/ 21 w 33"/>
              <a:gd name="T15" fmla="*/ 10 h 31"/>
              <a:gd name="T16" fmla="*/ 33 w 33"/>
              <a:gd name="T17" fmla="*/ 12 h 31"/>
              <a:gd name="T18" fmla="*/ 26 w 33"/>
              <a:gd name="T19" fmla="*/ 19 h 31"/>
              <a:gd name="T20" fmla="*/ 28 w 33"/>
              <a:gd name="T21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28" y="31"/>
                </a:moveTo>
                <a:lnTo>
                  <a:pt x="16" y="26"/>
                </a:lnTo>
                <a:lnTo>
                  <a:pt x="7" y="31"/>
                </a:lnTo>
                <a:lnTo>
                  <a:pt x="9" y="19"/>
                </a:lnTo>
                <a:lnTo>
                  <a:pt x="0" y="12"/>
                </a:lnTo>
                <a:lnTo>
                  <a:pt x="11" y="10"/>
                </a:lnTo>
                <a:lnTo>
                  <a:pt x="16" y="0"/>
                </a:lnTo>
                <a:lnTo>
                  <a:pt x="21" y="10"/>
                </a:lnTo>
                <a:lnTo>
                  <a:pt x="33" y="12"/>
                </a:lnTo>
                <a:lnTo>
                  <a:pt x="26" y="19"/>
                </a:lnTo>
                <a:lnTo>
                  <a:pt x="28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91" name="Freeform 1375"/>
          <p:cNvSpPr>
            <a:spLocks noEditPoints="1"/>
          </p:cNvSpPr>
          <p:nvPr/>
        </p:nvSpPr>
        <p:spPr bwMode="auto">
          <a:xfrm>
            <a:off x="6855341" y="5069921"/>
            <a:ext cx="148713" cy="225379"/>
          </a:xfrm>
          <a:custGeom>
            <a:avLst/>
            <a:gdLst>
              <a:gd name="T0" fmla="*/ 8 w 68"/>
              <a:gd name="T1" fmla="*/ 82 h 103"/>
              <a:gd name="T2" fmla="*/ 60 w 68"/>
              <a:gd name="T3" fmla="*/ 82 h 103"/>
              <a:gd name="T4" fmla="*/ 60 w 68"/>
              <a:gd name="T5" fmla="*/ 6 h 103"/>
              <a:gd name="T6" fmla="*/ 8 w 68"/>
              <a:gd name="T7" fmla="*/ 6 h 103"/>
              <a:gd name="T8" fmla="*/ 8 w 68"/>
              <a:gd name="T9" fmla="*/ 82 h 103"/>
              <a:gd name="T10" fmla="*/ 6 w 68"/>
              <a:gd name="T11" fmla="*/ 103 h 103"/>
              <a:gd name="T12" fmla="*/ 0 w 68"/>
              <a:gd name="T13" fmla="*/ 98 h 103"/>
              <a:gd name="T14" fmla="*/ 0 w 68"/>
              <a:gd name="T15" fmla="*/ 6 h 103"/>
              <a:gd name="T16" fmla="*/ 6 w 68"/>
              <a:gd name="T17" fmla="*/ 0 h 103"/>
              <a:gd name="T18" fmla="*/ 62 w 68"/>
              <a:gd name="T19" fmla="*/ 0 h 103"/>
              <a:gd name="T20" fmla="*/ 68 w 68"/>
              <a:gd name="T21" fmla="*/ 6 h 103"/>
              <a:gd name="T22" fmla="*/ 68 w 68"/>
              <a:gd name="T23" fmla="*/ 98 h 103"/>
              <a:gd name="T24" fmla="*/ 62 w 68"/>
              <a:gd name="T25" fmla="*/ 103 h 103"/>
              <a:gd name="T26" fmla="*/ 6 w 68"/>
              <a:gd name="T27" fmla="*/ 103 h 103"/>
              <a:gd name="T28" fmla="*/ 34 w 68"/>
              <a:gd name="T29" fmla="*/ 86 h 103"/>
              <a:gd name="T30" fmla="*/ 27 w 68"/>
              <a:gd name="T31" fmla="*/ 92 h 103"/>
              <a:gd name="T32" fmla="*/ 34 w 68"/>
              <a:gd name="T33" fmla="*/ 99 h 103"/>
              <a:gd name="T34" fmla="*/ 41 w 68"/>
              <a:gd name="T35" fmla="*/ 92 h 103"/>
              <a:gd name="T36" fmla="*/ 34 w 68"/>
              <a:gd name="T37" fmla="*/ 8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8" h="103">
                <a:moveTo>
                  <a:pt x="8" y="82"/>
                </a:moveTo>
                <a:cubicBezTo>
                  <a:pt x="60" y="82"/>
                  <a:pt x="60" y="82"/>
                  <a:pt x="60" y="82"/>
                </a:cubicBezTo>
                <a:cubicBezTo>
                  <a:pt x="60" y="6"/>
                  <a:pt x="60" y="6"/>
                  <a:pt x="60" y="6"/>
                </a:cubicBezTo>
                <a:cubicBezTo>
                  <a:pt x="8" y="6"/>
                  <a:pt x="8" y="6"/>
                  <a:pt x="8" y="6"/>
                </a:cubicBezTo>
                <a:lnTo>
                  <a:pt x="8" y="82"/>
                </a:lnTo>
                <a:close/>
                <a:moveTo>
                  <a:pt x="6" y="103"/>
                </a:moveTo>
                <a:cubicBezTo>
                  <a:pt x="3" y="103"/>
                  <a:pt x="0" y="101"/>
                  <a:pt x="0" y="9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5" y="0"/>
                  <a:pt x="68" y="3"/>
                  <a:pt x="68" y="6"/>
                </a:cubicBezTo>
                <a:cubicBezTo>
                  <a:pt x="68" y="98"/>
                  <a:pt x="68" y="98"/>
                  <a:pt x="68" y="98"/>
                </a:cubicBezTo>
                <a:cubicBezTo>
                  <a:pt x="68" y="101"/>
                  <a:pt x="65" y="103"/>
                  <a:pt x="62" y="103"/>
                </a:cubicBezTo>
                <a:lnTo>
                  <a:pt x="6" y="103"/>
                </a:lnTo>
                <a:close/>
                <a:moveTo>
                  <a:pt x="34" y="86"/>
                </a:moveTo>
                <a:cubicBezTo>
                  <a:pt x="30" y="86"/>
                  <a:pt x="27" y="89"/>
                  <a:pt x="27" y="92"/>
                </a:cubicBezTo>
                <a:cubicBezTo>
                  <a:pt x="27" y="96"/>
                  <a:pt x="30" y="99"/>
                  <a:pt x="34" y="99"/>
                </a:cubicBezTo>
                <a:cubicBezTo>
                  <a:pt x="38" y="99"/>
                  <a:pt x="41" y="96"/>
                  <a:pt x="41" y="92"/>
                </a:cubicBezTo>
                <a:cubicBezTo>
                  <a:pt x="41" y="89"/>
                  <a:pt x="38" y="86"/>
                  <a:pt x="34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92" name="Oval 1376"/>
          <p:cNvSpPr>
            <a:spLocks noChangeArrowheads="1"/>
          </p:cNvSpPr>
          <p:nvPr/>
        </p:nvSpPr>
        <p:spPr bwMode="auto">
          <a:xfrm>
            <a:off x="7183249" y="5028355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93" name="Freeform 1377"/>
          <p:cNvSpPr>
            <a:spLocks noEditPoints="1"/>
          </p:cNvSpPr>
          <p:nvPr/>
        </p:nvSpPr>
        <p:spPr bwMode="auto">
          <a:xfrm>
            <a:off x="7226661" y="5079157"/>
            <a:ext cx="198592" cy="238310"/>
          </a:xfrm>
          <a:custGeom>
            <a:avLst/>
            <a:gdLst>
              <a:gd name="T0" fmla="*/ 42 w 91"/>
              <a:gd name="T1" fmla="*/ 26 h 109"/>
              <a:gd name="T2" fmla="*/ 42 w 91"/>
              <a:gd name="T3" fmla="*/ 25 h 109"/>
              <a:gd name="T4" fmla="*/ 67 w 91"/>
              <a:gd name="T5" fmla="*/ 0 h 109"/>
              <a:gd name="T6" fmla="*/ 91 w 91"/>
              <a:gd name="T7" fmla="*/ 25 h 109"/>
              <a:gd name="T8" fmla="*/ 67 w 91"/>
              <a:gd name="T9" fmla="*/ 49 h 109"/>
              <a:gd name="T10" fmla="*/ 43 w 91"/>
              <a:gd name="T11" fmla="*/ 32 h 109"/>
              <a:gd name="T12" fmla="*/ 30 w 91"/>
              <a:gd name="T13" fmla="*/ 44 h 109"/>
              <a:gd name="T14" fmla="*/ 33 w 91"/>
              <a:gd name="T15" fmla="*/ 55 h 109"/>
              <a:gd name="T16" fmla="*/ 31 w 91"/>
              <a:gd name="T17" fmla="*/ 63 h 109"/>
              <a:gd name="T18" fmla="*/ 44 w 91"/>
              <a:gd name="T19" fmla="*/ 74 h 109"/>
              <a:gd name="T20" fmla="*/ 67 w 91"/>
              <a:gd name="T21" fmla="*/ 60 h 109"/>
              <a:gd name="T22" fmla="*/ 91 w 91"/>
              <a:gd name="T23" fmla="*/ 84 h 109"/>
              <a:gd name="T24" fmla="*/ 67 w 91"/>
              <a:gd name="T25" fmla="*/ 109 h 109"/>
              <a:gd name="T26" fmla="*/ 42 w 91"/>
              <a:gd name="T27" fmla="*/ 84 h 109"/>
              <a:gd name="T28" fmla="*/ 42 w 91"/>
              <a:gd name="T29" fmla="*/ 80 h 109"/>
              <a:gd name="T30" fmla="*/ 28 w 91"/>
              <a:gd name="T31" fmla="*/ 67 h 109"/>
              <a:gd name="T32" fmla="*/ 17 w 91"/>
              <a:gd name="T33" fmla="*/ 72 h 109"/>
              <a:gd name="T34" fmla="*/ 0 w 91"/>
              <a:gd name="T35" fmla="*/ 55 h 109"/>
              <a:gd name="T36" fmla="*/ 17 w 91"/>
              <a:gd name="T37" fmla="*/ 37 h 109"/>
              <a:gd name="T38" fmla="*/ 26 w 91"/>
              <a:gd name="T39" fmla="*/ 40 h 109"/>
              <a:gd name="T40" fmla="*/ 42 w 91"/>
              <a:gd name="T41" fmla="*/ 26 h 109"/>
              <a:gd name="T42" fmla="*/ 83 w 91"/>
              <a:gd name="T43" fmla="*/ 84 h 109"/>
              <a:gd name="T44" fmla="*/ 67 w 91"/>
              <a:gd name="T45" fmla="*/ 67 h 109"/>
              <a:gd name="T46" fmla="*/ 50 w 91"/>
              <a:gd name="T47" fmla="*/ 84 h 109"/>
              <a:gd name="T48" fmla="*/ 67 w 91"/>
              <a:gd name="T49" fmla="*/ 101 h 109"/>
              <a:gd name="T50" fmla="*/ 83 w 91"/>
              <a:gd name="T51" fmla="*/ 84 h 109"/>
              <a:gd name="T52" fmla="*/ 67 w 91"/>
              <a:gd name="T53" fmla="*/ 7 h 109"/>
              <a:gd name="T54" fmla="*/ 50 w 91"/>
              <a:gd name="T55" fmla="*/ 25 h 109"/>
              <a:gd name="T56" fmla="*/ 67 w 91"/>
              <a:gd name="T57" fmla="*/ 42 h 109"/>
              <a:gd name="T58" fmla="*/ 83 w 91"/>
              <a:gd name="T59" fmla="*/ 25 h 109"/>
              <a:gd name="T60" fmla="*/ 67 w 91"/>
              <a:gd name="T61" fmla="*/ 7 h 109"/>
              <a:gd name="T62" fmla="*/ 26 w 91"/>
              <a:gd name="T63" fmla="*/ 55 h 109"/>
              <a:gd name="T64" fmla="*/ 17 w 91"/>
              <a:gd name="T65" fmla="*/ 45 h 109"/>
              <a:gd name="T66" fmla="*/ 8 w 91"/>
              <a:gd name="T67" fmla="*/ 55 h 109"/>
              <a:gd name="T68" fmla="*/ 17 w 91"/>
              <a:gd name="T69" fmla="*/ 64 h 109"/>
              <a:gd name="T70" fmla="*/ 26 w 91"/>
              <a:gd name="T7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1" h="109">
                <a:moveTo>
                  <a:pt x="42" y="26"/>
                </a:moveTo>
                <a:cubicBezTo>
                  <a:pt x="42" y="26"/>
                  <a:pt x="42" y="25"/>
                  <a:pt x="42" y="25"/>
                </a:cubicBezTo>
                <a:cubicBezTo>
                  <a:pt x="42" y="11"/>
                  <a:pt x="53" y="0"/>
                  <a:pt x="67" y="0"/>
                </a:cubicBezTo>
                <a:cubicBezTo>
                  <a:pt x="80" y="0"/>
                  <a:pt x="91" y="11"/>
                  <a:pt x="91" y="25"/>
                </a:cubicBezTo>
                <a:cubicBezTo>
                  <a:pt x="91" y="38"/>
                  <a:pt x="80" y="49"/>
                  <a:pt x="67" y="49"/>
                </a:cubicBezTo>
                <a:cubicBezTo>
                  <a:pt x="56" y="49"/>
                  <a:pt x="46" y="42"/>
                  <a:pt x="43" y="32"/>
                </a:cubicBezTo>
                <a:cubicBezTo>
                  <a:pt x="30" y="44"/>
                  <a:pt x="30" y="44"/>
                  <a:pt x="30" y="44"/>
                </a:cubicBezTo>
                <a:cubicBezTo>
                  <a:pt x="32" y="47"/>
                  <a:pt x="33" y="51"/>
                  <a:pt x="33" y="55"/>
                </a:cubicBezTo>
                <a:cubicBezTo>
                  <a:pt x="33" y="58"/>
                  <a:pt x="33" y="60"/>
                  <a:pt x="31" y="63"/>
                </a:cubicBezTo>
                <a:cubicBezTo>
                  <a:pt x="44" y="74"/>
                  <a:pt x="44" y="74"/>
                  <a:pt x="44" y="74"/>
                </a:cubicBezTo>
                <a:cubicBezTo>
                  <a:pt x="48" y="66"/>
                  <a:pt x="56" y="60"/>
                  <a:pt x="67" y="60"/>
                </a:cubicBezTo>
                <a:cubicBezTo>
                  <a:pt x="80" y="60"/>
                  <a:pt x="91" y="71"/>
                  <a:pt x="91" y="84"/>
                </a:cubicBezTo>
                <a:cubicBezTo>
                  <a:pt x="91" y="98"/>
                  <a:pt x="80" y="109"/>
                  <a:pt x="67" y="109"/>
                </a:cubicBezTo>
                <a:cubicBezTo>
                  <a:pt x="53" y="109"/>
                  <a:pt x="42" y="98"/>
                  <a:pt x="42" y="84"/>
                </a:cubicBezTo>
                <a:cubicBezTo>
                  <a:pt x="42" y="83"/>
                  <a:pt x="42" y="81"/>
                  <a:pt x="42" y="80"/>
                </a:cubicBezTo>
                <a:cubicBezTo>
                  <a:pt x="28" y="67"/>
                  <a:pt x="28" y="67"/>
                  <a:pt x="28" y="67"/>
                </a:cubicBezTo>
                <a:cubicBezTo>
                  <a:pt x="25" y="70"/>
                  <a:pt x="21" y="72"/>
                  <a:pt x="17" y="72"/>
                </a:cubicBezTo>
                <a:cubicBezTo>
                  <a:pt x="8" y="72"/>
                  <a:pt x="0" y="64"/>
                  <a:pt x="0" y="55"/>
                </a:cubicBezTo>
                <a:cubicBezTo>
                  <a:pt x="0" y="45"/>
                  <a:pt x="8" y="37"/>
                  <a:pt x="17" y="37"/>
                </a:cubicBezTo>
                <a:cubicBezTo>
                  <a:pt x="20" y="37"/>
                  <a:pt x="24" y="38"/>
                  <a:pt x="26" y="40"/>
                </a:cubicBezTo>
                <a:lnTo>
                  <a:pt x="42" y="26"/>
                </a:lnTo>
                <a:close/>
                <a:moveTo>
                  <a:pt x="83" y="84"/>
                </a:moveTo>
                <a:cubicBezTo>
                  <a:pt x="83" y="75"/>
                  <a:pt x="76" y="67"/>
                  <a:pt x="67" y="67"/>
                </a:cubicBezTo>
                <a:cubicBezTo>
                  <a:pt x="57" y="67"/>
                  <a:pt x="50" y="75"/>
                  <a:pt x="50" y="84"/>
                </a:cubicBezTo>
                <a:cubicBezTo>
                  <a:pt x="50" y="94"/>
                  <a:pt x="57" y="101"/>
                  <a:pt x="67" y="101"/>
                </a:cubicBezTo>
                <a:cubicBezTo>
                  <a:pt x="76" y="101"/>
                  <a:pt x="83" y="94"/>
                  <a:pt x="83" y="84"/>
                </a:cubicBezTo>
                <a:close/>
                <a:moveTo>
                  <a:pt x="67" y="7"/>
                </a:moveTo>
                <a:cubicBezTo>
                  <a:pt x="57" y="7"/>
                  <a:pt x="50" y="15"/>
                  <a:pt x="50" y="25"/>
                </a:cubicBezTo>
                <a:cubicBezTo>
                  <a:pt x="50" y="34"/>
                  <a:pt x="57" y="42"/>
                  <a:pt x="67" y="42"/>
                </a:cubicBezTo>
                <a:cubicBezTo>
                  <a:pt x="76" y="42"/>
                  <a:pt x="83" y="34"/>
                  <a:pt x="83" y="25"/>
                </a:cubicBezTo>
                <a:cubicBezTo>
                  <a:pt x="83" y="15"/>
                  <a:pt x="76" y="7"/>
                  <a:pt x="67" y="7"/>
                </a:cubicBezTo>
                <a:close/>
                <a:moveTo>
                  <a:pt x="26" y="55"/>
                </a:moveTo>
                <a:cubicBezTo>
                  <a:pt x="26" y="49"/>
                  <a:pt x="22" y="45"/>
                  <a:pt x="17" y="45"/>
                </a:cubicBezTo>
                <a:cubicBezTo>
                  <a:pt x="12" y="45"/>
                  <a:pt x="8" y="49"/>
                  <a:pt x="8" y="55"/>
                </a:cubicBezTo>
                <a:cubicBezTo>
                  <a:pt x="8" y="60"/>
                  <a:pt x="12" y="64"/>
                  <a:pt x="17" y="64"/>
                </a:cubicBezTo>
                <a:cubicBezTo>
                  <a:pt x="22" y="64"/>
                  <a:pt x="26" y="60"/>
                  <a:pt x="2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94" name="Oval 1378"/>
          <p:cNvSpPr>
            <a:spLocks noChangeArrowheads="1"/>
          </p:cNvSpPr>
          <p:nvPr/>
        </p:nvSpPr>
        <p:spPr bwMode="auto">
          <a:xfrm>
            <a:off x="6754661" y="4504628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95" name="Freeform 1379"/>
          <p:cNvSpPr/>
          <p:nvPr/>
        </p:nvSpPr>
        <p:spPr bwMode="auto">
          <a:xfrm>
            <a:off x="6951405" y="4629323"/>
            <a:ext cx="39719" cy="351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7 w 18"/>
              <a:gd name="T7" fmla="*/ 11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7" y="11"/>
                  <a:pt x="17" y="11"/>
                  <a:pt x="17" y="11"/>
                </a:cubicBezTo>
                <a:cubicBezTo>
                  <a:pt x="18" y="12"/>
                  <a:pt x="18" y="14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96" name="Freeform 1380"/>
          <p:cNvSpPr/>
          <p:nvPr/>
        </p:nvSpPr>
        <p:spPr bwMode="auto">
          <a:xfrm>
            <a:off x="6895060" y="4589606"/>
            <a:ext cx="48032" cy="20321"/>
          </a:xfrm>
          <a:custGeom>
            <a:avLst/>
            <a:gdLst>
              <a:gd name="T0" fmla="*/ 52 w 52"/>
              <a:gd name="T1" fmla="*/ 0 h 22"/>
              <a:gd name="T2" fmla="*/ 26 w 52"/>
              <a:gd name="T3" fmla="*/ 22 h 22"/>
              <a:gd name="T4" fmla="*/ 0 w 52"/>
              <a:gd name="T5" fmla="*/ 0 h 22"/>
              <a:gd name="T6" fmla="*/ 52 w 52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2">
                <a:moveTo>
                  <a:pt x="52" y="0"/>
                </a:moveTo>
                <a:lnTo>
                  <a:pt x="26" y="22"/>
                </a:lnTo>
                <a:lnTo>
                  <a:pt x="0" y="0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97" name="Rectangle 1381"/>
          <p:cNvSpPr>
            <a:spLocks noChangeArrowheads="1"/>
          </p:cNvSpPr>
          <p:nvPr/>
        </p:nvSpPr>
        <p:spPr bwMode="auto">
          <a:xfrm>
            <a:off x="6906144" y="4570208"/>
            <a:ext cx="25863" cy="129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98" name="Rectangle 1382"/>
          <p:cNvSpPr>
            <a:spLocks noChangeArrowheads="1"/>
          </p:cNvSpPr>
          <p:nvPr/>
        </p:nvSpPr>
        <p:spPr bwMode="auto">
          <a:xfrm>
            <a:off x="6906144" y="4563742"/>
            <a:ext cx="25863" cy="46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99" name="Rectangle 1383"/>
          <p:cNvSpPr>
            <a:spLocks noChangeArrowheads="1"/>
          </p:cNvSpPr>
          <p:nvPr/>
        </p:nvSpPr>
        <p:spPr bwMode="auto">
          <a:xfrm>
            <a:off x="6906144" y="4554505"/>
            <a:ext cx="25863" cy="46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00" name="Rectangle 1384"/>
          <p:cNvSpPr>
            <a:spLocks noChangeArrowheads="1"/>
          </p:cNvSpPr>
          <p:nvPr/>
        </p:nvSpPr>
        <p:spPr bwMode="auto">
          <a:xfrm>
            <a:off x="6906144" y="4546193"/>
            <a:ext cx="25863" cy="64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01" name="Rectangle 1385"/>
          <p:cNvSpPr>
            <a:spLocks noChangeArrowheads="1"/>
          </p:cNvSpPr>
          <p:nvPr/>
        </p:nvSpPr>
        <p:spPr bwMode="auto">
          <a:xfrm>
            <a:off x="6906144" y="4539727"/>
            <a:ext cx="25863" cy="46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02" name="Freeform 1386"/>
          <p:cNvSpPr/>
          <p:nvPr/>
        </p:nvSpPr>
        <p:spPr bwMode="auto">
          <a:xfrm>
            <a:off x="6930160" y="4611774"/>
            <a:ext cx="30482" cy="28634"/>
          </a:xfrm>
          <a:custGeom>
            <a:avLst/>
            <a:gdLst>
              <a:gd name="T0" fmla="*/ 2 w 14"/>
              <a:gd name="T1" fmla="*/ 9 h 13"/>
              <a:gd name="T2" fmla="*/ 2 w 14"/>
              <a:gd name="T3" fmla="*/ 2 h 13"/>
              <a:gd name="T4" fmla="*/ 9 w 14"/>
              <a:gd name="T5" fmla="*/ 1 h 13"/>
              <a:gd name="T6" fmla="*/ 14 w 14"/>
              <a:gd name="T7" fmla="*/ 5 h 13"/>
              <a:gd name="T8" fmla="*/ 7 w 14"/>
              <a:gd name="T9" fmla="*/ 13 h 13"/>
              <a:gd name="T10" fmla="*/ 2 w 14"/>
              <a:gd name="T11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2" y="9"/>
                </a:moveTo>
                <a:cubicBezTo>
                  <a:pt x="0" y="7"/>
                  <a:pt x="0" y="4"/>
                  <a:pt x="2" y="2"/>
                </a:cubicBezTo>
                <a:cubicBezTo>
                  <a:pt x="4" y="0"/>
                  <a:pt x="7" y="0"/>
                  <a:pt x="9" y="1"/>
                </a:cubicBezTo>
                <a:cubicBezTo>
                  <a:pt x="14" y="5"/>
                  <a:pt x="14" y="5"/>
                  <a:pt x="14" y="5"/>
                </a:cubicBezTo>
                <a:cubicBezTo>
                  <a:pt x="7" y="13"/>
                  <a:pt x="7" y="13"/>
                  <a:pt x="7" y="13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03" name="Freeform 1387"/>
          <p:cNvSpPr/>
          <p:nvPr/>
        </p:nvSpPr>
        <p:spPr bwMode="auto">
          <a:xfrm>
            <a:off x="6882129" y="4611773"/>
            <a:ext cx="27710" cy="30482"/>
          </a:xfrm>
          <a:custGeom>
            <a:avLst/>
            <a:gdLst>
              <a:gd name="T0" fmla="*/ 12 w 13"/>
              <a:gd name="T1" fmla="*/ 3 h 14"/>
              <a:gd name="T2" fmla="*/ 11 w 13"/>
              <a:gd name="T3" fmla="*/ 10 h 14"/>
              <a:gd name="T4" fmla="*/ 6 w 13"/>
              <a:gd name="T5" fmla="*/ 14 h 14"/>
              <a:gd name="T6" fmla="*/ 0 w 13"/>
              <a:gd name="T7" fmla="*/ 6 h 14"/>
              <a:gd name="T8" fmla="*/ 4 w 13"/>
              <a:gd name="T9" fmla="*/ 2 h 14"/>
              <a:gd name="T10" fmla="*/ 12 w 13"/>
              <a:gd name="T11" fmla="*/ 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2" y="3"/>
                </a:moveTo>
                <a:cubicBezTo>
                  <a:pt x="13" y="5"/>
                  <a:pt x="13" y="8"/>
                  <a:pt x="11" y="10"/>
                </a:cubicBezTo>
                <a:cubicBezTo>
                  <a:pt x="6" y="14"/>
                  <a:pt x="6" y="14"/>
                  <a:pt x="6" y="14"/>
                </a:cubicBezTo>
                <a:cubicBezTo>
                  <a:pt x="0" y="6"/>
                  <a:pt x="0" y="6"/>
                  <a:pt x="0" y="6"/>
                </a:cubicBezTo>
                <a:cubicBezTo>
                  <a:pt x="4" y="2"/>
                  <a:pt x="4" y="2"/>
                  <a:pt x="4" y="2"/>
                </a:cubicBezTo>
                <a:cubicBezTo>
                  <a:pt x="7" y="0"/>
                  <a:pt x="10" y="0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04" name="Freeform 1388"/>
          <p:cNvSpPr/>
          <p:nvPr/>
        </p:nvSpPr>
        <p:spPr bwMode="auto">
          <a:xfrm>
            <a:off x="6848875" y="4631171"/>
            <a:ext cx="39719" cy="35100"/>
          </a:xfrm>
          <a:custGeom>
            <a:avLst/>
            <a:gdLst>
              <a:gd name="T0" fmla="*/ 5 w 18"/>
              <a:gd name="T1" fmla="*/ 15 h 16"/>
              <a:gd name="T2" fmla="*/ 1 w 18"/>
              <a:gd name="T3" fmla="*/ 15 h 16"/>
              <a:gd name="T4" fmla="*/ 2 w 18"/>
              <a:gd name="T5" fmla="*/ 10 h 16"/>
              <a:gd name="T6" fmla="*/ 14 w 18"/>
              <a:gd name="T7" fmla="*/ 0 h 16"/>
              <a:gd name="T8" fmla="*/ 18 w 18"/>
              <a:gd name="T9" fmla="*/ 5 h 16"/>
              <a:gd name="T10" fmla="*/ 5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5" y="15"/>
                </a:moveTo>
                <a:cubicBezTo>
                  <a:pt x="4" y="16"/>
                  <a:pt x="2" y="16"/>
                  <a:pt x="1" y="15"/>
                </a:cubicBezTo>
                <a:cubicBezTo>
                  <a:pt x="0" y="13"/>
                  <a:pt x="0" y="11"/>
                  <a:pt x="2" y="10"/>
                </a:cubicBezTo>
                <a:cubicBezTo>
                  <a:pt x="14" y="0"/>
                  <a:pt x="14" y="0"/>
                  <a:pt x="14" y="0"/>
                </a:cubicBezTo>
                <a:cubicBezTo>
                  <a:pt x="18" y="5"/>
                  <a:pt x="18" y="5"/>
                  <a:pt x="18" y="5"/>
                </a:cubicBezTo>
                <a:lnTo>
                  <a:pt x="5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05" name="Freeform 1389"/>
          <p:cNvSpPr/>
          <p:nvPr/>
        </p:nvSpPr>
        <p:spPr bwMode="auto">
          <a:xfrm>
            <a:off x="6824860" y="4688439"/>
            <a:ext cx="187508" cy="96063"/>
          </a:xfrm>
          <a:custGeom>
            <a:avLst/>
            <a:gdLst>
              <a:gd name="T0" fmla="*/ 86 w 86"/>
              <a:gd name="T1" fmla="*/ 0 h 44"/>
              <a:gd name="T2" fmla="*/ 79 w 86"/>
              <a:gd name="T3" fmla="*/ 36 h 44"/>
              <a:gd name="T4" fmla="*/ 67 w 86"/>
              <a:gd name="T5" fmla="*/ 44 h 44"/>
              <a:gd name="T6" fmla="*/ 52 w 86"/>
              <a:gd name="T7" fmla="*/ 44 h 44"/>
              <a:gd name="T8" fmla="*/ 34 w 86"/>
              <a:gd name="T9" fmla="*/ 44 h 44"/>
              <a:gd name="T10" fmla="*/ 19 w 86"/>
              <a:gd name="T11" fmla="*/ 44 h 44"/>
              <a:gd name="T12" fmla="*/ 7 w 86"/>
              <a:gd name="T13" fmla="*/ 36 h 44"/>
              <a:gd name="T14" fmla="*/ 0 w 86"/>
              <a:gd name="T15" fmla="*/ 0 h 44"/>
              <a:gd name="T16" fmla="*/ 39 w 86"/>
              <a:gd name="T17" fmla="*/ 0 h 44"/>
              <a:gd name="T18" fmla="*/ 47 w 86"/>
              <a:gd name="T19" fmla="*/ 0 h 44"/>
              <a:gd name="T20" fmla="*/ 86 w 86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" h="44">
                <a:moveTo>
                  <a:pt x="86" y="0"/>
                </a:moveTo>
                <a:cubicBezTo>
                  <a:pt x="79" y="36"/>
                  <a:pt x="79" y="36"/>
                  <a:pt x="79" y="36"/>
                </a:cubicBezTo>
                <a:cubicBezTo>
                  <a:pt x="79" y="36"/>
                  <a:pt x="77" y="44"/>
                  <a:pt x="67" y="44"/>
                </a:cubicBezTo>
                <a:cubicBezTo>
                  <a:pt x="56" y="44"/>
                  <a:pt x="52" y="44"/>
                  <a:pt x="52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0" y="44"/>
                  <a:pt x="19" y="44"/>
                </a:cubicBezTo>
                <a:cubicBezTo>
                  <a:pt x="9" y="44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0"/>
                  <a:pt x="47" y="0"/>
                  <a:pt x="47" y="0"/>
                </a:cubicBezTo>
                <a:lnTo>
                  <a:pt x="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06" name="Freeform 1390"/>
          <p:cNvSpPr/>
          <p:nvPr/>
        </p:nvSpPr>
        <p:spPr bwMode="auto">
          <a:xfrm>
            <a:off x="6816547" y="4659805"/>
            <a:ext cx="205058" cy="22169"/>
          </a:xfrm>
          <a:custGeom>
            <a:avLst/>
            <a:gdLst>
              <a:gd name="T0" fmla="*/ 5 w 94"/>
              <a:gd name="T1" fmla="*/ 10 h 10"/>
              <a:gd name="T2" fmla="*/ 0 w 94"/>
              <a:gd name="T3" fmla="*/ 5 h 10"/>
              <a:gd name="T4" fmla="*/ 5 w 94"/>
              <a:gd name="T5" fmla="*/ 0 h 10"/>
              <a:gd name="T6" fmla="*/ 12 w 94"/>
              <a:gd name="T7" fmla="*/ 0 h 10"/>
              <a:gd name="T8" fmla="*/ 14 w 94"/>
              <a:gd name="T9" fmla="*/ 3 h 10"/>
              <a:gd name="T10" fmla="*/ 22 w 94"/>
              <a:gd name="T11" fmla="*/ 4 h 10"/>
              <a:gd name="T12" fmla="*/ 27 w 94"/>
              <a:gd name="T13" fmla="*/ 0 h 10"/>
              <a:gd name="T14" fmla="*/ 69 w 94"/>
              <a:gd name="T15" fmla="*/ 0 h 10"/>
              <a:gd name="T16" fmla="*/ 73 w 94"/>
              <a:gd name="T17" fmla="*/ 4 h 10"/>
              <a:gd name="T18" fmla="*/ 82 w 94"/>
              <a:gd name="T19" fmla="*/ 3 h 10"/>
              <a:gd name="T20" fmla="*/ 83 w 94"/>
              <a:gd name="T21" fmla="*/ 0 h 10"/>
              <a:gd name="T22" fmla="*/ 89 w 94"/>
              <a:gd name="T23" fmla="*/ 0 h 10"/>
              <a:gd name="T24" fmla="*/ 94 w 94"/>
              <a:gd name="T25" fmla="*/ 5 h 10"/>
              <a:gd name="T26" fmla="*/ 89 w 94"/>
              <a:gd name="T27" fmla="*/ 10 h 10"/>
              <a:gd name="T28" fmla="*/ 5 w 94"/>
              <a:gd name="T2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4" h="10">
                <a:moveTo>
                  <a:pt x="5" y="10"/>
                </a:moveTo>
                <a:cubicBezTo>
                  <a:pt x="2" y="10"/>
                  <a:pt x="0" y="7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3" y="2"/>
                  <a:pt x="14" y="3"/>
                </a:cubicBezTo>
                <a:cubicBezTo>
                  <a:pt x="16" y="6"/>
                  <a:pt x="19" y="6"/>
                  <a:pt x="22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4"/>
                  <a:pt x="73" y="4"/>
                  <a:pt x="73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2" y="2"/>
                  <a:pt x="83" y="1"/>
                  <a:pt x="83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2" y="0"/>
                  <a:pt x="94" y="2"/>
                  <a:pt x="94" y="5"/>
                </a:cubicBezTo>
                <a:cubicBezTo>
                  <a:pt x="94" y="7"/>
                  <a:pt x="92" y="10"/>
                  <a:pt x="89" y="10"/>
                </a:cubicBezTo>
                <a:lnTo>
                  <a:pt x="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07" name="Oval 1391"/>
          <p:cNvSpPr>
            <a:spLocks noChangeArrowheads="1"/>
          </p:cNvSpPr>
          <p:nvPr/>
        </p:nvSpPr>
        <p:spPr bwMode="auto">
          <a:xfrm>
            <a:off x="7172164" y="4502780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08" name="Freeform 1392"/>
          <p:cNvSpPr/>
          <p:nvPr/>
        </p:nvSpPr>
        <p:spPr bwMode="auto">
          <a:xfrm>
            <a:off x="7234974" y="4653340"/>
            <a:ext cx="207829" cy="19397"/>
          </a:xfrm>
          <a:custGeom>
            <a:avLst/>
            <a:gdLst>
              <a:gd name="T0" fmla="*/ 90 w 95"/>
              <a:gd name="T1" fmla="*/ 9 h 9"/>
              <a:gd name="T2" fmla="*/ 5 w 95"/>
              <a:gd name="T3" fmla="*/ 9 h 9"/>
              <a:gd name="T4" fmla="*/ 0 w 95"/>
              <a:gd name="T5" fmla="*/ 5 h 9"/>
              <a:gd name="T6" fmla="*/ 5 w 95"/>
              <a:gd name="T7" fmla="*/ 0 h 9"/>
              <a:gd name="T8" fmla="*/ 13 w 95"/>
              <a:gd name="T9" fmla="*/ 0 h 9"/>
              <a:gd name="T10" fmla="*/ 14 w 95"/>
              <a:gd name="T11" fmla="*/ 3 h 9"/>
              <a:gd name="T12" fmla="*/ 22 w 95"/>
              <a:gd name="T13" fmla="*/ 4 h 9"/>
              <a:gd name="T14" fmla="*/ 28 w 95"/>
              <a:gd name="T15" fmla="*/ 0 h 9"/>
              <a:gd name="T16" fmla="*/ 69 w 95"/>
              <a:gd name="T17" fmla="*/ 0 h 9"/>
              <a:gd name="T18" fmla="*/ 74 w 95"/>
              <a:gd name="T19" fmla="*/ 4 h 9"/>
              <a:gd name="T20" fmla="*/ 82 w 95"/>
              <a:gd name="T21" fmla="*/ 3 h 9"/>
              <a:gd name="T22" fmla="*/ 83 w 95"/>
              <a:gd name="T23" fmla="*/ 0 h 9"/>
              <a:gd name="T24" fmla="*/ 90 w 95"/>
              <a:gd name="T25" fmla="*/ 0 h 9"/>
              <a:gd name="T26" fmla="*/ 95 w 95"/>
              <a:gd name="T27" fmla="*/ 5 h 9"/>
              <a:gd name="T28" fmla="*/ 90 w 95"/>
              <a:gd name="T2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5" h="9">
                <a:moveTo>
                  <a:pt x="90" y="9"/>
                </a:move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1"/>
                  <a:pt x="13" y="2"/>
                  <a:pt x="14" y="3"/>
                </a:cubicBezTo>
                <a:cubicBezTo>
                  <a:pt x="16" y="6"/>
                  <a:pt x="20" y="6"/>
                  <a:pt x="22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4"/>
                  <a:pt x="74" y="4"/>
                  <a:pt x="74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3" y="2"/>
                  <a:pt x="83" y="1"/>
                  <a:pt x="83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3" y="0"/>
                  <a:pt x="95" y="2"/>
                  <a:pt x="95" y="5"/>
                </a:cubicBezTo>
                <a:cubicBezTo>
                  <a:pt x="95" y="7"/>
                  <a:pt x="93" y="9"/>
                  <a:pt x="9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09" name="Freeform 1393"/>
          <p:cNvSpPr/>
          <p:nvPr/>
        </p:nvSpPr>
        <p:spPr bwMode="auto">
          <a:xfrm>
            <a:off x="7372602" y="4622858"/>
            <a:ext cx="39719" cy="351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6 w 18"/>
              <a:gd name="T7" fmla="*/ 10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6" y="10"/>
                  <a:pt x="16" y="10"/>
                  <a:pt x="16" y="10"/>
                </a:cubicBezTo>
                <a:cubicBezTo>
                  <a:pt x="18" y="12"/>
                  <a:pt x="18" y="13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10" name="Freeform 1394"/>
          <p:cNvSpPr/>
          <p:nvPr/>
        </p:nvSpPr>
        <p:spPr bwMode="auto">
          <a:xfrm>
            <a:off x="7351357" y="4602537"/>
            <a:ext cx="27710" cy="31406"/>
          </a:xfrm>
          <a:custGeom>
            <a:avLst/>
            <a:gdLst>
              <a:gd name="T0" fmla="*/ 13 w 13"/>
              <a:gd name="T1" fmla="*/ 6 h 14"/>
              <a:gd name="T2" fmla="*/ 7 w 13"/>
              <a:gd name="T3" fmla="*/ 14 h 14"/>
              <a:gd name="T4" fmla="*/ 2 w 13"/>
              <a:gd name="T5" fmla="*/ 10 h 14"/>
              <a:gd name="T6" fmla="*/ 1 w 13"/>
              <a:gd name="T7" fmla="*/ 3 h 14"/>
              <a:gd name="T8" fmla="*/ 9 w 13"/>
              <a:gd name="T9" fmla="*/ 2 h 14"/>
              <a:gd name="T10" fmla="*/ 13 w 13"/>
              <a:gd name="T11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3" y="6"/>
                </a:moveTo>
                <a:cubicBezTo>
                  <a:pt x="7" y="14"/>
                  <a:pt x="7" y="14"/>
                  <a:pt x="7" y="14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8"/>
                  <a:pt x="0" y="5"/>
                  <a:pt x="1" y="3"/>
                </a:cubicBezTo>
                <a:cubicBezTo>
                  <a:pt x="3" y="1"/>
                  <a:pt x="6" y="0"/>
                  <a:pt x="9" y="2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11" name="Freeform 1395"/>
          <p:cNvSpPr/>
          <p:nvPr/>
        </p:nvSpPr>
        <p:spPr bwMode="auto">
          <a:xfrm>
            <a:off x="7316259" y="4533262"/>
            <a:ext cx="46184" cy="19397"/>
          </a:xfrm>
          <a:custGeom>
            <a:avLst/>
            <a:gdLst>
              <a:gd name="T0" fmla="*/ 0 w 50"/>
              <a:gd name="T1" fmla="*/ 21 h 21"/>
              <a:gd name="T2" fmla="*/ 26 w 50"/>
              <a:gd name="T3" fmla="*/ 0 h 21"/>
              <a:gd name="T4" fmla="*/ 50 w 50"/>
              <a:gd name="T5" fmla="*/ 21 h 21"/>
              <a:gd name="T6" fmla="*/ 0 w 50"/>
              <a:gd name="T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21">
                <a:moveTo>
                  <a:pt x="0" y="21"/>
                </a:moveTo>
                <a:lnTo>
                  <a:pt x="26" y="0"/>
                </a:lnTo>
                <a:lnTo>
                  <a:pt x="50" y="21"/>
                </a:lnTo>
                <a:lnTo>
                  <a:pt x="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12" name="Rectangle 1396"/>
          <p:cNvSpPr>
            <a:spLocks noChangeArrowheads="1"/>
          </p:cNvSpPr>
          <p:nvPr/>
        </p:nvSpPr>
        <p:spPr bwMode="auto">
          <a:xfrm>
            <a:off x="7324571" y="4598842"/>
            <a:ext cx="28634" cy="36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13" name="Rectangle 1397"/>
          <p:cNvSpPr>
            <a:spLocks noChangeArrowheads="1"/>
          </p:cNvSpPr>
          <p:nvPr/>
        </p:nvSpPr>
        <p:spPr bwMode="auto">
          <a:xfrm>
            <a:off x="7324571" y="4589606"/>
            <a:ext cx="28634" cy="64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14" name="Rectangle 1398"/>
          <p:cNvSpPr>
            <a:spLocks noChangeArrowheads="1"/>
          </p:cNvSpPr>
          <p:nvPr/>
        </p:nvSpPr>
        <p:spPr bwMode="auto">
          <a:xfrm>
            <a:off x="7324571" y="4583139"/>
            <a:ext cx="28634" cy="46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15" name="Rectangle 1399"/>
          <p:cNvSpPr>
            <a:spLocks noChangeArrowheads="1"/>
          </p:cNvSpPr>
          <p:nvPr/>
        </p:nvSpPr>
        <p:spPr bwMode="auto">
          <a:xfrm>
            <a:off x="7324571" y="4574826"/>
            <a:ext cx="28634" cy="36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16" name="Rectangle 1400"/>
          <p:cNvSpPr>
            <a:spLocks noChangeArrowheads="1"/>
          </p:cNvSpPr>
          <p:nvPr/>
        </p:nvSpPr>
        <p:spPr bwMode="auto">
          <a:xfrm>
            <a:off x="7324571" y="4559124"/>
            <a:ext cx="28634" cy="129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17" name="Freeform 1401"/>
          <p:cNvSpPr/>
          <p:nvPr/>
        </p:nvSpPr>
        <p:spPr bwMode="auto">
          <a:xfrm>
            <a:off x="7270073" y="4624706"/>
            <a:ext cx="39719" cy="35100"/>
          </a:xfrm>
          <a:custGeom>
            <a:avLst/>
            <a:gdLst>
              <a:gd name="T0" fmla="*/ 14 w 18"/>
              <a:gd name="T1" fmla="*/ 0 h 16"/>
              <a:gd name="T2" fmla="*/ 18 w 18"/>
              <a:gd name="T3" fmla="*/ 4 h 16"/>
              <a:gd name="T4" fmla="*/ 5 w 18"/>
              <a:gd name="T5" fmla="*/ 15 h 16"/>
              <a:gd name="T6" fmla="*/ 1 w 18"/>
              <a:gd name="T7" fmla="*/ 14 h 16"/>
              <a:gd name="T8" fmla="*/ 1 w 18"/>
              <a:gd name="T9" fmla="*/ 10 h 16"/>
              <a:gd name="T10" fmla="*/ 14 w 18"/>
              <a:gd name="T11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4" y="0"/>
                </a:moveTo>
                <a:cubicBezTo>
                  <a:pt x="18" y="4"/>
                  <a:pt x="18" y="4"/>
                  <a:pt x="18" y="4"/>
                </a:cubicBezTo>
                <a:cubicBezTo>
                  <a:pt x="5" y="15"/>
                  <a:pt x="5" y="15"/>
                  <a:pt x="5" y="15"/>
                </a:cubicBezTo>
                <a:cubicBezTo>
                  <a:pt x="4" y="16"/>
                  <a:pt x="2" y="16"/>
                  <a:pt x="1" y="14"/>
                </a:cubicBezTo>
                <a:cubicBezTo>
                  <a:pt x="0" y="13"/>
                  <a:pt x="0" y="11"/>
                  <a:pt x="1" y="10"/>
                </a:cubicBez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18" name="Freeform 1402"/>
          <p:cNvSpPr/>
          <p:nvPr/>
        </p:nvSpPr>
        <p:spPr bwMode="auto">
          <a:xfrm>
            <a:off x="7300555" y="4605309"/>
            <a:ext cx="30482" cy="28634"/>
          </a:xfrm>
          <a:custGeom>
            <a:avLst/>
            <a:gdLst>
              <a:gd name="T0" fmla="*/ 7 w 14"/>
              <a:gd name="T1" fmla="*/ 13 h 13"/>
              <a:gd name="T2" fmla="*/ 0 w 14"/>
              <a:gd name="T3" fmla="*/ 5 h 13"/>
              <a:gd name="T4" fmla="*/ 5 w 14"/>
              <a:gd name="T5" fmla="*/ 2 h 13"/>
              <a:gd name="T6" fmla="*/ 12 w 14"/>
              <a:gd name="T7" fmla="*/ 2 h 13"/>
              <a:gd name="T8" fmla="*/ 11 w 14"/>
              <a:gd name="T9" fmla="*/ 10 h 13"/>
              <a:gd name="T10" fmla="*/ 7 w 14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0" y="5"/>
                  <a:pt x="0" y="5"/>
                  <a:pt x="0" y="5"/>
                </a:cubicBezTo>
                <a:cubicBezTo>
                  <a:pt x="5" y="2"/>
                  <a:pt x="5" y="2"/>
                  <a:pt x="5" y="2"/>
                </a:cubicBezTo>
                <a:cubicBezTo>
                  <a:pt x="7" y="0"/>
                  <a:pt x="10" y="0"/>
                  <a:pt x="12" y="2"/>
                </a:cubicBezTo>
                <a:cubicBezTo>
                  <a:pt x="14" y="5"/>
                  <a:pt x="14" y="8"/>
                  <a:pt x="11" y="10"/>
                </a:cubicBezTo>
                <a:lnTo>
                  <a:pt x="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19" name="Freeform 1403"/>
          <p:cNvSpPr/>
          <p:nvPr/>
        </p:nvSpPr>
        <p:spPr bwMode="auto">
          <a:xfrm>
            <a:off x="7246057" y="4681973"/>
            <a:ext cx="185660" cy="93293"/>
          </a:xfrm>
          <a:custGeom>
            <a:avLst/>
            <a:gdLst>
              <a:gd name="T0" fmla="*/ 79 w 85"/>
              <a:gd name="T1" fmla="*/ 36 h 43"/>
              <a:gd name="T2" fmla="*/ 66 w 85"/>
              <a:gd name="T3" fmla="*/ 43 h 43"/>
              <a:gd name="T4" fmla="*/ 51 w 85"/>
              <a:gd name="T5" fmla="*/ 43 h 43"/>
              <a:gd name="T6" fmla="*/ 34 w 85"/>
              <a:gd name="T7" fmla="*/ 43 h 43"/>
              <a:gd name="T8" fmla="*/ 19 w 85"/>
              <a:gd name="T9" fmla="*/ 43 h 43"/>
              <a:gd name="T10" fmla="*/ 7 w 85"/>
              <a:gd name="T11" fmla="*/ 36 h 43"/>
              <a:gd name="T12" fmla="*/ 0 w 85"/>
              <a:gd name="T13" fmla="*/ 0 h 43"/>
              <a:gd name="T14" fmla="*/ 38 w 85"/>
              <a:gd name="T15" fmla="*/ 0 h 43"/>
              <a:gd name="T16" fmla="*/ 47 w 85"/>
              <a:gd name="T17" fmla="*/ 0 h 43"/>
              <a:gd name="T18" fmla="*/ 85 w 85"/>
              <a:gd name="T19" fmla="*/ 0 h 43"/>
              <a:gd name="T20" fmla="*/ 79 w 85"/>
              <a:gd name="T21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43">
                <a:moveTo>
                  <a:pt x="79" y="36"/>
                </a:moveTo>
                <a:cubicBezTo>
                  <a:pt x="79" y="36"/>
                  <a:pt x="77" y="43"/>
                  <a:pt x="66" y="43"/>
                </a:cubicBezTo>
                <a:cubicBezTo>
                  <a:pt x="55" y="43"/>
                  <a:pt x="51" y="43"/>
                  <a:pt x="51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3"/>
                  <a:pt x="30" y="43"/>
                  <a:pt x="19" y="43"/>
                </a:cubicBezTo>
                <a:cubicBezTo>
                  <a:pt x="8" y="43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85" y="0"/>
                  <a:pt x="85" y="0"/>
                  <a:pt x="85" y="0"/>
                </a:cubicBezTo>
                <a:lnTo>
                  <a:pt x="79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20" name="Oval 1404"/>
          <p:cNvSpPr>
            <a:spLocks noChangeArrowheads="1"/>
          </p:cNvSpPr>
          <p:nvPr/>
        </p:nvSpPr>
        <p:spPr bwMode="auto">
          <a:xfrm>
            <a:off x="7599827" y="4500009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21" name="Freeform 1405"/>
          <p:cNvSpPr/>
          <p:nvPr/>
        </p:nvSpPr>
        <p:spPr bwMode="auto">
          <a:xfrm>
            <a:off x="7815968" y="4616393"/>
            <a:ext cx="65582" cy="110842"/>
          </a:xfrm>
          <a:custGeom>
            <a:avLst/>
            <a:gdLst>
              <a:gd name="T0" fmla="*/ 30 w 30"/>
              <a:gd name="T1" fmla="*/ 51 h 51"/>
              <a:gd name="T2" fmla="*/ 17 w 30"/>
              <a:gd name="T3" fmla="*/ 51 h 51"/>
              <a:gd name="T4" fmla="*/ 5 w 30"/>
              <a:gd name="T5" fmla="*/ 51 h 51"/>
              <a:gd name="T6" fmla="*/ 1 w 30"/>
              <a:gd name="T7" fmla="*/ 15 h 51"/>
              <a:gd name="T8" fmla="*/ 12 w 30"/>
              <a:gd name="T9" fmla="*/ 15 h 51"/>
              <a:gd name="T10" fmla="*/ 15 w 30"/>
              <a:gd name="T11" fmla="*/ 12 h 51"/>
              <a:gd name="T12" fmla="*/ 12 w 30"/>
              <a:gd name="T13" fmla="*/ 8 h 51"/>
              <a:gd name="T14" fmla="*/ 1 w 30"/>
              <a:gd name="T15" fmla="*/ 8 h 51"/>
              <a:gd name="T16" fmla="*/ 0 w 30"/>
              <a:gd name="T17" fmla="*/ 0 h 51"/>
              <a:gd name="T18" fmla="*/ 4 w 30"/>
              <a:gd name="T19" fmla="*/ 0 h 51"/>
              <a:gd name="T20" fmla="*/ 24 w 30"/>
              <a:gd name="T21" fmla="*/ 0 h 51"/>
              <a:gd name="T22" fmla="*/ 30 w 30"/>
              <a:gd name="T2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" h="51">
                <a:moveTo>
                  <a:pt x="30" y="51"/>
                </a:moveTo>
                <a:cubicBezTo>
                  <a:pt x="17" y="51"/>
                  <a:pt x="17" y="51"/>
                  <a:pt x="17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1" y="15"/>
                  <a:pt x="1" y="15"/>
                  <a:pt x="1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4" y="15"/>
                  <a:pt x="15" y="13"/>
                  <a:pt x="15" y="12"/>
                </a:cubicBezTo>
                <a:cubicBezTo>
                  <a:pt x="15" y="10"/>
                  <a:pt x="14" y="8"/>
                  <a:pt x="12" y="8"/>
                </a:cubicBezTo>
                <a:cubicBezTo>
                  <a:pt x="1" y="8"/>
                  <a:pt x="1" y="8"/>
                  <a:pt x="1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24" y="0"/>
                  <a:pt x="24" y="0"/>
                  <a:pt x="24" y="0"/>
                </a:cubicBezTo>
                <a:lnTo>
                  <a:pt x="30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22" name="Freeform 1406"/>
          <p:cNvSpPr>
            <a:spLocks noEditPoints="1"/>
          </p:cNvSpPr>
          <p:nvPr/>
        </p:nvSpPr>
        <p:spPr bwMode="auto">
          <a:xfrm>
            <a:off x="7663561" y="4574826"/>
            <a:ext cx="158873" cy="161645"/>
          </a:xfrm>
          <a:custGeom>
            <a:avLst/>
            <a:gdLst>
              <a:gd name="T0" fmla="*/ 54 w 73"/>
              <a:gd name="T1" fmla="*/ 74 h 74"/>
              <a:gd name="T2" fmla="*/ 18 w 73"/>
              <a:gd name="T3" fmla="*/ 74 h 74"/>
              <a:gd name="T4" fmla="*/ 0 w 73"/>
              <a:gd name="T5" fmla="*/ 74 h 74"/>
              <a:gd name="T6" fmla="*/ 8 w 73"/>
              <a:gd name="T7" fmla="*/ 0 h 74"/>
              <a:gd name="T8" fmla="*/ 36 w 73"/>
              <a:gd name="T9" fmla="*/ 0 h 74"/>
              <a:gd name="T10" fmla="*/ 65 w 73"/>
              <a:gd name="T11" fmla="*/ 0 h 74"/>
              <a:gd name="T12" fmla="*/ 73 w 73"/>
              <a:gd name="T13" fmla="*/ 74 h 74"/>
              <a:gd name="T14" fmla="*/ 54 w 73"/>
              <a:gd name="T15" fmla="*/ 74 h 74"/>
              <a:gd name="T16" fmla="*/ 26 w 73"/>
              <a:gd name="T17" fmla="*/ 12 h 74"/>
              <a:gd name="T18" fmla="*/ 22 w 73"/>
              <a:gd name="T19" fmla="*/ 14 h 74"/>
              <a:gd name="T20" fmla="*/ 21 w 73"/>
              <a:gd name="T21" fmla="*/ 17 h 74"/>
              <a:gd name="T22" fmla="*/ 26 w 73"/>
              <a:gd name="T23" fmla="*/ 22 h 74"/>
              <a:gd name="T24" fmla="*/ 47 w 73"/>
              <a:gd name="T25" fmla="*/ 22 h 74"/>
              <a:gd name="T26" fmla="*/ 52 w 73"/>
              <a:gd name="T27" fmla="*/ 17 h 74"/>
              <a:gd name="T28" fmla="*/ 47 w 73"/>
              <a:gd name="T29" fmla="*/ 12 h 74"/>
              <a:gd name="T30" fmla="*/ 26 w 73"/>
              <a:gd name="T31" fmla="*/ 1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" h="74">
                <a:moveTo>
                  <a:pt x="54" y="74"/>
                </a:moveTo>
                <a:cubicBezTo>
                  <a:pt x="18" y="74"/>
                  <a:pt x="18" y="74"/>
                  <a:pt x="18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8" y="0"/>
                  <a:pt x="8" y="0"/>
                  <a:pt x="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3" y="74"/>
                  <a:pt x="73" y="74"/>
                  <a:pt x="73" y="74"/>
                </a:cubicBezTo>
                <a:lnTo>
                  <a:pt x="54" y="74"/>
                </a:lnTo>
                <a:close/>
                <a:moveTo>
                  <a:pt x="26" y="12"/>
                </a:moveTo>
                <a:cubicBezTo>
                  <a:pt x="24" y="12"/>
                  <a:pt x="23" y="13"/>
                  <a:pt x="22" y="14"/>
                </a:cubicBezTo>
                <a:cubicBezTo>
                  <a:pt x="21" y="15"/>
                  <a:pt x="21" y="16"/>
                  <a:pt x="21" y="17"/>
                </a:cubicBezTo>
                <a:cubicBezTo>
                  <a:pt x="21" y="20"/>
                  <a:pt x="23" y="22"/>
                  <a:pt x="26" y="22"/>
                </a:cubicBezTo>
                <a:cubicBezTo>
                  <a:pt x="47" y="22"/>
                  <a:pt x="47" y="22"/>
                  <a:pt x="47" y="22"/>
                </a:cubicBezTo>
                <a:cubicBezTo>
                  <a:pt x="50" y="22"/>
                  <a:pt x="52" y="20"/>
                  <a:pt x="52" y="17"/>
                </a:cubicBezTo>
                <a:cubicBezTo>
                  <a:pt x="52" y="15"/>
                  <a:pt x="50" y="12"/>
                  <a:pt x="47" y="12"/>
                </a:cubicBezTo>
                <a:lnTo>
                  <a:pt x="26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23" name="Oval 1407"/>
          <p:cNvSpPr>
            <a:spLocks noChangeArrowheads="1"/>
          </p:cNvSpPr>
          <p:nvPr/>
        </p:nvSpPr>
        <p:spPr bwMode="auto">
          <a:xfrm>
            <a:off x="7602598" y="5018195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24" name="Freeform 1408"/>
          <p:cNvSpPr>
            <a:spLocks noEditPoints="1"/>
          </p:cNvSpPr>
          <p:nvPr/>
        </p:nvSpPr>
        <p:spPr bwMode="auto">
          <a:xfrm>
            <a:off x="7798418" y="5177067"/>
            <a:ext cx="96063" cy="96063"/>
          </a:xfrm>
          <a:custGeom>
            <a:avLst/>
            <a:gdLst>
              <a:gd name="T0" fmla="*/ 26 w 44"/>
              <a:gd name="T1" fmla="*/ 7 h 44"/>
              <a:gd name="T2" fmla="*/ 18 w 44"/>
              <a:gd name="T3" fmla="*/ 7 h 44"/>
              <a:gd name="T4" fmla="*/ 18 w 44"/>
              <a:gd name="T5" fmla="*/ 18 h 44"/>
              <a:gd name="T6" fmla="*/ 7 w 44"/>
              <a:gd name="T7" fmla="*/ 18 h 44"/>
              <a:gd name="T8" fmla="*/ 7 w 44"/>
              <a:gd name="T9" fmla="*/ 26 h 44"/>
              <a:gd name="T10" fmla="*/ 18 w 44"/>
              <a:gd name="T11" fmla="*/ 26 h 44"/>
              <a:gd name="T12" fmla="*/ 18 w 44"/>
              <a:gd name="T13" fmla="*/ 37 h 44"/>
              <a:gd name="T14" fmla="*/ 26 w 44"/>
              <a:gd name="T15" fmla="*/ 37 h 44"/>
              <a:gd name="T16" fmla="*/ 26 w 44"/>
              <a:gd name="T17" fmla="*/ 26 h 44"/>
              <a:gd name="T18" fmla="*/ 37 w 44"/>
              <a:gd name="T19" fmla="*/ 26 h 44"/>
              <a:gd name="T20" fmla="*/ 37 w 44"/>
              <a:gd name="T21" fmla="*/ 18 h 44"/>
              <a:gd name="T22" fmla="*/ 26 w 44"/>
              <a:gd name="T23" fmla="*/ 18 h 44"/>
              <a:gd name="T24" fmla="*/ 26 w 44"/>
              <a:gd name="T25" fmla="*/ 7 h 44"/>
              <a:gd name="T26" fmla="*/ 22 w 44"/>
              <a:gd name="T27" fmla="*/ 0 h 44"/>
              <a:gd name="T28" fmla="*/ 44 w 44"/>
              <a:gd name="T29" fmla="*/ 22 h 44"/>
              <a:gd name="T30" fmla="*/ 22 w 44"/>
              <a:gd name="T31" fmla="*/ 44 h 44"/>
              <a:gd name="T32" fmla="*/ 0 w 44"/>
              <a:gd name="T33" fmla="*/ 22 h 44"/>
              <a:gd name="T34" fmla="*/ 22 w 44"/>
              <a:gd name="T3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" h="44">
                <a:moveTo>
                  <a:pt x="26" y="7"/>
                </a:moveTo>
                <a:cubicBezTo>
                  <a:pt x="18" y="7"/>
                  <a:pt x="18" y="7"/>
                  <a:pt x="18" y="7"/>
                </a:cubicBezTo>
                <a:cubicBezTo>
                  <a:pt x="18" y="18"/>
                  <a:pt x="18" y="18"/>
                  <a:pt x="18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7"/>
                  <a:pt x="18" y="37"/>
                  <a:pt x="18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26"/>
                  <a:pt x="26" y="26"/>
                  <a:pt x="26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18"/>
                  <a:pt x="37" y="18"/>
                  <a:pt x="37" y="18"/>
                </a:cubicBezTo>
                <a:cubicBezTo>
                  <a:pt x="26" y="18"/>
                  <a:pt x="26" y="18"/>
                  <a:pt x="26" y="18"/>
                </a:cubicBezTo>
                <a:lnTo>
                  <a:pt x="26" y="7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25" name="Freeform 1409"/>
          <p:cNvSpPr>
            <a:spLocks noEditPoints="1"/>
          </p:cNvSpPr>
          <p:nvPr/>
        </p:nvSpPr>
        <p:spPr bwMode="auto">
          <a:xfrm>
            <a:off x="7668181" y="5087470"/>
            <a:ext cx="168110" cy="179195"/>
          </a:xfrm>
          <a:custGeom>
            <a:avLst/>
            <a:gdLst>
              <a:gd name="T0" fmla="*/ 73 w 77"/>
              <a:gd name="T1" fmla="*/ 0 h 82"/>
              <a:gd name="T2" fmla="*/ 77 w 77"/>
              <a:gd name="T3" fmla="*/ 37 h 82"/>
              <a:gd name="T4" fmla="*/ 55 w 77"/>
              <a:gd name="T5" fmla="*/ 63 h 82"/>
              <a:gd name="T6" fmla="*/ 62 w 77"/>
              <a:gd name="T7" fmla="*/ 82 h 82"/>
              <a:gd name="T8" fmla="*/ 62 w 77"/>
              <a:gd name="T9" fmla="*/ 82 h 82"/>
              <a:gd name="T10" fmla="*/ 21 w 77"/>
              <a:gd name="T11" fmla="*/ 82 h 82"/>
              <a:gd name="T12" fmla="*/ 0 w 77"/>
              <a:gd name="T13" fmla="*/ 82 h 82"/>
              <a:gd name="T14" fmla="*/ 9 w 77"/>
              <a:gd name="T15" fmla="*/ 0 h 82"/>
              <a:gd name="T16" fmla="*/ 41 w 77"/>
              <a:gd name="T17" fmla="*/ 0 h 82"/>
              <a:gd name="T18" fmla="*/ 73 w 77"/>
              <a:gd name="T19" fmla="*/ 0 h 82"/>
              <a:gd name="T20" fmla="*/ 59 w 77"/>
              <a:gd name="T21" fmla="*/ 18 h 82"/>
              <a:gd name="T22" fmla="*/ 53 w 77"/>
              <a:gd name="T23" fmla="*/ 13 h 82"/>
              <a:gd name="T24" fmla="*/ 29 w 77"/>
              <a:gd name="T25" fmla="*/ 13 h 82"/>
              <a:gd name="T26" fmla="*/ 25 w 77"/>
              <a:gd name="T27" fmla="*/ 15 h 82"/>
              <a:gd name="T28" fmla="*/ 24 w 77"/>
              <a:gd name="T29" fmla="*/ 18 h 82"/>
              <a:gd name="T30" fmla="*/ 29 w 77"/>
              <a:gd name="T31" fmla="*/ 24 h 82"/>
              <a:gd name="T32" fmla="*/ 53 w 77"/>
              <a:gd name="T33" fmla="*/ 24 h 82"/>
              <a:gd name="T34" fmla="*/ 59 w 77"/>
              <a:gd name="T35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2">
                <a:moveTo>
                  <a:pt x="73" y="0"/>
                </a:moveTo>
                <a:cubicBezTo>
                  <a:pt x="77" y="37"/>
                  <a:pt x="77" y="37"/>
                  <a:pt x="77" y="37"/>
                </a:cubicBezTo>
                <a:cubicBezTo>
                  <a:pt x="65" y="39"/>
                  <a:pt x="55" y="50"/>
                  <a:pt x="55" y="63"/>
                </a:cubicBezTo>
                <a:cubicBezTo>
                  <a:pt x="55" y="71"/>
                  <a:pt x="58" y="77"/>
                  <a:pt x="62" y="82"/>
                </a:cubicBezTo>
                <a:cubicBezTo>
                  <a:pt x="62" y="82"/>
                  <a:pt x="62" y="82"/>
                  <a:pt x="62" y="82"/>
                </a:cubicBezTo>
                <a:cubicBezTo>
                  <a:pt x="21" y="82"/>
                  <a:pt x="21" y="82"/>
                  <a:pt x="21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lnTo>
                  <a:pt x="73" y="0"/>
                </a:lnTo>
                <a:close/>
                <a:moveTo>
                  <a:pt x="59" y="18"/>
                </a:moveTo>
                <a:cubicBezTo>
                  <a:pt x="59" y="15"/>
                  <a:pt x="56" y="13"/>
                  <a:pt x="53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3"/>
                  <a:pt x="26" y="14"/>
                  <a:pt x="25" y="15"/>
                </a:cubicBezTo>
                <a:cubicBezTo>
                  <a:pt x="24" y="16"/>
                  <a:pt x="24" y="17"/>
                  <a:pt x="24" y="18"/>
                </a:cubicBezTo>
                <a:cubicBezTo>
                  <a:pt x="24" y="21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9" y="21"/>
                  <a:pt x="5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26" name="Oval 1410"/>
          <p:cNvSpPr>
            <a:spLocks noChangeArrowheads="1"/>
          </p:cNvSpPr>
          <p:nvPr/>
        </p:nvSpPr>
        <p:spPr bwMode="auto">
          <a:xfrm>
            <a:off x="8034884" y="5020041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27" name="Freeform 1412"/>
          <p:cNvSpPr>
            <a:spLocks noEditPoints="1"/>
          </p:cNvSpPr>
          <p:nvPr/>
        </p:nvSpPr>
        <p:spPr bwMode="auto">
          <a:xfrm>
            <a:off x="8228858" y="5179838"/>
            <a:ext cx="96063" cy="96063"/>
          </a:xfrm>
          <a:custGeom>
            <a:avLst/>
            <a:gdLst>
              <a:gd name="T0" fmla="*/ 37 w 44"/>
              <a:gd name="T1" fmla="*/ 18 h 44"/>
              <a:gd name="T2" fmla="*/ 7 w 44"/>
              <a:gd name="T3" fmla="*/ 18 h 44"/>
              <a:gd name="T4" fmla="*/ 7 w 44"/>
              <a:gd name="T5" fmla="*/ 26 h 44"/>
              <a:gd name="T6" fmla="*/ 37 w 44"/>
              <a:gd name="T7" fmla="*/ 26 h 44"/>
              <a:gd name="T8" fmla="*/ 37 w 44"/>
              <a:gd name="T9" fmla="*/ 18 h 44"/>
              <a:gd name="T10" fmla="*/ 22 w 44"/>
              <a:gd name="T11" fmla="*/ 0 h 44"/>
              <a:gd name="T12" fmla="*/ 44 w 44"/>
              <a:gd name="T13" fmla="*/ 22 h 44"/>
              <a:gd name="T14" fmla="*/ 22 w 44"/>
              <a:gd name="T15" fmla="*/ 44 h 44"/>
              <a:gd name="T16" fmla="*/ 0 w 44"/>
              <a:gd name="T17" fmla="*/ 22 h 44"/>
              <a:gd name="T18" fmla="*/ 22 w 44"/>
              <a:gd name="T1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44">
                <a:moveTo>
                  <a:pt x="37" y="18"/>
                </a:move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37" y="26"/>
                  <a:pt x="37" y="26"/>
                  <a:pt x="37" y="26"/>
                </a:cubicBezTo>
                <a:lnTo>
                  <a:pt x="37" y="18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28" name="Freeform 1413"/>
          <p:cNvSpPr>
            <a:spLocks noEditPoints="1"/>
          </p:cNvSpPr>
          <p:nvPr/>
        </p:nvSpPr>
        <p:spPr bwMode="auto">
          <a:xfrm>
            <a:off x="8097695" y="5087470"/>
            <a:ext cx="168110" cy="181966"/>
          </a:xfrm>
          <a:custGeom>
            <a:avLst/>
            <a:gdLst>
              <a:gd name="T0" fmla="*/ 77 w 77"/>
              <a:gd name="T1" fmla="*/ 37 h 83"/>
              <a:gd name="T2" fmla="*/ 55 w 77"/>
              <a:gd name="T3" fmla="*/ 64 h 83"/>
              <a:gd name="T4" fmla="*/ 62 w 77"/>
              <a:gd name="T5" fmla="*/ 83 h 83"/>
              <a:gd name="T6" fmla="*/ 61 w 77"/>
              <a:gd name="T7" fmla="*/ 83 h 83"/>
              <a:gd name="T8" fmla="*/ 20 w 77"/>
              <a:gd name="T9" fmla="*/ 83 h 83"/>
              <a:gd name="T10" fmla="*/ 0 w 77"/>
              <a:gd name="T11" fmla="*/ 83 h 83"/>
              <a:gd name="T12" fmla="*/ 9 w 77"/>
              <a:gd name="T13" fmla="*/ 0 h 83"/>
              <a:gd name="T14" fmla="*/ 41 w 77"/>
              <a:gd name="T15" fmla="*/ 0 h 83"/>
              <a:gd name="T16" fmla="*/ 73 w 77"/>
              <a:gd name="T17" fmla="*/ 0 h 83"/>
              <a:gd name="T18" fmla="*/ 77 w 77"/>
              <a:gd name="T19" fmla="*/ 37 h 83"/>
              <a:gd name="T20" fmla="*/ 58 w 77"/>
              <a:gd name="T21" fmla="*/ 19 h 83"/>
              <a:gd name="T22" fmla="*/ 53 w 77"/>
              <a:gd name="T23" fmla="*/ 14 h 83"/>
              <a:gd name="T24" fmla="*/ 29 w 77"/>
              <a:gd name="T25" fmla="*/ 14 h 83"/>
              <a:gd name="T26" fmla="*/ 25 w 77"/>
              <a:gd name="T27" fmla="*/ 15 h 83"/>
              <a:gd name="T28" fmla="*/ 23 w 77"/>
              <a:gd name="T29" fmla="*/ 19 h 83"/>
              <a:gd name="T30" fmla="*/ 29 w 77"/>
              <a:gd name="T31" fmla="*/ 24 h 83"/>
              <a:gd name="T32" fmla="*/ 53 w 77"/>
              <a:gd name="T33" fmla="*/ 24 h 83"/>
              <a:gd name="T34" fmla="*/ 58 w 77"/>
              <a:gd name="T3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3">
                <a:moveTo>
                  <a:pt x="77" y="37"/>
                </a:moveTo>
                <a:cubicBezTo>
                  <a:pt x="64" y="39"/>
                  <a:pt x="55" y="51"/>
                  <a:pt x="55" y="64"/>
                </a:cubicBezTo>
                <a:cubicBezTo>
                  <a:pt x="55" y="71"/>
                  <a:pt x="58" y="78"/>
                  <a:pt x="62" y="83"/>
                </a:cubicBezTo>
                <a:cubicBezTo>
                  <a:pt x="61" y="83"/>
                  <a:pt x="61" y="83"/>
                  <a:pt x="61" y="83"/>
                </a:cubicBezTo>
                <a:cubicBezTo>
                  <a:pt x="20" y="83"/>
                  <a:pt x="20" y="83"/>
                  <a:pt x="20" y="83"/>
                </a:cubicBezTo>
                <a:cubicBezTo>
                  <a:pt x="0" y="83"/>
                  <a:pt x="0" y="83"/>
                  <a:pt x="0" y="83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73" y="0"/>
                  <a:pt x="73" y="0"/>
                  <a:pt x="73" y="0"/>
                </a:cubicBezTo>
                <a:lnTo>
                  <a:pt x="77" y="37"/>
                </a:lnTo>
                <a:close/>
                <a:moveTo>
                  <a:pt x="58" y="19"/>
                </a:moveTo>
                <a:cubicBezTo>
                  <a:pt x="58" y="16"/>
                  <a:pt x="56" y="14"/>
                  <a:pt x="53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7" y="14"/>
                  <a:pt x="26" y="14"/>
                  <a:pt x="25" y="15"/>
                </a:cubicBezTo>
                <a:cubicBezTo>
                  <a:pt x="24" y="16"/>
                  <a:pt x="23" y="17"/>
                  <a:pt x="23" y="19"/>
                </a:cubicBezTo>
                <a:cubicBezTo>
                  <a:pt x="23" y="22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8" y="22"/>
                  <a:pt x="5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29" name="Oval 1414"/>
          <p:cNvSpPr>
            <a:spLocks noChangeArrowheads="1"/>
          </p:cNvSpPr>
          <p:nvPr/>
        </p:nvSpPr>
        <p:spPr bwMode="auto">
          <a:xfrm>
            <a:off x="8043194" y="4493541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30" name="Freeform 1415"/>
          <p:cNvSpPr/>
          <p:nvPr/>
        </p:nvSpPr>
        <p:spPr bwMode="auto">
          <a:xfrm>
            <a:off x="8086609" y="4539726"/>
            <a:ext cx="222608" cy="229073"/>
          </a:xfrm>
          <a:custGeom>
            <a:avLst/>
            <a:gdLst>
              <a:gd name="T0" fmla="*/ 85 w 102"/>
              <a:gd name="T1" fmla="*/ 95 h 105"/>
              <a:gd name="T2" fmla="*/ 74 w 102"/>
              <a:gd name="T3" fmla="*/ 89 h 105"/>
              <a:gd name="T4" fmla="*/ 64 w 102"/>
              <a:gd name="T5" fmla="*/ 90 h 105"/>
              <a:gd name="T6" fmla="*/ 62 w 102"/>
              <a:gd name="T7" fmla="*/ 87 h 105"/>
              <a:gd name="T8" fmla="*/ 53 w 102"/>
              <a:gd name="T9" fmla="*/ 87 h 105"/>
              <a:gd name="T10" fmla="*/ 39 w 102"/>
              <a:gd name="T11" fmla="*/ 99 h 105"/>
              <a:gd name="T12" fmla="*/ 26 w 102"/>
              <a:gd name="T13" fmla="*/ 86 h 105"/>
              <a:gd name="T14" fmla="*/ 28 w 102"/>
              <a:gd name="T15" fmla="*/ 79 h 105"/>
              <a:gd name="T16" fmla="*/ 19 w 102"/>
              <a:gd name="T17" fmla="*/ 68 h 105"/>
              <a:gd name="T18" fmla="*/ 13 w 102"/>
              <a:gd name="T19" fmla="*/ 69 h 105"/>
              <a:gd name="T20" fmla="*/ 0 w 102"/>
              <a:gd name="T21" fmla="*/ 56 h 105"/>
              <a:gd name="T22" fmla="*/ 13 w 102"/>
              <a:gd name="T23" fmla="*/ 42 h 105"/>
              <a:gd name="T24" fmla="*/ 19 w 102"/>
              <a:gd name="T25" fmla="*/ 44 h 105"/>
              <a:gd name="T26" fmla="*/ 28 w 102"/>
              <a:gd name="T27" fmla="*/ 33 h 105"/>
              <a:gd name="T28" fmla="*/ 26 w 102"/>
              <a:gd name="T29" fmla="*/ 26 h 105"/>
              <a:gd name="T30" fmla="*/ 39 w 102"/>
              <a:gd name="T31" fmla="*/ 12 h 105"/>
              <a:gd name="T32" fmla="*/ 49 w 102"/>
              <a:gd name="T33" fmla="*/ 17 h 105"/>
              <a:gd name="T34" fmla="*/ 62 w 102"/>
              <a:gd name="T35" fmla="*/ 11 h 105"/>
              <a:gd name="T36" fmla="*/ 61 w 102"/>
              <a:gd name="T37" fmla="*/ 8 h 105"/>
              <a:gd name="T38" fmla="*/ 69 w 102"/>
              <a:gd name="T39" fmla="*/ 0 h 105"/>
              <a:gd name="T40" fmla="*/ 77 w 102"/>
              <a:gd name="T41" fmla="*/ 8 h 105"/>
              <a:gd name="T42" fmla="*/ 69 w 102"/>
              <a:gd name="T43" fmla="*/ 16 h 105"/>
              <a:gd name="T44" fmla="*/ 63 w 102"/>
              <a:gd name="T45" fmla="*/ 13 h 105"/>
              <a:gd name="T46" fmla="*/ 51 w 102"/>
              <a:gd name="T47" fmla="*/ 19 h 105"/>
              <a:gd name="T48" fmla="*/ 53 w 102"/>
              <a:gd name="T49" fmla="*/ 26 h 105"/>
              <a:gd name="T50" fmla="*/ 50 w 102"/>
              <a:gd name="T51" fmla="*/ 34 h 105"/>
              <a:gd name="T52" fmla="*/ 62 w 102"/>
              <a:gd name="T53" fmla="*/ 40 h 105"/>
              <a:gd name="T54" fmla="*/ 69 w 102"/>
              <a:gd name="T55" fmla="*/ 36 h 105"/>
              <a:gd name="T56" fmla="*/ 77 w 102"/>
              <a:gd name="T57" fmla="*/ 43 h 105"/>
              <a:gd name="T58" fmla="*/ 69 w 102"/>
              <a:gd name="T59" fmla="*/ 51 h 105"/>
              <a:gd name="T60" fmla="*/ 61 w 102"/>
              <a:gd name="T61" fmla="*/ 43 h 105"/>
              <a:gd name="T62" fmla="*/ 61 w 102"/>
              <a:gd name="T63" fmla="*/ 42 h 105"/>
              <a:gd name="T64" fmla="*/ 47 w 102"/>
              <a:gd name="T65" fmla="*/ 36 h 105"/>
              <a:gd name="T66" fmla="*/ 39 w 102"/>
              <a:gd name="T67" fmla="*/ 39 h 105"/>
              <a:gd name="T68" fmla="*/ 32 w 102"/>
              <a:gd name="T69" fmla="*/ 36 h 105"/>
              <a:gd name="T70" fmla="*/ 23 w 102"/>
              <a:gd name="T71" fmla="*/ 46 h 105"/>
              <a:gd name="T72" fmla="*/ 26 w 102"/>
              <a:gd name="T73" fmla="*/ 56 h 105"/>
              <a:gd name="T74" fmla="*/ 22 w 102"/>
              <a:gd name="T75" fmla="*/ 65 h 105"/>
              <a:gd name="T76" fmla="*/ 32 w 102"/>
              <a:gd name="T77" fmla="*/ 75 h 105"/>
              <a:gd name="T78" fmla="*/ 39 w 102"/>
              <a:gd name="T79" fmla="*/ 73 h 105"/>
              <a:gd name="T80" fmla="*/ 53 w 102"/>
              <a:gd name="T81" fmla="*/ 85 h 105"/>
              <a:gd name="T82" fmla="*/ 61 w 102"/>
              <a:gd name="T83" fmla="*/ 84 h 105"/>
              <a:gd name="T84" fmla="*/ 63 w 102"/>
              <a:gd name="T85" fmla="*/ 79 h 105"/>
              <a:gd name="T86" fmla="*/ 73 w 102"/>
              <a:gd name="T87" fmla="*/ 77 h 105"/>
              <a:gd name="T88" fmla="*/ 82 w 102"/>
              <a:gd name="T89" fmla="*/ 68 h 105"/>
              <a:gd name="T90" fmla="*/ 81 w 102"/>
              <a:gd name="T91" fmla="*/ 57 h 105"/>
              <a:gd name="T92" fmla="*/ 92 w 102"/>
              <a:gd name="T93" fmla="*/ 57 h 105"/>
              <a:gd name="T94" fmla="*/ 93 w 102"/>
              <a:gd name="T95" fmla="*/ 67 h 105"/>
              <a:gd name="T96" fmla="*/ 84 w 102"/>
              <a:gd name="T97" fmla="*/ 70 h 105"/>
              <a:gd name="T98" fmla="*/ 75 w 102"/>
              <a:gd name="T99" fmla="*/ 79 h 105"/>
              <a:gd name="T100" fmla="*/ 76 w 102"/>
              <a:gd name="T101" fmla="*/ 87 h 105"/>
              <a:gd name="T102" fmla="*/ 86 w 102"/>
              <a:gd name="T103" fmla="*/ 92 h 105"/>
              <a:gd name="T104" fmla="*/ 96 w 102"/>
              <a:gd name="T105" fmla="*/ 89 h 105"/>
              <a:gd name="T106" fmla="*/ 100 w 102"/>
              <a:gd name="T107" fmla="*/ 100 h 105"/>
              <a:gd name="T108" fmla="*/ 89 w 102"/>
              <a:gd name="T109" fmla="*/ 103 h 105"/>
              <a:gd name="T110" fmla="*/ 85 w 102"/>
              <a:gd name="T111" fmla="*/ 9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2" h="105">
                <a:moveTo>
                  <a:pt x="85" y="95"/>
                </a:moveTo>
                <a:cubicBezTo>
                  <a:pt x="74" y="89"/>
                  <a:pt x="74" y="89"/>
                  <a:pt x="74" y="89"/>
                </a:cubicBezTo>
                <a:cubicBezTo>
                  <a:pt x="71" y="92"/>
                  <a:pt x="67" y="92"/>
                  <a:pt x="64" y="90"/>
                </a:cubicBezTo>
                <a:cubicBezTo>
                  <a:pt x="63" y="89"/>
                  <a:pt x="62" y="88"/>
                  <a:pt x="62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2" y="94"/>
                  <a:pt x="46" y="99"/>
                  <a:pt x="39" y="99"/>
                </a:cubicBezTo>
                <a:cubicBezTo>
                  <a:pt x="32" y="99"/>
                  <a:pt x="26" y="93"/>
                  <a:pt x="26" y="86"/>
                </a:cubicBezTo>
                <a:cubicBezTo>
                  <a:pt x="26" y="83"/>
                  <a:pt x="27" y="81"/>
                  <a:pt x="28" y="79"/>
                </a:cubicBezTo>
                <a:cubicBezTo>
                  <a:pt x="19" y="68"/>
                  <a:pt x="19" y="68"/>
                  <a:pt x="19" y="68"/>
                </a:cubicBezTo>
                <a:cubicBezTo>
                  <a:pt x="17" y="68"/>
                  <a:pt x="15" y="69"/>
                  <a:pt x="13" y="69"/>
                </a:cubicBezTo>
                <a:cubicBezTo>
                  <a:pt x="6" y="69"/>
                  <a:pt x="0" y="63"/>
                  <a:pt x="0" y="56"/>
                </a:cubicBezTo>
                <a:cubicBezTo>
                  <a:pt x="0" y="48"/>
                  <a:pt x="6" y="42"/>
                  <a:pt x="13" y="42"/>
                </a:cubicBezTo>
                <a:cubicBezTo>
                  <a:pt x="15" y="42"/>
                  <a:pt x="17" y="43"/>
                  <a:pt x="19" y="44"/>
                </a:cubicBezTo>
                <a:cubicBezTo>
                  <a:pt x="28" y="33"/>
                  <a:pt x="28" y="33"/>
                  <a:pt x="28" y="33"/>
                </a:cubicBezTo>
                <a:cubicBezTo>
                  <a:pt x="27" y="31"/>
                  <a:pt x="26" y="28"/>
                  <a:pt x="26" y="26"/>
                </a:cubicBezTo>
                <a:cubicBezTo>
                  <a:pt x="26" y="18"/>
                  <a:pt x="32" y="12"/>
                  <a:pt x="39" y="12"/>
                </a:cubicBezTo>
                <a:cubicBezTo>
                  <a:pt x="43" y="12"/>
                  <a:pt x="47" y="14"/>
                  <a:pt x="49" y="17"/>
                </a:cubicBezTo>
                <a:cubicBezTo>
                  <a:pt x="62" y="11"/>
                  <a:pt x="62" y="11"/>
                  <a:pt x="62" y="11"/>
                </a:cubicBezTo>
                <a:cubicBezTo>
                  <a:pt x="61" y="10"/>
                  <a:pt x="61" y="9"/>
                  <a:pt x="61" y="8"/>
                </a:cubicBezTo>
                <a:cubicBezTo>
                  <a:pt x="61" y="4"/>
                  <a:pt x="65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12"/>
                  <a:pt x="73" y="16"/>
                  <a:pt x="69" y="16"/>
                </a:cubicBezTo>
                <a:cubicBezTo>
                  <a:pt x="67" y="16"/>
                  <a:pt x="65" y="15"/>
                  <a:pt x="63" y="13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21"/>
                  <a:pt x="53" y="23"/>
                  <a:pt x="53" y="26"/>
                </a:cubicBezTo>
                <a:cubicBezTo>
                  <a:pt x="53" y="29"/>
                  <a:pt x="51" y="32"/>
                  <a:pt x="50" y="34"/>
                </a:cubicBezTo>
                <a:cubicBezTo>
                  <a:pt x="62" y="40"/>
                  <a:pt x="62" y="40"/>
                  <a:pt x="62" y="40"/>
                </a:cubicBezTo>
                <a:cubicBezTo>
                  <a:pt x="63" y="37"/>
                  <a:pt x="66" y="36"/>
                  <a:pt x="69" y="36"/>
                </a:cubicBezTo>
                <a:cubicBezTo>
                  <a:pt x="73" y="36"/>
                  <a:pt x="77" y="39"/>
                  <a:pt x="77" y="43"/>
                </a:cubicBezTo>
                <a:cubicBezTo>
                  <a:pt x="77" y="47"/>
                  <a:pt x="73" y="51"/>
                  <a:pt x="69" y="51"/>
                </a:cubicBezTo>
                <a:cubicBezTo>
                  <a:pt x="65" y="51"/>
                  <a:pt x="61" y="47"/>
                  <a:pt x="61" y="43"/>
                </a:cubicBezTo>
                <a:cubicBezTo>
                  <a:pt x="61" y="43"/>
                  <a:pt x="61" y="43"/>
                  <a:pt x="61" y="42"/>
                </a:cubicBezTo>
                <a:cubicBezTo>
                  <a:pt x="47" y="36"/>
                  <a:pt x="47" y="36"/>
                  <a:pt x="47" y="36"/>
                </a:cubicBezTo>
                <a:cubicBezTo>
                  <a:pt x="45" y="38"/>
                  <a:pt x="42" y="39"/>
                  <a:pt x="39" y="39"/>
                </a:cubicBezTo>
                <a:cubicBezTo>
                  <a:pt x="37" y="39"/>
                  <a:pt x="34" y="38"/>
                  <a:pt x="32" y="36"/>
                </a:cubicBezTo>
                <a:cubicBezTo>
                  <a:pt x="23" y="46"/>
                  <a:pt x="23" y="46"/>
                  <a:pt x="23" y="46"/>
                </a:cubicBezTo>
                <a:cubicBezTo>
                  <a:pt x="25" y="49"/>
                  <a:pt x="26" y="52"/>
                  <a:pt x="26" y="56"/>
                </a:cubicBezTo>
                <a:cubicBezTo>
                  <a:pt x="26" y="59"/>
                  <a:pt x="25" y="63"/>
                  <a:pt x="22" y="65"/>
                </a:cubicBezTo>
                <a:cubicBezTo>
                  <a:pt x="32" y="75"/>
                  <a:pt x="32" y="75"/>
                  <a:pt x="32" y="75"/>
                </a:cubicBezTo>
                <a:cubicBezTo>
                  <a:pt x="34" y="74"/>
                  <a:pt x="37" y="73"/>
                  <a:pt x="39" y="73"/>
                </a:cubicBezTo>
                <a:cubicBezTo>
                  <a:pt x="46" y="73"/>
                  <a:pt x="52" y="78"/>
                  <a:pt x="53" y="85"/>
                </a:cubicBezTo>
                <a:cubicBezTo>
                  <a:pt x="61" y="84"/>
                  <a:pt x="61" y="84"/>
                  <a:pt x="61" y="84"/>
                </a:cubicBezTo>
                <a:cubicBezTo>
                  <a:pt x="61" y="82"/>
                  <a:pt x="61" y="80"/>
                  <a:pt x="63" y="79"/>
                </a:cubicBezTo>
                <a:cubicBezTo>
                  <a:pt x="65" y="76"/>
                  <a:pt x="70" y="75"/>
                  <a:pt x="73" y="77"/>
                </a:cubicBezTo>
                <a:cubicBezTo>
                  <a:pt x="82" y="68"/>
                  <a:pt x="82" y="68"/>
                  <a:pt x="82" y="68"/>
                </a:cubicBezTo>
                <a:cubicBezTo>
                  <a:pt x="79" y="65"/>
                  <a:pt x="78" y="60"/>
                  <a:pt x="81" y="57"/>
                </a:cubicBezTo>
                <a:cubicBezTo>
                  <a:pt x="84" y="54"/>
                  <a:pt x="89" y="54"/>
                  <a:pt x="92" y="57"/>
                </a:cubicBezTo>
                <a:cubicBezTo>
                  <a:pt x="95" y="59"/>
                  <a:pt x="96" y="64"/>
                  <a:pt x="93" y="67"/>
                </a:cubicBezTo>
                <a:cubicBezTo>
                  <a:pt x="91" y="70"/>
                  <a:pt x="87" y="71"/>
                  <a:pt x="84" y="70"/>
                </a:cubicBezTo>
                <a:cubicBezTo>
                  <a:pt x="75" y="79"/>
                  <a:pt x="75" y="79"/>
                  <a:pt x="75" y="79"/>
                </a:cubicBezTo>
                <a:cubicBezTo>
                  <a:pt x="77" y="81"/>
                  <a:pt x="77" y="84"/>
                  <a:pt x="76" y="87"/>
                </a:cubicBezTo>
                <a:cubicBezTo>
                  <a:pt x="86" y="92"/>
                  <a:pt x="86" y="92"/>
                  <a:pt x="86" y="92"/>
                </a:cubicBezTo>
                <a:cubicBezTo>
                  <a:pt x="88" y="89"/>
                  <a:pt x="92" y="87"/>
                  <a:pt x="96" y="89"/>
                </a:cubicBezTo>
                <a:cubicBezTo>
                  <a:pt x="100" y="91"/>
                  <a:pt x="102" y="96"/>
                  <a:pt x="100" y="100"/>
                </a:cubicBezTo>
                <a:cubicBezTo>
                  <a:pt x="98" y="103"/>
                  <a:pt x="93" y="105"/>
                  <a:pt x="89" y="103"/>
                </a:cubicBezTo>
                <a:cubicBezTo>
                  <a:pt x="86" y="102"/>
                  <a:pt x="85" y="98"/>
                  <a:pt x="85" y="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31" name="Oval 1416"/>
          <p:cNvSpPr>
            <a:spLocks noChangeArrowheads="1"/>
          </p:cNvSpPr>
          <p:nvPr/>
        </p:nvSpPr>
        <p:spPr bwMode="auto">
          <a:xfrm>
            <a:off x="8469013" y="5021885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32" name="Rectangle 1417"/>
          <p:cNvSpPr>
            <a:spLocks noChangeArrowheads="1"/>
          </p:cNvSpPr>
          <p:nvPr/>
        </p:nvSpPr>
        <p:spPr bwMode="auto">
          <a:xfrm>
            <a:off x="8662986" y="5210316"/>
            <a:ext cx="30482" cy="831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33" name="Freeform 1418"/>
          <p:cNvSpPr/>
          <p:nvPr/>
        </p:nvSpPr>
        <p:spPr bwMode="auto">
          <a:xfrm>
            <a:off x="8525358" y="5072688"/>
            <a:ext cx="212447" cy="165340"/>
          </a:xfrm>
          <a:custGeom>
            <a:avLst/>
            <a:gdLst>
              <a:gd name="T0" fmla="*/ 85 w 97"/>
              <a:gd name="T1" fmla="*/ 40 h 76"/>
              <a:gd name="T2" fmla="*/ 0 w 97"/>
              <a:gd name="T3" fmla="*/ 76 h 76"/>
              <a:gd name="T4" fmla="*/ 0 w 97"/>
              <a:gd name="T5" fmla="*/ 69 h 76"/>
              <a:gd name="T6" fmla="*/ 60 w 97"/>
              <a:gd name="T7" fmla="*/ 27 h 76"/>
              <a:gd name="T8" fmla="*/ 42 w 97"/>
              <a:gd name="T9" fmla="*/ 27 h 76"/>
              <a:gd name="T10" fmla="*/ 85 w 97"/>
              <a:gd name="T11" fmla="*/ 0 h 76"/>
              <a:gd name="T12" fmla="*/ 97 w 97"/>
              <a:gd name="T13" fmla="*/ 47 h 76"/>
              <a:gd name="T14" fmla="*/ 85 w 97"/>
              <a:gd name="T15" fmla="*/ 4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" h="76">
                <a:moveTo>
                  <a:pt x="85" y="40"/>
                </a:moveTo>
                <a:cubicBezTo>
                  <a:pt x="55" y="68"/>
                  <a:pt x="0" y="76"/>
                  <a:pt x="0" y="76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39" y="58"/>
                  <a:pt x="60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85" y="0"/>
                  <a:pt x="85" y="0"/>
                  <a:pt x="85" y="0"/>
                </a:cubicBezTo>
                <a:cubicBezTo>
                  <a:pt x="97" y="47"/>
                  <a:pt x="97" y="47"/>
                  <a:pt x="97" y="47"/>
                </a:cubicBezTo>
                <a:lnTo>
                  <a:pt x="85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34" name="Rectangle 1419"/>
          <p:cNvSpPr>
            <a:spLocks noChangeArrowheads="1"/>
          </p:cNvSpPr>
          <p:nvPr/>
        </p:nvSpPr>
        <p:spPr bwMode="auto">
          <a:xfrm>
            <a:off x="8600176" y="5238026"/>
            <a:ext cx="32330" cy="554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35" name="Rectangle 1420"/>
          <p:cNvSpPr>
            <a:spLocks noChangeArrowheads="1"/>
          </p:cNvSpPr>
          <p:nvPr/>
        </p:nvSpPr>
        <p:spPr bwMode="auto">
          <a:xfrm>
            <a:off x="8541060" y="5258348"/>
            <a:ext cx="32330" cy="35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36" name="Oval 1421"/>
          <p:cNvSpPr>
            <a:spLocks noChangeArrowheads="1"/>
          </p:cNvSpPr>
          <p:nvPr/>
        </p:nvSpPr>
        <p:spPr bwMode="auto">
          <a:xfrm>
            <a:off x="8456082" y="4504628"/>
            <a:ext cx="329755" cy="32975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37" name="Freeform 1422"/>
          <p:cNvSpPr/>
          <p:nvPr/>
        </p:nvSpPr>
        <p:spPr bwMode="auto">
          <a:xfrm>
            <a:off x="8595557" y="4613622"/>
            <a:ext cx="96063" cy="108995"/>
          </a:xfrm>
          <a:custGeom>
            <a:avLst/>
            <a:gdLst>
              <a:gd name="T0" fmla="*/ 30 w 44"/>
              <a:gd name="T1" fmla="*/ 31 h 50"/>
              <a:gd name="T2" fmla="*/ 31 w 44"/>
              <a:gd name="T3" fmla="*/ 9 h 50"/>
              <a:gd name="T4" fmla="*/ 17 w 44"/>
              <a:gd name="T5" fmla="*/ 10 h 50"/>
              <a:gd name="T6" fmla="*/ 14 w 44"/>
              <a:gd name="T7" fmla="*/ 7 h 50"/>
              <a:gd name="T8" fmla="*/ 36 w 44"/>
              <a:gd name="T9" fmla="*/ 4 h 50"/>
              <a:gd name="T10" fmla="*/ 35 w 44"/>
              <a:gd name="T11" fmla="*/ 34 h 50"/>
              <a:gd name="T12" fmla="*/ 7 w 44"/>
              <a:gd name="T13" fmla="*/ 45 h 50"/>
              <a:gd name="T14" fmla="*/ 3 w 44"/>
              <a:gd name="T15" fmla="*/ 23 h 50"/>
              <a:gd name="T16" fmla="*/ 6 w 44"/>
              <a:gd name="T17" fmla="*/ 25 h 50"/>
              <a:gd name="T18" fmla="*/ 9 w 44"/>
              <a:gd name="T19" fmla="*/ 38 h 50"/>
              <a:gd name="T20" fmla="*/ 30 w 44"/>
              <a:gd name="T21" fmla="*/ 3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50">
                <a:moveTo>
                  <a:pt x="30" y="31"/>
                </a:moveTo>
                <a:cubicBezTo>
                  <a:pt x="36" y="22"/>
                  <a:pt x="36" y="13"/>
                  <a:pt x="31" y="9"/>
                </a:cubicBezTo>
                <a:cubicBezTo>
                  <a:pt x="27" y="6"/>
                  <a:pt x="22" y="7"/>
                  <a:pt x="17" y="10"/>
                </a:cubicBezTo>
                <a:cubicBezTo>
                  <a:pt x="14" y="7"/>
                  <a:pt x="14" y="7"/>
                  <a:pt x="14" y="7"/>
                </a:cubicBezTo>
                <a:cubicBezTo>
                  <a:pt x="22" y="1"/>
                  <a:pt x="30" y="0"/>
                  <a:pt x="36" y="4"/>
                </a:cubicBezTo>
                <a:cubicBezTo>
                  <a:pt x="44" y="9"/>
                  <a:pt x="43" y="23"/>
                  <a:pt x="35" y="34"/>
                </a:cubicBezTo>
                <a:cubicBezTo>
                  <a:pt x="27" y="46"/>
                  <a:pt x="14" y="50"/>
                  <a:pt x="7" y="45"/>
                </a:cubicBezTo>
                <a:cubicBezTo>
                  <a:pt x="1" y="41"/>
                  <a:pt x="0" y="32"/>
                  <a:pt x="3" y="23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30"/>
                  <a:pt x="6" y="36"/>
                  <a:pt x="9" y="38"/>
                </a:cubicBezTo>
                <a:cubicBezTo>
                  <a:pt x="15" y="42"/>
                  <a:pt x="24" y="39"/>
                  <a:pt x="3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38" name="Freeform 1423"/>
          <p:cNvSpPr/>
          <p:nvPr/>
        </p:nvSpPr>
        <p:spPr bwMode="auto">
          <a:xfrm>
            <a:off x="8569686" y="4576675"/>
            <a:ext cx="181042" cy="207829"/>
          </a:xfrm>
          <a:custGeom>
            <a:avLst/>
            <a:gdLst>
              <a:gd name="T0" fmla="*/ 58 w 83"/>
              <a:gd name="T1" fmla="*/ 15 h 95"/>
              <a:gd name="T2" fmla="*/ 24 w 83"/>
              <a:gd name="T3" fmla="*/ 23 h 95"/>
              <a:gd name="T4" fmla="*/ 21 w 83"/>
              <a:gd name="T5" fmla="*/ 21 h 95"/>
              <a:gd name="T6" fmla="*/ 69 w 83"/>
              <a:gd name="T7" fmla="*/ 8 h 95"/>
              <a:gd name="T8" fmla="*/ 67 w 83"/>
              <a:gd name="T9" fmla="*/ 65 h 95"/>
              <a:gd name="T10" fmla="*/ 13 w 83"/>
              <a:gd name="T11" fmla="*/ 85 h 95"/>
              <a:gd name="T12" fmla="*/ 10 w 83"/>
              <a:gd name="T13" fmla="*/ 36 h 95"/>
              <a:gd name="T14" fmla="*/ 13 w 83"/>
              <a:gd name="T15" fmla="*/ 38 h 95"/>
              <a:gd name="T16" fmla="*/ 16 w 83"/>
              <a:gd name="T17" fmla="*/ 73 h 95"/>
              <a:gd name="T18" fmla="*/ 57 w 83"/>
              <a:gd name="T19" fmla="*/ 58 h 95"/>
              <a:gd name="T20" fmla="*/ 58 w 83"/>
              <a:gd name="T21" fmla="*/ 1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" h="95">
                <a:moveTo>
                  <a:pt x="58" y="15"/>
                </a:moveTo>
                <a:cubicBezTo>
                  <a:pt x="49" y="9"/>
                  <a:pt x="35" y="12"/>
                  <a:pt x="24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36" y="5"/>
                  <a:pt x="56" y="0"/>
                  <a:pt x="69" y="8"/>
                </a:cubicBezTo>
                <a:cubicBezTo>
                  <a:pt x="83" y="19"/>
                  <a:pt x="82" y="44"/>
                  <a:pt x="67" y="65"/>
                </a:cubicBezTo>
                <a:cubicBezTo>
                  <a:pt x="51" y="87"/>
                  <a:pt x="27" y="95"/>
                  <a:pt x="13" y="85"/>
                </a:cubicBezTo>
                <a:cubicBezTo>
                  <a:pt x="1" y="76"/>
                  <a:pt x="0" y="56"/>
                  <a:pt x="10" y="36"/>
                </a:cubicBezTo>
                <a:cubicBezTo>
                  <a:pt x="13" y="38"/>
                  <a:pt x="13" y="38"/>
                  <a:pt x="13" y="38"/>
                </a:cubicBezTo>
                <a:cubicBezTo>
                  <a:pt x="6" y="52"/>
                  <a:pt x="7" y="67"/>
                  <a:pt x="16" y="73"/>
                </a:cubicBezTo>
                <a:cubicBezTo>
                  <a:pt x="27" y="81"/>
                  <a:pt x="45" y="74"/>
                  <a:pt x="57" y="58"/>
                </a:cubicBezTo>
                <a:cubicBezTo>
                  <a:pt x="69" y="42"/>
                  <a:pt x="69" y="23"/>
                  <a:pt x="5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39" name="Freeform 1424"/>
          <p:cNvSpPr/>
          <p:nvPr/>
        </p:nvSpPr>
        <p:spPr bwMode="auto">
          <a:xfrm>
            <a:off x="8493026" y="4583155"/>
            <a:ext cx="131163" cy="81284"/>
          </a:xfrm>
          <a:custGeom>
            <a:avLst/>
            <a:gdLst>
              <a:gd name="T0" fmla="*/ 46 w 60"/>
              <a:gd name="T1" fmla="*/ 19 h 37"/>
              <a:gd name="T2" fmla="*/ 1 w 60"/>
              <a:gd name="T3" fmla="*/ 11 h 37"/>
              <a:gd name="T4" fmla="*/ 0 w 60"/>
              <a:gd name="T5" fmla="*/ 6 h 37"/>
              <a:gd name="T6" fmla="*/ 48 w 60"/>
              <a:gd name="T7" fmla="*/ 17 h 37"/>
              <a:gd name="T8" fmla="*/ 50 w 60"/>
              <a:gd name="T9" fmla="*/ 9 h 37"/>
              <a:gd name="T10" fmla="*/ 60 w 60"/>
              <a:gd name="T11" fmla="*/ 37 h 37"/>
              <a:gd name="T12" fmla="*/ 37 w 60"/>
              <a:gd name="T13" fmla="*/ 20 h 37"/>
              <a:gd name="T14" fmla="*/ 46 w 60"/>
              <a:gd name="T15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37">
                <a:moveTo>
                  <a:pt x="46" y="19"/>
                </a:moveTo>
                <a:cubicBezTo>
                  <a:pt x="34" y="8"/>
                  <a:pt x="17" y="4"/>
                  <a:pt x="1" y="11"/>
                </a:cubicBezTo>
                <a:cubicBezTo>
                  <a:pt x="0" y="6"/>
                  <a:pt x="0" y="6"/>
                  <a:pt x="0" y="6"/>
                </a:cubicBezTo>
                <a:cubicBezTo>
                  <a:pt x="16" y="0"/>
                  <a:pt x="35" y="4"/>
                  <a:pt x="48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0" y="37"/>
                  <a:pt x="60" y="37"/>
                  <a:pt x="60" y="37"/>
                </a:cubicBezTo>
                <a:cubicBezTo>
                  <a:pt x="37" y="20"/>
                  <a:pt x="37" y="20"/>
                  <a:pt x="37" y="20"/>
                </a:cubicBezTo>
                <a:lnTo>
                  <a:pt x="4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7" t="1232" r="26887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0"/>
            <a:ext cx="9151144" cy="6858000"/>
          </a:xfrm>
          <a:prstGeom prst="rect">
            <a:avLst/>
          </a:prstGeom>
          <a:solidFill>
            <a:srgbClr val="0046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03783" y="3043237"/>
            <a:ext cx="570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请输入您的文字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353399" y="2023756"/>
            <a:ext cx="401481" cy="401481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364" y="1879993"/>
            <a:ext cx="978493" cy="1202540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 flipV="1">
            <a:off x="4385191" y="5195739"/>
            <a:ext cx="46435" cy="8042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547453" y="5188954"/>
            <a:ext cx="50352" cy="8721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4709716" y="5197940"/>
            <a:ext cx="45164" cy="7822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46934" y="2634351"/>
            <a:ext cx="4001854" cy="1261038"/>
            <a:chOff x="345182" y="2332391"/>
            <a:chExt cx="5335804" cy="1681385"/>
          </a:xfrm>
        </p:grpSpPr>
        <p:sp>
          <p:nvSpPr>
            <p:cNvPr id="2" name="文本框 1"/>
            <p:cNvSpPr txBox="1"/>
            <p:nvPr/>
          </p:nvSpPr>
          <p:spPr>
            <a:xfrm>
              <a:off x="887793" y="2875002"/>
              <a:ext cx="4793193" cy="1138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altLang="zh-CN" sz="4950" dirty="0">
                  <a:solidFill>
                    <a:srgbClr val="0046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4950" dirty="0">
                <a:solidFill>
                  <a:srgbClr val="004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5182" y="2332391"/>
              <a:ext cx="542611" cy="542611"/>
            </a:xfrm>
            <a:prstGeom prst="rect">
              <a:avLst/>
            </a:prstGeom>
            <a:solidFill>
              <a:srgbClr val="00469C">
                <a:alpha val="6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16487" y="2523310"/>
              <a:ext cx="462224" cy="462224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64190" y="1894545"/>
            <a:ext cx="1886093" cy="3091993"/>
            <a:chOff x="8175289" y="1757609"/>
            <a:chExt cx="2514791" cy="4122656"/>
          </a:xfrm>
        </p:grpSpPr>
        <p:sp>
          <p:nvSpPr>
            <p:cNvPr id="10" name="文本框 9"/>
            <p:cNvSpPr txBox="1"/>
            <p:nvPr/>
          </p:nvSpPr>
          <p:spPr>
            <a:xfrm>
              <a:off x="9007568" y="1781014"/>
              <a:ext cx="1682512" cy="732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lnSpc>
                  <a:spcPct val="130000"/>
                </a:lnSpc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lnSpc>
                  <a:spcPct val="13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请输入你的标题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175289" y="1757609"/>
              <a:ext cx="968641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altLang="zh-CN" sz="36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007568" y="2867976"/>
              <a:ext cx="1682512" cy="732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lnSpc>
                  <a:spcPct val="130000"/>
                </a:lnSpc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lnSpc>
                  <a:spcPct val="13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请输入你的标题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75289" y="2844570"/>
              <a:ext cx="968641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altLang="zh-CN" sz="36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007568" y="3954935"/>
              <a:ext cx="1682512" cy="732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lnSpc>
                  <a:spcPct val="130000"/>
                </a:lnSpc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lnSpc>
                  <a:spcPct val="13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请输入你的标题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175289" y="3931531"/>
              <a:ext cx="968641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altLang="zh-CN" sz="36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007568" y="5041895"/>
              <a:ext cx="1682512" cy="732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lnSpc>
                  <a:spcPct val="130000"/>
                </a:lnSpc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FOUR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lnSpc>
                  <a:spcPct val="13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请输入你的标题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175289" y="5018491"/>
              <a:ext cx="96864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altLang="zh-CN" sz="36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6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57507"/>
            <a:ext cx="9144000" cy="200498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2476" y="6638709"/>
            <a:ext cx="189904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825" kern="700" spc="-75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825" kern="700" spc="-7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825" kern="700" spc="-7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户外, 天空, 建筑物, 时钟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3" t="2712" r="8409" b="26178"/>
          <a:stretch>
            <a:fillRect/>
          </a:stretch>
        </p:blipFill>
        <p:spPr>
          <a:xfrm>
            <a:off x="-32153" y="0"/>
            <a:ext cx="9176153" cy="6857998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-39915" y="0"/>
            <a:ext cx="5323049" cy="6857998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4322" y="4560570"/>
            <a:ext cx="13058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市场部 </a:t>
            </a: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2018.10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-32152" y="-1"/>
            <a:ext cx="5670952" cy="6858001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99718" y="2800843"/>
            <a:ext cx="17320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谢谢聆听</a:t>
            </a: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457325" y="3543300"/>
            <a:ext cx="2743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/>
          <p:nvPr/>
        </p:nvSpPr>
        <p:spPr>
          <a:xfrm>
            <a:off x="-293847" y="598999"/>
            <a:ext cx="973169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 体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此处输入副标题或简单说明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2896" y="2050419"/>
            <a:ext cx="5138207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标题：微软雅黑</a:t>
            </a:r>
            <a:endParaRPr kumimoji="0" lang="zh-CN" altLang="en-US" sz="32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02896" y="2974246"/>
            <a:ext cx="5081058" cy="64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正文：微软雅黑</a:t>
            </a:r>
            <a:r>
              <a:rPr kumimoji="0" lang="en-US" altLang="zh-CN" sz="3200" b="0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Light</a:t>
            </a:r>
            <a:endParaRPr kumimoji="0" lang="zh-CN" altLang="en-US" sz="32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5" r="1250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" y="0"/>
            <a:ext cx="9144000" cy="330994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9"/>
          <p:cNvSpPr txBox="1"/>
          <p:nvPr/>
        </p:nvSpPr>
        <p:spPr>
          <a:xfrm>
            <a:off x="-293848" y="1247888"/>
            <a:ext cx="9731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24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图标使用方法</a:t>
            </a:r>
            <a:endParaRPr lang="en-US" altLang="zh-CN" sz="24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defRPr/>
            </a:pPr>
            <a:endParaRPr lang="en-US" altLang="zh-CN" sz="24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defRPr/>
            </a:pPr>
            <a:endParaRPr lang="en-US" altLang="zh-CN" sz="24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r>
              <a:rPr lang="zh-CN" altLang="en-US" sz="24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鼠标框选所需图标→右键→组合→拖动使用</a:t>
            </a:r>
            <a:endParaRPr lang="en-US" altLang="zh-CN" sz="24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04038" y="916894"/>
            <a:ext cx="8735923" cy="234788"/>
            <a:chOff x="272730" y="160985"/>
            <a:chExt cx="11647897" cy="313050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grpSp>
          <p:nvGrpSpPr>
            <p:cNvPr id="26" name="组合 25"/>
            <p:cNvGrpSpPr/>
            <p:nvPr/>
          </p:nvGrpSpPr>
          <p:grpSpPr>
            <a:xfrm>
              <a:off x="9410599" y="160985"/>
              <a:ext cx="2510028" cy="313050"/>
              <a:chOff x="9410599" y="160985"/>
              <a:chExt cx="2510028" cy="313050"/>
            </a:xfrm>
          </p:grpSpPr>
          <p:sp>
            <p:nvSpPr>
              <p:cNvPr id="27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 txBox="1"/>
              <p:nvPr/>
            </p:nvSpPr>
            <p:spPr>
              <a:xfrm>
                <a:off x="9410599" y="166260"/>
                <a:ext cx="1977465" cy="307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685800">
                  <a:defRPr/>
                </a:pPr>
                <a:r>
                  <a:rPr lang="zh-CN" altLang="en-US" sz="9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  <a:r>
                  <a:rPr lang="en-US" altLang="zh-CN" sz="9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     </a:t>
                </a:r>
                <a:r>
                  <a:rPr lang="zh-CN" altLang="en-US" sz="9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  <a:r>
                  <a:rPr lang="en-US" altLang="zh-CN" sz="9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     </a:t>
                </a:r>
                <a:r>
                  <a:rPr lang="zh-CN" altLang="en-US" sz="9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  <a:r>
                  <a:rPr lang="en-US" altLang="zh-CN" sz="9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>
                <a:spLocks noChangeArrowheads="1"/>
              </p:cNvSpPr>
              <p:nvPr/>
            </p:nvSpPr>
            <p:spPr bwMode="auto">
              <a:xfrm>
                <a:off x="11643378" y="160985"/>
                <a:ext cx="277249" cy="261254"/>
              </a:xfrm>
              <a:custGeom>
                <a:avLst/>
                <a:gdLst>
                  <a:gd name="T0" fmla="*/ 5068 w 545"/>
                  <a:gd name="T1" fmla="*/ 74223 h 516"/>
                  <a:gd name="T2" fmla="*/ 5068 w 545"/>
                  <a:gd name="T3" fmla="*/ 74223 h 516"/>
                  <a:gd name="T4" fmla="*/ 133227 w 545"/>
                  <a:gd name="T5" fmla="*/ 74223 h 516"/>
                  <a:gd name="T6" fmla="*/ 143726 w 545"/>
                  <a:gd name="T7" fmla="*/ 63414 h 516"/>
                  <a:gd name="T8" fmla="*/ 133227 w 545"/>
                  <a:gd name="T9" fmla="*/ 58369 h 516"/>
                  <a:gd name="T10" fmla="*/ 5068 w 545"/>
                  <a:gd name="T11" fmla="*/ 58369 h 516"/>
                  <a:gd name="T12" fmla="*/ 0 w 545"/>
                  <a:gd name="T13" fmla="*/ 63414 h 516"/>
                  <a:gd name="T14" fmla="*/ 5068 w 545"/>
                  <a:gd name="T15" fmla="*/ 74223 h 516"/>
                  <a:gd name="T16" fmla="*/ 5068 w 545"/>
                  <a:gd name="T17" fmla="*/ 15853 h 516"/>
                  <a:gd name="T18" fmla="*/ 5068 w 545"/>
                  <a:gd name="T19" fmla="*/ 15853 h 516"/>
                  <a:gd name="T20" fmla="*/ 191877 w 545"/>
                  <a:gd name="T21" fmla="*/ 15853 h 516"/>
                  <a:gd name="T22" fmla="*/ 196945 w 545"/>
                  <a:gd name="T23" fmla="*/ 10449 h 516"/>
                  <a:gd name="T24" fmla="*/ 191877 w 545"/>
                  <a:gd name="T25" fmla="*/ 0 h 516"/>
                  <a:gd name="T26" fmla="*/ 5068 w 545"/>
                  <a:gd name="T27" fmla="*/ 0 h 516"/>
                  <a:gd name="T28" fmla="*/ 0 w 545"/>
                  <a:gd name="T29" fmla="*/ 10449 h 516"/>
                  <a:gd name="T30" fmla="*/ 5068 w 545"/>
                  <a:gd name="T31" fmla="*/ 15853 h 516"/>
                  <a:gd name="T32" fmla="*/ 111868 w 545"/>
                  <a:gd name="T33" fmla="*/ 169703 h 516"/>
                  <a:gd name="T34" fmla="*/ 111868 w 545"/>
                  <a:gd name="T35" fmla="*/ 169703 h 516"/>
                  <a:gd name="T36" fmla="*/ 5068 w 545"/>
                  <a:gd name="T37" fmla="*/ 169703 h 516"/>
                  <a:gd name="T38" fmla="*/ 0 w 545"/>
                  <a:gd name="T39" fmla="*/ 180152 h 516"/>
                  <a:gd name="T40" fmla="*/ 5068 w 545"/>
                  <a:gd name="T41" fmla="*/ 185557 h 516"/>
                  <a:gd name="T42" fmla="*/ 111868 w 545"/>
                  <a:gd name="T43" fmla="*/ 185557 h 516"/>
                  <a:gd name="T44" fmla="*/ 122367 w 545"/>
                  <a:gd name="T45" fmla="*/ 180152 h 516"/>
                  <a:gd name="T46" fmla="*/ 111868 w 545"/>
                  <a:gd name="T47" fmla="*/ 169703 h 516"/>
                  <a:gd name="T48" fmla="*/ 191877 w 545"/>
                  <a:gd name="T49" fmla="*/ 116739 h 516"/>
                  <a:gd name="T50" fmla="*/ 191877 w 545"/>
                  <a:gd name="T51" fmla="*/ 116739 h 516"/>
                  <a:gd name="T52" fmla="*/ 5068 w 545"/>
                  <a:gd name="T53" fmla="*/ 116739 h 516"/>
                  <a:gd name="T54" fmla="*/ 0 w 545"/>
                  <a:gd name="T55" fmla="*/ 121783 h 516"/>
                  <a:gd name="T56" fmla="*/ 5068 w 545"/>
                  <a:gd name="T57" fmla="*/ 127187 h 516"/>
                  <a:gd name="T58" fmla="*/ 191877 w 545"/>
                  <a:gd name="T59" fmla="*/ 127187 h 516"/>
                  <a:gd name="T60" fmla="*/ 196945 w 545"/>
                  <a:gd name="T61" fmla="*/ 121783 h 516"/>
                  <a:gd name="T62" fmla="*/ 191877 w 545"/>
                  <a:gd name="T63" fmla="*/ 116739 h 5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45" h="516">
                    <a:moveTo>
                      <a:pt x="14" y="206"/>
                    </a:moveTo>
                    <a:lnTo>
                      <a:pt x="14" y="206"/>
                    </a:lnTo>
                    <a:cubicBezTo>
                      <a:pt x="368" y="206"/>
                      <a:pt x="368" y="206"/>
                      <a:pt x="368" y="206"/>
                    </a:cubicBezTo>
                    <a:cubicBezTo>
                      <a:pt x="383" y="206"/>
                      <a:pt x="397" y="191"/>
                      <a:pt x="397" y="176"/>
                    </a:cubicBezTo>
                    <a:cubicBezTo>
                      <a:pt x="397" y="176"/>
                      <a:pt x="383" y="162"/>
                      <a:pt x="368" y="162"/>
                    </a:cubicBezTo>
                    <a:cubicBezTo>
                      <a:pt x="14" y="162"/>
                      <a:pt x="14" y="162"/>
                      <a:pt x="14" y="162"/>
                    </a:cubicBezTo>
                    <a:lnTo>
                      <a:pt x="0" y="176"/>
                    </a:lnTo>
                    <a:cubicBezTo>
                      <a:pt x="0" y="191"/>
                      <a:pt x="14" y="206"/>
                      <a:pt x="14" y="206"/>
                    </a:cubicBezTo>
                    <a:close/>
                    <a:moveTo>
                      <a:pt x="14" y="44"/>
                    </a:moveTo>
                    <a:lnTo>
                      <a:pt x="14" y="44"/>
                    </a:lnTo>
                    <a:cubicBezTo>
                      <a:pt x="530" y="44"/>
                      <a:pt x="530" y="44"/>
                      <a:pt x="530" y="44"/>
                    </a:cubicBezTo>
                    <a:cubicBezTo>
                      <a:pt x="544" y="44"/>
                      <a:pt x="544" y="29"/>
                      <a:pt x="544" y="29"/>
                    </a:cubicBezTo>
                    <a:cubicBezTo>
                      <a:pt x="544" y="15"/>
                      <a:pt x="544" y="0"/>
                      <a:pt x="53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0" y="15"/>
                      <a:pt x="0" y="29"/>
                    </a:cubicBezTo>
                    <a:lnTo>
                      <a:pt x="14" y="44"/>
                    </a:lnTo>
                    <a:close/>
                    <a:moveTo>
                      <a:pt x="309" y="471"/>
                    </a:moveTo>
                    <a:lnTo>
                      <a:pt x="309" y="471"/>
                    </a:lnTo>
                    <a:cubicBezTo>
                      <a:pt x="14" y="471"/>
                      <a:pt x="14" y="471"/>
                      <a:pt x="14" y="471"/>
                    </a:cubicBezTo>
                    <a:cubicBezTo>
                      <a:pt x="14" y="471"/>
                      <a:pt x="0" y="486"/>
                      <a:pt x="0" y="500"/>
                    </a:cubicBezTo>
                    <a:lnTo>
                      <a:pt x="14" y="515"/>
                    </a:lnTo>
                    <a:cubicBezTo>
                      <a:pt x="309" y="515"/>
                      <a:pt x="309" y="515"/>
                      <a:pt x="309" y="515"/>
                    </a:cubicBezTo>
                    <a:cubicBezTo>
                      <a:pt x="324" y="515"/>
                      <a:pt x="338" y="500"/>
                      <a:pt x="338" y="500"/>
                    </a:cubicBezTo>
                    <a:cubicBezTo>
                      <a:pt x="338" y="486"/>
                      <a:pt x="324" y="471"/>
                      <a:pt x="309" y="471"/>
                    </a:cubicBezTo>
                    <a:close/>
                    <a:moveTo>
                      <a:pt x="530" y="324"/>
                    </a:moveTo>
                    <a:lnTo>
                      <a:pt x="530" y="324"/>
                    </a:lnTo>
                    <a:cubicBezTo>
                      <a:pt x="14" y="324"/>
                      <a:pt x="14" y="324"/>
                      <a:pt x="14" y="324"/>
                    </a:cubicBezTo>
                    <a:cubicBezTo>
                      <a:pt x="14" y="324"/>
                      <a:pt x="0" y="324"/>
                      <a:pt x="0" y="338"/>
                    </a:cubicBezTo>
                    <a:cubicBezTo>
                      <a:pt x="0" y="353"/>
                      <a:pt x="14" y="353"/>
                      <a:pt x="14" y="353"/>
                    </a:cubicBezTo>
                    <a:cubicBezTo>
                      <a:pt x="530" y="353"/>
                      <a:pt x="530" y="353"/>
                      <a:pt x="530" y="353"/>
                    </a:cubicBezTo>
                    <a:cubicBezTo>
                      <a:pt x="544" y="353"/>
                      <a:pt x="544" y="353"/>
                      <a:pt x="544" y="338"/>
                    </a:cubicBezTo>
                    <a:cubicBezTo>
                      <a:pt x="544" y="324"/>
                      <a:pt x="544" y="324"/>
                      <a:pt x="530" y="3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68556" tIns="34278" rIns="68556" bIns="3427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800">
                  <a:defRPr/>
                </a:pPr>
                <a:endParaRPr lang="en-US" sz="202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932" y="2854109"/>
            <a:ext cx="1314286" cy="19357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000" y="2854109"/>
            <a:ext cx="1128572" cy="22571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9354" y="2854109"/>
            <a:ext cx="885714" cy="5785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图片 66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5" r="1250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25" name="Oval 5"/>
          <p:cNvSpPr>
            <a:spLocks noChangeArrowheads="1"/>
          </p:cNvSpPr>
          <p:nvPr/>
        </p:nvSpPr>
        <p:spPr bwMode="auto">
          <a:xfrm>
            <a:off x="701216" y="3407804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26" name="Freeform 6"/>
          <p:cNvSpPr>
            <a:spLocks noEditPoints="1"/>
          </p:cNvSpPr>
          <p:nvPr/>
        </p:nvSpPr>
        <p:spPr bwMode="auto">
          <a:xfrm>
            <a:off x="924477" y="3530268"/>
            <a:ext cx="68768" cy="179927"/>
          </a:xfrm>
          <a:custGeom>
            <a:avLst/>
            <a:gdLst>
              <a:gd name="T0" fmla="*/ 15 w 31"/>
              <a:gd name="T1" fmla="*/ 9 h 81"/>
              <a:gd name="T2" fmla="*/ 10 w 31"/>
              <a:gd name="T3" fmla="*/ 9 h 81"/>
              <a:gd name="T4" fmla="*/ 10 w 31"/>
              <a:gd name="T5" fmla="*/ 11 h 81"/>
              <a:gd name="T6" fmla="*/ 15 w 31"/>
              <a:gd name="T7" fmla="*/ 11 h 81"/>
              <a:gd name="T8" fmla="*/ 15 w 31"/>
              <a:gd name="T9" fmla="*/ 9 h 81"/>
              <a:gd name="T10" fmla="*/ 31 w 31"/>
              <a:gd name="T11" fmla="*/ 57 h 81"/>
              <a:gd name="T12" fmla="*/ 3 w 31"/>
              <a:gd name="T13" fmla="*/ 81 h 81"/>
              <a:gd name="T14" fmla="*/ 3 w 31"/>
              <a:gd name="T15" fmla="*/ 39 h 81"/>
              <a:gd name="T16" fmla="*/ 0 w 31"/>
              <a:gd name="T17" fmla="*/ 39 h 81"/>
              <a:gd name="T18" fmla="*/ 0 w 31"/>
              <a:gd name="T19" fmla="*/ 0 h 81"/>
              <a:gd name="T20" fmla="*/ 18 w 31"/>
              <a:gd name="T21" fmla="*/ 0 h 81"/>
              <a:gd name="T22" fmla="*/ 18 w 31"/>
              <a:gd name="T23" fmla="*/ 57 h 81"/>
              <a:gd name="T24" fmla="*/ 31 w 31"/>
              <a:gd name="T25" fmla="*/ 57 h 81"/>
              <a:gd name="T26" fmla="*/ 15 w 31"/>
              <a:gd name="T27" fmla="*/ 6 h 81"/>
              <a:gd name="T28" fmla="*/ 15 w 31"/>
              <a:gd name="T29" fmla="*/ 3 h 81"/>
              <a:gd name="T30" fmla="*/ 10 w 31"/>
              <a:gd name="T31" fmla="*/ 3 h 81"/>
              <a:gd name="T32" fmla="*/ 10 w 31"/>
              <a:gd name="T33" fmla="*/ 6 h 81"/>
              <a:gd name="T34" fmla="*/ 15 w 31"/>
              <a:gd name="T35" fmla="*/ 6 h 81"/>
              <a:gd name="T36" fmla="*/ 15 w 31"/>
              <a:gd name="T37" fmla="*/ 26 h 81"/>
              <a:gd name="T38" fmla="*/ 15 w 31"/>
              <a:gd name="T39" fmla="*/ 24 h 81"/>
              <a:gd name="T40" fmla="*/ 10 w 31"/>
              <a:gd name="T41" fmla="*/ 24 h 81"/>
              <a:gd name="T42" fmla="*/ 10 w 31"/>
              <a:gd name="T43" fmla="*/ 26 h 81"/>
              <a:gd name="T44" fmla="*/ 15 w 31"/>
              <a:gd name="T45" fmla="*/ 26 h 81"/>
              <a:gd name="T46" fmla="*/ 15 w 31"/>
              <a:gd name="T47" fmla="*/ 21 h 81"/>
              <a:gd name="T48" fmla="*/ 15 w 31"/>
              <a:gd name="T49" fmla="*/ 19 h 81"/>
              <a:gd name="T50" fmla="*/ 10 w 31"/>
              <a:gd name="T51" fmla="*/ 19 h 81"/>
              <a:gd name="T52" fmla="*/ 10 w 31"/>
              <a:gd name="T53" fmla="*/ 21 h 81"/>
              <a:gd name="T54" fmla="*/ 15 w 31"/>
              <a:gd name="T55" fmla="*/ 21 h 81"/>
              <a:gd name="T56" fmla="*/ 15 w 31"/>
              <a:gd name="T57" fmla="*/ 16 h 81"/>
              <a:gd name="T58" fmla="*/ 15 w 31"/>
              <a:gd name="T59" fmla="*/ 13 h 81"/>
              <a:gd name="T60" fmla="*/ 10 w 31"/>
              <a:gd name="T61" fmla="*/ 13 h 81"/>
              <a:gd name="T62" fmla="*/ 10 w 31"/>
              <a:gd name="T63" fmla="*/ 16 h 81"/>
              <a:gd name="T64" fmla="*/ 15 w 31"/>
              <a:gd name="T65" fmla="*/ 16 h 81"/>
              <a:gd name="T66" fmla="*/ 15 w 31"/>
              <a:gd name="T67" fmla="*/ 31 h 81"/>
              <a:gd name="T68" fmla="*/ 15 w 31"/>
              <a:gd name="T69" fmla="*/ 29 h 81"/>
              <a:gd name="T70" fmla="*/ 10 w 31"/>
              <a:gd name="T71" fmla="*/ 29 h 81"/>
              <a:gd name="T72" fmla="*/ 10 w 31"/>
              <a:gd name="T73" fmla="*/ 31 h 81"/>
              <a:gd name="T74" fmla="*/ 15 w 31"/>
              <a:gd name="T75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" h="81">
                <a:moveTo>
                  <a:pt x="15" y="9"/>
                </a:moveTo>
                <a:cubicBezTo>
                  <a:pt x="10" y="9"/>
                  <a:pt x="10" y="9"/>
                  <a:pt x="10" y="9"/>
                </a:cubicBezTo>
                <a:cubicBezTo>
                  <a:pt x="10" y="11"/>
                  <a:pt x="10" y="11"/>
                  <a:pt x="10" y="11"/>
                </a:cubicBezTo>
                <a:cubicBezTo>
                  <a:pt x="15" y="11"/>
                  <a:pt x="15" y="11"/>
                  <a:pt x="15" y="11"/>
                </a:cubicBezTo>
                <a:lnTo>
                  <a:pt x="15" y="9"/>
                </a:lnTo>
                <a:close/>
                <a:moveTo>
                  <a:pt x="31" y="57"/>
                </a:moveTo>
                <a:cubicBezTo>
                  <a:pt x="31" y="57"/>
                  <a:pt x="22" y="72"/>
                  <a:pt x="3" y="81"/>
                </a:cubicBezTo>
                <a:cubicBezTo>
                  <a:pt x="3" y="39"/>
                  <a:pt x="3" y="39"/>
                  <a:pt x="3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57"/>
                  <a:pt x="18" y="57"/>
                  <a:pt x="18" y="57"/>
                </a:cubicBezTo>
                <a:lnTo>
                  <a:pt x="31" y="57"/>
                </a:lnTo>
                <a:close/>
                <a:moveTo>
                  <a:pt x="15" y="6"/>
                </a:moveTo>
                <a:cubicBezTo>
                  <a:pt x="15" y="3"/>
                  <a:pt x="15" y="3"/>
                  <a:pt x="15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6"/>
                  <a:pt x="10" y="6"/>
                  <a:pt x="10" y="6"/>
                </a:cubicBezTo>
                <a:lnTo>
                  <a:pt x="15" y="6"/>
                </a:lnTo>
                <a:close/>
                <a:moveTo>
                  <a:pt x="15" y="26"/>
                </a:moveTo>
                <a:cubicBezTo>
                  <a:pt x="15" y="24"/>
                  <a:pt x="15" y="24"/>
                  <a:pt x="15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6"/>
                  <a:pt x="10" y="26"/>
                  <a:pt x="10" y="26"/>
                </a:cubicBezTo>
                <a:lnTo>
                  <a:pt x="15" y="26"/>
                </a:lnTo>
                <a:close/>
                <a:moveTo>
                  <a:pt x="15" y="21"/>
                </a:moveTo>
                <a:cubicBezTo>
                  <a:pt x="15" y="19"/>
                  <a:pt x="15" y="19"/>
                  <a:pt x="15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21"/>
                  <a:pt x="10" y="21"/>
                  <a:pt x="10" y="21"/>
                </a:cubicBezTo>
                <a:lnTo>
                  <a:pt x="15" y="21"/>
                </a:lnTo>
                <a:close/>
                <a:moveTo>
                  <a:pt x="15" y="16"/>
                </a:moveTo>
                <a:cubicBezTo>
                  <a:pt x="15" y="13"/>
                  <a:pt x="15" y="13"/>
                  <a:pt x="15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6"/>
                  <a:pt x="10" y="16"/>
                  <a:pt x="10" y="16"/>
                </a:cubicBezTo>
                <a:lnTo>
                  <a:pt x="15" y="16"/>
                </a:lnTo>
                <a:close/>
                <a:moveTo>
                  <a:pt x="15" y="31"/>
                </a:moveTo>
                <a:cubicBezTo>
                  <a:pt x="15" y="29"/>
                  <a:pt x="15" y="29"/>
                  <a:pt x="15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1"/>
                  <a:pt x="10" y="31"/>
                  <a:pt x="10" y="31"/>
                </a:cubicBezTo>
                <a:lnTo>
                  <a:pt x="1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27" name="Freeform 7"/>
          <p:cNvSpPr/>
          <p:nvPr/>
        </p:nvSpPr>
        <p:spPr bwMode="auto">
          <a:xfrm>
            <a:off x="901868" y="3616934"/>
            <a:ext cx="22609" cy="102681"/>
          </a:xfrm>
          <a:custGeom>
            <a:avLst/>
            <a:gdLst>
              <a:gd name="T0" fmla="*/ 10 w 10"/>
              <a:gd name="T1" fmla="*/ 43 h 46"/>
              <a:gd name="T2" fmla="*/ 0 w 10"/>
              <a:gd name="T3" fmla="*/ 46 h 46"/>
              <a:gd name="T4" fmla="*/ 0 w 10"/>
              <a:gd name="T5" fmla="*/ 0 h 46"/>
              <a:gd name="T6" fmla="*/ 10 w 10"/>
              <a:gd name="T7" fmla="*/ 0 h 46"/>
              <a:gd name="T8" fmla="*/ 10 w 10"/>
              <a:gd name="T9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46">
                <a:moveTo>
                  <a:pt x="10" y="43"/>
                </a:moveTo>
                <a:cubicBezTo>
                  <a:pt x="7" y="44"/>
                  <a:pt x="3" y="45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28" name="Freeform 8"/>
          <p:cNvSpPr>
            <a:spLocks noEditPoints="1"/>
          </p:cNvSpPr>
          <p:nvPr/>
        </p:nvSpPr>
        <p:spPr bwMode="auto">
          <a:xfrm>
            <a:off x="815202" y="3543457"/>
            <a:ext cx="86666" cy="178043"/>
          </a:xfrm>
          <a:custGeom>
            <a:avLst/>
            <a:gdLst>
              <a:gd name="T0" fmla="*/ 35 w 39"/>
              <a:gd name="T1" fmla="*/ 13 h 80"/>
              <a:gd name="T2" fmla="*/ 29 w 39"/>
              <a:gd name="T3" fmla="*/ 16 h 80"/>
              <a:gd name="T4" fmla="*/ 11 w 39"/>
              <a:gd name="T5" fmla="*/ 24 h 80"/>
              <a:gd name="T6" fmla="*/ 6 w 39"/>
              <a:gd name="T7" fmla="*/ 21 h 80"/>
              <a:gd name="T8" fmla="*/ 11 w 39"/>
              <a:gd name="T9" fmla="*/ 24 h 80"/>
              <a:gd name="T10" fmla="*/ 16 w 39"/>
              <a:gd name="T11" fmla="*/ 40 h 80"/>
              <a:gd name="T12" fmla="*/ 21 w 39"/>
              <a:gd name="T13" fmla="*/ 43 h 80"/>
              <a:gd name="T14" fmla="*/ 21 w 39"/>
              <a:gd name="T15" fmla="*/ 59 h 80"/>
              <a:gd name="T16" fmla="*/ 16 w 39"/>
              <a:gd name="T17" fmla="*/ 56 h 80"/>
              <a:gd name="T18" fmla="*/ 21 w 39"/>
              <a:gd name="T19" fmla="*/ 59 h 80"/>
              <a:gd name="T20" fmla="*/ 21 w 39"/>
              <a:gd name="T21" fmla="*/ 30 h 80"/>
              <a:gd name="T22" fmla="*/ 16 w 39"/>
              <a:gd name="T23" fmla="*/ 33 h 80"/>
              <a:gd name="T24" fmla="*/ 29 w 39"/>
              <a:gd name="T25" fmla="*/ 80 h 80"/>
              <a:gd name="T26" fmla="*/ 9 w 39"/>
              <a:gd name="T27" fmla="*/ 78 h 80"/>
              <a:gd name="T28" fmla="*/ 9 w 39"/>
              <a:gd name="T29" fmla="*/ 29 h 80"/>
              <a:gd name="T30" fmla="*/ 0 w 39"/>
              <a:gd name="T31" fmla="*/ 0 h 80"/>
              <a:gd name="T32" fmla="*/ 39 w 39"/>
              <a:gd name="T33" fmla="*/ 33 h 80"/>
              <a:gd name="T34" fmla="*/ 29 w 39"/>
              <a:gd name="T35" fmla="*/ 80 h 80"/>
              <a:gd name="T36" fmla="*/ 21 w 39"/>
              <a:gd name="T37" fmla="*/ 72 h 80"/>
              <a:gd name="T38" fmla="*/ 15 w 39"/>
              <a:gd name="T39" fmla="*/ 75 h 80"/>
              <a:gd name="T40" fmla="*/ 21 w 39"/>
              <a:gd name="T41" fmla="*/ 36 h 80"/>
              <a:gd name="T42" fmla="*/ 16 w 39"/>
              <a:gd name="T43" fmla="*/ 38 h 80"/>
              <a:gd name="T44" fmla="*/ 21 w 39"/>
              <a:gd name="T45" fmla="*/ 36 h 80"/>
              <a:gd name="T46" fmla="*/ 35 w 39"/>
              <a:gd name="T47" fmla="*/ 8 h 80"/>
              <a:gd name="T48" fmla="*/ 29 w 39"/>
              <a:gd name="T49" fmla="*/ 11 h 80"/>
              <a:gd name="T50" fmla="*/ 35 w 39"/>
              <a:gd name="T51" fmla="*/ 5 h 80"/>
              <a:gd name="T52" fmla="*/ 29 w 39"/>
              <a:gd name="T53" fmla="*/ 3 h 80"/>
              <a:gd name="T54" fmla="*/ 35 w 39"/>
              <a:gd name="T55" fmla="*/ 5 h 80"/>
              <a:gd name="T56" fmla="*/ 21 w 39"/>
              <a:gd name="T57" fmla="*/ 51 h 80"/>
              <a:gd name="T58" fmla="*/ 16 w 39"/>
              <a:gd name="T59" fmla="*/ 54 h 80"/>
              <a:gd name="T60" fmla="*/ 21 w 39"/>
              <a:gd name="T61" fmla="*/ 49 h 80"/>
              <a:gd name="T62" fmla="*/ 16 w 39"/>
              <a:gd name="T63" fmla="*/ 46 h 80"/>
              <a:gd name="T64" fmla="*/ 21 w 39"/>
              <a:gd name="T65" fmla="*/ 49 h 80"/>
              <a:gd name="T66" fmla="*/ 21 w 39"/>
              <a:gd name="T67" fmla="*/ 20 h 80"/>
              <a:gd name="T68" fmla="*/ 16 w 39"/>
              <a:gd name="T69" fmla="*/ 22 h 80"/>
              <a:gd name="T70" fmla="*/ 21 w 39"/>
              <a:gd name="T71" fmla="*/ 17 h 80"/>
              <a:gd name="T72" fmla="*/ 16 w 39"/>
              <a:gd name="T73" fmla="*/ 15 h 80"/>
              <a:gd name="T74" fmla="*/ 21 w 39"/>
              <a:gd name="T75" fmla="*/ 17 h 80"/>
              <a:gd name="T76" fmla="*/ 21 w 39"/>
              <a:gd name="T77" fmla="*/ 67 h 80"/>
              <a:gd name="T78" fmla="*/ 16 w 39"/>
              <a:gd name="T79" fmla="*/ 70 h 80"/>
              <a:gd name="T80" fmla="*/ 21 w 39"/>
              <a:gd name="T81" fmla="*/ 64 h 80"/>
              <a:gd name="T82" fmla="*/ 16 w 39"/>
              <a:gd name="T83" fmla="*/ 62 h 80"/>
              <a:gd name="T84" fmla="*/ 21 w 39"/>
              <a:gd name="T85" fmla="*/ 64 h 80"/>
              <a:gd name="T86" fmla="*/ 21 w 39"/>
              <a:gd name="T87" fmla="*/ 25 h 80"/>
              <a:gd name="T88" fmla="*/ 16 w 39"/>
              <a:gd name="T89" fmla="*/ 27 h 80"/>
              <a:gd name="T90" fmla="*/ 11 w 39"/>
              <a:gd name="T91" fmla="*/ 19 h 80"/>
              <a:gd name="T92" fmla="*/ 6 w 39"/>
              <a:gd name="T93" fmla="*/ 16 h 80"/>
              <a:gd name="T94" fmla="*/ 11 w 39"/>
              <a:gd name="T95" fmla="*/ 19 h 80"/>
              <a:gd name="T96" fmla="*/ 11 w 39"/>
              <a:gd name="T97" fmla="*/ 11 h 80"/>
              <a:gd name="T98" fmla="*/ 6 w 39"/>
              <a:gd name="T99" fmla="*/ 1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" h="80">
                <a:moveTo>
                  <a:pt x="35" y="16"/>
                </a:moveTo>
                <a:cubicBezTo>
                  <a:pt x="35" y="13"/>
                  <a:pt x="35" y="13"/>
                  <a:pt x="35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6"/>
                  <a:pt x="29" y="16"/>
                  <a:pt x="29" y="16"/>
                </a:cubicBezTo>
                <a:lnTo>
                  <a:pt x="35" y="16"/>
                </a:lnTo>
                <a:close/>
                <a:moveTo>
                  <a:pt x="11" y="24"/>
                </a:moveTo>
                <a:cubicBezTo>
                  <a:pt x="11" y="21"/>
                  <a:pt x="11" y="21"/>
                  <a:pt x="11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4"/>
                  <a:pt x="6" y="24"/>
                  <a:pt x="6" y="24"/>
                </a:cubicBezTo>
                <a:lnTo>
                  <a:pt x="11" y="24"/>
                </a:lnTo>
                <a:close/>
                <a:moveTo>
                  <a:pt x="21" y="40"/>
                </a:moveTo>
                <a:cubicBezTo>
                  <a:pt x="16" y="40"/>
                  <a:pt x="16" y="40"/>
                  <a:pt x="16" y="40"/>
                </a:cubicBezTo>
                <a:cubicBezTo>
                  <a:pt x="16" y="43"/>
                  <a:pt x="16" y="43"/>
                  <a:pt x="16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40"/>
                </a:lnTo>
                <a:close/>
                <a:moveTo>
                  <a:pt x="21" y="59"/>
                </a:moveTo>
                <a:cubicBezTo>
                  <a:pt x="21" y="56"/>
                  <a:pt x="21" y="56"/>
                  <a:pt x="21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9"/>
                  <a:pt x="16" y="59"/>
                  <a:pt x="16" y="59"/>
                </a:cubicBezTo>
                <a:lnTo>
                  <a:pt x="21" y="59"/>
                </a:lnTo>
                <a:close/>
                <a:moveTo>
                  <a:pt x="21" y="33"/>
                </a:moveTo>
                <a:cubicBezTo>
                  <a:pt x="21" y="30"/>
                  <a:pt x="21" y="30"/>
                  <a:pt x="21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3"/>
                  <a:pt x="16" y="33"/>
                  <a:pt x="16" y="33"/>
                </a:cubicBezTo>
                <a:lnTo>
                  <a:pt x="21" y="33"/>
                </a:lnTo>
                <a:close/>
                <a:moveTo>
                  <a:pt x="29" y="80"/>
                </a:moveTo>
                <a:cubicBezTo>
                  <a:pt x="28" y="80"/>
                  <a:pt x="27" y="80"/>
                  <a:pt x="26" y="80"/>
                </a:cubicBezTo>
                <a:cubicBezTo>
                  <a:pt x="20" y="80"/>
                  <a:pt x="14" y="79"/>
                  <a:pt x="9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9" y="29"/>
                  <a:pt x="9" y="29"/>
                  <a:pt x="9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33"/>
                  <a:pt x="39" y="33"/>
                  <a:pt x="39" y="33"/>
                </a:cubicBezTo>
                <a:cubicBezTo>
                  <a:pt x="29" y="33"/>
                  <a:pt x="29" y="33"/>
                  <a:pt x="29" y="33"/>
                </a:cubicBezTo>
                <a:lnTo>
                  <a:pt x="29" y="80"/>
                </a:lnTo>
                <a:close/>
                <a:moveTo>
                  <a:pt x="21" y="75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5" y="75"/>
                  <a:pt x="15" y="75"/>
                  <a:pt x="15" y="75"/>
                </a:cubicBezTo>
                <a:lnTo>
                  <a:pt x="21" y="75"/>
                </a:lnTo>
                <a:close/>
                <a:moveTo>
                  <a:pt x="21" y="36"/>
                </a:moveTo>
                <a:cubicBezTo>
                  <a:pt x="16" y="36"/>
                  <a:pt x="16" y="36"/>
                  <a:pt x="16" y="36"/>
                </a:cubicBezTo>
                <a:cubicBezTo>
                  <a:pt x="16" y="38"/>
                  <a:pt x="16" y="38"/>
                  <a:pt x="16" y="38"/>
                </a:cubicBezTo>
                <a:cubicBezTo>
                  <a:pt x="21" y="38"/>
                  <a:pt x="21" y="38"/>
                  <a:pt x="21" y="38"/>
                </a:cubicBezTo>
                <a:lnTo>
                  <a:pt x="21" y="36"/>
                </a:lnTo>
                <a:close/>
                <a:moveTo>
                  <a:pt x="35" y="11"/>
                </a:moveTo>
                <a:cubicBezTo>
                  <a:pt x="35" y="8"/>
                  <a:pt x="35" y="8"/>
                  <a:pt x="35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11"/>
                  <a:pt x="29" y="11"/>
                  <a:pt x="29" y="11"/>
                </a:cubicBezTo>
                <a:lnTo>
                  <a:pt x="35" y="11"/>
                </a:lnTo>
                <a:close/>
                <a:moveTo>
                  <a:pt x="35" y="5"/>
                </a:moveTo>
                <a:cubicBezTo>
                  <a:pt x="35" y="3"/>
                  <a:pt x="35" y="3"/>
                  <a:pt x="35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5"/>
                  <a:pt x="29" y="5"/>
                  <a:pt x="29" y="5"/>
                </a:cubicBezTo>
                <a:lnTo>
                  <a:pt x="35" y="5"/>
                </a:lnTo>
                <a:close/>
                <a:moveTo>
                  <a:pt x="21" y="54"/>
                </a:moveTo>
                <a:cubicBezTo>
                  <a:pt x="21" y="51"/>
                  <a:pt x="21" y="51"/>
                  <a:pt x="21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4"/>
                  <a:pt x="16" y="54"/>
                  <a:pt x="16" y="54"/>
                </a:cubicBezTo>
                <a:lnTo>
                  <a:pt x="21" y="54"/>
                </a:lnTo>
                <a:close/>
                <a:moveTo>
                  <a:pt x="21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9"/>
                  <a:pt x="16" y="49"/>
                  <a:pt x="16" y="49"/>
                </a:cubicBezTo>
                <a:lnTo>
                  <a:pt x="21" y="49"/>
                </a:lnTo>
                <a:close/>
                <a:moveTo>
                  <a:pt x="21" y="22"/>
                </a:moveTo>
                <a:cubicBezTo>
                  <a:pt x="21" y="20"/>
                  <a:pt x="21" y="20"/>
                  <a:pt x="21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2"/>
                  <a:pt x="16" y="22"/>
                  <a:pt x="16" y="22"/>
                </a:cubicBezTo>
                <a:lnTo>
                  <a:pt x="21" y="22"/>
                </a:lnTo>
                <a:close/>
                <a:moveTo>
                  <a:pt x="21" y="17"/>
                </a:moveTo>
                <a:cubicBezTo>
                  <a:pt x="21" y="15"/>
                  <a:pt x="21" y="15"/>
                  <a:pt x="21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7"/>
                  <a:pt x="16" y="17"/>
                  <a:pt x="16" y="17"/>
                </a:cubicBezTo>
                <a:lnTo>
                  <a:pt x="21" y="17"/>
                </a:lnTo>
                <a:close/>
                <a:moveTo>
                  <a:pt x="21" y="70"/>
                </a:moveTo>
                <a:cubicBezTo>
                  <a:pt x="21" y="67"/>
                  <a:pt x="21" y="67"/>
                  <a:pt x="21" y="67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70"/>
                  <a:pt x="16" y="70"/>
                  <a:pt x="16" y="70"/>
                </a:cubicBezTo>
                <a:lnTo>
                  <a:pt x="21" y="70"/>
                </a:lnTo>
                <a:close/>
                <a:moveTo>
                  <a:pt x="21" y="64"/>
                </a:moveTo>
                <a:cubicBezTo>
                  <a:pt x="21" y="62"/>
                  <a:pt x="21" y="62"/>
                  <a:pt x="21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4"/>
                  <a:pt x="16" y="64"/>
                  <a:pt x="16" y="64"/>
                </a:cubicBezTo>
                <a:lnTo>
                  <a:pt x="21" y="64"/>
                </a:lnTo>
                <a:close/>
                <a:moveTo>
                  <a:pt x="21" y="27"/>
                </a:moveTo>
                <a:cubicBezTo>
                  <a:pt x="21" y="25"/>
                  <a:pt x="21" y="25"/>
                  <a:pt x="21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7"/>
                  <a:pt x="16" y="27"/>
                  <a:pt x="16" y="27"/>
                </a:cubicBezTo>
                <a:lnTo>
                  <a:pt x="21" y="27"/>
                </a:lnTo>
                <a:close/>
                <a:moveTo>
                  <a:pt x="11" y="19"/>
                </a:moveTo>
                <a:cubicBezTo>
                  <a:pt x="11" y="16"/>
                  <a:pt x="11" y="16"/>
                  <a:pt x="11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9"/>
                  <a:pt x="6" y="19"/>
                  <a:pt x="6" y="19"/>
                </a:cubicBezTo>
                <a:lnTo>
                  <a:pt x="11" y="19"/>
                </a:lnTo>
                <a:close/>
                <a:moveTo>
                  <a:pt x="11" y="13"/>
                </a:moveTo>
                <a:cubicBezTo>
                  <a:pt x="11" y="11"/>
                  <a:pt x="11" y="11"/>
                  <a:pt x="11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1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29" name="Freeform 9"/>
          <p:cNvSpPr>
            <a:spLocks noEditPoints="1"/>
          </p:cNvSpPr>
          <p:nvPr/>
        </p:nvSpPr>
        <p:spPr bwMode="auto">
          <a:xfrm>
            <a:off x="759621" y="3608456"/>
            <a:ext cx="55580" cy="101739"/>
          </a:xfrm>
          <a:custGeom>
            <a:avLst/>
            <a:gdLst>
              <a:gd name="T0" fmla="*/ 25 w 25"/>
              <a:gd name="T1" fmla="*/ 46 h 46"/>
              <a:gd name="T2" fmla="*/ 12 w 25"/>
              <a:gd name="T3" fmla="*/ 38 h 46"/>
              <a:gd name="T4" fmla="*/ 12 w 25"/>
              <a:gd name="T5" fmla="*/ 38 h 46"/>
              <a:gd name="T6" fmla="*/ 12 w 25"/>
              <a:gd name="T7" fmla="*/ 22 h 46"/>
              <a:gd name="T8" fmla="*/ 0 w 25"/>
              <a:gd name="T9" fmla="*/ 22 h 46"/>
              <a:gd name="T10" fmla="*/ 0 w 25"/>
              <a:gd name="T11" fmla="*/ 0 h 46"/>
              <a:gd name="T12" fmla="*/ 25 w 25"/>
              <a:gd name="T13" fmla="*/ 0 h 46"/>
              <a:gd name="T14" fmla="*/ 25 w 25"/>
              <a:gd name="T15" fmla="*/ 45 h 46"/>
              <a:gd name="T16" fmla="*/ 25 w 25"/>
              <a:gd name="T17" fmla="*/ 46 h 46"/>
              <a:gd name="T18" fmla="*/ 21 w 25"/>
              <a:gd name="T19" fmla="*/ 12 h 46"/>
              <a:gd name="T20" fmla="*/ 21 w 25"/>
              <a:gd name="T21" fmla="*/ 9 h 46"/>
              <a:gd name="T22" fmla="*/ 4 w 25"/>
              <a:gd name="T23" fmla="*/ 9 h 46"/>
              <a:gd name="T24" fmla="*/ 4 w 25"/>
              <a:gd name="T25" fmla="*/ 12 h 46"/>
              <a:gd name="T26" fmla="*/ 21 w 25"/>
              <a:gd name="T27" fmla="*/ 12 h 46"/>
              <a:gd name="T28" fmla="*/ 21 w 25"/>
              <a:gd name="T29" fmla="*/ 7 h 46"/>
              <a:gd name="T30" fmla="*/ 21 w 25"/>
              <a:gd name="T31" fmla="*/ 4 h 46"/>
              <a:gd name="T32" fmla="*/ 4 w 25"/>
              <a:gd name="T33" fmla="*/ 4 h 46"/>
              <a:gd name="T34" fmla="*/ 4 w 25"/>
              <a:gd name="T35" fmla="*/ 7 h 46"/>
              <a:gd name="T36" fmla="*/ 21 w 25"/>
              <a:gd name="T37" fmla="*/ 7 h 46"/>
              <a:gd name="T38" fmla="*/ 21 w 25"/>
              <a:gd name="T39" fmla="*/ 17 h 46"/>
              <a:gd name="T40" fmla="*/ 21 w 25"/>
              <a:gd name="T41" fmla="*/ 14 h 46"/>
              <a:gd name="T42" fmla="*/ 3 w 25"/>
              <a:gd name="T43" fmla="*/ 14 h 46"/>
              <a:gd name="T44" fmla="*/ 3 w 25"/>
              <a:gd name="T45" fmla="*/ 17 h 46"/>
              <a:gd name="T46" fmla="*/ 21 w 25"/>
              <a:gd name="T47" fmla="*/ 1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" h="46">
                <a:moveTo>
                  <a:pt x="25" y="46"/>
                </a:moveTo>
                <a:cubicBezTo>
                  <a:pt x="20" y="44"/>
                  <a:pt x="16" y="41"/>
                  <a:pt x="12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22"/>
                  <a:pt x="12" y="22"/>
                  <a:pt x="1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45"/>
                  <a:pt x="25" y="45"/>
                  <a:pt x="25" y="45"/>
                </a:cubicBezTo>
                <a:lnTo>
                  <a:pt x="25" y="46"/>
                </a:lnTo>
                <a:close/>
                <a:moveTo>
                  <a:pt x="21" y="12"/>
                </a:moveTo>
                <a:cubicBezTo>
                  <a:pt x="21" y="9"/>
                  <a:pt x="21" y="9"/>
                  <a:pt x="21" y="9"/>
                </a:cubicBezTo>
                <a:cubicBezTo>
                  <a:pt x="4" y="9"/>
                  <a:pt x="4" y="9"/>
                  <a:pt x="4" y="9"/>
                </a:cubicBezTo>
                <a:cubicBezTo>
                  <a:pt x="4" y="12"/>
                  <a:pt x="4" y="12"/>
                  <a:pt x="4" y="12"/>
                </a:cubicBezTo>
                <a:lnTo>
                  <a:pt x="21" y="12"/>
                </a:lnTo>
                <a:close/>
                <a:moveTo>
                  <a:pt x="21" y="7"/>
                </a:moveTo>
                <a:cubicBezTo>
                  <a:pt x="21" y="4"/>
                  <a:pt x="21" y="4"/>
                  <a:pt x="21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7"/>
                  <a:pt x="4" y="7"/>
                  <a:pt x="4" y="7"/>
                </a:cubicBezTo>
                <a:lnTo>
                  <a:pt x="21" y="7"/>
                </a:lnTo>
                <a:close/>
                <a:moveTo>
                  <a:pt x="21" y="17"/>
                </a:moveTo>
                <a:cubicBezTo>
                  <a:pt x="21" y="14"/>
                  <a:pt x="21" y="14"/>
                  <a:pt x="2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7"/>
                  <a:pt x="3" y="17"/>
                  <a:pt x="3" y="17"/>
                </a:cubicBezTo>
                <a:lnTo>
                  <a:pt x="21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30" name="Freeform 10"/>
          <p:cNvSpPr/>
          <p:nvPr/>
        </p:nvSpPr>
        <p:spPr bwMode="auto">
          <a:xfrm>
            <a:off x="750201" y="3657441"/>
            <a:ext cx="9420" cy="10363"/>
          </a:xfrm>
          <a:custGeom>
            <a:avLst/>
            <a:gdLst>
              <a:gd name="T0" fmla="*/ 4 w 4"/>
              <a:gd name="T1" fmla="*/ 5 h 5"/>
              <a:gd name="T2" fmla="*/ 4 w 4"/>
              <a:gd name="T3" fmla="*/ 5 h 5"/>
              <a:gd name="T4" fmla="*/ 4 w 4"/>
              <a:gd name="T5" fmla="*/ 5 h 5"/>
              <a:gd name="T6" fmla="*/ 0 w 4"/>
              <a:gd name="T7" fmla="*/ 0 h 5"/>
              <a:gd name="T8" fmla="*/ 4 w 4"/>
              <a:gd name="T9" fmla="*/ 0 h 5"/>
              <a:gd name="T10" fmla="*/ 4 w 4"/>
              <a:gd name="T11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5">
                <a:moveTo>
                  <a:pt x="4" y="5"/>
                </a:moveTo>
                <a:cubicBezTo>
                  <a:pt x="4" y="5"/>
                  <a:pt x="4" y="5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1" y="2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5"/>
                  <a:pt x="4" y="5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31" name="Oval 11"/>
          <p:cNvSpPr>
            <a:spLocks noChangeArrowheads="1"/>
          </p:cNvSpPr>
          <p:nvPr/>
        </p:nvSpPr>
        <p:spPr bwMode="auto">
          <a:xfrm>
            <a:off x="256580" y="2877444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32" name="Freeform 12"/>
          <p:cNvSpPr/>
          <p:nvPr/>
        </p:nvSpPr>
        <p:spPr bwMode="auto">
          <a:xfrm>
            <a:off x="407304" y="3037588"/>
            <a:ext cx="32029" cy="76304"/>
          </a:xfrm>
          <a:custGeom>
            <a:avLst/>
            <a:gdLst>
              <a:gd name="T0" fmla="*/ 0 w 34"/>
              <a:gd name="T1" fmla="*/ 31 h 81"/>
              <a:gd name="T2" fmla="*/ 10 w 34"/>
              <a:gd name="T3" fmla="*/ 0 h 81"/>
              <a:gd name="T4" fmla="*/ 17 w 34"/>
              <a:gd name="T5" fmla="*/ 0 h 81"/>
              <a:gd name="T6" fmla="*/ 24 w 34"/>
              <a:gd name="T7" fmla="*/ 0 h 81"/>
              <a:gd name="T8" fmla="*/ 34 w 34"/>
              <a:gd name="T9" fmla="*/ 31 h 81"/>
              <a:gd name="T10" fmla="*/ 17 w 34"/>
              <a:gd name="T11" fmla="*/ 81 h 81"/>
              <a:gd name="T12" fmla="*/ 0 w 34"/>
              <a:gd name="T13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81">
                <a:moveTo>
                  <a:pt x="0" y="31"/>
                </a:moveTo>
                <a:lnTo>
                  <a:pt x="10" y="0"/>
                </a:lnTo>
                <a:lnTo>
                  <a:pt x="17" y="0"/>
                </a:lnTo>
                <a:lnTo>
                  <a:pt x="24" y="0"/>
                </a:lnTo>
                <a:lnTo>
                  <a:pt x="34" y="31"/>
                </a:lnTo>
                <a:lnTo>
                  <a:pt x="17" y="81"/>
                </a:lnTo>
                <a:lnTo>
                  <a:pt x="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33" name="Freeform 13"/>
          <p:cNvSpPr/>
          <p:nvPr/>
        </p:nvSpPr>
        <p:spPr bwMode="auto">
          <a:xfrm>
            <a:off x="379043" y="2921719"/>
            <a:ext cx="88550" cy="100797"/>
          </a:xfrm>
          <a:custGeom>
            <a:avLst/>
            <a:gdLst>
              <a:gd name="T0" fmla="*/ 20 w 40"/>
              <a:gd name="T1" fmla="*/ 45 h 45"/>
              <a:gd name="T2" fmla="*/ 4 w 40"/>
              <a:gd name="T3" fmla="*/ 29 h 45"/>
              <a:gd name="T4" fmla="*/ 1 w 40"/>
              <a:gd name="T5" fmla="*/ 24 h 45"/>
              <a:gd name="T6" fmla="*/ 3 w 40"/>
              <a:gd name="T7" fmla="*/ 19 h 45"/>
              <a:gd name="T8" fmla="*/ 20 w 40"/>
              <a:gd name="T9" fmla="*/ 0 h 45"/>
              <a:gd name="T10" fmla="*/ 37 w 40"/>
              <a:gd name="T11" fmla="*/ 19 h 45"/>
              <a:gd name="T12" fmla="*/ 39 w 40"/>
              <a:gd name="T13" fmla="*/ 24 h 45"/>
              <a:gd name="T14" fmla="*/ 36 w 40"/>
              <a:gd name="T15" fmla="*/ 29 h 45"/>
              <a:gd name="T16" fmla="*/ 20 w 40"/>
              <a:gd name="T1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45">
                <a:moveTo>
                  <a:pt x="20" y="45"/>
                </a:moveTo>
                <a:cubicBezTo>
                  <a:pt x="15" y="45"/>
                  <a:pt x="7" y="39"/>
                  <a:pt x="4" y="29"/>
                </a:cubicBezTo>
                <a:cubicBezTo>
                  <a:pt x="3" y="29"/>
                  <a:pt x="2" y="28"/>
                  <a:pt x="1" y="24"/>
                </a:cubicBezTo>
                <a:cubicBezTo>
                  <a:pt x="0" y="20"/>
                  <a:pt x="1" y="19"/>
                  <a:pt x="3" y="19"/>
                </a:cubicBezTo>
                <a:cubicBezTo>
                  <a:pt x="4" y="8"/>
                  <a:pt x="8" y="0"/>
                  <a:pt x="20" y="0"/>
                </a:cubicBezTo>
                <a:cubicBezTo>
                  <a:pt x="32" y="0"/>
                  <a:pt x="36" y="8"/>
                  <a:pt x="37" y="19"/>
                </a:cubicBezTo>
                <a:cubicBezTo>
                  <a:pt x="39" y="19"/>
                  <a:pt x="40" y="20"/>
                  <a:pt x="39" y="24"/>
                </a:cubicBezTo>
                <a:cubicBezTo>
                  <a:pt x="38" y="28"/>
                  <a:pt x="38" y="29"/>
                  <a:pt x="36" y="29"/>
                </a:cubicBezTo>
                <a:cubicBezTo>
                  <a:pt x="34" y="39"/>
                  <a:pt x="25" y="45"/>
                  <a:pt x="20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34" name="Freeform 14"/>
          <p:cNvSpPr/>
          <p:nvPr/>
        </p:nvSpPr>
        <p:spPr bwMode="auto">
          <a:xfrm>
            <a:off x="325348" y="3017805"/>
            <a:ext cx="195941" cy="151667"/>
          </a:xfrm>
          <a:custGeom>
            <a:avLst/>
            <a:gdLst>
              <a:gd name="T0" fmla="*/ 43 w 88"/>
              <a:gd name="T1" fmla="*/ 68 h 68"/>
              <a:gd name="T2" fmla="*/ 0 w 88"/>
              <a:gd name="T3" fmla="*/ 39 h 68"/>
              <a:gd name="T4" fmla="*/ 0 w 88"/>
              <a:gd name="T5" fmla="*/ 25 h 68"/>
              <a:gd name="T6" fmla="*/ 27 w 88"/>
              <a:gd name="T7" fmla="*/ 0 h 68"/>
              <a:gd name="T8" fmla="*/ 44 w 88"/>
              <a:gd name="T9" fmla="*/ 49 h 68"/>
              <a:gd name="T10" fmla="*/ 61 w 88"/>
              <a:gd name="T11" fmla="*/ 0 h 68"/>
              <a:gd name="T12" fmla="*/ 88 w 88"/>
              <a:gd name="T13" fmla="*/ 25 h 68"/>
              <a:gd name="T14" fmla="*/ 88 w 88"/>
              <a:gd name="T15" fmla="*/ 39 h 68"/>
              <a:gd name="T16" fmla="*/ 45 w 88"/>
              <a:gd name="T17" fmla="*/ 68 h 68"/>
              <a:gd name="T18" fmla="*/ 43 w 88"/>
              <a:gd name="T1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68">
                <a:moveTo>
                  <a:pt x="43" y="68"/>
                </a:moveTo>
                <a:cubicBezTo>
                  <a:pt x="5" y="68"/>
                  <a:pt x="0" y="39"/>
                  <a:pt x="0" y="3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15" y="2"/>
                  <a:pt x="27" y="0"/>
                </a:cubicBezTo>
                <a:cubicBezTo>
                  <a:pt x="44" y="49"/>
                  <a:pt x="44" y="49"/>
                  <a:pt x="44" y="49"/>
                </a:cubicBezTo>
                <a:cubicBezTo>
                  <a:pt x="61" y="0"/>
                  <a:pt x="61" y="0"/>
                  <a:pt x="61" y="0"/>
                </a:cubicBezTo>
                <a:cubicBezTo>
                  <a:pt x="73" y="2"/>
                  <a:pt x="88" y="9"/>
                  <a:pt x="88" y="25"/>
                </a:cubicBezTo>
                <a:cubicBezTo>
                  <a:pt x="88" y="39"/>
                  <a:pt x="88" y="39"/>
                  <a:pt x="88" y="39"/>
                </a:cubicBezTo>
                <a:cubicBezTo>
                  <a:pt x="88" y="39"/>
                  <a:pt x="83" y="68"/>
                  <a:pt x="45" y="68"/>
                </a:cubicBezTo>
                <a:lnTo>
                  <a:pt x="43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35" name="Oval 15"/>
          <p:cNvSpPr>
            <a:spLocks noChangeArrowheads="1"/>
          </p:cNvSpPr>
          <p:nvPr/>
        </p:nvSpPr>
        <p:spPr bwMode="auto">
          <a:xfrm>
            <a:off x="705927" y="2882154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36" name="Freeform 16"/>
          <p:cNvSpPr/>
          <p:nvPr/>
        </p:nvSpPr>
        <p:spPr bwMode="auto">
          <a:xfrm>
            <a:off x="759621" y="3125196"/>
            <a:ext cx="228913" cy="57464"/>
          </a:xfrm>
          <a:custGeom>
            <a:avLst/>
            <a:gdLst>
              <a:gd name="T0" fmla="*/ 0 w 103"/>
              <a:gd name="T1" fmla="*/ 0 h 26"/>
              <a:gd name="T2" fmla="*/ 103 w 103"/>
              <a:gd name="T3" fmla="*/ 0 h 26"/>
              <a:gd name="T4" fmla="*/ 52 w 103"/>
              <a:gd name="T5" fmla="*/ 26 h 26"/>
              <a:gd name="T6" fmla="*/ 0 w 103"/>
              <a:gd name="T7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26">
                <a:moveTo>
                  <a:pt x="0" y="0"/>
                </a:moveTo>
                <a:cubicBezTo>
                  <a:pt x="103" y="0"/>
                  <a:pt x="103" y="0"/>
                  <a:pt x="103" y="0"/>
                </a:cubicBezTo>
                <a:cubicBezTo>
                  <a:pt x="92" y="15"/>
                  <a:pt x="73" y="26"/>
                  <a:pt x="52" y="26"/>
                </a:cubicBezTo>
                <a:cubicBezTo>
                  <a:pt x="31" y="26"/>
                  <a:pt x="12" y="15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37" name="Freeform 17"/>
          <p:cNvSpPr/>
          <p:nvPr/>
        </p:nvSpPr>
        <p:spPr bwMode="auto">
          <a:xfrm>
            <a:off x="759621" y="3037588"/>
            <a:ext cx="228913" cy="82898"/>
          </a:xfrm>
          <a:custGeom>
            <a:avLst/>
            <a:gdLst>
              <a:gd name="T0" fmla="*/ 24 w 103"/>
              <a:gd name="T1" fmla="*/ 12 h 37"/>
              <a:gd name="T2" fmla="*/ 18 w 103"/>
              <a:gd name="T3" fmla="*/ 11 h 37"/>
              <a:gd name="T4" fmla="*/ 16 w 103"/>
              <a:gd name="T5" fmla="*/ 12 h 37"/>
              <a:gd name="T6" fmla="*/ 16 w 103"/>
              <a:gd name="T7" fmla="*/ 13 h 37"/>
              <a:gd name="T8" fmla="*/ 16 w 103"/>
              <a:gd name="T9" fmla="*/ 27 h 37"/>
              <a:gd name="T10" fmla="*/ 39 w 103"/>
              <a:gd name="T11" fmla="*/ 27 h 37"/>
              <a:gd name="T12" fmla="*/ 64 w 103"/>
              <a:gd name="T13" fmla="*/ 27 h 37"/>
              <a:gd name="T14" fmla="*/ 87 w 103"/>
              <a:gd name="T15" fmla="*/ 27 h 37"/>
              <a:gd name="T16" fmla="*/ 87 w 103"/>
              <a:gd name="T17" fmla="*/ 14 h 37"/>
              <a:gd name="T18" fmla="*/ 87 w 103"/>
              <a:gd name="T19" fmla="*/ 12 h 37"/>
              <a:gd name="T20" fmla="*/ 85 w 103"/>
              <a:gd name="T21" fmla="*/ 11 h 37"/>
              <a:gd name="T22" fmla="*/ 79 w 103"/>
              <a:gd name="T23" fmla="*/ 12 h 37"/>
              <a:gd name="T24" fmla="*/ 76 w 103"/>
              <a:gd name="T25" fmla="*/ 4 h 37"/>
              <a:gd name="T26" fmla="*/ 84 w 103"/>
              <a:gd name="T27" fmla="*/ 1 h 37"/>
              <a:gd name="T28" fmla="*/ 87 w 103"/>
              <a:gd name="T29" fmla="*/ 7 h 37"/>
              <a:gd name="T30" fmla="*/ 94 w 103"/>
              <a:gd name="T31" fmla="*/ 10 h 37"/>
              <a:gd name="T32" fmla="*/ 95 w 103"/>
              <a:gd name="T33" fmla="*/ 13 h 37"/>
              <a:gd name="T34" fmla="*/ 92 w 103"/>
              <a:gd name="T35" fmla="*/ 14 h 37"/>
              <a:gd name="T36" fmla="*/ 91 w 103"/>
              <a:gd name="T37" fmla="*/ 13 h 37"/>
              <a:gd name="T38" fmla="*/ 91 w 103"/>
              <a:gd name="T39" fmla="*/ 27 h 37"/>
              <a:gd name="T40" fmla="*/ 92 w 103"/>
              <a:gd name="T41" fmla="*/ 27 h 37"/>
              <a:gd name="T42" fmla="*/ 103 w 103"/>
              <a:gd name="T43" fmla="*/ 37 h 37"/>
              <a:gd name="T44" fmla="*/ 52 w 103"/>
              <a:gd name="T45" fmla="*/ 37 h 37"/>
              <a:gd name="T46" fmla="*/ 0 w 103"/>
              <a:gd name="T47" fmla="*/ 37 h 37"/>
              <a:gd name="T48" fmla="*/ 11 w 103"/>
              <a:gd name="T49" fmla="*/ 27 h 37"/>
              <a:gd name="T50" fmla="*/ 12 w 103"/>
              <a:gd name="T51" fmla="*/ 27 h 37"/>
              <a:gd name="T52" fmla="*/ 12 w 103"/>
              <a:gd name="T53" fmla="*/ 14 h 37"/>
              <a:gd name="T54" fmla="*/ 11 w 103"/>
              <a:gd name="T55" fmla="*/ 14 h 37"/>
              <a:gd name="T56" fmla="*/ 9 w 103"/>
              <a:gd name="T57" fmla="*/ 13 h 37"/>
              <a:gd name="T58" fmla="*/ 10 w 103"/>
              <a:gd name="T59" fmla="*/ 10 h 37"/>
              <a:gd name="T60" fmla="*/ 16 w 103"/>
              <a:gd name="T61" fmla="*/ 7 h 37"/>
              <a:gd name="T62" fmla="*/ 20 w 103"/>
              <a:gd name="T63" fmla="*/ 2 h 37"/>
              <a:gd name="T64" fmla="*/ 27 w 103"/>
              <a:gd name="T65" fmla="*/ 5 h 37"/>
              <a:gd name="T66" fmla="*/ 24 w 103"/>
              <a:gd name="T67" fmla="*/ 1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3" h="37">
                <a:moveTo>
                  <a:pt x="24" y="12"/>
                </a:moveTo>
                <a:cubicBezTo>
                  <a:pt x="22" y="13"/>
                  <a:pt x="20" y="13"/>
                  <a:pt x="18" y="11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27"/>
                  <a:pt x="16" y="27"/>
                  <a:pt x="16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2"/>
                  <a:pt x="87" y="12"/>
                  <a:pt x="87" y="12"/>
                </a:cubicBezTo>
                <a:cubicBezTo>
                  <a:pt x="85" y="11"/>
                  <a:pt x="85" y="11"/>
                  <a:pt x="85" y="11"/>
                </a:cubicBezTo>
                <a:cubicBezTo>
                  <a:pt x="84" y="12"/>
                  <a:pt x="81" y="13"/>
                  <a:pt x="79" y="12"/>
                </a:cubicBezTo>
                <a:cubicBezTo>
                  <a:pt x="76" y="11"/>
                  <a:pt x="75" y="7"/>
                  <a:pt x="76" y="4"/>
                </a:cubicBezTo>
                <a:cubicBezTo>
                  <a:pt x="77" y="1"/>
                  <a:pt x="81" y="0"/>
                  <a:pt x="84" y="1"/>
                </a:cubicBezTo>
                <a:cubicBezTo>
                  <a:pt x="86" y="2"/>
                  <a:pt x="87" y="5"/>
                  <a:pt x="87" y="7"/>
                </a:cubicBezTo>
                <a:cubicBezTo>
                  <a:pt x="94" y="10"/>
                  <a:pt x="94" y="10"/>
                  <a:pt x="94" y="10"/>
                </a:cubicBezTo>
                <a:cubicBezTo>
                  <a:pt x="95" y="10"/>
                  <a:pt x="95" y="11"/>
                  <a:pt x="95" y="13"/>
                </a:cubicBezTo>
                <a:cubicBezTo>
                  <a:pt x="94" y="14"/>
                  <a:pt x="93" y="14"/>
                  <a:pt x="92" y="14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27"/>
                  <a:pt x="91" y="27"/>
                  <a:pt x="91" y="27"/>
                </a:cubicBezTo>
                <a:cubicBezTo>
                  <a:pt x="92" y="27"/>
                  <a:pt x="92" y="27"/>
                  <a:pt x="92" y="27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11" y="27"/>
                  <a:pt x="11" y="27"/>
                  <a:pt x="11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14"/>
                  <a:pt x="12" y="14"/>
                  <a:pt x="12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0" y="15"/>
                  <a:pt x="9" y="14"/>
                  <a:pt x="9" y="13"/>
                </a:cubicBezTo>
                <a:cubicBezTo>
                  <a:pt x="8" y="12"/>
                  <a:pt x="9" y="11"/>
                  <a:pt x="10" y="10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5"/>
                  <a:pt x="18" y="3"/>
                  <a:pt x="20" y="2"/>
                </a:cubicBezTo>
                <a:cubicBezTo>
                  <a:pt x="23" y="1"/>
                  <a:pt x="26" y="2"/>
                  <a:pt x="27" y="5"/>
                </a:cubicBezTo>
                <a:cubicBezTo>
                  <a:pt x="29" y="8"/>
                  <a:pt x="27" y="11"/>
                  <a:pt x="2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38" name="Freeform 18"/>
          <p:cNvSpPr/>
          <p:nvPr/>
        </p:nvSpPr>
        <p:spPr bwMode="auto">
          <a:xfrm>
            <a:off x="862303" y="3009328"/>
            <a:ext cx="24493" cy="59348"/>
          </a:xfrm>
          <a:custGeom>
            <a:avLst/>
            <a:gdLst>
              <a:gd name="T0" fmla="*/ 19 w 26"/>
              <a:gd name="T1" fmla="*/ 0 h 63"/>
              <a:gd name="T2" fmla="*/ 26 w 26"/>
              <a:gd name="T3" fmla="*/ 26 h 63"/>
              <a:gd name="T4" fmla="*/ 14 w 26"/>
              <a:gd name="T5" fmla="*/ 63 h 63"/>
              <a:gd name="T6" fmla="*/ 0 w 26"/>
              <a:gd name="T7" fmla="*/ 26 h 63"/>
              <a:gd name="T8" fmla="*/ 7 w 26"/>
              <a:gd name="T9" fmla="*/ 0 h 63"/>
              <a:gd name="T10" fmla="*/ 14 w 26"/>
              <a:gd name="T11" fmla="*/ 0 h 63"/>
              <a:gd name="T12" fmla="*/ 19 w 26"/>
              <a:gd name="T13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3">
                <a:moveTo>
                  <a:pt x="19" y="0"/>
                </a:moveTo>
                <a:lnTo>
                  <a:pt x="26" y="26"/>
                </a:lnTo>
                <a:lnTo>
                  <a:pt x="14" y="63"/>
                </a:ln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39" name="Freeform 19"/>
          <p:cNvSpPr/>
          <p:nvPr/>
        </p:nvSpPr>
        <p:spPr bwMode="auto">
          <a:xfrm>
            <a:off x="839695" y="2917951"/>
            <a:ext cx="68768" cy="80072"/>
          </a:xfrm>
          <a:custGeom>
            <a:avLst/>
            <a:gdLst>
              <a:gd name="T0" fmla="*/ 16 w 31"/>
              <a:gd name="T1" fmla="*/ 36 h 36"/>
              <a:gd name="T2" fmla="*/ 3 w 31"/>
              <a:gd name="T3" fmla="*/ 23 h 36"/>
              <a:gd name="T4" fmla="*/ 1 w 31"/>
              <a:gd name="T5" fmla="*/ 20 h 36"/>
              <a:gd name="T6" fmla="*/ 2 w 31"/>
              <a:gd name="T7" fmla="*/ 15 h 36"/>
              <a:gd name="T8" fmla="*/ 16 w 31"/>
              <a:gd name="T9" fmla="*/ 0 h 36"/>
              <a:gd name="T10" fmla="*/ 29 w 31"/>
              <a:gd name="T11" fmla="*/ 15 h 36"/>
              <a:gd name="T12" fmla="*/ 31 w 31"/>
              <a:gd name="T13" fmla="*/ 20 h 36"/>
              <a:gd name="T14" fmla="*/ 29 w 31"/>
              <a:gd name="T15" fmla="*/ 23 h 36"/>
              <a:gd name="T16" fmla="*/ 16 w 31"/>
              <a:gd name="T1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16" y="36"/>
                </a:moveTo>
                <a:cubicBezTo>
                  <a:pt x="12" y="36"/>
                  <a:pt x="5" y="31"/>
                  <a:pt x="3" y="23"/>
                </a:cubicBezTo>
                <a:cubicBezTo>
                  <a:pt x="2" y="23"/>
                  <a:pt x="1" y="22"/>
                  <a:pt x="1" y="20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6" y="0"/>
                </a:cubicBezTo>
                <a:cubicBezTo>
                  <a:pt x="26" y="0"/>
                  <a:pt x="29" y="7"/>
                  <a:pt x="29" y="15"/>
                </a:cubicBezTo>
                <a:cubicBezTo>
                  <a:pt x="31" y="16"/>
                  <a:pt x="31" y="16"/>
                  <a:pt x="31" y="20"/>
                </a:cubicBezTo>
                <a:cubicBezTo>
                  <a:pt x="30" y="22"/>
                  <a:pt x="30" y="23"/>
                  <a:pt x="29" y="23"/>
                </a:cubicBezTo>
                <a:cubicBezTo>
                  <a:pt x="27" y="31"/>
                  <a:pt x="20" y="36"/>
                  <a:pt x="1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40" name="Freeform 20"/>
          <p:cNvSpPr/>
          <p:nvPr/>
        </p:nvSpPr>
        <p:spPr bwMode="auto">
          <a:xfrm>
            <a:off x="797302" y="2993312"/>
            <a:ext cx="153551" cy="97971"/>
          </a:xfrm>
          <a:custGeom>
            <a:avLst/>
            <a:gdLst>
              <a:gd name="T0" fmla="*/ 13 w 69"/>
              <a:gd name="T1" fmla="*/ 23 h 44"/>
              <a:gd name="T2" fmla="*/ 2 w 69"/>
              <a:gd name="T3" fmla="*/ 19 h 44"/>
              <a:gd name="T4" fmla="*/ 0 w 69"/>
              <a:gd name="T5" fmla="*/ 21 h 44"/>
              <a:gd name="T6" fmla="*/ 0 w 69"/>
              <a:gd name="T7" fmla="*/ 20 h 44"/>
              <a:gd name="T8" fmla="*/ 22 w 69"/>
              <a:gd name="T9" fmla="*/ 0 h 44"/>
              <a:gd name="T10" fmla="*/ 35 w 69"/>
              <a:gd name="T11" fmla="*/ 39 h 44"/>
              <a:gd name="T12" fmla="*/ 48 w 69"/>
              <a:gd name="T13" fmla="*/ 0 h 44"/>
              <a:gd name="T14" fmla="*/ 69 w 69"/>
              <a:gd name="T15" fmla="*/ 20 h 44"/>
              <a:gd name="T16" fmla="*/ 69 w 69"/>
              <a:gd name="T17" fmla="*/ 20 h 44"/>
              <a:gd name="T18" fmla="*/ 68 w 69"/>
              <a:gd name="T19" fmla="*/ 19 h 44"/>
              <a:gd name="T20" fmla="*/ 57 w 69"/>
              <a:gd name="T21" fmla="*/ 23 h 44"/>
              <a:gd name="T22" fmla="*/ 61 w 69"/>
              <a:gd name="T23" fmla="*/ 34 h 44"/>
              <a:gd name="T24" fmla="*/ 69 w 69"/>
              <a:gd name="T25" fmla="*/ 34 h 44"/>
              <a:gd name="T26" fmla="*/ 62 w 69"/>
              <a:gd name="T27" fmla="*/ 44 h 44"/>
              <a:gd name="T28" fmla="*/ 7 w 69"/>
              <a:gd name="T29" fmla="*/ 44 h 44"/>
              <a:gd name="T30" fmla="*/ 1 w 69"/>
              <a:gd name="T31" fmla="*/ 33 h 44"/>
              <a:gd name="T32" fmla="*/ 9 w 69"/>
              <a:gd name="T33" fmla="*/ 34 h 44"/>
              <a:gd name="T34" fmla="*/ 13 w 69"/>
              <a:gd name="T35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" h="44">
                <a:moveTo>
                  <a:pt x="13" y="23"/>
                </a:moveTo>
                <a:cubicBezTo>
                  <a:pt x="11" y="19"/>
                  <a:pt x="6" y="17"/>
                  <a:pt x="2" y="19"/>
                </a:cubicBezTo>
                <a:cubicBezTo>
                  <a:pt x="2" y="20"/>
                  <a:pt x="1" y="20"/>
                  <a:pt x="0" y="2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69" y="7"/>
                  <a:pt x="69" y="20"/>
                </a:cubicBezTo>
                <a:cubicBezTo>
                  <a:pt x="69" y="20"/>
                  <a:pt x="69" y="20"/>
                  <a:pt x="69" y="20"/>
                </a:cubicBezTo>
                <a:cubicBezTo>
                  <a:pt x="69" y="20"/>
                  <a:pt x="68" y="20"/>
                  <a:pt x="68" y="19"/>
                </a:cubicBezTo>
                <a:cubicBezTo>
                  <a:pt x="64" y="17"/>
                  <a:pt x="59" y="19"/>
                  <a:pt x="57" y="23"/>
                </a:cubicBezTo>
                <a:cubicBezTo>
                  <a:pt x="55" y="28"/>
                  <a:pt x="57" y="32"/>
                  <a:pt x="61" y="34"/>
                </a:cubicBezTo>
                <a:cubicBezTo>
                  <a:pt x="64" y="35"/>
                  <a:pt x="67" y="35"/>
                  <a:pt x="69" y="34"/>
                </a:cubicBezTo>
                <a:cubicBezTo>
                  <a:pt x="68" y="36"/>
                  <a:pt x="66" y="40"/>
                  <a:pt x="62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3" y="40"/>
                  <a:pt x="1" y="36"/>
                  <a:pt x="1" y="33"/>
                </a:cubicBezTo>
                <a:cubicBezTo>
                  <a:pt x="3" y="35"/>
                  <a:pt x="6" y="35"/>
                  <a:pt x="9" y="34"/>
                </a:cubicBezTo>
                <a:cubicBezTo>
                  <a:pt x="13" y="32"/>
                  <a:pt x="15" y="28"/>
                  <a:pt x="1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41" name="Oval 21"/>
          <p:cNvSpPr>
            <a:spLocks noChangeArrowheads="1"/>
          </p:cNvSpPr>
          <p:nvPr/>
        </p:nvSpPr>
        <p:spPr bwMode="auto">
          <a:xfrm>
            <a:off x="1151505" y="2882154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42" name="Freeform 22"/>
          <p:cNvSpPr/>
          <p:nvPr/>
        </p:nvSpPr>
        <p:spPr bwMode="auto">
          <a:xfrm>
            <a:off x="1293750" y="3109182"/>
            <a:ext cx="102681" cy="55580"/>
          </a:xfrm>
          <a:custGeom>
            <a:avLst/>
            <a:gdLst>
              <a:gd name="T0" fmla="*/ 36 w 46"/>
              <a:gd name="T1" fmla="*/ 0 h 25"/>
              <a:gd name="T2" fmla="*/ 26 w 46"/>
              <a:gd name="T3" fmla="*/ 5 h 25"/>
              <a:gd name="T4" fmla="*/ 17 w 46"/>
              <a:gd name="T5" fmla="*/ 1 h 25"/>
              <a:gd name="T6" fmla="*/ 11 w 46"/>
              <a:gd name="T7" fmla="*/ 2 h 25"/>
              <a:gd name="T8" fmla="*/ 7 w 46"/>
              <a:gd name="T9" fmla="*/ 4 h 25"/>
              <a:gd name="T10" fmla="*/ 3 w 46"/>
              <a:gd name="T11" fmla="*/ 8 h 25"/>
              <a:gd name="T12" fmla="*/ 3 w 46"/>
              <a:gd name="T13" fmla="*/ 15 h 25"/>
              <a:gd name="T14" fmla="*/ 10 w 46"/>
              <a:gd name="T15" fmla="*/ 9 h 25"/>
              <a:gd name="T16" fmla="*/ 13 w 46"/>
              <a:gd name="T17" fmla="*/ 9 h 25"/>
              <a:gd name="T18" fmla="*/ 17 w 46"/>
              <a:gd name="T19" fmla="*/ 10 h 25"/>
              <a:gd name="T20" fmla="*/ 30 w 46"/>
              <a:gd name="T21" fmla="*/ 25 h 25"/>
              <a:gd name="T22" fmla="*/ 36 w 46"/>
              <a:gd name="T23" fmla="*/ 22 h 25"/>
              <a:gd name="T24" fmla="*/ 46 w 46"/>
              <a:gd name="T25" fmla="*/ 18 h 25"/>
              <a:gd name="T26" fmla="*/ 36 w 46"/>
              <a:gd name="T2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25">
                <a:moveTo>
                  <a:pt x="36" y="0"/>
                </a:moveTo>
                <a:cubicBezTo>
                  <a:pt x="36" y="0"/>
                  <a:pt x="29" y="6"/>
                  <a:pt x="26" y="5"/>
                </a:cubicBezTo>
                <a:cubicBezTo>
                  <a:pt x="23" y="4"/>
                  <a:pt x="17" y="1"/>
                  <a:pt x="17" y="1"/>
                </a:cubicBezTo>
                <a:cubicBezTo>
                  <a:pt x="17" y="1"/>
                  <a:pt x="15" y="0"/>
                  <a:pt x="11" y="2"/>
                </a:cubicBezTo>
                <a:cubicBezTo>
                  <a:pt x="7" y="4"/>
                  <a:pt x="7" y="4"/>
                  <a:pt x="7" y="4"/>
                </a:cubicBezTo>
                <a:cubicBezTo>
                  <a:pt x="7" y="4"/>
                  <a:pt x="4" y="5"/>
                  <a:pt x="3" y="8"/>
                </a:cubicBezTo>
                <a:cubicBezTo>
                  <a:pt x="1" y="12"/>
                  <a:pt x="0" y="14"/>
                  <a:pt x="3" y="15"/>
                </a:cubicBezTo>
                <a:cubicBezTo>
                  <a:pt x="6" y="15"/>
                  <a:pt x="10" y="9"/>
                  <a:pt x="10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5" y="8"/>
                  <a:pt x="17" y="10"/>
                </a:cubicBezTo>
                <a:cubicBezTo>
                  <a:pt x="18" y="12"/>
                  <a:pt x="30" y="25"/>
                  <a:pt x="30" y="25"/>
                </a:cubicBezTo>
                <a:cubicBezTo>
                  <a:pt x="30" y="25"/>
                  <a:pt x="34" y="23"/>
                  <a:pt x="36" y="22"/>
                </a:cubicBezTo>
                <a:cubicBezTo>
                  <a:pt x="39" y="21"/>
                  <a:pt x="46" y="18"/>
                  <a:pt x="46" y="18"/>
                </a:cubicBezTo>
                <a:cubicBezTo>
                  <a:pt x="46" y="18"/>
                  <a:pt x="44" y="6"/>
                  <a:pt x="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43" name="Freeform 23"/>
          <p:cNvSpPr/>
          <p:nvPr/>
        </p:nvSpPr>
        <p:spPr bwMode="auto">
          <a:xfrm>
            <a:off x="1305055" y="3177950"/>
            <a:ext cx="13188" cy="13188"/>
          </a:xfrm>
          <a:custGeom>
            <a:avLst/>
            <a:gdLst>
              <a:gd name="T0" fmla="*/ 6 w 6"/>
              <a:gd name="T1" fmla="*/ 0 h 6"/>
              <a:gd name="T2" fmla="*/ 3 w 6"/>
              <a:gd name="T3" fmla="*/ 1 h 6"/>
              <a:gd name="T4" fmla="*/ 1 w 6"/>
              <a:gd name="T5" fmla="*/ 2 h 6"/>
              <a:gd name="T6" fmla="*/ 1 w 6"/>
              <a:gd name="T7" fmla="*/ 2 h 6"/>
              <a:gd name="T8" fmla="*/ 0 w 6"/>
              <a:gd name="T9" fmla="*/ 4 h 6"/>
              <a:gd name="T10" fmla="*/ 1 w 6"/>
              <a:gd name="T11" fmla="*/ 5 h 6"/>
              <a:gd name="T12" fmla="*/ 3 w 6"/>
              <a:gd name="T13" fmla="*/ 5 h 6"/>
              <a:gd name="T14" fmla="*/ 4 w 6"/>
              <a:gd name="T15" fmla="*/ 4 h 6"/>
              <a:gd name="T16" fmla="*/ 5 w 6"/>
              <a:gd name="T17" fmla="*/ 3 h 6"/>
              <a:gd name="T18" fmla="*/ 6 w 6"/>
              <a:gd name="T1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6">
                <a:moveTo>
                  <a:pt x="6" y="0"/>
                </a:move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4"/>
                </a:cubicBezTo>
                <a:cubicBezTo>
                  <a:pt x="0" y="4"/>
                  <a:pt x="0" y="5"/>
                  <a:pt x="1" y="5"/>
                </a:cubicBezTo>
                <a:cubicBezTo>
                  <a:pt x="1" y="6"/>
                  <a:pt x="2" y="6"/>
                  <a:pt x="3" y="5"/>
                </a:cubicBezTo>
                <a:cubicBezTo>
                  <a:pt x="4" y="4"/>
                  <a:pt x="4" y="4"/>
                  <a:pt x="4" y="4"/>
                </a:cubicBezTo>
                <a:cubicBezTo>
                  <a:pt x="5" y="3"/>
                  <a:pt x="5" y="3"/>
                  <a:pt x="5" y="3"/>
                </a:cubicBezTo>
                <a:cubicBezTo>
                  <a:pt x="6" y="2"/>
                  <a:pt x="6" y="1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44" name="Freeform 24"/>
          <p:cNvSpPr/>
          <p:nvPr/>
        </p:nvSpPr>
        <p:spPr bwMode="auto">
          <a:xfrm>
            <a:off x="1296576" y="3171356"/>
            <a:ext cx="13188" cy="16015"/>
          </a:xfrm>
          <a:custGeom>
            <a:avLst/>
            <a:gdLst>
              <a:gd name="T0" fmla="*/ 5 w 6"/>
              <a:gd name="T1" fmla="*/ 4 h 7"/>
              <a:gd name="T2" fmla="*/ 6 w 6"/>
              <a:gd name="T3" fmla="*/ 1 h 7"/>
              <a:gd name="T4" fmla="*/ 3 w 6"/>
              <a:gd name="T5" fmla="*/ 1 h 7"/>
              <a:gd name="T6" fmla="*/ 1 w 6"/>
              <a:gd name="T7" fmla="*/ 2 h 7"/>
              <a:gd name="T8" fmla="*/ 0 w 6"/>
              <a:gd name="T9" fmla="*/ 3 h 7"/>
              <a:gd name="T10" fmla="*/ 0 w 6"/>
              <a:gd name="T11" fmla="*/ 5 h 7"/>
              <a:gd name="T12" fmla="*/ 0 w 6"/>
              <a:gd name="T13" fmla="*/ 6 h 7"/>
              <a:gd name="T14" fmla="*/ 3 w 6"/>
              <a:gd name="T15" fmla="*/ 6 h 7"/>
              <a:gd name="T16" fmla="*/ 4 w 6"/>
              <a:gd name="T17" fmla="*/ 5 h 7"/>
              <a:gd name="T18" fmla="*/ 5 w 6"/>
              <a:gd name="T19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7">
                <a:moveTo>
                  <a:pt x="5" y="4"/>
                </a:moveTo>
                <a:cubicBezTo>
                  <a:pt x="6" y="3"/>
                  <a:pt x="6" y="2"/>
                  <a:pt x="6" y="1"/>
                </a:cubicBez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4"/>
                  <a:pt x="0" y="5"/>
                </a:cubicBezTo>
                <a:cubicBezTo>
                  <a:pt x="0" y="5"/>
                  <a:pt x="0" y="5"/>
                  <a:pt x="0" y="6"/>
                </a:cubicBezTo>
                <a:cubicBezTo>
                  <a:pt x="1" y="7"/>
                  <a:pt x="2" y="7"/>
                  <a:pt x="3" y="6"/>
                </a:cubicBezTo>
                <a:cubicBezTo>
                  <a:pt x="4" y="5"/>
                  <a:pt x="4" y="5"/>
                  <a:pt x="4" y="5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45" name="Freeform 25"/>
          <p:cNvSpPr/>
          <p:nvPr/>
        </p:nvSpPr>
        <p:spPr bwMode="auto">
          <a:xfrm>
            <a:off x="1282446" y="3160052"/>
            <a:ext cx="20725" cy="17899"/>
          </a:xfrm>
          <a:custGeom>
            <a:avLst/>
            <a:gdLst>
              <a:gd name="T0" fmla="*/ 8 w 9"/>
              <a:gd name="T1" fmla="*/ 5 h 8"/>
              <a:gd name="T2" fmla="*/ 8 w 9"/>
              <a:gd name="T3" fmla="*/ 1 h 8"/>
              <a:gd name="T4" fmla="*/ 4 w 9"/>
              <a:gd name="T5" fmla="*/ 1 h 8"/>
              <a:gd name="T6" fmla="*/ 1 w 9"/>
              <a:gd name="T7" fmla="*/ 3 h 8"/>
              <a:gd name="T8" fmla="*/ 1 w 9"/>
              <a:gd name="T9" fmla="*/ 3 h 8"/>
              <a:gd name="T10" fmla="*/ 0 w 9"/>
              <a:gd name="T11" fmla="*/ 5 h 8"/>
              <a:gd name="T12" fmla="*/ 1 w 9"/>
              <a:gd name="T13" fmla="*/ 7 h 8"/>
              <a:gd name="T14" fmla="*/ 5 w 9"/>
              <a:gd name="T15" fmla="*/ 7 h 8"/>
              <a:gd name="T16" fmla="*/ 6 w 9"/>
              <a:gd name="T17" fmla="*/ 6 h 8"/>
              <a:gd name="T18" fmla="*/ 8 w 9"/>
              <a:gd name="T19" fmla="*/ 5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" h="8">
                <a:moveTo>
                  <a:pt x="8" y="5"/>
                </a:moveTo>
                <a:cubicBezTo>
                  <a:pt x="9" y="4"/>
                  <a:pt x="9" y="2"/>
                  <a:pt x="8" y="1"/>
                </a:cubicBezTo>
                <a:cubicBezTo>
                  <a:pt x="7" y="0"/>
                  <a:pt x="5" y="0"/>
                  <a:pt x="4" y="1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4"/>
                  <a:pt x="0" y="4"/>
                  <a:pt x="0" y="5"/>
                </a:cubicBezTo>
                <a:cubicBezTo>
                  <a:pt x="0" y="6"/>
                  <a:pt x="1" y="7"/>
                  <a:pt x="1" y="7"/>
                </a:cubicBezTo>
                <a:cubicBezTo>
                  <a:pt x="2" y="8"/>
                  <a:pt x="4" y="8"/>
                  <a:pt x="5" y="7"/>
                </a:cubicBezTo>
                <a:cubicBezTo>
                  <a:pt x="6" y="6"/>
                  <a:pt x="6" y="6"/>
                  <a:pt x="6" y="6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46" name="Freeform 26"/>
          <p:cNvSpPr/>
          <p:nvPr/>
        </p:nvSpPr>
        <p:spPr bwMode="auto">
          <a:xfrm>
            <a:off x="1272084" y="3146863"/>
            <a:ext cx="21667" cy="19783"/>
          </a:xfrm>
          <a:custGeom>
            <a:avLst/>
            <a:gdLst>
              <a:gd name="T0" fmla="*/ 6 w 10"/>
              <a:gd name="T1" fmla="*/ 8 h 9"/>
              <a:gd name="T2" fmla="*/ 9 w 10"/>
              <a:gd name="T3" fmla="*/ 5 h 9"/>
              <a:gd name="T4" fmla="*/ 9 w 10"/>
              <a:gd name="T5" fmla="*/ 1 h 9"/>
              <a:gd name="T6" fmla="*/ 4 w 10"/>
              <a:gd name="T7" fmla="*/ 1 h 9"/>
              <a:gd name="T8" fmla="*/ 1 w 10"/>
              <a:gd name="T9" fmla="*/ 4 h 9"/>
              <a:gd name="T10" fmla="*/ 1 w 10"/>
              <a:gd name="T11" fmla="*/ 4 h 9"/>
              <a:gd name="T12" fmla="*/ 0 w 10"/>
              <a:gd name="T13" fmla="*/ 6 h 9"/>
              <a:gd name="T14" fmla="*/ 1 w 10"/>
              <a:gd name="T15" fmla="*/ 8 h 9"/>
              <a:gd name="T16" fmla="*/ 5 w 10"/>
              <a:gd name="T17" fmla="*/ 8 h 9"/>
              <a:gd name="T18" fmla="*/ 6 w 10"/>
              <a:gd name="T19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9">
                <a:moveTo>
                  <a:pt x="6" y="8"/>
                </a:moveTo>
                <a:cubicBezTo>
                  <a:pt x="9" y="5"/>
                  <a:pt x="9" y="5"/>
                  <a:pt x="9" y="5"/>
                </a:cubicBezTo>
                <a:cubicBezTo>
                  <a:pt x="10" y="4"/>
                  <a:pt x="10" y="2"/>
                  <a:pt x="9" y="1"/>
                </a:cubicBezTo>
                <a:cubicBezTo>
                  <a:pt x="8" y="0"/>
                  <a:pt x="6" y="0"/>
                  <a:pt x="4" y="1"/>
                </a:cubicBez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5"/>
                  <a:pt x="0" y="5"/>
                  <a:pt x="0" y="6"/>
                </a:cubicBezTo>
                <a:cubicBezTo>
                  <a:pt x="0" y="7"/>
                  <a:pt x="1" y="7"/>
                  <a:pt x="1" y="8"/>
                </a:cubicBezTo>
                <a:cubicBezTo>
                  <a:pt x="2" y="9"/>
                  <a:pt x="4" y="9"/>
                  <a:pt x="5" y="8"/>
                </a:cubicBezTo>
                <a:cubicBezTo>
                  <a:pt x="6" y="8"/>
                  <a:pt x="6" y="8"/>
                  <a:pt x="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47" name="Freeform 27"/>
          <p:cNvSpPr/>
          <p:nvPr/>
        </p:nvSpPr>
        <p:spPr bwMode="auto">
          <a:xfrm>
            <a:off x="1240055" y="3100704"/>
            <a:ext cx="122463" cy="90434"/>
          </a:xfrm>
          <a:custGeom>
            <a:avLst/>
            <a:gdLst>
              <a:gd name="T0" fmla="*/ 38 w 55"/>
              <a:gd name="T1" fmla="*/ 14 h 41"/>
              <a:gd name="T2" fmla="*/ 34 w 55"/>
              <a:gd name="T3" fmla="*/ 14 h 41"/>
              <a:gd name="T4" fmla="*/ 33 w 55"/>
              <a:gd name="T5" fmla="*/ 16 h 41"/>
              <a:gd name="T6" fmla="*/ 26 w 55"/>
              <a:gd name="T7" fmla="*/ 20 h 41"/>
              <a:gd name="T8" fmla="*/ 26 w 55"/>
              <a:gd name="T9" fmla="*/ 20 h 41"/>
              <a:gd name="T10" fmla="*/ 25 w 55"/>
              <a:gd name="T11" fmla="*/ 14 h 41"/>
              <a:gd name="T12" fmla="*/ 29 w 55"/>
              <a:gd name="T13" fmla="*/ 8 h 41"/>
              <a:gd name="T14" fmla="*/ 32 w 55"/>
              <a:gd name="T15" fmla="*/ 6 h 41"/>
              <a:gd name="T16" fmla="*/ 21 w 55"/>
              <a:gd name="T17" fmla="*/ 5 h 41"/>
              <a:gd name="T18" fmla="*/ 9 w 55"/>
              <a:gd name="T19" fmla="*/ 0 h 41"/>
              <a:gd name="T20" fmla="*/ 2 w 55"/>
              <a:gd name="T21" fmla="*/ 17 h 41"/>
              <a:gd name="T22" fmla="*/ 12 w 55"/>
              <a:gd name="T23" fmla="*/ 22 h 41"/>
              <a:gd name="T24" fmla="*/ 14 w 55"/>
              <a:gd name="T25" fmla="*/ 25 h 41"/>
              <a:gd name="T26" fmla="*/ 15 w 55"/>
              <a:gd name="T27" fmla="*/ 24 h 41"/>
              <a:gd name="T28" fmla="*/ 18 w 55"/>
              <a:gd name="T29" fmla="*/ 21 h 41"/>
              <a:gd name="T30" fmla="*/ 23 w 55"/>
              <a:gd name="T31" fmla="*/ 21 h 41"/>
              <a:gd name="T32" fmla="*/ 24 w 55"/>
              <a:gd name="T33" fmla="*/ 26 h 41"/>
              <a:gd name="T34" fmla="*/ 27 w 55"/>
              <a:gd name="T35" fmla="*/ 27 h 41"/>
              <a:gd name="T36" fmla="*/ 28 w 55"/>
              <a:gd name="T37" fmla="*/ 32 h 41"/>
              <a:gd name="T38" fmla="*/ 31 w 55"/>
              <a:gd name="T39" fmla="*/ 32 h 41"/>
              <a:gd name="T40" fmla="*/ 32 w 55"/>
              <a:gd name="T41" fmla="*/ 35 h 41"/>
              <a:gd name="T42" fmla="*/ 35 w 55"/>
              <a:gd name="T43" fmla="*/ 35 h 41"/>
              <a:gd name="T44" fmla="*/ 35 w 55"/>
              <a:gd name="T45" fmla="*/ 38 h 41"/>
              <a:gd name="T46" fmla="*/ 34 w 55"/>
              <a:gd name="T47" fmla="*/ 40 h 41"/>
              <a:gd name="T48" fmla="*/ 41 w 55"/>
              <a:gd name="T49" fmla="*/ 40 h 41"/>
              <a:gd name="T50" fmla="*/ 54 w 55"/>
              <a:gd name="T51" fmla="*/ 31 h 41"/>
              <a:gd name="T52" fmla="*/ 38 w 55"/>
              <a:gd name="T53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" h="41">
                <a:moveTo>
                  <a:pt x="38" y="14"/>
                </a:moveTo>
                <a:cubicBezTo>
                  <a:pt x="35" y="13"/>
                  <a:pt x="34" y="14"/>
                  <a:pt x="34" y="14"/>
                </a:cubicBezTo>
                <a:cubicBezTo>
                  <a:pt x="34" y="14"/>
                  <a:pt x="33" y="15"/>
                  <a:pt x="33" y="16"/>
                </a:cubicBezTo>
                <a:cubicBezTo>
                  <a:pt x="31" y="17"/>
                  <a:pt x="29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4" y="19"/>
                  <a:pt x="24" y="16"/>
                  <a:pt x="25" y="14"/>
                </a:cubicBezTo>
                <a:cubicBezTo>
                  <a:pt x="26" y="12"/>
                  <a:pt x="27" y="10"/>
                  <a:pt x="29" y="8"/>
                </a:cubicBezTo>
                <a:cubicBezTo>
                  <a:pt x="30" y="7"/>
                  <a:pt x="32" y="6"/>
                  <a:pt x="32" y="6"/>
                </a:cubicBezTo>
                <a:cubicBezTo>
                  <a:pt x="32" y="6"/>
                  <a:pt x="27" y="5"/>
                  <a:pt x="21" y="5"/>
                </a:cubicBezTo>
                <a:cubicBezTo>
                  <a:pt x="15" y="5"/>
                  <a:pt x="12" y="1"/>
                  <a:pt x="9" y="0"/>
                </a:cubicBezTo>
                <a:cubicBezTo>
                  <a:pt x="5" y="0"/>
                  <a:pt x="0" y="15"/>
                  <a:pt x="2" y="17"/>
                </a:cubicBezTo>
                <a:cubicBezTo>
                  <a:pt x="4" y="18"/>
                  <a:pt x="10" y="19"/>
                  <a:pt x="12" y="22"/>
                </a:cubicBezTo>
                <a:cubicBezTo>
                  <a:pt x="12" y="23"/>
                  <a:pt x="13" y="24"/>
                  <a:pt x="14" y="25"/>
                </a:cubicBezTo>
                <a:cubicBezTo>
                  <a:pt x="14" y="24"/>
                  <a:pt x="14" y="24"/>
                  <a:pt x="15" y="24"/>
                </a:cubicBezTo>
                <a:cubicBezTo>
                  <a:pt x="18" y="21"/>
                  <a:pt x="18" y="21"/>
                  <a:pt x="18" y="21"/>
                </a:cubicBezTo>
                <a:cubicBezTo>
                  <a:pt x="20" y="19"/>
                  <a:pt x="22" y="20"/>
                  <a:pt x="23" y="21"/>
                </a:cubicBezTo>
                <a:cubicBezTo>
                  <a:pt x="25" y="23"/>
                  <a:pt x="25" y="25"/>
                  <a:pt x="24" y="26"/>
                </a:cubicBezTo>
                <a:cubicBezTo>
                  <a:pt x="25" y="26"/>
                  <a:pt x="26" y="26"/>
                  <a:pt x="27" y="27"/>
                </a:cubicBezTo>
                <a:cubicBezTo>
                  <a:pt x="29" y="29"/>
                  <a:pt x="29" y="31"/>
                  <a:pt x="28" y="32"/>
                </a:cubicBezTo>
                <a:cubicBezTo>
                  <a:pt x="29" y="31"/>
                  <a:pt x="30" y="31"/>
                  <a:pt x="31" y="32"/>
                </a:cubicBezTo>
                <a:cubicBezTo>
                  <a:pt x="32" y="33"/>
                  <a:pt x="32" y="34"/>
                  <a:pt x="32" y="35"/>
                </a:cubicBezTo>
                <a:cubicBezTo>
                  <a:pt x="33" y="34"/>
                  <a:pt x="34" y="34"/>
                  <a:pt x="35" y="35"/>
                </a:cubicBezTo>
                <a:cubicBezTo>
                  <a:pt x="36" y="36"/>
                  <a:pt x="36" y="38"/>
                  <a:pt x="35" y="38"/>
                </a:cubicBezTo>
                <a:cubicBezTo>
                  <a:pt x="34" y="40"/>
                  <a:pt x="34" y="40"/>
                  <a:pt x="34" y="40"/>
                </a:cubicBezTo>
                <a:cubicBezTo>
                  <a:pt x="35" y="40"/>
                  <a:pt x="38" y="41"/>
                  <a:pt x="41" y="40"/>
                </a:cubicBezTo>
                <a:cubicBezTo>
                  <a:pt x="46" y="38"/>
                  <a:pt x="55" y="32"/>
                  <a:pt x="54" y="31"/>
                </a:cubicBezTo>
                <a:cubicBezTo>
                  <a:pt x="53" y="29"/>
                  <a:pt x="41" y="14"/>
                  <a:pt x="38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48" name="Freeform 28"/>
          <p:cNvSpPr/>
          <p:nvPr/>
        </p:nvSpPr>
        <p:spPr bwMode="auto">
          <a:xfrm>
            <a:off x="1231577" y="2998023"/>
            <a:ext cx="178043" cy="111159"/>
          </a:xfrm>
          <a:custGeom>
            <a:avLst/>
            <a:gdLst>
              <a:gd name="T0" fmla="*/ 9 w 80"/>
              <a:gd name="T1" fmla="*/ 42 h 50"/>
              <a:gd name="T2" fmla="*/ 6 w 80"/>
              <a:gd name="T3" fmla="*/ 49 h 50"/>
              <a:gd name="T4" fmla="*/ 0 w 80"/>
              <a:gd name="T5" fmla="*/ 37 h 50"/>
              <a:gd name="T6" fmla="*/ 0 w 80"/>
              <a:gd name="T7" fmla="*/ 23 h 50"/>
              <a:gd name="T8" fmla="*/ 25 w 80"/>
              <a:gd name="T9" fmla="*/ 0 h 50"/>
              <a:gd name="T10" fmla="*/ 40 w 80"/>
              <a:gd name="T11" fmla="*/ 46 h 50"/>
              <a:gd name="T12" fmla="*/ 55 w 80"/>
              <a:gd name="T13" fmla="*/ 0 h 50"/>
              <a:gd name="T14" fmla="*/ 80 w 80"/>
              <a:gd name="T15" fmla="*/ 23 h 50"/>
              <a:gd name="T16" fmla="*/ 80 w 80"/>
              <a:gd name="T17" fmla="*/ 37 h 50"/>
              <a:gd name="T18" fmla="*/ 73 w 80"/>
              <a:gd name="T19" fmla="*/ 50 h 50"/>
              <a:gd name="T20" fmla="*/ 70 w 80"/>
              <a:gd name="T21" fmla="*/ 42 h 50"/>
              <a:gd name="T22" fmla="*/ 39 w 80"/>
              <a:gd name="T23" fmla="*/ 49 h 50"/>
              <a:gd name="T24" fmla="*/ 9 w 80"/>
              <a:gd name="T25" fmla="*/ 4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50">
                <a:moveTo>
                  <a:pt x="9" y="42"/>
                </a:moveTo>
                <a:cubicBezTo>
                  <a:pt x="6" y="49"/>
                  <a:pt x="6" y="49"/>
                  <a:pt x="6" y="49"/>
                </a:cubicBezTo>
                <a:cubicBezTo>
                  <a:pt x="1" y="43"/>
                  <a:pt x="0" y="37"/>
                  <a:pt x="0" y="3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9"/>
                  <a:pt x="14" y="3"/>
                  <a:pt x="25" y="0"/>
                </a:cubicBezTo>
                <a:cubicBezTo>
                  <a:pt x="40" y="46"/>
                  <a:pt x="40" y="46"/>
                  <a:pt x="40" y="4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3"/>
                  <a:pt x="80" y="9"/>
                  <a:pt x="80" y="23"/>
                </a:cubicBezTo>
                <a:cubicBezTo>
                  <a:pt x="80" y="37"/>
                  <a:pt x="80" y="37"/>
                  <a:pt x="80" y="37"/>
                </a:cubicBezTo>
                <a:cubicBezTo>
                  <a:pt x="80" y="37"/>
                  <a:pt x="79" y="44"/>
                  <a:pt x="73" y="50"/>
                </a:cubicBezTo>
                <a:cubicBezTo>
                  <a:pt x="70" y="42"/>
                  <a:pt x="70" y="42"/>
                  <a:pt x="70" y="42"/>
                </a:cubicBezTo>
                <a:cubicBezTo>
                  <a:pt x="70" y="42"/>
                  <a:pt x="56" y="48"/>
                  <a:pt x="39" y="49"/>
                </a:cubicBezTo>
                <a:cubicBezTo>
                  <a:pt x="23" y="48"/>
                  <a:pt x="9" y="42"/>
                  <a:pt x="9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49" name="Freeform 29"/>
          <p:cNvSpPr/>
          <p:nvPr/>
        </p:nvSpPr>
        <p:spPr bwMode="auto">
          <a:xfrm>
            <a:off x="1305055" y="3017806"/>
            <a:ext cx="29203" cy="68768"/>
          </a:xfrm>
          <a:custGeom>
            <a:avLst/>
            <a:gdLst>
              <a:gd name="T0" fmla="*/ 31 w 31"/>
              <a:gd name="T1" fmla="*/ 28 h 73"/>
              <a:gd name="T2" fmla="*/ 17 w 31"/>
              <a:gd name="T3" fmla="*/ 73 h 73"/>
              <a:gd name="T4" fmla="*/ 0 w 31"/>
              <a:gd name="T5" fmla="*/ 28 h 73"/>
              <a:gd name="T6" fmla="*/ 9 w 31"/>
              <a:gd name="T7" fmla="*/ 0 h 73"/>
              <a:gd name="T8" fmla="*/ 17 w 31"/>
              <a:gd name="T9" fmla="*/ 0 h 73"/>
              <a:gd name="T10" fmla="*/ 21 w 31"/>
              <a:gd name="T11" fmla="*/ 0 h 73"/>
              <a:gd name="T12" fmla="*/ 31 w 31"/>
              <a:gd name="T13" fmla="*/ 28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73">
                <a:moveTo>
                  <a:pt x="31" y="28"/>
                </a:moveTo>
                <a:lnTo>
                  <a:pt x="17" y="73"/>
                </a:lnTo>
                <a:lnTo>
                  <a:pt x="0" y="28"/>
                </a:lnTo>
                <a:lnTo>
                  <a:pt x="9" y="0"/>
                </a:lnTo>
                <a:lnTo>
                  <a:pt x="17" y="0"/>
                </a:lnTo>
                <a:lnTo>
                  <a:pt x="21" y="0"/>
                </a:lnTo>
                <a:lnTo>
                  <a:pt x="3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50" name="Freeform 30"/>
          <p:cNvSpPr/>
          <p:nvPr/>
        </p:nvSpPr>
        <p:spPr bwMode="auto">
          <a:xfrm>
            <a:off x="1280563" y="2913241"/>
            <a:ext cx="80072" cy="91377"/>
          </a:xfrm>
          <a:custGeom>
            <a:avLst/>
            <a:gdLst>
              <a:gd name="T0" fmla="*/ 35 w 36"/>
              <a:gd name="T1" fmla="*/ 22 h 41"/>
              <a:gd name="T2" fmla="*/ 33 w 36"/>
              <a:gd name="T3" fmla="*/ 26 h 41"/>
              <a:gd name="T4" fmla="*/ 18 w 36"/>
              <a:gd name="T5" fmla="*/ 41 h 41"/>
              <a:gd name="T6" fmla="*/ 3 w 36"/>
              <a:gd name="T7" fmla="*/ 26 h 41"/>
              <a:gd name="T8" fmla="*/ 1 w 36"/>
              <a:gd name="T9" fmla="*/ 22 h 41"/>
              <a:gd name="T10" fmla="*/ 2 w 36"/>
              <a:gd name="T11" fmla="*/ 17 h 41"/>
              <a:gd name="T12" fmla="*/ 18 w 36"/>
              <a:gd name="T13" fmla="*/ 0 h 41"/>
              <a:gd name="T14" fmla="*/ 34 w 36"/>
              <a:gd name="T15" fmla="*/ 17 h 41"/>
              <a:gd name="T16" fmla="*/ 35 w 36"/>
              <a:gd name="T17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41">
                <a:moveTo>
                  <a:pt x="35" y="22"/>
                </a:moveTo>
                <a:cubicBezTo>
                  <a:pt x="35" y="25"/>
                  <a:pt x="34" y="26"/>
                  <a:pt x="33" y="26"/>
                </a:cubicBezTo>
                <a:cubicBezTo>
                  <a:pt x="30" y="35"/>
                  <a:pt x="22" y="41"/>
                  <a:pt x="18" y="41"/>
                </a:cubicBez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3" y="7"/>
                  <a:pt x="34" y="17"/>
                </a:cubicBezTo>
                <a:cubicBezTo>
                  <a:pt x="35" y="17"/>
                  <a:pt x="36" y="18"/>
                  <a:pt x="3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62" name="Oval 42"/>
          <p:cNvSpPr>
            <a:spLocks noChangeArrowheads="1"/>
          </p:cNvSpPr>
          <p:nvPr/>
        </p:nvSpPr>
        <p:spPr bwMode="auto">
          <a:xfrm>
            <a:off x="2443022" y="2877444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63" name="Freeform 43"/>
          <p:cNvSpPr/>
          <p:nvPr/>
        </p:nvSpPr>
        <p:spPr bwMode="auto">
          <a:xfrm>
            <a:off x="2640847" y="2970703"/>
            <a:ext cx="53696" cy="60290"/>
          </a:xfrm>
          <a:custGeom>
            <a:avLst/>
            <a:gdLst>
              <a:gd name="T0" fmla="*/ 12 w 24"/>
              <a:gd name="T1" fmla="*/ 27 h 27"/>
              <a:gd name="T2" fmla="*/ 2 w 24"/>
              <a:gd name="T3" fmla="*/ 17 h 27"/>
              <a:gd name="T4" fmla="*/ 1 w 24"/>
              <a:gd name="T5" fmla="*/ 14 h 27"/>
              <a:gd name="T6" fmla="*/ 2 w 24"/>
              <a:gd name="T7" fmla="*/ 11 h 27"/>
              <a:gd name="T8" fmla="*/ 12 w 24"/>
              <a:gd name="T9" fmla="*/ 0 h 27"/>
              <a:gd name="T10" fmla="*/ 22 w 24"/>
              <a:gd name="T11" fmla="*/ 11 h 27"/>
              <a:gd name="T12" fmla="*/ 23 w 24"/>
              <a:gd name="T13" fmla="*/ 14 h 27"/>
              <a:gd name="T14" fmla="*/ 22 w 24"/>
              <a:gd name="T15" fmla="*/ 17 h 27"/>
              <a:gd name="T16" fmla="*/ 12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12" y="27"/>
                </a:moveTo>
                <a:cubicBezTo>
                  <a:pt x="9" y="27"/>
                  <a:pt x="4" y="23"/>
                  <a:pt x="2" y="17"/>
                </a:cubicBezTo>
                <a:cubicBezTo>
                  <a:pt x="2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3" y="17"/>
                  <a:pt x="22" y="17"/>
                </a:cubicBezTo>
                <a:cubicBezTo>
                  <a:pt x="20" y="23"/>
                  <a:pt x="15" y="27"/>
                  <a:pt x="12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64" name="Freeform 44"/>
          <p:cNvSpPr/>
          <p:nvPr/>
        </p:nvSpPr>
        <p:spPr bwMode="auto">
          <a:xfrm>
            <a:off x="2609760" y="3029109"/>
            <a:ext cx="115870" cy="91377"/>
          </a:xfrm>
          <a:custGeom>
            <a:avLst/>
            <a:gdLst>
              <a:gd name="T0" fmla="*/ 25 w 52"/>
              <a:gd name="T1" fmla="*/ 41 h 41"/>
              <a:gd name="T2" fmla="*/ 10 w 52"/>
              <a:gd name="T3" fmla="*/ 38 h 41"/>
              <a:gd name="T4" fmla="*/ 26 w 52"/>
              <a:gd name="T5" fmla="*/ 25 h 41"/>
              <a:gd name="T6" fmla="*/ 9 w 52"/>
              <a:gd name="T7" fmla="*/ 11 h 41"/>
              <a:gd name="T8" fmla="*/ 7 w 52"/>
              <a:gd name="T9" fmla="*/ 11 h 41"/>
              <a:gd name="T10" fmla="*/ 7 w 52"/>
              <a:gd name="T11" fmla="*/ 16 h 41"/>
              <a:gd name="T12" fmla="*/ 3 w 52"/>
              <a:gd name="T13" fmla="*/ 16 h 41"/>
              <a:gd name="T14" fmla="*/ 0 w 52"/>
              <a:gd name="T15" fmla="*/ 16 h 41"/>
              <a:gd name="T16" fmla="*/ 0 w 52"/>
              <a:gd name="T17" fmla="*/ 15 h 41"/>
              <a:gd name="T18" fmla="*/ 19 w 52"/>
              <a:gd name="T19" fmla="*/ 0 h 41"/>
              <a:gd name="T20" fmla="*/ 26 w 52"/>
              <a:gd name="T21" fmla="*/ 12 h 41"/>
              <a:gd name="T22" fmla="*/ 33 w 52"/>
              <a:gd name="T23" fmla="*/ 0 h 41"/>
              <a:gd name="T24" fmla="*/ 52 w 52"/>
              <a:gd name="T25" fmla="*/ 15 h 41"/>
              <a:gd name="T26" fmla="*/ 52 w 52"/>
              <a:gd name="T27" fmla="*/ 24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19" y="41"/>
                  <a:pt x="14" y="40"/>
                  <a:pt x="10" y="38"/>
                </a:cubicBezTo>
                <a:cubicBezTo>
                  <a:pt x="26" y="25"/>
                  <a:pt x="26" y="25"/>
                  <a:pt x="26" y="25"/>
                </a:cubicBezTo>
                <a:cubicBezTo>
                  <a:pt x="9" y="11"/>
                  <a:pt x="9" y="11"/>
                  <a:pt x="9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6"/>
                  <a:pt x="7" y="16"/>
                  <a:pt x="7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24"/>
                  <a:pt x="52" y="24"/>
                  <a:pt x="52" y="24"/>
                </a:cubicBezTo>
                <a:cubicBezTo>
                  <a:pt x="52" y="24"/>
                  <a:pt x="49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65" name="Freeform 45"/>
          <p:cNvSpPr/>
          <p:nvPr/>
        </p:nvSpPr>
        <p:spPr bwMode="auto">
          <a:xfrm>
            <a:off x="2663456" y="3030994"/>
            <a:ext cx="11304" cy="20725"/>
          </a:xfrm>
          <a:custGeom>
            <a:avLst/>
            <a:gdLst>
              <a:gd name="T0" fmla="*/ 12 w 12"/>
              <a:gd name="T1" fmla="*/ 10 h 22"/>
              <a:gd name="T2" fmla="*/ 5 w 12"/>
              <a:gd name="T3" fmla="*/ 22 h 22"/>
              <a:gd name="T4" fmla="*/ 0 w 12"/>
              <a:gd name="T5" fmla="*/ 10 h 22"/>
              <a:gd name="T6" fmla="*/ 2 w 12"/>
              <a:gd name="T7" fmla="*/ 0 h 22"/>
              <a:gd name="T8" fmla="*/ 5 w 12"/>
              <a:gd name="T9" fmla="*/ 0 h 22"/>
              <a:gd name="T10" fmla="*/ 5 w 12"/>
              <a:gd name="T11" fmla="*/ 0 h 22"/>
              <a:gd name="T12" fmla="*/ 7 w 12"/>
              <a:gd name="T13" fmla="*/ 0 h 22"/>
              <a:gd name="T14" fmla="*/ 12 w 12"/>
              <a:gd name="T1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12" y="10"/>
                </a:moveTo>
                <a:lnTo>
                  <a:pt x="5" y="22"/>
                </a:lnTo>
                <a:lnTo>
                  <a:pt x="0" y="10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0"/>
                </a:lnTo>
                <a:lnTo>
                  <a:pt x="12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66" name="Freeform 46"/>
          <p:cNvSpPr/>
          <p:nvPr/>
        </p:nvSpPr>
        <p:spPr bwMode="auto">
          <a:xfrm>
            <a:off x="2554181" y="3062080"/>
            <a:ext cx="107391" cy="42392"/>
          </a:xfrm>
          <a:custGeom>
            <a:avLst/>
            <a:gdLst>
              <a:gd name="T0" fmla="*/ 83 w 114"/>
              <a:gd name="T1" fmla="*/ 0 h 45"/>
              <a:gd name="T2" fmla="*/ 114 w 114"/>
              <a:gd name="T3" fmla="*/ 24 h 45"/>
              <a:gd name="T4" fmla="*/ 83 w 114"/>
              <a:gd name="T5" fmla="*/ 45 h 45"/>
              <a:gd name="T6" fmla="*/ 83 w 114"/>
              <a:gd name="T7" fmla="*/ 36 h 45"/>
              <a:gd name="T8" fmla="*/ 31 w 114"/>
              <a:gd name="T9" fmla="*/ 36 h 45"/>
              <a:gd name="T10" fmla="*/ 31 w 114"/>
              <a:gd name="T11" fmla="*/ 45 h 45"/>
              <a:gd name="T12" fmla="*/ 0 w 114"/>
              <a:gd name="T13" fmla="*/ 24 h 45"/>
              <a:gd name="T14" fmla="*/ 31 w 114"/>
              <a:gd name="T15" fmla="*/ 0 h 45"/>
              <a:gd name="T16" fmla="*/ 31 w 114"/>
              <a:gd name="T17" fmla="*/ 10 h 45"/>
              <a:gd name="T18" fmla="*/ 83 w 114"/>
              <a:gd name="T19" fmla="*/ 10 h 45"/>
              <a:gd name="T20" fmla="*/ 83 w 114"/>
              <a:gd name="T21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" h="45">
                <a:moveTo>
                  <a:pt x="83" y="0"/>
                </a:moveTo>
                <a:lnTo>
                  <a:pt x="114" y="24"/>
                </a:lnTo>
                <a:lnTo>
                  <a:pt x="83" y="45"/>
                </a:lnTo>
                <a:lnTo>
                  <a:pt x="83" y="36"/>
                </a:lnTo>
                <a:lnTo>
                  <a:pt x="31" y="36"/>
                </a:lnTo>
                <a:lnTo>
                  <a:pt x="31" y="45"/>
                </a:lnTo>
                <a:lnTo>
                  <a:pt x="0" y="24"/>
                </a:lnTo>
                <a:lnTo>
                  <a:pt x="31" y="0"/>
                </a:lnTo>
                <a:lnTo>
                  <a:pt x="31" y="10"/>
                </a:lnTo>
                <a:lnTo>
                  <a:pt x="83" y="1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67" name="Freeform 47"/>
          <p:cNvSpPr/>
          <p:nvPr/>
        </p:nvSpPr>
        <p:spPr bwMode="auto">
          <a:xfrm>
            <a:off x="2490123" y="3029109"/>
            <a:ext cx="114927" cy="91377"/>
          </a:xfrm>
          <a:custGeom>
            <a:avLst/>
            <a:gdLst>
              <a:gd name="T0" fmla="*/ 25 w 52"/>
              <a:gd name="T1" fmla="*/ 41 h 41"/>
              <a:gd name="T2" fmla="*/ 0 w 52"/>
              <a:gd name="T3" fmla="*/ 24 h 41"/>
              <a:gd name="T4" fmla="*/ 0 w 52"/>
              <a:gd name="T5" fmla="*/ 15 h 41"/>
              <a:gd name="T6" fmla="*/ 19 w 52"/>
              <a:gd name="T7" fmla="*/ 0 h 41"/>
              <a:gd name="T8" fmla="*/ 26 w 52"/>
              <a:gd name="T9" fmla="*/ 12 h 41"/>
              <a:gd name="T10" fmla="*/ 33 w 52"/>
              <a:gd name="T11" fmla="*/ 0 h 41"/>
              <a:gd name="T12" fmla="*/ 52 w 52"/>
              <a:gd name="T13" fmla="*/ 15 h 41"/>
              <a:gd name="T14" fmla="*/ 52 w 52"/>
              <a:gd name="T15" fmla="*/ 16 h 41"/>
              <a:gd name="T16" fmla="*/ 49 w 52"/>
              <a:gd name="T17" fmla="*/ 16 h 41"/>
              <a:gd name="T18" fmla="*/ 45 w 52"/>
              <a:gd name="T19" fmla="*/ 16 h 41"/>
              <a:gd name="T20" fmla="*/ 45 w 52"/>
              <a:gd name="T21" fmla="*/ 11 h 41"/>
              <a:gd name="T22" fmla="*/ 43 w 52"/>
              <a:gd name="T23" fmla="*/ 11 h 41"/>
              <a:gd name="T24" fmla="*/ 26 w 52"/>
              <a:gd name="T25" fmla="*/ 25 h 41"/>
              <a:gd name="T26" fmla="*/ 42 w 52"/>
              <a:gd name="T27" fmla="*/ 38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3" y="41"/>
                  <a:pt x="0" y="24"/>
                  <a:pt x="0" y="2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16"/>
                  <a:pt x="52" y="16"/>
                  <a:pt x="52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1"/>
                  <a:pt x="45" y="11"/>
                  <a:pt x="45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26" y="25"/>
                  <a:pt x="26" y="25"/>
                  <a:pt x="26" y="25"/>
                </a:cubicBezTo>
                <a:cubicBezTo>
                  <a:pt x="42" y="38"/>
                  <a:pt x="42" y="38"/>
                  <a:pt x="42" y="38"/>
                </a:cubicBezTo>
                <a:cubicBezTo>
                  <a:pt x="38" y="40"/>
                  <a:pt x="33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68" name="Freeform 48"/>
          <p:cNvSpPr/>
          <p:nvPr/>
        </p:nvSpPr>
        <p:spPr bwMode="auto">
          <a:xfrm>
            <a:off x="2540993" y="3030994"/>
            <a:ext cx="11304" cy="20725"/>
          </a:xfrm>
          <a:custGeom>
            <a:avLst/>
            <a:gdLst>
              <a:gd name="T0" fmla="*/ 5 w 12"/>
              <a:gd name="T1" fmla="*/ 0 h 22"/>
              <a:gd name="T2" fmla="*/ 7 w 12"/>
              <a:gd name="T3" fmla="*/ 0 h 22"/>
              <a:gd name="T4" fmla="*/ 7 w 12"/>
              <a:gd name="T5" fmla="*/ 0 h 22"/>
              <a:gd name="T6" fmla="*/ 9 w 12"/>
              <a:gd name="T7" fmla="*/ 0 h 22"/>
              <a:gd name="T8" fmla="*/ 12 w 12"/>
              <a:gd name="T9" fmla="*/ 10 h 22"/>
              <a:gd name="T10" fmla="*/ 7 w 12"/>
              <a:gd name="T11" fmla="*/ 22 h 22"/>
              <a:gd name="T12" fmla="*/ 0 w 12"/>
              <a:gd name="T13" fmla="*/ 10 h 22"/>
              <a:gd name="T14" fmla="*/ 5 w 12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2" y="10"/>
                </a:lnTo>
                <a:lnTo>
                  <a:pt x="7" y="22"/>
                </a:lnTo>
                <a:lnTo>
                  <a:pt x="0" y="10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69" name="Freeform 49"/>
          <p:cNvSpPr/>
          <p:nvPr/>
        </p:nvSpPr>
        <p:spPr bwMode="auto">
          <a:xfrm>
            <a:off x="2521210" y="2970703"/>
            <a:ext cx="52754" cy="60290"/>
          </a:xfrm>
          <a:custGeom>
            <a:avLst/>
            <a:gdLst>
              <a:gd name="T0" fmla="*/ 22 w 24"/>
              <a:gd name="T1" fmla="*/ 17 h 27"/>
              <a:gd name="T2" fmla="*/ 12 w 24"/>
              <a:gd name="T3" fmla="*/ 27 h 27"/>
              <a:gd name="T4" fmla="*/ 2 w 24"/>
              <a:gd name="T5" fmla="*/ 17 h 27"/>
              <a:gd name="T6" fmla="*/ 1 w 24"/>
              <a:gd name="T7" fmla="*/ 14 h 27"/>
              <a:gd name="T8" fmla="*/ 2 w 24"/>
              <a:gd name="T9" fmla="*/ 11 h 27"/>
              <a:gd name="T10" fmla="*/ 12 w 24"/>
              <a:gd name="T11" fmla="*/ 0 h 27"/>
              <a:gd name="T12" fmla="*/ 22 w 24"/>
              <a:gd name="T13" fmla="*/ 11 h 27"/>
              <a:gd name="T14" fmla="*/ 23 w 24"/>
              <a:gd name="T15" fmla="*/ 14 h 27"/>
              <a:gd name="T16" fmla="*/ 22 w 24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22" y="17"/>
                </a:moveTo>
                <a:cubicBezTo>
                  <a:pt x="20" y="23"/>
                  <a:pt x="15" y="27"/>
                  <a:pt x="12" y="27"/>
                </a:cubicBezTo>
                <a:cubicBezTo>
                  <a:pt x="9" y="27"/>
                  <a:pt x="4" y="23"/>
                  <a:pt x="2" y="17"/>
                </a:cubicBezTo>
                <a:cubicBezTo>
                  <a:pt x="1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2" y="17"/>
                  <a:pt x="2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70" name="Oval 50"/>
          <p:cNvSpPr>
            <a:spLocks noChangeArrowheads="1"/>
          </p:cNvSpPr>
          <p:nvPr/>
        </p:nvSpPr>
        <p:spPr bwMode="auto">
          <a:xfrm>
            <a:off x="2883890" y="3407804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71" name="Freeform 51"/>
          <p:cNvSpPr/>
          <p:nvPr/>
        </p:nvSpPr>
        <p:spPr bwMode="auto">
          <a:xfrm>
            <a:off x="3091135" y="3659325"/>
            <a:ext cx="52754" cy="48986"/>
          </a:xfrm>
          <a:custGeom>
            <a:avLst/>
            <a:gdLst>
              <a:gd name="T0" fmla="*/ 49 w 56"/>
              <a:gd name="T1" fmla="*/ 0 h 52"/>
              <a:gd name="T2" fmla="*/ 56 w 56"/>
              <a:gd name="T3" fmla="*/ 7 h 52"/>
              <a:gd name="T4" fmla="*/ 4 w 56"/>
              <a:gd name="T5" fmla="*/ 52 h 52"/>
              <a:gd name="T6" fmla="*/ 0 w 56"/>
              <a:gd name="T7" fmla="*/ 45 h 52"/>
              <a:gd name="T8" fmla="*/ 49 w 56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2">
                <a:moveTo>
                  <a:pt x="49" y="0"/>
                </a:moveTo>
                <a:lnTo>
                  <a:pt x="56" y="7"/>
                </a:lnTo>
                <a:lnTo>
                  <a:pt x="4" y="52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72" name="Freeform 52"/>
          <p:cNvSpPr/>
          <p:nvPr/>
        </p:nvSpPr>
        <p:spPr bwMode="auto">
          <a:xfrm>
            <a:off x="2957368" y="3538745"/>
            <a:ext cx="176159" cy="158261"/>
          </a:xfrm>
          <a:custGeom>
            <a:avLst/>
            <a:gdLst>
              <a:gd name="T0" fmla="*/ 4 w 79"/>
              <a:gd name="T1" fmla="*/ 19 h 71"/>
              <a:gd name="T2" fmla="*/ 1 w 79"/>
              <a:gd name="T3" fmla="*/ 9 h 71"/>
              <a:gd name="T4" fmla="*/ 4 w 79"/>
              <a:gd name="T5" fmla="*/ 1 h 71"/>
              <a:gd name="T6" fmla="*/ 8 w 79"/>
              <a:gd name="T7" fmla="*/ 4 h 71"/>
              <a:gd name="T8" fmla="*/ 12 w 79"/>
              <a:gd name="T9" fmla="*/ 17 h 71"/>
              <a:gd name="T10" fmla="*/ 18 w 79"/>
              <a:gd name="T11" fmla="*/ 25 h 71"/>
              <a:gd name="T12" fmla="*/ 31 w 79"/>
              <a:gd name="T13" fmla="*/ 34 h 71"/>
              <a:gd name="T14" fmla="*/ 46 w 79"/>
              <a:gd name="T15" fmla="*/ 32 h 71"/>
              <a:gd name="T16" fmla="*/ 42 w 79"/>
              <a:gd name="T17" fmla="*/ 13 h 71"/>
              <a:gd name="T18" fmla="*/ 48 w 79"/>
              <a:gd name="T19" fmla="*/ 2 h 71"/>
              <a:gd name="T20" fmla="*/ 51 w 79"/>
              <a:gd name="T21" fmla="*/ 5 h 71"/>
              <a:gd name="T22" fmla="*/ 58 w 79"/>
              <a:gd name="T23" fmla="*/ 28 h 71"/>
              <a:gd name="T24" fmla="*/ 73 w 79"/>
              <a:gd name="T25" fmla="*/ 48 h 71"/>
              <a:gd name="T26" fmla="*/ 79 w 79"/>
              <a:gd name="T27" fmla="*/ 54 h 71"/>
              <a:gd name="T28" fmla="*/ 60 w 79"/>
              <a:gd name="T29" fmla="*/ 71 h 71"/>
              <a:gd name="T30" fmla="*/ 55 w 79"/>
              <a:gd name="T31" fmla="*/ 66 h 71"/>
              <a:gd name="T32" fmla="*/ 36 w 79"/>
              <a:gd name="T33" fmla="*/ 53 h 71"/>
              <a:gd name="T34" fmla="*/ 29 w 79"/>
              <a:gd name="T35" fmla="*/ 48 h 71"/>
              <a:gd name="T36" fmla="*/ 15 w 79"/>
              <a:gd name="T37" fmla="*/ 36 h 71"/>
              <a:gd name="T38" fmla="*/ 9 w 79"/>
              <a:gd name="T39" fmla="*/ 29 h 71"/>
              <a:gd name="T40" fmla="*/ 4 w 79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1"/>
                  <a:pt x="4" y="1"/>
                </a:cubicBezTo>
                <a:cubicBezTo>
                  <a:pt x="7" y="1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3" y="33"/>
                  <a:pt x="46" y="32"/>
                </a:cubicBezTo>
                <a:cubicBezTo>
                  <a:pt x="48" y="31"/>
                  <a:pt x="44" y="21"/>
                  <a:pt x="42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1" y="24"/>
                  <a:pt x="58" y="28"/>
                </a:cubicBezTo>
                <a:cubicBezTo>
                  <a:pt x="64" y="32"/>
                  <a:pt x="71" y="40"/>
                  <a:pt x="73" y="48"/>
                </a:cubicBezTo>
                <a:cubicBezTo>
                  <a:pt x="79" y="54"/>
                  <a:pt x="79" y="54"/>
                  <a:pt x="79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39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73" name="Freeform 53"/>
          <p:cNvSpPr/>
          <p:nvPr/>
        </p:nvSpPr>
        <p:spPr bwMode="auto">
          <a:xfrm>
            <a:off x="2988454" y="3499180"/>
            <a:ext cx="53696" cy="42392"/>
          </a:xfrm>
          <a:custGeom>
            <a:avLst/>
            <a:gdLst>
              <a:gd name="T0" fmla="*/ 11 w 24"/>
              <a:gd name="T1" fmla="*/ 19 h 19"/>
              <a:gd name="T2" fmla="*/ 0 w 24"/>
              <a:gd name="T3" fmla="*/ 11 h 19"/>
              <a:gd name="T4" fmla="*/ 0 w 24"/>
              <a:gd name="T5" fmla="*/ 7 h 19"/>
              <a:gd name="T6" fmla="*/ 7 w 24"/>
              <a:gd name="T7" fmla="*/ 0 h 19"/>
              <a:gd name="T8" fmla="*/ 12 w 24"/>
              <a:gd name="T9" fmla="*/ 14 h 19"/>
              <a:gd name="T10" fmla="*/ 16 w 24"/>
              <a:gd name="T11" fmla="*/ 0 h 19"/>
              <a:gd name="T12" fmla="*/ 24 w 24"/>
              <a:gd name="T13" fmla="*/ 7 h 19"/>
              <a:gd name="T14" fmla="*/ 24 w 24"/>
              <a:gd name="T15" fmla="*/ 11 h 19"/>
              <a:gd name="T16" fmla="*/ 12 w 24"/>
              <a:gd name="T17" fmla="*/ 19 h 19"/>
              <a:gd name="T18" fmla="*/ 11 w 24"/>
              <a:gd name="T1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11" y="19"/>
                </a:moveTo>
                <a:cubicBezTo>
                  <a:pt x="1" y="19"/>
                  <a:pt x="0" y="11"/>
                  <a:pt x="0" y="1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1"/>
                  <a:pt x="7" y="0"/>
                </a:cubicBezTo>
                <a:cubicBezTo>
                  <a:pt x="12" y="14"/>
                  <a:pt x="12" y="14"/>
                  <a:pt x="12" y="14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1"/>
                  <a:pt x="24" y="3"/>
                  <a:pt x="24" y="7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2" y="19"/>
                  <a:pt x="12" y="19"/>
                </a:cubicBezTo>
                <a:lnTo>
                  <a:pt x="1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74" name="Freeform 54"/>
          <p:cNvSpPr/>
          <p:nvPr/>
        </p:nvSpPr>
        <p:spPr bwMode="auto">
          <a:xfrm>
            <a:off x="3011064" y="3505776"/>
            <a:ext cx="8479" cy="19783"/>
          </a:xfrm>
          <a:custGeom>
            <a:avLst/>
            <a:gdLst>
              <a:gd name="T0" fmla="*/ 2 w 9"/>
              <a:gd name="T1" fmla="*/ 0 h 21"/>
              <a:gd name="T2" fmla="*/ 4 w 9"/>
              <a:gd name="T3" fmla="*/ 0 h 21"/>
              <a:gd name="T4" fmla="*/ 7 w 9"/>
              <a:gd name="T5" fmla="*/ 0 h 21"/>
              <a:gd name="T6" fmla="*/ 9 w 9"/>
              <a:gd name="T7" fmla="*/ 7 h 21"/>
              <a:gd name="T8" fmla="*/ 4 w 9"/>
              <a:gd name="T9" fmla="*/ 21 h 21"/>
              <a:gd name="T10" fmla="*/ 0 w 9"/>
              <a:gd name="T11" fmla="*/ 7 h 21"/>
              <a:gd name="T12" fmla="*/ 2 w 9"/>
              <a:gd name="T13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1">
                <a:moveTo>
                  <a:pt x="2" y="0"/>
                </a:moveTo>
                <a:lnTo>
                  <a:pt x="4" y="0"/>
                </a:lnTo>
                <a:lnTo>
                  <a:pt x="7" y="0"/>
                </a:lnTo>
                <a:lnTo>
                  <a:pt x="9" y="7"/>
                </a:lnTo>
                <a:lnTo>
                  <a:pt x="4" y="21"/>
                </a:lnTo>
                <a:lnTo>
                  <a:pt x="0" y="7"/>
                </a:ln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75" name="Freeform 55"/>
          <p:cNvSpPr/>
          <p:nvPr/>
        </p:nvSpPr>
        <p:spPr bwMode="auto">
          <a:xfrm>
            <a:off x="3001643" y="3474688"/>
            <a:ext cx="24493" cy="26377"/>
          </a:xfrm>
          <a:custGeom>
            <a:avLst/>
            <a:gdLst>
              <a:gd name="T0" fmla="*/ 11 w 11"/>
              <a:gd name="T1" fmla="*/ 6 h 12"/>
              <a:gd name="T2" fmla="*/ 10 w 11"/>
              <a:gd name="T3" fmla="*/ 8 h 12"/>
              <a:gd name="T4" fmla="*/ 6 w 11"/>
              <a:gd name="T5" fmla="*/ 12 h 12"/>
              <a:gd name="T6" fmla="*/ 1 w 11"/>
              <a:gd name="T7" fmla="*/ 8 h 12"/>
              <a:gd name="T8" fmla="*/ 1 w 11"/>
              <a:gd name="T9" fmla="*/ 6 h 12"/>
              <a:gd name="T10" fmla="*/ 1 w 11"/>
              <a:gd name="T11" fmla="*/ 5 h 12"/>
              <a:gd name="T12" fmla="*/ 6 w 11"/>
              <a:gd name="T13" fmla="*/ 0 h 12"/>
              <a:gd name="T14" fmla="*/ 10 w 11"/>
              <a:gd name="T15" fmla="*/ 5 h 12"/>
              <a:gd name="T16" fmla="*/ 11 w 11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6"/>
                </a:moveTo>
                <a:cubicBezTo>
                  <a:pt x="11" y="7"/>
                  <a:pt x="10" y="8"/>
                  <a:pt x="10" y="8"/>
                </a:cubicBezTo>
                <a:cubicBezTo>
                  <a:pt x="9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0" y="5"/>
                </a:cubicBezTo>
                <a:cubicBezTo>
                  <a:pt x="11" y="5"/>
                  <a:pt x="11" y="5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76" name="Freeform 56"/>
          <p:cNvSpPr>
            <a:spLocks noEditPoints="1"/>
          </p:cNvSpPr>
          <p:nvPr/>
        </p:nvSpPr>
        <p:spPr bwMode="auto">
          <a:xfrm>
            <a:off x="2965846" y="3458674"/>
            <a:ext cx="96087" cy="97971"/>
          </a:xfrm>
          <a:custGeom>
            <a:avLst/>
            <a:gdLst>
              <a:gd name="T0" fmla="*/ 39 w 43"/>
              <a:gd name="T1" fmla="*/ 22 h 44"/>
              <a:gd name="T2" fmla="*/ 22 w 43"/>
              <a:gd name="T3" fmla="*/ 5 h 44"/>
              <a:gd name="T4" fmla="*/ 5 w 43"/>
              <a:gd name="T5" fmla="*/ 22 h 44"/>
              <a:gd name="T6" fmla="*/ 22 w 43"/>
              <a:gd name="T7" fmla="*/ 39 h 44"/>
              <a:gd name="T8" fmla="*/ 39 w 43"/>
              <a:gd name="T9" fmla="*/ 22 h 44"/>
              <a:gd name="T10" fmla="*/ 43 w 43"/>
              <a:gd name="T11" fmla="*/ 22 h 44"/>
              <a:gd name="T12" fmla="*/ 22 w 43"/>
              <a:gd name="T13" fmla="*/ 44 h 44"/>
              <a:gd name="T14" fmla="*/ 0 w 43"/>
              <a:gd name="T15" fmla="*/ 22 h 44"/>
              <a:gd name="T16" fmla="*/ 22 w 43"/>
              <a:gd name="T17" fmla="*/ 0 h 44"/>
              <a:gd name="T18" fmla="*/ 43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39" y="22"/>
                </a:moveTo>
                <a:cubicBezTo>
                  <a:pt x="39" y="12"/>
                  <a:pt x="31" y="5"/>
                  <a:pt x="22" y="5"/>
                </a:cubicBezTo>
                <a:cubicBezTo>
                  <a:pt x="12" y="5"/>
                  <a:pt x="5" y="12"/>
                  <a:pt x="5" y="22"/>
                </a:cubicBezTo>
                <a:cubicBezTo>
                  <a:pt x="5" y="31"/>
                  <a:pt x="12" y="39"/>
                  <a:pt x="22" y="39"/>
                </a:cubicBezTo>
                <a:cubicBezTo>
                  <a:pt x="31" y="39"/>
                  <a:pt x="39" y="31"/>
                  <a:pt x="39" y="22"/>
                </a:cubicBezTo>
                <a:close/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77" name="Oval 57"/>
          <p:cNvSpPr>
            <a:spLocks noChangeArrowheads="1"/>
          </p:cNvSpPr>
          <p:nvPr/>
        </p:nvSpPr>
        <p:spPr bwMode="auto">
          <a:xfrm>
            <a:off x="5065622" y="3403094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78" name="Freeform 58"/>
          <p:cNvSpPr/>
          <p:nvPr/>
        </p:nvSpPr>
        <p:spPr bwMode="auto">
          <a:xfrm>
            <a:off x="5269099" y="3649904"/>
            <a:ext cx="52754" cy="47102"/>
          </a:xfrm>
          <a:custGeom>
            <a:avLst/>
            <a:gdLst>
              <a:gd name="T0" fmla="*/ 49 w 56"/>
              <a:gd name="T1" fmla="*/ 0 h 50"/>
              <a:gd name="T2" fmla="*/ 56 w 56"/>
              <a:gd name="T3" fmla="*/ 5 h 50"/>
              <a:gd name="T4" fmla="*/ 4 w 56"/>
              <a:gd name="T5" fmla="*/ 50 h 50"/>
              <a:gd name="T6" fmla="*/ 0 w 56"/>
              <a:gd name="T7" fmla="*/ 45 h 50"/>
              <a:gd name="T8" fmla="*/ 49 w 56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0">
                <a:moveTo>
                  <a:pt x="49" y="0"/>
                </a:moveTo>
                <a:lnTo>
                  <a:pt x="56" y="5"/>
                </a:lnTo>
                <a:lnTo>
                  <a:pt x="4" y="50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79" name="Freeform 59"/>
          <p:cNvSpPr/>
          <p:nvPr/>
        </p:nvSpPr>
        <p:spPr bwMode="auto">
          <a:xfrm>
            <a:off x="5132506" y="3530267"/>
            <a:ext cx="178043" cy="158261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3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2 w 80"/>
              <a:gd name="T21" fmla="*/ 5 h 71"/>
              <a:gd name="T22" fmla="*/ 59 w 80"/>
              <a:gd name="T23" fmla="*/ 28 h 71"/>
              <a:gd name="T24" fmla="*/ 74 w 80"/>
              <a:gd name="T25" fmla="*/ 48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6 h 71"/>
              <a:gd name="T32" fmla="*/ 37 w 80"/>
              <a:gd name="T33" fmla="*/ 53 h 71"/>
              <a:gd name="T34" fmla="*/ 30 w 80"/>
              <a:gd name="T35" fmla="*/ 48 h 71"/>
              <a:gd name="T36" fmla="*/ 16 w 80"/>
              <a:gd name="T37" fmla="*/ 36 h 71"/>
              <a:gd name="T38" fmla="*/ 10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3" y="16"/>
                  <a:pt x="13" y="16"/>
                  <a:pt x="13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5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9" y="31"/>
                  <a:pt x="45" y="20"/>
                  <a:pt x="43" y="13"/>
                </a:cubicBezTo>
                <a:cubicBezTo>
                  <a:pt x="42" y="5"/>
                  <a:pt x="45" y="2"/>
                  <a:pt x="48" y="2"/>
                </a:cubicBezTo>
                <a:cubicBezTo>
                  <a:pt x="51" y="2"/>
                  <a:pt x="52" y="5"/>
                  <a:pt x="52" y="5"/>
                </a:cubicBezTo>
                <a:cubicBezTo>
                  <a:pt x="52" y="5"/>
                  <a:pt x="52" y="23"/>
                  <a:pt x="59" y="28"/>
                </a:cubicBezTo>
                <a:cubicBezTo>
                  <a:pt x="65" y="32"/>
                  <a:pt x="72" y="40"/>
                  <a:pt x="74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6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2"/>
                  <a:pt x="30" y="48"/>
                  <a:pt x="30" y="48"/>
                </a:cubicBezTo>
                <a:cubicBezTo>
                  <a:pt x="30" y="48"/>
                  <a:pt x="20" y="39"/>
                  <a:pt x="16" y="36"/>
                </a:cubicBezTo>
                <a:cubicBezTo>
                  <a:pt x="12" y="33"/>
                  <a:pt x="10" y="29"/>
                  <a:pt x="10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80" name="Freeform 60"/>
          <p:cNvSpPr>
            <a:spLocks noEditPoints="1"/>
          </p:cNvSpPr>
          <p:nvPr/>
        </p:nvSpPr>
        <p:spPr bwMode="auto">
          <a:xfrm>
            <a:off x="5148520" y="3461500"/>
            <a:ext cx="93261" cy="93261"/>
          </a:xfrm>
          <a:custGeom>
            <a:avLst/>
            <a:gdLst>
              <a:gd name="T0" fmla="*/ 42 w 42"/>
              <a:gd name="T1" fmla="*/ 18 h 42"/>
              <a:gd name="T2" fmla="*/ 42 w 42"/>
              <a:gd name="T3" fmla="*/ 24 h 42"/>
              <a:gd name="T4" fmla="*/ 40 w 42"/>
              <a:gd name="T5" fmla="*/ 26 h 42"/>
              <a:gd name="T6" fmla="*/ 36 w 42"/>
              <a:gd name="T7" fmla="*/ 26 h 42"/>
              <a:gd name="T8" fmla="*/ 35 w 42"/>
              <a:gd name="T9" fmla="*/ 29 h 42"/>
              <a:gd name="T10" fmla="*/ 38 w 42"/>
              <a:gd name="T11" fmla="*/ 31 h 42"/>
              <a:gd name="T12" fmla="*/ 38 w 42"/>
              <a:gd name="T13" fmla="*/ 34 h 42"/>
              <a:gd name="T14" fmla="*/ 33 w 42"/>
              <a:gd name="T15" fmla="*/ 38 h 42"/>
              <a:gd name="T16" fmla="*/ 31 w 42"/>
              <a:gd name="T17" fmla="*/ 38 h 42"/>
              <a:gd name="T18" fmla="*/ 28 w 42"/>
              <a:gd name="T19" fmla="*/ 35 h 42"/>
              <a:gd name="T20" fmla="*/ 26 w 42"/>
              <a:gd name="T21" fmla="*/ 36 h 42"/>
              <a:gd name="T22" fmla="*/ 26 w 42"/>
              <a:gd name="T23" fmla="*/ 40 h 42"/>
              <a:gd name="T24" fmla="*/ 24 w 42"/>
              <a:gd name="T25" fmla="*/ 42 h 42"/>
              <a:gd name="T26" fmla="*/ 17 w 42"/>
              <a:gd name="T27" fmla="*/ 42 h 42"/>
              <a:gd name="T28" fmla="*/ 16 w 42"/>
              <a:gd name="T29" fmla="*/ 40 h 42"/>
              <a:gd name="T30" fmla="*/ 16 w 42"/>
              <a:gd name="T31" fmla="*/ 36 h 42"/>
              <a:gd name="T32" fmla="*/ 13 w 42"/>
              <a:gd name="T33" fmla="*/ 35 h 42"/>
              <a:gd name="T34" fmla="*/ 10 w 42"/>
              <a:gd name="T35" fmla="*/ 38 h 42"/>
              <a:gd name="T36" fmla="*/ 8 w 42"/>
              <a:gd name="T37" fmla="*/ 38 h 42"/>
              <a:gd name="T38" fmla="*/ 4 w 42"/>
              <a:gd name="T39" fmla="*/ 34 h 42"/>
              <a:gd name="T40" fmla="*/ 4 w 42"/>
              <a:gd name="T41" fmla="*/ 31 h 42"/>
              <a:gd name="T42" fmla="*/ 6 w 42"/>
              <a:gd name="T43" fmla="*/ 28 h 42"/>
              <a:gd name="T44" fmla="*/ 5 w 42"/>
              <a:gd name="T45" fmla="*/ 26 h 42"/>
              <a:gd name="T46" fmla="*/ 1 w 42"/>
              <a:gd name="T47" fmla="*/ 26 h 42"/>
              <a:gd name="T48" fmla="*/ 0 w 42"/>
              <a:gd name="T49" fmla="*/ 24 h 42"/>
              <a:gd name="T50" fmla="*/ 0 w 42"/>
              <a:gd name="T51" fmla="*/ 18 h 42"/>
              <a:gd name="T52" fmla="*/ 1 w 42"/>
              <a:gd name="T53" fmla="*/ 16 h 42"/>
              <a:gd name="T54" fmla="*/ 5 w 42"/>
              <a:gd name="T55" fmla="*/ 16 h 42"/>
              <a:gd name="T56" fmla="*/ 6 w 42"/>
              <a:gd name="T57" fmla="*/ 14 h 42"/>
              <a:gd name="T58" fmla="*/ 3 w 42"/>
              <a:gd name="T59" fmla="*/ 11 h 42"/>
              <a:gd name="T60" fmla="*/ 3 w 42"/>
              <a:gd name="T61" fmla="*/ 8 h 42"/>
              <a:gd name="T62" fmla="*/ 8 w 42"/>
              <a:gd name="T63" fmla="*/ 4 h 42"/>
              <a:gd name="T64" fmla="*/ 10 w 42"/>
              <a:gd name="T65" fmla="*/ 4 h 42"/>
              <a:gd name="T66" fmla="*/ 13 w 42"/>
              <a:gd name="T67" fmla="*/ 7 h 42"/>
              <a:gd name="T68" fmla="*/ 16 w 42"/>
              <a:gd name="T69" fmla="*/ 6 h 42"/>
              <a:gd name="T70" fmla="*/ 16 w 42"/>
              <a:gd name="T71" fmla="*/ 2 h 42"/>
              <a:gd name="T72" fmla="*/ 17 w 42"/>
              <a:gd name="T73" fmla="*/ 0 h 42"/>
              <a:gd name="T74" fmla="*/ 24 w 42"/>
              <a:gd name="T75" fmla="*/ 0 h 42"/>
              <a:gd name="T76" fmla="*/ 26 w 42"/>
              <a:gd name="T77" fmla="*/ 2 h 42"/>
              <a:gd name="T78" fmla="*/ 26 w 42"/>
              <a:gd name="T79" fmla="*/ 6 h 42"/>
              <a:gd name="T80" fmla="*/ 28 w 42"/>
              <a:gd name="T81" fmla="*/ 7 h 42"/>
              <a:gd name="T82" fmla="*/ 31 w 42"/>
              <a:gd name="T83" fmla="*/ 4 h 42"/>
              <a:gd name="T84" fmla="*/ 33 w 42"/>
              <a:gd name="T85" fmla="*/ 4 h 42"/>
              <a:gd name="T86" fmla="*/ 38 w 42"/>
              <a:gd name="T87" fmla="*/ 8 h 42"/>
              <a:gd name="T88" fmla="*/ 38 w 42"/>
              <a:gd name="T89" fmla="*/ 11 h 42"/>
              <a:gd name="T90" fmla="*/ 35 w 42"/>
              <a:gd name="T91" fmla="*/ 14 h 42"/>
              <a:gd name="T92" fmla="*/ 36 w 42"/>
              <a:gd name="T93" fmla="*/ 16 h 42"/>
              <a:gd name="T94" fmla="*/ 40 w 42"/>
              <a:gd name="T95" fmla="*/ 16 h 42"/>
              <a:gd name="T96" fmla="*/ 42 w 42"/>
              <a:gd name="T97" fmla="*/ 18 h 42"/>
              <a:gd name="T98" fmla="*/ 32 w 42"/>
              <a:gd name="T99" fmla="*/ 21 h 42"/>
              <a:gd name="T100" fmla="*/ 21 w 42"/>
              <a:gd name="T101" fmla="*/ 10 h 42"/>
              <a:gd name="T102" fmla="*/ 10 w 42"/>
              <a:gd name="T103" fmla="*/ 21 h 42"/>
              <a:gd name="T104" fmla="*/ 21 w 42"/>
              <a:gd name="T105" fmla="*/ 32 h 42"/>
              <a:gd name="T106" fmla="*/ 32 w 42"/>
              <a:gd name="T107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" h="42">
                <a:moveTo>
                  <a:pt x="42" y="18"/>
                </a:moveTo>
                <a:cubicBezTo>
                  <a:pt x="42" y="24"/>
                  <a:pt x="42" y="24"/>
                  <a:pt x="42" y="24"/>
                </a:cubicBezTo>
                <a:cubicBezTo>
                  <a:pt x="42" y="25"/>
                  <a:pt x="41" y="26"/>
                  <a:pt x="40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7"/>
                  <a:pt x="35" y="28"/>
                  <a:pt x="35" y="29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2"/>
                  <a:pt x="38" y="33"/>
                  <a:pt x="38" y="34"/>
                </a:cubicBezTo>
                <a:cubicBezTo>
                  <a:pt x="33" y="38"/>
                  <a:pt x="33" y="38"/>
                  <a:pt x="33" y="38"/>
                </a:cubicBezTo>
                <a:cubicBezTo>
                  <a:pt x="33" y="39"/>
                  <a:pt x="31" y="39"/>
                  <a:pt x="31" y="38"/>
                </a:cubicBezTo>
                <a:cubicBezTo>
                  <a:pt x="28" y="35"/>
                  <a:pt x="28" y="35"/>
                  <a:pt x="28" y="35"/>
                </a:cubicBezTo>
                <a:cubicBezTo>
                  <a:pt x="27" y="36"/>
                  <a:pt x="26" y="36"/>
                  <a:pt x="26" y="36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1"/>
                  <a:pt x="25" y="42"/>
                  <a:pt x="24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2"/>
                  <a:pt x="16" y="41"/>
                  <a:pt x="16" y="40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4" y="36"/>
                  <a:pt x="13" y="35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9" y="39"/>
                  <a:pt x="8" y="38"/>
                </a:cubicBezTo>
                <a:cubicBezTo>
                  <a:pt x="4" y="34"/>
                  <a:pt x="4" y="34"/>
                  <a:pt x="4" y="34"/>
                </a:cubicBezTo>
                <a:cubicBezTo>
                  <a:pt x="3" y="33"/>
                  <a:pt x="3" y="32"/>
                  <a:pt x="4" y="31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7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6"/>
                  <a:pt x="0" y="25"/>
                  <a:pt x="0" y="2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6"/>
                  <a:pt x="1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6" y="15"/>
                  <a:pt x="6" y="14"/>
                  <a:pt x="6" y="14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0"/>
                  <a:pt x="3" y="9"/>
                  <a:pt x="3" y="8"/>
                </a:cubicBezTo>
                <a:cubicBezTo>
                  <a:pt x="8" y="4"/>
                  <a:pt x="8" y="4"/>
                  <a:pt x="8" y="4"/>
                </a:cubicBezTo>
                <a:cubicBezTo>
                  <a:pt x="9" y="3"/>
                  <a:pt x="10" y="3"/>
                  <a:pt x="10" y="4"/>
                </a:cubicBezTo>
                <a:cubicBezTo>
                  <a:pt x="13" y="7"/>
                  <a:pt x="13" y="7"/>
                  <a:pt x="13" y="7"/>
                </a:cubicBezTo>
                <a:cubicBezTo>
                  <a:pt x="14" y="6"/>
                  <a:pt x="15" y="6"/>
                  <a:pt x="16" y="6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7" y="0"/>
                  <a:pt x="1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7" y="6"/>
                  <a:pt x="28" y="7"/>
                </a:cubicBezTo>
                <a:cubicBezTo>
                  <a:pt x="31" y="4"/>
                  <a:pt x="31" y="4"/>
                  <a:pt x="31" y="4"/>
                </a:cubicBezTo>
                <a:cubicBezTo>
                  <a:pt x="32" y="3"/>
                  <a:pt x="33" y="3"/>
                  <a:pt x="33" y="4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9"/>
                  <a:pt x="38" y="10"/>
                  <a:pt x="38" y="11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6" y="15"/>
                  <a:pt x="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1" y="16"/>
                  <a:pt x="42" y="17"/>
                  <a:pt x="42" y="18"/>
                </a:cubicBezTo>
                <a:close/>
                <a:moveTo>
                  <a:pt x="32" y="21"/>
                </a:moveTo>
                <a:cubicBezTo>
                  <a:pt x="32" y="15"/>
                  <a:pt x="27" y="10"/>
                  <a:pt x="21" y="10"/>
                </a:cubicBezTo>
                <a:cubicBezTo>
                  <a:pt x="15" y="10"/>
                  <a:pt x="10" y="15"/>
                  <a:pt x="10" y="21"/>
                </a:cubicBezTo>
                <a:cubicBezTo>
                  <a:pt x="10" y="27"/>
                  <a:pt x="15" y="32"/>
                  <a:pt x="21" y="32"/>
                </a:cubicBezTo>
                <a:cubicBezTo>
                  <a:pt x="27" y="32"/>
                  <a:pt x="32" y="27"/>
                  <a:pt x="32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81" name="Freeform 61"/>
          <p:cNvSpPr>
            <a:spLocks noEditPoints="1"/>
          </p:cNvSpPr>
          <p:nvPr/>
        </p:nvSpPr>
        <p:spPr bwMode="auto">
          <a:xfrm>
            <a:off x="5177722" y="3489761"/>
            <a:ext cx="32972" cy="35797"/>
          </a:xfrm>
          <a:custGeom>
            <a:avLst/>
            <a:gdLst>
              <a:gd name="T0" fmla="*/ 8 w 15"/>
              <a:gd name="T1" fmla="*/ 0 h 16"/>
              <a:gd name="T2" fmla="*/ 15 w 15"/>
              <a:gd name="T3" fmla="*/ 8 h 16"/>
              <a:gd name="T4" fmla="*/ 8 w 15"/>
              <a:gd name="T5" fmla="*/ 16 h 16"/>
              <a:gd name="T6" fmla="*/ 0 w 15"/>
              <a:gd name="T7" fmla="*/ 8 h 16"/>
              <a:gd name="T8" fmla="*/ 8 w 15"/>
              <a:gd name="T9" fmla="*/ 0 h 16"/>
              <a:gd name="T10" fmla="*/ 12 w 15"/>
              <a:gd name="T11" fmla="*/ 8 h 16"/>
              <a:gd name="T12" fmla="*/ 8 w 15"/>
              <a:gd name="T13" fmla="*/ 3 h 16"/>
              <a:gd name="T14" fmla="*/ 3 w 15"/>
              <a:gd name="T15" fmla="*/ 8 h 16"/>
              <a:gd name="T16" fmla="*/ 8 w 15"/>
              <a:gd name="T17" fmla="*/ 13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0"/>
                </a:move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lose/>
                <a:moveTo>
                  <a:pt x="12" y="8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3" y="5"/>
                  <a:pt x="3" y="8"/>
                </a:cubicBezTo>
                <a:cubicBezTo>
                  <a:pt x="3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82" name="Oval 62"/>
          <p:cNvSpPr>
            <a:spLocks noChangeArrowheads="1"/>
          </p:cNvSpPr>
          <p:nvPr/>
        </p:nvSpPr>
        <p:spPr bwMode="auto">
          <a:xfrm>
            <a:off x="2888600" y="2879328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83" name="Freeform 63"/>
          <p:cNvSpPr/>
          <p:nvPr/>
        </p:nvSpPr>
        <p:spPr bwMode="auto">
          <a:xfrm>
            <a:off x="3115628" y="2986718"/>
            <a:ext cx="31088" cy="44276"/>
          </a:xfrm>
          <a:custGeom>
            <a:avLst/>
            <a:gdLst>
              <a:gd name="T0" fmla="*/ 0 w 14"/>
              <a:gd name="T1" fmla="*/ 0 h 20"/>
              <a:gd name="T2" fmla="*/ 14 w 14"/>
              <a:gd name="T3" fmla="*/ 20 h 20"/>
              <a:gd name="T4" fmla="*/ 9 w 14"/>
              <a:gd name="T5" fmla="*/ 19 h 20"/>
              <a:gd name="T6" fmla="*/ 0 w 14"/>
              <a:gd name="T7" fmla="*/ 4 h 20"/>
              <a:gd name="T8" fmla="*/ 0 w 14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0"/>
                </a:moveTo>
                <a:cubicBezTo>
                  <a:pt x="6" y="5"/>
                  <a:pt x="11" y="12"/>
                  <a:pt x="14" y="20"/>
                </a:cubicBezTo>
                <a:cubicBezTo>
                  <a:pt x="9" y="19"/>
                  <a:pt x="9" y="19"/>
                  <a:pt x="9" y="19"/>
                </a:cubicBezTo>
                <a:cubicBezTo>
                  <a:pt x="7" y="13"/>
                  <a:pt x="4" y="8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84" name="Freeform 64"/>
          <p:cNvSpPr/>
          <p:nvPr/>
        </p:nvSpPr>
        <p:spPr bwMode="auto">
          <a:xfrm>
            <a:off x="3008238" y="3140268"/>
            <a:ext cx="94202" cy="16015"/>
          </a:xfrm>
          <a:custGeom>
            <a:avLst/>
            <a:gdLst>
              <a:gd name="T0" fmla="*/ 42 w 42"/>
              <a:gd name="T1" fmla="*/ 1 h 7"/>
              <a:gd name="T2" fmla="*/ 21 w 42"/>
              <a:gd name="T3" fmla="*/ 7 h 7"/>
              <a:gd name="T4" fmla="*/ 0 w 42"/>
              <a:gd name="T5" fmla="*/ 1 h 7"/>
              <a:gd name="T6" fmla="*/ 5 w 42"/>
              <a:gd name="T7" fmla="*/ 0 h 7"/>
              <a:gd name="T8" fmla="*/ 21 w 42"/>
              <a:gd name="T9" fmla="*/ 3 h 7"/>
              <a:gd name="T10" fmla="*/ 37 w 42"/>
              <a:gd name="T11" fmla="*/ 0 h 7"/>
              <a:gd name="T12" fmla="*/ 42 w 42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7">
                <a:moveTo>
                  <a:pt x="42" y="1"/>
                </a:moveTo>
                <a:cubicBezTo>
                  <a:pt x="36" y="5"/>
                  <a:pt x="29" y="7"/>
                  <a:pt x="21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1" y="3"/>
                </a:cubicBezTo>
                <a:cubicBezTo>
                  <a:pt x="27" y="3"/>
                  <a:pt x="32" y="2"/>
                  <a:pt x="37" y="0"/>
                </a:cubicBezTo>
                <a:lnTo>
                  <a:pt x="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85" name="Freeform 65"/>
          <p:cNvSpPr/>
          <p:nvPr/>
        </p:nvSpPr>
        <p:spPr bwMode="auto">
          <a:xfrm>
            <a:off x="2963962" y="2986718"/>
            <a:ext cx="31088" cy="44276"/>
          </a:xfrm>
          <a:custGeom>
            <a:avLst/>
            <a:gdLst>
              <a:gd name="T0" fmla="*/ 0 w 14"/>
              <a:gd name="T1" fmla="*/ 20 h 20"/>
              <a:gd name="T2" fmla="*/ 14 w 14"/>
              <a:gd name="T3" fmla="*/ 0 h 20"/>
              <a:gd name="T4" fmla="*/ 14 w 14"/>
              <a:gd name="T5" fmla="*/ 4 h 20"/>
              <a:gd name="T6" fmla="*/ 4 w 14"/>
              <a:gd name="T7" fmla="*/ 19 h 20"/>
              <a:gd name="T8" fmla="*/ 0 w 14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20"/>
                </a:moveTo>
                <a:cubicBezTo>
                  <a:pt x="3" y="12"/>
                  <a:pt x="8" y="5"/>
                  <a:pt x="14" y="0"/>
                </a:cubicBezTo>
                <a:cubicBezTo>
                  <a:pt x="14" y="4"/>
                  <a:pt x="14" y="4"/>
                  <a:pt x="14" y="4"/>
                </a:cubicBezTo>
                <a:cubicBezTo>
                  <a:pt x="10" y="9"/>
                  <a:pt x="7" y="14"/>
                  <a:pt x="4" y="19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86" name="Freeform 66"/>
          <p:cNvSpPr/>
          <p:nvPr/>
        </p:nvSpPr>
        <p:spPr bwMode="auto">
          <a:xfrm>
            <a:off x="3012948" y="2955632"/>
            <a:ext cx="86666" cy="68768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3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2"/>
                  <a:pt x="12" y="0"/>
                </a:cubicBezTo>
                <a:cubicBezTo>
                  <a:pt x="19" y="23"/>
                  <a:pt x="19" y="23"/>
                  <a:pt x="19" y="23"/>
                </a:cubicBezTo>
                <a:cubicBezTo>
                  <a:pt x="27" y="0"/>
                  <a:pt x="27" y="0"/>
                  <a:pt x="27" y="0"/>
                </a:cubicBezTo>
                <a:cubicBezTo>
                  <a:pt x="32" y="2"/>
                  <a:pt x="39" y="5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87" name="Freeform 67"/>
          <p:cNvSpPr/>
          <p:nvPr/>
        </p:nvSpPr>
        <p:spPr bwMode="auto">
          <a:xfrm>
            <a:off x="3048744" y="2964110"/>
            <a:ext cx="13188" cy="35797"/>
          </a:xfrm>
          <a:custGeom>
            <a:avLst/>
            <a:gdLst>
              <a:gd name="T0" fmla="*/ 0 w 14"/>
              <a:gd name="T1" fmla="*/ 14 h 38"/>
              <a:gd name="T2" fmla="*/ 5 w 14"/>
              <a:gd name="T3" fmla="*/ 0 h 38"/>
              <a:gd name="T4" fmla="*/ 7 w 14"/>
              <a:gd name="T5" fmla="*/ 0 h 38"/>
              <a:gd name="T6" fmla="*/ 9 w 14"/>
              <a:gd name="T7" fmla="*/ 0 h 38"/>
              <a:gd name="T8" fmla="*/ 14 w 14"/>
              <a:gd name="T9" fmla="*/ 14 h 38"/>
              <a:gd name="T10" fmla="*/ 7 w 14"/>
              <a:gd name="T11" fmla="*/ 38 h 38"/>
              <a:gd name="T12" fmla="*/ 0 w 14"/>
              <a:gd name="T13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8">
                <a:moveTo>
                  <a:pt x="0" y="14"/>
                </a:move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lnTo>
                  <a:pt x="14" y="14"/>
                </a:lnTo>
                <a:lnTo>
                  <a:pt x="7" y="38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88" name="Freeform 68"/>
          <p:cNvSpPr/>
          <p:nvPr/>
        </p:nvSpPr>
        <p:spPr bwMode="auto">
          <a:xfrm>
            <a:off x="3035556" y="2913241"/>
            <a:ext cx="39565" cy="47102"/>
          </a:xfrm>
          <a:custGeom>
            <a:avLst/>
            <a:gdLst>
              <a:gd name="T0" fmla="*/ 16 w 18"/>
              <a:gd name="T1" fmla="*/ 13 h 21"/>
              <a:gd name="T2" fmla="*/ 9 w 18"/>
              <a:gd name="T3" fmla="*/ 21 h 21"/>
              <a:gd name="T4" fmla="*/ 2 w 18"/>
              <a:gd name="T5" fmla="*/ 13 h 21"/>
              <a:gd name="T6" fmla="*/ 1 w 18"/>
              <a:gd name="T7" fmla="*/ 11 h 21"/>
              <a:gd name="T8" fmla="*/ 2 w 18"/>
              <a:gd name="T9" fmla="*/ 9 h 21"/>
              <a:gd name="T10" fmla="*/ 9 w 18"/>
              <a:gd name="T11" fmla="*/ 0 h 21"/>
              <a:gd name="T12" fmla="*/ 17 w 18"/>
              <a:gd name="T13" fmla="*/ 9 h 21"/>
              <a:gd name="T14" fmla="*/ 18 w 18"/>
              <a:gd name="T15" fmla="*/ 11 h 21"/>
              <a:gd name="T16" fmla="*/ 16 w 18"/>
              <a:gd name="T17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1">
                <a:moveTo>
                  <a:pt x="16" y="13"/>
                </a:moveTo>
                <a:cubicBezTo>
                  <a:pt x="15" y="18"/>
                  <a:pt x="11" y="21"/>
                  <a:pt x="9" y="21"/>
                </a:cubicBezTo>
                <a:cubicBezTo>
                  <a:pt x="7" y="21"/>
                  <a:pt x="3" y="18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2" y="9"/>
                </a:cubicBezTo>
                <a:cubicBezTo>
                  <a:pt x="2" y="4"/>
                  <a:pt x="4" y="0"/>
                  <a:pt x="9" y="0"/>
                </a:cubicBezTo>
                <a:cubicBezTo>
                  <a:pt x="15" y="0"/>
                  <a:pt x="17" y="4"/>
                  <a:pt x="17" y="9"/>
                </a:cubicBezTo>
                <a:cubicBezTo>
                  <a:pt x="17" y="9"/>
                  <a:pt x="18" y="9"/>
                  <a:pt x="18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89" name="Freeform 69"/>
          <p:cNvSpPr/>
          <p:nvPr/>
        </p:nvSpPr>
        <p:spPr bwMode="auto">
          <a:xfrm>
            <a:off x="2941353" y="3073385"/>
            <a:ext cx="87609" cy="68768"/>
          </a:xfrm>
          <a:custGeom>
            <a:avLst/>
            <a:gdLst>
              <a:gd name="T0" fmla="*/ 39 w 39"/>
              <a:gd name="T1" fmla="*/ 18 h 31"/>
              <a:gd name="T2" fmla="*/ 19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2 h 31"/>
              <a:gd name="T14" fmla="*/ 26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90" name="Freeform 70"/>
          <p:cNvSpPr/>
          <p:nvPr/>
        </p:nvSpPr>
        <p:spPr bwMode="auto">
          <a:xfrm>
            <a:off x="2977150" y="3082805"/>
            <a:ext cx="13188" cy="32972"/>
          </a:xfrm>
          <a:custGeom>
            <a:avLst/>
            <a:gdLst>
              <a:gd name="T0" fmla="*/ 5 w 14"/>
              <a:gd name="T1" fmla="*/ 0 h 35"/>
              <a:gd name="T2" fmla="*/ 7 w 14"/>
              <a:gd name="T3" fmla="*/ 0 h 35"/>
              <a:gd name="T4" fmla="*/ 10 w 14"/>
              <a:gd name="T5" fmla="*/ 0 h 35"/>
              <a:gd name="T6" fmla="*/ 14 w 14"/>
              <a:gd name="T7" fmla="*/ 14 h 35"/>
              <a:gd name="T8" fmla="*/ 7 w 14"/>
              <a:gd name="T9" fmla="*/ 35 h 35"/>
              <a:gd name="T10" fmla="*/ 0 w 14"/>
              <a:gd name="T11" fmla="*/ 14 h 35"/>
              <a:gd name="T12" fmla="*/ 5 w 14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5">
                <a:moveTo>
                  <a:pt x="5" y="0"/>
                </a:move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5"/>
                </a:lnTo>
                <a:lnTo>
                  <a:pt x="0" y="14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91" name="Freeform 71"/>
          <p:cNvSpPr/>
          <p:nvPr/>
        </p:nvSpPr>
        <p:spPr bwMode="auto">
          <a:xfrm>
            <a:off x="2963962" y="3030994"/>
            <a:ext cx="40508" cy="45218"/>
          </a:xfrm>
          <a:custGeom>
            <a:avLst/>
            <a:gdLst>
              <a:gd name="T0" fmla="*/ 16 w 18"/>
              <a:gd name="T1" fmla="*/ 13 h 20"/>
              <a:gd name="T2" fmla="*/ 9 w 18"/>
              <a:gd name="T3" fmla="*/ 20 h 20"/>
              <a:gd name="T4" fmla="*/ 2 w 18"/>
              <a:gd name="T5" fmla="*/ 13 h 20"/>
              <a:gd name="T6" fmla="*/ 1 w 18"/>
              <a:gd name="T7" fmla="*/ 11 h 20"/>
              <a:gd name="T8" fmla="*/ 1 w 18"/>
              <a:gd name="T9" fmla="*/ 9 h 20"/>
              <a:gd name="T10" fmla="*/ 9 w 18"/>
              <a:gd name="T11" fmla="*/ 0 h 20"/>
              <a:gd name="T12" fmla="*/ 17 w 18"/>
              <a:gd name="T13" fmla="*/ 9 h 20"/>
              <a:gd name="T14" fmla="*/ 17 w 18"/>
              <a:gd name="T15" fmla="*/ 11 h 20"/>
              <a:gd name="T16" fmla="*/ 16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9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92" name="Freeform 72"/>
          <p:cNvSpPr/>
          <p:nvPr/>
        </p:nvSpPr>
        <p:spPr bwMode="auto">
          <a:xfrm>
            <a:off x="3081716" y="3073385"/>
            <a:ext cx="86666" cy="68768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20 w 39"/>
              <a:gd name="T13" fmla="*/ 22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7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7" y="1"/>
                  <a:pt x="12" y="0"/>
                </a:cubicBezTo>
                <a:cubicBezTo>
                  <a:pt x="20" y="22"/>
                  <a:pt x="20" y="22"/>
                  <a:pt x="20" y="22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93" name="Freeform 73"/>
          <p:cNvSpPr/>
          <p:nvPr/>
        </p:nvSpPr>
        <p:spPr bwMode="auto">
          <a:xfrm>
            <a:off x="3119397" y="3082805"/>
            <a:ext cx="14131" cy="32972"/>
          </a:xfrm>
          <a:custGeom>
            <a:avLst/>
            <a:gdLst>
              <a:gd name="T0" fmla="*/ 3 w 15"/>
              <a:gd name="T1" fmla="*/ 0 h 35"/>
              <a:gd name="T2" fmla="*/ 8 w 15"/>
              <a:gd name="T3" fmla="*/ 0 h 35"/>
              <a:gd name="T4" fmla="*/ 10 w 15"/>
              <a:gd name="T5" fmla="*/ 0 h 35"/>
              <a:gd name="T6" fmla="*/ 15 w 15"/>
              <a:gd name="T7" fmla="*/ 14 h 35"/>
              <a:gd name="T8" fmla="*/ 8 w 15"/>
              <a:gd name="T9" fmla="*/ 35 h 35"/>
              <a:gd name="T10" fmla="*/ 0 w 15"/>
              <a:gd name="T11" fmla="*/ 14 h 35"/>
              <a:gd name="T12" fmla="*/ 3 w 15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35">
                <a:moveTo>
                  <a:pt x="3" y="0"/>
                </a:moveTo>
                <a:lnTo>
                  <a:pt x="8" y="0"/>
                </a:lnTo>
                <a:lnTo>
                  <a:pt x="10" y="0"/>
                </a:lnTo>
                <a:lnTo>
                  <a:pt x="15" y="14"/>
                </a:lnTo>
                <a:lnTo>
                  <a:pt x="8" y="35"/>
                </a:lnTo>
                <a:lnTo>
                  <a:pt x="0" y="14"/>
                </a:ln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94" name="Freeform 74"/>
          <p:cNvSpPr/>
          <p:nvPr/>
        </p:nvSpPr>
        <p:spPr bwMode="auto">
          <a:xfrm>
            <a:off x="3106207" y="3030994"/>
            <a:ext cx="40508" cy="45218"/>
          </a:xfrm>
          <a:custGeom>
            <a:avLst/>
            <a:gdLst>
              <a:gd name="T0" fmla="*/ 9 w 18"/>
              <a:gd name="T1" fmla="*/ 20 h 20"/>
              <a:gd name="T2" fmla="*/ 2 w 18"/>
              <a:gd name="T3" fmla="*/ 13 h 20"/>
              <a:gd name="T4" fmla="*/ 0 w 18"/>
              <a:gd name="T5" fmla="*/ 11 h 20"/>
              <a:gd name="T6" fmla="*/ 1 w 18"/>
              <a:gd name="T7" fmla="*/ 8 h 20"/>
              <a:gd name="T8" fmla="*/ 9 w 18"/>
              <a:gd name="T9" fmla="*/ 0 h 20"/>
              <a:gd name="T10" fmla="*/ 16 w 18"/>
              <a:gd name="T11" fmla="*/ 8 h 20"/>
              <a:gd name="T12" fmla="*/ 17 w 18"/>
              <a:gd name="T13" fmla="*/ 11 h 20"/>
              <a:gd name="T14" fmla="*/ 16 w 18"/>
              <a:gd name="T15" fmla="*/ 13 h 20"/>
              <a:gd name="T16" fmla="*/ 9 w 1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9" y="20"/>
                </a:move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0" y="11"/>
                </a:cubicBezTo>
                <a:cubicBezTo>
                  <a:pt x="0" y="9"/>
                  <a:pt x="1" y="8"/>
                  <a:pt x="1" y="8"/>
                </a:cubicBezTo>
                <a:cubicBezTo>
                  <a:pt x="1" y="4"/>
                  <a:pt x="3" y="0"/>
                  <a:pt x="9" y="0"/>
                </a:cubicBezTo>
                <a:cubicBezTo>
                  <a:pt x="14" y="0"/>
                  <a:pt x="16" y="4"/>
                  <a:pt x="16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95" name="Oval 75"/>
          <p:cNvSpPr>
            <a:spLocks noChangeArrowheads="1"/>
          </p:cNvSpPr>
          <p:nvPr/>
        </p:nvSpPr>
        <p:spPr bwMode="auto">
          <a:xfrm>
            <a:off x="3318164" y="3407804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96" name="Freeform 76"/>
          <p:cNvSpPr/>
          <p:nvPr/>
        </p:nvSpPr>
        <p:spPr bwMode="auto">
          <a:xfrm>
            <a:off x="3406714" y="3559470"/>
            <a:ext cx="162971" cy="126232"/>
          </a:xfrm>
          <a:custGeom>
            <a:avLst/>
            <a:gdLst>
              <a:gd name="T0" fmla="*/ 73 w 73"/>
              <a:gd name="T1" fmla="*/ 33 h 57"/>
              <a:gd name="T2" fmla="*/ 37 w 73"/>
              <a:gd name="T3" fmla="*/ 57 h 57"/>
              <a:gd name="T4" fmla="*/ 35 w 73"/>
              <a:gd name="T5" fmla="*/ 57 h 57"/>
              <a:gd name="T6" fmla="*/ 0 w 73"/>
              <a:gd name="T7" fmla="*/ 33 h 57"/>
              <a:gd name="T8" fmla="*/ 0 w 73"/>
              <a:gd name="T9" fmla="*/ 21 h 57"/>
              <a:gd name="T10" fmla="*/ 22 w 73"/>
              <a:gd name="T11" fmla="*/ 0 h 57"/>
              <a:gd name="T12" fmla="*/ 36 w 73"/>
              <a:gd name="T13" fmla="*/ 42 h 57"/>
              <a:gd name="T14" fmla="*/ 50 w 73"/>
              <a:gd name="T15" fmla="*/ 0 h 57"/>
              <a:gd name="T16" fmla="*/ 73 w 73"/>
              <a:gd name="T17" fmla="*/ 21 h 57"/>
              <a:gd name="T18" fmla="*/ 73 w 73"/>
              <a:gd name="T19" fmla="*/ 33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73" y="33"/>
                </a:moveTo>
                <a:cubicBezTo>
                  <a:pt x="73" y="33"/>
                  <a:pt x="69" y="57"/>
                  <a:pt x="37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2" y="2"/>
                  <a:pt x="22" y="0"/>
                </a:cubicBezTo>
                <a:cubicBezTo>
                  <a:pt x="36" y="42"/>
                  <a:pt x="36" y="42"/>
                  <a:pt x="36" y="42"/>
                </a:cubicBezTo>
                <a:cubicBezTo>
                  <a:pt x="50" y="0"/>
                  <a:pt x="50" y="0"/>
                  <a:pt x="50" y="0"/>
                </a:cubicBezTo>
                <a:cubicBezTo>
                  <a:pt x="60" y="2"/>
                  <a:pt x="73" y="8"/>
                  <a:pt x="73" y="21"/>
                </a:cubicBezTo>
                <a:lnTo>
                  <a:pt x="7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97" name="Freeform 77"/>
          <p:cNvSpPr/>
          <p:nvPr/>
        </p:nvSpPr>
        <p:spPr bwMode="auto">
          <a:xfrm>
            <a:off x="3473598" y="3576427"/>
            <a:ext cx="27319" cy="63116"/>
          </a:xfrm>
          <a:custGeom>
            <a:avLst/>
            <a:gdLst>
              <a:gd name="T0" fmla="*/ 10 w 29"/>
              <a:gd name="T1" fmla="*/ 0 h 67"/>
              <a:gd name="T2" fmla="*/ 15 w 29"/>
              <a:gd name="T3" fmla="*/ 0 h 67"/>
              <a:gd name="T4" fmla="*/ 22 w 29"/>
              <a:gd name="T5" fmla="*/ 0 h 67"/>
              <a:gd name="T6" fmla="*/ 29 w 29"/>
              <a:gd name="T7" fmla="*/ 24 h 67"/>
              <a:gd name="T8" fmla="*/ 15 w 29"/>
              <a:gd name="T9" fmla="*/ 67 h 67"/>
              <a:gd name="T10" fmla="*/ 0 w 29"/>
              <a:gd name="T11" fmla="*/ 24 h 67"/>
              <a:gd name="T12" fmla="*/ 10 w 29"/>
              <a:gd name="T13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67">
                <a:moveTo>
                  <a:pt x="10" y="0"/>
                </a:moveTo>
                <a:lnTo>
                  <a:pt x="15" y="0"/>
                </a:lnTo>
                <a:lnTo>
                  <a:pt x="22" y="0"/>
                </a:lnTo>
                <a:lnTo>
                  <a:pt x="29" y="24"/>
                </a:lnTo>
                <a:lnTo>
                  <a:pt x="15" y="67"/>
                </a:lnTo>
                <a:lnTo>
                  <a:pt x="0" y="24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98" name="Oval 78"/>
          <p:cNvSpPr>
            <a:spLocks noChangeArrowheads="1"/>
          </p:cNvSpPr>
          <p:nvPr/>
        </p:nvSpPr>
        <p:spPr bwMode="auto">
          <a:xfrm>
            <a:off x="3471714" y="3532152"/>
            <a:ext cx="31088" cy="310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99" name="Freeform 79"/>
          <p:cNvSpPr/>
          <p:nvPr/>
        </p:nvSpPr>
        <p:spPr bwMode="auto">
          <a:xfrm>
            <a:off x="3463235" y="3450196"/>
            <a:ext cx="65942" cy="77246"/>
          </a:xfrm>
          <a:custGeom>
            <a:avLst/>
            <a:gdLst>
              <a:gd name="T0" fmla="*/ 5 w 30"/>
              <a:gd name="T1" fmla="*/ 34 h 35"/>
              <a:gd name="T2" fmla="*/ 11 w 30"/>
              <a:gd name="T3" fmla="*/ 22 h 35"/>
              <a:gd name="T4" fmla="*/ 16 w 30"/>
              <a:gd name="T5" fmla="*/ 14 h 35"/>
              <a:gd name="T6" fmla="*/ 9 w 30"/>
              <a:gd name="T7" fmla="*/ 9 h 35"/>
              <a:gd name="T8" fmla="*/ 1 w 30"/>
              <a:gd name="T9" fmla="*/ 12 h 35"/>
              <a:gd name="T10" fmla="*/ 0 w 30"/>
              <a:gd name="T11" fmla="*/ 12 h 35"/>
              <a:gd name="T12" fmla="*/ 0 w 30"/>
              <a:gd name="T13" fmla="*/ 2 h 35"/>
              <a:gd name="T14" fmla="*/ 12 w 30"/>
              <a:gd name="T15" fmla="*/ 0 h 35"/>
              <a:gd name="T16" fmla="*/ 30 w 30"/>
              <a:gd name="T17" fmla="*/ 12 h 35"/>
              <a:gd name="T18" fmla="*/ 22 w 30"/>
              <a:gd name="T19" fmla="*/ 25 h 35"/>
              <a:gd name="T20" fmla="*/ 17 w 30"/>
              <a:gd name="T21" fmla="*/ 34 h 35"/>
              <a:gd name="T22" fmla="*/ 17 w 30"/>
              <a:gd name="T23" fmla="*/ 35 h 35"/>
              <a:gd name="T24" fmla="*/ 6 w 30"/>
              <a:gd name="T25" fmla="*/ 35 h 35"/>
              <a:gd name="T26" fmla="*/ 5 w 30"/>
              <a:gd name="T27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" h="35">
                <a:moveTo>
                  <a:pt x="5" y="34"/>
                </a:moveTo>
                <a:cubicBezTo>
                  <a:pt x="5" y="30"/>
                  <a:pt x="7" y="26"/>
                  <a:pt x="11" y="22"/>
                </a:cubicBezTo>
                <a:cubicBezTo>
                  <a:pt x="14" y="19"/>
                  <a:pt x="16" y="16"/>
                  <a:pt x="16" y="14"/>
                </a:cubicBezTo>
                <a:cubicBezTo>
                  <a:pt x="16" y="11"/>
                  <a:pt x="14" y="9"/>
                  <a:pt x="9" y="9"/>
                </a:cubicBezTo>
                <a:cubicBezTo>
                  <a:pt x="6" y="9"/>
                  <a:pt x="3" y="10"/>
                  <a:pt x="1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4" y="1"/>
                  <a:pt x="8" y="0"/>
                  <a:pt x="12" y="0"/>
                </a:cubicBezTo>
                <a:cubicBezTo>
                  <a:pt x="24" y="0"/>
                  <a:pt x="30" y="6"/>
                  <a:pt x="30" y="12"/>
                </a:cubicBezTo>
                <a:cubicBezTo>
                  <a:pt x="30" y="18"/>
                  <a:pt x="25" y="22"/>
                  <a:pt x="22" y="25"/>
                </a:cubicBezTo>
                <a:cubicBezTo>
                  <a:pt x="19" y="28"/>
                  <a:pt x="17" y="31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6" y="35"/>
                  <a:pt x="6" y="35"/>
                  <a:pt x="6" y="35"/>
                </a:cubicBezTo>
                <a:lnTo>
                  <a:pt x="5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00" name="Oval 80"/>
          <p:cNvSpPr>
            <a:spLocks noChangeArrowheads="1"/>
          </p:cNvSpPr>
          <p:nvPr/>
        </p:nvSpPr>
        <p:spPr bwMode="auto">
          <a:xfrm>
            <a:off x="3318164" y="2875560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01" name="Freeform 81"/>
          <p:cNvSpPr>
            <a:spLocks noEditPoints="1"/>
          </p:cNvSpPr>
          <p:nvPr/>
        </p:nvSpPr>
        <p:spPr bwMode="auto">
          <a:xfrm>
            <a:off x="3362439" y="2949038"/>
            <a:ext cx="247753" cy="176159"/>
          </a:xfrm>
          <a:custGeom>
            <a:avLst/>
            <a:gdLst>
              <a:gd name="T0" fmla="*/ 104 w 263"/>
              <a:gd name="T1" fmla="*/ 125 h 187"/>
              <a:gd name="T2" fmla="*/ 14 w 263"/>
              <a:gd name="T3" fmla="*/ 125 h 187"/>
              <a:gd name="T4" fmla="*/ 14 w 263"/>
              <a:gd name="T5" fmla="*/ 170 h 187"/>
              <a:gd name="T6" fmla="*/ 104 w 263"/>
              <a:gd name="T7" fmla="*/ 170 h 187"/>
              <a:gd name="T8" fmla="*/ 104 w 263"/>
              <a:gd name="T9" fmla="*/ 125 h 187"/>
              <a:gd name="T10" fmla="*/ 0 w 263"/>
              <a:gd name="T11" fmla="*/ 109 h 187"/>
              <a:gd name="T12" fmla="*/ 26 w 263"/>
              <a:gd name="T13" fmla="*/ 109 h 187"/>
              <a:gd name="T14" fmla="*/ 26 w 263"/>
              <a:gd name="T15" fmla="*/ 33 h 187"/>
              <a:gd name="T16" fmla="*/ 33 w 263"/>
              <a:gd name="T17" fmla="*/ 33 h 187"/>
              <a:gd name="T18" fmla="*/ 38 w 263"/>
              <a:gd name="T19" fmla="*/ 33 h 187"/>
              <a:gd name="T20" fmla="*/ 73 w 263"/>
              <a:gd name="T21" fmla="*/ 33 h 187"/>
              <a:gd name="T22" fmla="*/ 73 w 263"/>
              <a:gd name="T23" fmla="*/ 0 h 187"/>
              <a:gd name="T24" fmla="*/ 189 w 263"/>
              <a:gd name="T25" fmla="*/ 0 h 187"/>
              <a:gd name="T26" fmla="*/ 189 w 263"/>
              <a:gd name="T27" fmla="*/ 35 h 187"/>
              <a:gd name="T28" fmla="*/ 225 w 263"/>
              <a:gd name="T29" fmla="*/ 35 h 187"/>
              <a:gd name="T30" fmla="*/ 229 w 263"/>
              <a:gd name="T31" fmla="*/ 35 h 187"/>
              <a:gd name="T32" fmla="*/ 237 w 263"/>
              <a:gd name="T33" fmla="*/ 35 h 187"/>
              <a:gd name="T34" fmla="*/ 237 w 263"/>
              <a:gd name="T35" fmla="*/ 109 h 187"/>
              <a:gd name="T36" fmla="*/ 263 w 263"/>
              <a:gd name="T37" fmla="*/ 109 h 187"/>
              <a:gd name="T38" fmla="*/ 263 w 263"/>
              <a:gd name="T39" fmla="*/ 187 h 187"/>
              <a:gd name="T40" fmla="*/ 144 w 263"/>
              <a:gd name="T41" fmla="*/ 187 h 187"/>
              <a:gd name="T42" fmla="*/ 144 w 263"/>
              <a:gd name="T43" fmla="*/ 109 h 187"/>
              <a:gd name="T44" fmla="*/ 225 w 263"/>
              <a:gd name="T45" fmla="*/ 109 h 187"/>
              <a:gd name="T46" fmla="*/ 225 w 263"/>
              <a:gd name="T47" fmla="*/ 47 h 187"/>
              <a:gd name="T48" fmla="*/ 189 w 263"/>
              <a:gd name="T49" fmla="*/ 47 h 187"/>
              <a:gd name="T50" fmla="*/ 189 w 263"/>
              <a:gd name="T51" fmla="*/ 78 h 187"/>
              <a:gd name="T52" fmla="*/ 73 w 263"/>
              <a:gd name="T53" fmla="*/ 78 h 187"/>
              <a:gd name="T54" fmla="*/ 73 w 263"/>
              <a:gd name="T55" fmla="*/ 45 h 187"/>
              <a:gd name="T56" fmla="*/ 38 w 263"/>
              <a:gd name="T57" fmla="*/ 45 h 187"/>
              <a:gd name="T58" fmla="*/ 38 w 263"/>
              <a:gd name="T59" fmla="*/ 109 h 187"/>
              <a:gd name="T60" fmla="*/ 116 w 263"/>
              <a:gd name="T61" fmla="*/ 109 h 187"/>
              <a:gd name="T62" fmla="*/ 116 w 263"/>
              <a:gd name="T63" fmla="*/ 187 h 187"/>
              <a:gd name="T64" fmla="*/ 0 w 263"/>
              <a:gd name="T65" fmla="*/ 187 h 187"/>
              <a:gd name="T66" fmla="*/ 0 w 263"/>
              <a:gd name="T67" fmla="*/ 109 h 187"/>
              <a:gd name="T68" fmla="*/ 248 w 263"/>
              <a:gd name="T69" fmla="*/ 170 h 187"/>
              <a:gd name="T70" fmla="*/ 248 w 263"/>
              <a:gd name="T71" fmla="*/ 125 h 187"/>
              <a:gd name="T72" fmla="*/ 159 w 263"/>
              <a:gd name="T73" fmla="*/ 125 h 187"/>
              <a:gd name="T74" fmla="*/ 159 w 263"/>
              <a:gd name="T75" fmla="*/ 170 h 187"/>
              <a:gd name="T76" fmla="*/ 248 w 263"/>
              <a:gd name="T77" fmla="*/ 170 h 187"/>
              <a:gd name="T78" fmla="*/ 175 w 263"/>
              <a:gd name="T79" fmla="*/ 61 h 187"/>
              <a:gd name="T80" fmla="*/ 175 w 263"/>
              <a:gd name="T81" fmla="*/ 16 h 187"/>
              <a:gd name="T82" fmla="*/ 85 w 263"/>
              <a:gd name="T83" fmla="*/ 16 h 187"/>
              <a:gd name="T84" fmla="*/ 85 w 263"/>
              <a:gd name="T85" fmla="*/ 61 h 187"/>
              <a:gd name="T86" fmla="*/ 175 w 263"/>
              <a:gd name="T87" fmla="*/ 6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" h="187">
                <a:moveTo>
                  <a:pt x="104" y="125"/>
                </a:moveTo>
                <a:lnTo>
                  <a:pt x="14" y="125"/>
                </a:lnTo>
                <a:lnTo>
                  <a:pt x="14" y="170"/>
                </a:lnTo>
                <a:lnTo>
                  <a:pt x="104" y="170"/>
                </a:lnTo>
                <a:lnTo>
                  <a:pt x="104" y="125"/>
                </a:lnTo>
                <a:close/>
                <a:moveTo>
                  <a:pt x="0" y="109"/>
                </a:moveTo>
                <a:lnTo>
                  <a:pt x="26" y="109"/>
                </a:lnTo>
                <a:lnTo>
                  <a:pt x="26" y="33"/>
                </a:lnTo>
                <a:lnTo>
                  <a:pt x="33" y="33"/>
                </a:lnTo>
                <a:lnTo>
                  <a:pt x="38" y="33"/>
                </a:lnTo>
                <a:lnTo>
                  <a:pt x="73" y="33"/>
                </a:lnTo>
                <a:lnTo>
                  <a:pt x="73" y="0"/>
                </a:lnTo>
                <a:lnTo>
                  <a:pt x="189" y="0"/>
                </a:lnTo>
                <a:lnTo>
                  <a:pt x="189" y="35"/>
                </a:lnTo>
                <a:lnTo>
                  <a:pt x="225" y="35"/>
                </a:lnTo>
                <a:lnTo>
                  <a:pt x="229" y="35"/>
                </a:lnTo>
                <a:lnTo>
                  <a:pt x="237" y="35"/>
                </a:lnTo>
                <a:lnTo>
                  <a:pt x="237" y="109"/>
                </a:lnTo>
                <a:lnTo>
                  <a:pt x="263" y="109"/>
                </a:lnTo>
                <a:lnTo>
                  <a:pt x="263" y="187"/>
                </a:lnTo>
                <a:lnTo>
                  <a:pt x="144" y="187"/>
                </a:lnTo>
                <a:lnTo>
                  <a:pt x="144" y="109"/>
                </a:lnTo>
                <a:lnTo>
                  <a:pt x="225" y="109"/>
                </a:lnTo>
                <a:lnTo>
                  <a:pt x="225" y="47"/>
                </a:lnTo>
                <a:lnTo>
                  <a:pt x="189" y="47"/>
                </a:lnTo>
                <a:lnTo>
                  <a:pt x="189" y="78"/>
                </a:lnTo>
                <a:lnTo>
                  <a:pt x="73" y="78"/>
                </a:lnTo>
                <a:lnTo>
                  <a:pt x="73" y="45"/>
                </a:lnTo>
                <a:lnTo>
                  <a:pt x="38" y="45"/>
                </a:lnTo>
                <a:lnTo>
                  <a:pt x="38" y="109"/>
                </a:lnTo>
                <a:lnTo>
                  <a:pt x="116" y="109"/>
                </a:lnTo>
                <a:lnTo>
                  <a:pt x="116" y="187"/>
                </a:lnTo>
                <a:lnTo>
                  <a:pt x="0" y="187"/>
                </a:lnTo>
                <a:lnTo>
                  <a:pt x="0" y="109"/>
                </a:lnTo>
                <a:close/>
                <a:moveTo>
                  <a:pt x="248" y="170"/>
                </a:moveTo>
                <a:lnTo>
                  <a:pt x="248" y="125"/>
                </a:lnTo>
                <a:lnTo>
                  <a:pt x="159" y="125"/>
                </a:lnTo>
                <a:lnTo>
                  <a:pt x="159" y="170"/>
                </a:lnTo>
                <a:lnTo>
                  <a:pt x="248" y="170"/>
                </a:lnTo>
                <a:close/>
                <a:moveTo>
                  <a:pt x="175" y="61"/>
                </a:moveTo>
                <a:lnTo>
                  <a:pt x="175" y="16"/>
                </a:lnTo>
                <a:lnTo>
                  <a:pt x="85" y="16"/>
                </a:lnTo>
                <a:lnTo>
                  <a:pt x="85" y="61"/>
                </a:lnTo>
                <a:lnTo>
                  <a:pt x="17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02" name="Oval 82"/>
          <p:cNvSpPr>
            <a:spLocks noChangeArrowheads="1"/>
          </p:cNvSpPr>
          <p:nvPr/>
        </p:nvSpPr>
        <p:spPr bwMode="auto">
          <a:xfrm>
            <a:off x="4629464" y="2884038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03" name="Freeform 83"/>
          <p:cNvSpPr>
            <a:spLocks noEditPoints="1"/>
          </p:cNvSpPr>
          <p:nvPr/>
        </p:nvSpPr>
        <p:spPr bwMode="auto">
          <a:xfrm>
            <a:off x="4663377" y="2986718"/>
            <a:ext cx="246811" cy="169565"/>
          </a:xfrm>
          <a:custGeom>
            <a:avLst/>
            <a:gdLst>
              <a:gd name="T0" fmla="*/ 14 w 262"/>
              <a:gd name="T1" fmla="*/ 14 h 180"/>
              <a:gd name="T2" fmla="*/ 14 w 262"/>
              <a:gd name="T3" fmla="*/ 61 h 180"/>
              <a:gd name="T4" fmla="*/ 99 w 262"/>
              <a:gd name="T5" fmla="*/ 61 h 180"/>
              <a:gd name="T6" fmla="*/ 99 w 262"/>
              <a:gd name="T7" fmla="*/ 14 h 180"/>
              <a:gd name="T8" fmla="*/ 14 w 262"/>
              <a:gd name="T9" fmla="*/ 14 h 180"/>
              <a:gd name="T10" fmla="*/ 163 w 262"/>
              <a:gd name="T11" fmla="*/ 61 h 180"/>
              <a:gd name="T12" fmla="*/ 248 w 262"/>
              <a:gd name="T13" fmla="*/ 61 h 180"/>
              <a:gd name="T14" fmla="*/ 248 w 262"/>
              <a:gd name="T15" fmla="*/ 14 h 180"/>
              <a:gd name="T16" fmla="*/ 163 w 262"/>
              <a:gd name="T17" fmla="*/ 14 h 180"/>
              <a:gd name="T18" fmla="*/ 163 w 262"/>
              <a:gd name="T19" fmla="*/ 61 h 180"/>
              <a:gd name="T20" fmla="*/ 113 w 262"/>
              <a:gd name="T21" fmla="*/ 45 h 180"/>
              <a:gd name="T22" fmla="*/ 113 w 262"/>
              <a:gd name="T23" fmla="*/ 73 h 180"/>
              <a:gd name="T24" fmla="*/ 99 w 262"/>
              <a:gd name="T25" fmla="*/ 73 h 180"/>
              <a:gd name="T26" fmla="*/ 99 w 262"/>
              <a:gd name="T27" fmla="*/ 137 h 180"/>
              <a:gd name="T28" fmla="*/ 149 w 262"/>
              <a:gd name="T29" fmla="*/ 137 h 180"/>
              <a:gd name="T30" fmla="*/ 149 w 262"/>
              <a:gd name="T31" fmla="*/ 104 h 180"/>
              <a:gd name="T32" fmla="*/ 262 w 262"/>
              <a:gd name="T33" fmla="*/ 104 h 180"/>
              <a:gd name="T34" fmla="*/ 262 w 262"/>
              <a:gd name="T35" fmla="*/ 180 h 180"/>
              <a:gd name="T36" fmla="*/ 149 w 262"/>
              <a:gd name="T37" fmla="*/ 180 h 180"/>
              <a:gd name="T38" fmla="*/ 149 w 262"/>
              <a:gd name="T39" fmla="*/ 149 h 180"/>
              <a:gd name="T40" fmla="*/ 99 w 262"/>
              <a:gd name="T41" fmla="*/ 149 h 180"/>
              <a:gd name="T42" fmla="*/ 85 w 262"/>
              <a:gd name="T43" fmla="*/ 149 h 180"/>
              <a:gd name="T44" fmla="*/ 85 w 262"/>
              <a:gd name="T45" fmla="*/ 73 h 180"/>
              <a:gd name="T46" fmla="*/ 0 w 262"/>
              <a:gd name="T47" fmla="*/ 73 h 180"/>
              <a:gd name="T48" fmla="*/ 0 w 262"/>
              <a:gd name="T49" fmla="*/ 0 h 180"/>
              <a:gd name="T50" fmla="*/ 113 w 262"/>
              <a:gd name="T51" fmla="*/ 0 h 180"/>
              <a:gd name="T52" fmla="*/ 113 w 262"/>
              <a:gd name="T53" fmla="*/ 31 h 180"/>
              <a:gd name="T54" fmla="*/ 149 w 262"/>
              <a:gd name="T55" fmla="*/ 31 h 180"/>
              <a:gd name="T56" fmla="*/ 149 w 262"/>
              <a:gd name="T57" fmla="*/ 0 h 180"/>
              <a:gd name="T58" fmla="*/ 262 w 262"/>
              <a:gd name="T59" fmla="*/ 0 h 180"/>
              <a:gd name="T60" fmla="*/ 262 w 262"/>
              <a:gd name="T61" fmla="*/ 73 h 180"/>
              <a:gd name="T62" fmla="*/ 149 w 262"/>
              <a:gd name="T63" fmla="*/ 73 h 180"/>
              <a:gd name="T64" fmla="*/ 149 w 262"/>
              <a:gd name="T65" fmla="*/ 45 h 180"/>
              <a:gd name="T66" fmla="*/ 113 w 262"/>
              <a:gd name="T67" fmla="*/ 45 h 180"/>
              <a:gd name="T68" fmla="*/ 248 w 262"/>
              <a:gd name="T69" fmla="*/ 165 h 180"/>
              <a:gd name="T70" fmla="*/ 248 w 262"/>
              <a:gd name="T71" fmla="*/ 121 h 180"/>
              <a:gd name="T72" fmla="*/ 163 w 262"/>
              <a:gd name="T73" fmla="*/ 121 h 180"/>
              <a:gd name="T74" fmla="*/ 163 w 262"/>
              <a:gd name="T75" fmla="*/ 165 h 180"/>
              <a:gd name="T76" fmla="*/ 248 w 262"/>
              <a:gd name="T77" fmla="*/ 165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62" h="180">
                <a:moveTo>
                  <a:pt x="14" y="14"/>
                </a:moveTo>
                <a:lnTo>
                  <a:pt x="14" y="61"/>
                </a:lnTo>
                <a:lnTo>
                  <a:pt x="99" y="61"/>
                </a:lnTo>
                <a:lnTo>
                  <a:pt x="99" y="14"/>
                </a:lnTo>
                <a:lnTo>
                  <a:pt x="14" y="14"/>
                </a:lnTo>
                <a:close/>
                <a:moveTo>
                  <a:pt x="163" y="61"/>
                </a:moveTo>
                <a:lnTo>
                  <a:pt x="248" y="61"/>
                </a:lnTo>
                <a:lnTo>
                  <a:pt x="248" y="14"/>
                </a:lnTo>
                <a:lnTo>
                  <a:pt x="163" y="14"/>
                </a:lnTo>
                <a:lnTo>
                  <a:pt x="163" y="61"/>
                </a:lnTo>
                <a:close/>
                <a:moveTo>
                  <a:pt x="113" y="45"/>
                </a:moveTo>
                <a:lnTo>
                  <a:pt x="113" y="73"/>
                </a:lnTo>
                <a:lnTo>
                  <a:pt x="99" y="73"/>
                </a:lnTo>
                <a:lnTo>
                  <a:pt x="99" y="137"/>
                </a:lnTo>
                <a:lnTo>
                  <a:pt x="149" y="137"/>
                </a:lnTo>
                <a:lnTo>
                  <a:pt x="149" y="104"/>
                </a:lnTo>
                <a:lnTo>
                  <a:pt x="262" y="104"/>
                </a:lnTo>
                <a:lnTo>
                  <a:pt x="262" y="180"/>
                </a:lnTo>
                <a:lnTo>
                  <a:pt x="149" y="180"/>
                </a:lnTo>
                <a:lnTo>
                  <a:pt x="149" y="149"/>
                </a:lnTo>
                <a:lnTo>
                  <a:pt x="99" y="149"/>
                </a:lnTo>
                <a:lnTo>
                  <a:pt x="85" y="149"/>
                </a:lnTo>
                <a:lnTo>
                  <a:pt x="85" y="73"/>
                </a:lnTo>
                <a:lnTo>
                  <a:pt x="0" y="73"/>
                </a:lnTo>
                <a:lnTo>
                  <a:pt x="0" y="0"/>
                </a:lnTo>
                <a:lnTo>
                  <a:pt x="113" y="0"/>
                </a:lnTo>
                <a:lnTo>
                  <a:pt x="113" y="31"/>
                </a:lnTo>
                <a:lnTo>
                  <a:pt x="149" y="31"/>
                </a:lnTo>
                <a:lnTo>
                  <a:pt x="149" y="0"/>
                </a:lnTo>
                <a:lnTo>
                  <a:pt x="262" y="0"/>
                </a:lnTo>
                <a:lnTo>
                  <a:pt x="262" y="73"/>
                </a:lnTo>
                <a:lnTo>
                  <a:pt x="149" y="73"/>
                </a:lnTo>
                <a:lnTo>
                  <a:pt x="149" y="45"/>
                </a:lnTo>
                <a:lnTo>
                  <a:pt x="113" y="45"/>
                </a:lnTo>
                <a:close/>
                <a:moveTo>
                  <a:pt x="248" y="165"/>
                </a:moveTo>
                <a:lnTo>
                  <a:pt x="248" y="121"/>
                </a:lnTo>
                <a:lnTo>
                  <a:pt x="163" y="121"/>
                </a:lnTo>
                <a:lnTo>
                  <a:pt x="163" y="165"/>
                </a:lnTo>
                <a:lnTo>
                  <a:pt x="248" y="1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04" name="Oval 84"/>
          <p:cNvSpPr>
            <a:spLocks noChangeArrowheads="1"/>
          </p:cNvSpPr>
          <p:nvPr/>
        </p:nvSpPr>
        <p:spPr bwMode="auto">
          <a:xfrm>
            <a:off x="3747728" y="2879328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05" name="Freeform 85"/>
          <p:cNvSpPr>
            <a:spLocks noEditPoints="1"/>
          </p:cNvSpPr>
          <p:nvPr/>
        </p:nvSpPr>
        <p:spPr bwMode="auto">
          <a:xfrm>
            <a:off x="3974756" y="2993312"/>
            <a:ext cx="73478" cy="111159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06" name="Freeform 86"/>
          <p:cNvSpPr/>
          <p:nvPr/>
        </p:nvSpPr>
        <p:spPr bwMode="auto">
          <a:xfrm>
            <a:off x="3956857" y="3042298"/>
            <a:ext cx="16015" cy="13188"/>
          </a:xfrm>
          <a:custGeom>
            <a:avLst/>
            <a:gdLst>
              <a:gd name="T0" fmla="*/ 12 w 17"/>
              <a:gd name="T1" fmla="*/ 14 h 14"/>
              <a:gd name="T2" fmla="*/ 0 w 17"/>
              <a:gd name="T3" fmla="*/ 14 h 14"/>
              <a:gd name="T4" fmla="*/ 0 w 17"/>
              <a:gd name="T5" fmla="*/ 0 h 14"/>
              <a:gd name="T6" fmla="*/ 12 w 17"/>
              <a:gd name="T7" fmla="*/ 0 h 14"/>
              <a:gd name="T8" fmla="*/ 17 w 17"/>
              <a:gd name="T9" fmla="*/ 7 h 14"/>
              <a:gd name="T10" fmla="*/ 12 w 17"/>
              <a:gd name="T1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12" y="14"/>
                </a:moveTo>
                <a:lnTo>
                  <a:pt x="0" y="14"/>
                </a:lnTo>
                <a:lnTo>
                  <a:pt x="0" y="0"/>
                </a:lnTo>
                <a:lnTo>
                  <a:pt x="12" y="0"/>
                </a:lnTo>
                <a:lnTo>
                  <a:pt x="17" y="7"/>
                </a:lnTo>
                <a:lnTo>
                  <a:pt x="12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07" name="Freeform 87"/>
          <p:cNvSpPr>
            <a:spLocks noEditPoints="1"/>
          </p:cNvSpPr>
          <p:nvPr/>
        </p:nvSpPr>
        <p:spPr bwMode="auto">
          <a:xfrm>
            <a:off x="3879611" y="2993312"/>
            <a:ext cx="73478" cy="111159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3 w 78"/>
              <a:gd name="T11" fmla="*/ 104 h 118"/>
              <a:gd name="T12" fmla="*/ 63 w 78"/>
              <a:gd name="T13" fmla="*/ 14 h 118"/>
              <a:gd name="T14" fmla="*/ 16 w 78"/>
              <a:gd name="T15" fmla="*/ 14 h 118"/>
              <a:gd name="T16" fmla="*/ 16 w 78"/>
              <a:gd name="T17" fmla="*/ 104 h 118"/>
              <a:gd name="T18" fmla="*/ 63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3" y="104"/>
                </a:moveTo>
                <a:lnTo>
                  <a:pt x="63" y="14"/>
                </a:lnTo>
                <a:lnTo>
                  <a:pt x="16" y="14"/>
                </a:lnTo>
                <a:lnTo>
                  <a:pt x="16" y="104"/>
                </a:lnTo>
                <a:lnTo>
                  <a:pt x="63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08" name="Freeform 88"/>
          <p:cNvSpPr/>
          <p:nvPr/>
        </p:nvSpPr>
        <p:spPr bwMode="auto">
          <a:xfrm>
            <a:off x="3863597" y="3042298"/>
            <a:ext cx="16015" cy="13188"/>
          </a:xfrm>
          <a:custGeom>
            <a:avLst/>
            <a:gdLst>
              <a:gd name="T0" fmla="*/ 9 w 17"/>
              <a:gd name="T1" fmla="*/ 0 h 14"/>
              <a:gd name="T2" fmla="*/ 17 w 17"/>
              <a:gd name="T3" fmla="*/ 7 h 14"/>
              <a:gd name="T4" fmla="*/ 9 w 17"/>
              <a:gd name="T5" fmla="*/ 14 h 14"/>
              <a:gd name="T6" fmla="*/ 0 w 17"/>
              <a:gd name="T7" fmla="*/ 14 h 14"/>
              <a:gd name="T8" fmla="*/ 0 w 17"/>
              <a:gd name="T9" fmla="*/ 0 h 14"/>
              <a:gd name="T10" fmla="*/ 9 w 17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9" y="0"/>
                </a:moveTo>
                <a:lnTo>
                  <a:pt x="17" y="7"/>
                </a:lnTo>
                <a:lnTo>
                  <a:pt x="9" y="14"/>
                </a:lnTo>
                <a:lnTo>
                  <a:pt x="0" y="14"/>
                </a:lnTo>
                <a:lnTo>
                  <a:pt x="0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09" name="Freeform 89"/>
          <p:cNvSpPr>
            <a:spLocks noEditPoints="1"/>
          </p:cNvSpPr>
          <p:nvPr/>
        </p:nvSpPr>
        <p:spPr bwMode="auto">
          <a:xfrm>
            <a:off x="3785409" y="2993312"/>
            <a:ext cx="73478" cy="111159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10" name="Oval 90"/>
          <p:cNvSpPr>
            <a:spLocks noChangeArrowheads="1"/>
          </p:cNvSpPr>
          <p:nvPr/>
        </p:nvSpPr>
        <p:spPr bwMode="auto">
          <a:xfrm>
            <a:off x="4177291" y="2879328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11" name="Freeform 91"/>
          <p:cNvSpPr>
            <a:spLocks noEditPoints="1"/>
          </p:cNvSpPr>
          <p:nvPr/>
        </p:nvSpPr>
        <p:spPr bwMode="auto">
          <a:xfrm>
            <a:off x="4364754" y="3013096"/>
            <a:ext cx="106449" cy="71594"/>
          </a:xfrm>
          <a:custGeom>
            <a:avLst/>
            <a:gdLst>
              <a:gd name="T0" fmla="*/ 113 w 113"/>
              <a:gd name="T1" fmla="*/ 0 h 76"/>
              <a:gd name="T2" fmla="*/ 113 w 113"/>
              <a:gd name="T3" fmla="*/ 76 h 76"/>
              <a:gd name="T4" fmla="*/ 0 w 113"/>
              <a:gd name="T5" fmla="*/ 76 h 76"/>
              <a:gd name="T6" fmla="*/ 0 w 113"/>
              <a:gd name="T7" fmla="*/ 0 h 76"/>
              <a:gd name="T8" fmla="*/ 113 w 113"/>
              <a:gd name="T9" fmla="*/ 0 h 76"/>
              <a:gd name="T10" fmla="*/ 99 w 113"/>
              <a:gd name="T11" fmla="*/ 62 h 76"/>
              <a:gd name="T12" fmla="*/ 99 w 113"/>
              <a:gd name="T13" fmla="*/ 17 h 76"/>
              <a:gd name="T14" fmla="*/ 14 w 113"/>
              <a:gd name="T15" fmla="*/ 17 h 76"/>
              <a:gd name="T16" fmla="*/ 14 w 113"/>
              <a:gd name="T17" fmla="*/ 62 h 76"/>
              <a:gd name="T18" fmla="*/ 99 w 113"/>
              <a:gd name="T19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  <a:moveTo>
                  <a:pt x="99" y="62"/>
                </a:moveTo>
                <a:lnTo>
                  <a:pt x="99" y="17"/>
                </a:lnTo>
                <a:lnTo>
                  <a:pt x="14" y="17"/>
                </a:lnTo>
                <a:lnTo>
                  <a:pt x="14" y="62"/>
                </a:lnTo>
                <a:lnTo>
                  <a:pt x="99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12" name="Freeform 92"/>
          <p:cNvSpPr>
            <a:spLocks noEditPoints="1"/>
          </p:cNvSpPr>
          <p:nvPr/>
        </p:nvSpPr>
        <p:spPr bwMode="auto">
          <a:xfrm>
            <a:off x="4222508" y="3013096"/>
            <a:ext cx="106449" cy="71594"/>
          </a:xfrm>
          <a:custGeom>
            <a:avLst/>
            <a:gdLst>
              <a:gd name="T0" fmla="*/ 99 w 113"/>
              <a:gd name="T1" fmla="*/ 14 h 76"/>
              <a:gd name="T2" fmla="*/ 14 w 113"/>
              <a:gd name="T3" fmla="*/ 14 h 76"/>
              <a:gd name="T4" fmla="*/ 14 w 113"/>
              <a:gd name="T5" fmla="*/ 62 h 76"/>
              <a:gd name="T6" fmla="*/ 99 w 113"/>
              <a:gd name="T7" fmla="*/ 62 h 76"/>
              <a:gd name="T8" fmla="*/ 99 w 113"/>
              <a:gd name="T9" fmla="*/ 14 h 76"/>
              <a:gd name="T10" fmla="*/ 113 w 113"/>
              <a:gd name="T11" fmla="*/ 0 h 76"/>
              <a:gd name="T12" fmla="*/ 113 w 113"/>
              <a:gd name="T13" fmla="*/ 76 h 76"/>
              <a:gd name="T14" fmla="*/ 0 w 113"/>
              <a:gd name="T15" fmla="*/ 76 h 76"/>
              <a:gd name="T16" fmla="*/ 0 w 113"/>
              <a:gd name="T17" fmla="*/ 0 h 76"/>
              <a:gd name="T18" fmla="*/ 113 w 113"/>
              <a:gd name="T1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99" y="14"/>
                </a:moveTo>
                <a:lnTo>
                  <a:pt x="14" y="14"/>
                </a:lnTo>
                <a:lnTo>
                  <a:pt x="14" y="62"/>
                </a:lnTo>
                <a:lnTo>
                  <a:pt x="99" y="62"/>
                </a:lnTo>
                <a:lnTo>
                  <a:pt x="99" y="14"/>
                </a:lnTo>
                <a:close/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13" name="Freeform 93"/>
          <p:cNvSpPr/>
          <p:nvPr/>
        </p:nvSpPr>
        <p:spPr bwMode="auto">
          <a:xfrm>
            <a:off x="4275262" y="2966936"/>
            <a:ext cx="135652" cy="39565"/>
          </a:xfrm>
          <a:custGeom>
            <a:avLst/>
            <a:gdLst>
              <a:gd name="T0" fmla="*/ 6 w 61"/>
              <a:gd name="T1" fmla="*/ 18 h 18"/>
              <a:gd name="T2" fmla="*/ 0 w 61"/>
              <a:gd name="T3" fmla="*/ 18 h 18"/>
              <a:gd name="T4" fmla="*/ 32 w 61"/>
              <a:gd name="T5" fmla="*/ 0 h 18"/>
              <a:gd name="T6" fmla="*/ 61 w 61"/>
              <a:gd name="T7" fmla="*/ 14 h 18"/>
              <a:gd name="T8" fmla="*/ 61 w 61"/>
              <a:gd name="T9" fmla="*/ 18 h 18"/>
              <a:gd name="T10" fmla="*/ 57 w 61"/>
              <a:gd name="T11" fmla="*/ 18 h 18"/>
              <a:gd name="T12" fmla="*/ 32 w 61"/>
              <a:gd name="T13" fmla="*/ 5 h 18"/>
              <a:gd name="T14" fmla="*/ 6 w 61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8">
                <a:moveTo>
                  <a:pt x="6" y="18"/>
                </a:moveTo>
                <a:cubicBezTo>
                  <a:pt x="0" y="18"/>
                  <a:pt x="0" y="18"/>
                  <a:pt x="0" y="18"/>
                </a:cubicBezTo>
                <a:cubicBezTo>
                  <a:pt x="6" y="7"/>
                  <a:pt x="18" y="0"/>
                  <a:pt x="32" y="0"/>
                </a:cubicBezTo>
                <a:cubicBezTo>
                  <a:pt x="44" y="0"/>
                  <a:pt x="54" y="5"/>
                  <a:pt x="61" y="14"/>
                </a:cubicBezTo>
                <a:cubicBezTo>
                  <a:pt x="61" y="18"/>
                  <a:pt x="61" y="18"/>
                  <a:pt x="61" y="18"/>
                </a:cubicBezTo>
                <a:cubicBezTo>
                  <a:pt x="57" y="18"/>
                  <a:pt x="57" y="18"/>
                  <a:pt x="57" y="18"/>
                </a:cubicBezTo>
                <a:cubicBezTo>
                  <a:pt x="51" y="10"/>
                  <a:pt x="42" y="5"/>
                  <a:pt x="32" y="5"/>
                </a:cubicBezTo>
                <a:cubicBezTo>
                  <a:pt x="21" y="5"/>
                  <a:pt x="12" y="10"/>
                  <a:pt x="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14" name="Freeform 94"/>
          <p:cNvSpPr/>
          <p:nvPr/>
        </p:nvSpPr>
        <p:spPr bwMode="auto">
          <a:xfrm>
            <a:off x="4279972" y="3093167"/>
            <a:ext cx="138478" cy="40508"/>
          </a:xfrm>
          <a:custGeom>
            <a:avLst/>
            <a:gdLst>
              <a:gd name="T0" fmla="*/ 30 w 62"/>
              <a:gd name="T1" fmla="*/ 18 h 18"/>
              <a:gd name="T2" fmla="*/ 0 w 62"/>
              <a:gd name="T3" fmla="*/ 4 h 18"/>
              <a:gd name="T4" fmla="*/ 0 w 62"/>
              <a:gd name="T5" fmla="*/ 0 h 18"/>
              <a:gd name="T6" fmla="*/ 4 w 62"/>
              <a:gd name="T7" fmla="*/ 0 h 18"/>
              <a:gd name="T8" fmla="*/ 30 w 62"/>
              <a:gd name="T9" fmla="*/ 12 h 18"/>
              <a:gd name="T10" fmla="*/ 55 w 62"/>
              <a:gd name="T11" fmla="*/ 0 h 18"/>
              <a:gd name="T12" fmla="*/ 62 w 62"/>
              <a:gd name="T13" fmla="*/ 0 h 18"/>
              <a:gd name="T14" fmla="*/ 30 w 62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8">
                <a:moveTo>
                  <a:pt x="30" y="18"/>
                </a:moveTo>
                <a:cubicBezTo>
                  <a:pt x="18" y="18"/>
                  <a:pt x="7" y="12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10" y="7"/>
                  <a:pt x="19" y="12"/>
                  <a:pt x="30" y="12"/>
                </a:cubicBezTo>
                <a:cubicBezTo>
                  <a:pt x="40" y="12"/>
                  <a:pt x="49" y="7"/>
                  <a:pt x="5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5" y="11"/>
                  <a:pt x="43" y="18"/>
                  <a:pt x="3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15" name="Oval 95"/>
          <p:cNvSpPr>
            <a:spLocks noChangeArrowheads="1"/>
          </p:cNvSpPr>
          <p:nvPr/>
        </p:nvSpPr>
        <p:spPr bwMode="auto">
          <a:xfrm>
            <a:off x="3749612" y="3403094"/>
            <a:ext cx="334420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16" name="Freeform 96"/>
          <p:cNvSpPr/>
          <p:nvPr/>
        </p:nvSpPr>
        <p:spPr bwMode="auto">
          <a:xfrm>
            <a:off x="3948379" y="3463384"/>
            <a:ext cx="88550" cy="191231"/>
          </a:xfrm>
          <a:custGeom>
            <a:avLst/>
            <a:gdLst>
              <a:gd name="T0" fmla="*/ 19 w 94"/>
              <a:gd name="T1" fmla="*/ 57 h 203"/>
              <a:gd name="T2" fmla="*/ 0 w 94"/>
              <a:gd name="T3" fmla="*/ 57 h 203"/>
              <a:gd name="T4" fmla="*/ 47 w 94"/>
              <a:gd name="T5" fmla="*/ 0 h 203"/>
              <a:gd name="T6" fmla="*/ 94 w 94"/>
              <a:gd name="T7" fmla="*/ 57 h 203"/>
              <a:gd name="T8" fmla="*/ 75 w 94"/>
              <a:gd name="T9" fmla="*/ 57 h 203"/>
              <a:gd name="T10" fmla="*/ 75 w 94"/>
              <a:gd name="T11" fmla="*/ 203 h 203"/>
              <a:gd name="T12" fmla="*/ 19 w 94"/>
              <a:gd name="T13" fmla="*/ 203 h 203"/>
              <a:gd name="T14" fmla="*/ 19 w 94"/>
              <a:gd name="T15" fmla="*/ 5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203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203"/>
                </a:lnTo>
                <a:lnTo>
                  <a:pt x="19" y="203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17" name="Freeform 97"/>
          <p:cNvSpPr/>
          <p:nvPr/>
        </p:nvSpPr>
        <p:spPr bwMode="auto">
          <a:xfrm>
            <a:off x="3870191" y="3514253"/>
            <a:ext cx="89493" cy="140363"/>
          </a:xfrm>
          <a:custGeom>
            <a:avLst/>
            <a:gdLst>
              <a:gd name="T0" fmla="*/ 76 w 95"/>
              <a:gd name="T1" fmla="*/ 149 h 149"/>
              <a:gd name="T2" fmla="*/ 19 w 95"/>
              <a:gd name="T3" fmla="*/ 149 h 149"/>
              <a:gd name="T4" fmla="*/ 19 w 95"/>
              <a:gd name="T5" fmla="*/ 59 h 149"/>
              <a:gd name="T6" fmla="*/ 0 w 95"/>
              <a:gd name="T7" fmla="*/ 59 h 149"/>
              <a:gd name="T8" fmla="*/ 47 w 95"/>
              <a:gd name="T9" fmla="*/ 0 h 149"/>
              <a:gd name="T10" fmla="*/ 95 w 95"/>
              <a:gd name="T11" fmla="*/ 59 h 149"/>
              <a:gd name="T12" fmla="*/ 76 w 95"/>
              <a:gd name="T13" fmla="*/ 59 h 149"/>
              <a:gd name="T14" fmla="*/ 76 w 95"/>
              <a:gd name="T1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149">
                <a:moveTo>
                  <a:pt x="76" y="149"/>
                </a:moveTo>
                <a:lnTo>
                  <a:pt x="19" y="149"/>
                </a:lnTo>
                <a:lnTo>
                  <a:pt x="19" y="59"/>
                </a:lnTo>
                <a:lnTo>
                  <a:pt x="0" y="59"/>
                </a:lnTo>
                <a:lnTo>
                  <a:pt x="47" y="0"/>
                </a:lnTo>
                <a:lnTo>
                  <a:pt x="95" y="59"/>
                </a:lnTo>
                <a:lnTo>
                  <a:pt x="76" y="59"/>
                </a:lnTo>
                <a:lnTo>
                  <a:pt x="76" y="1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18" name="Freeform 98"/>
          <p:cNvSpPr/>
          <p:nvPr/>
        </p:nvSpPr>
        <p:spPr bwMode="auto">
          <a:xfrm>
            <a:off x="3794829" y="3567949"/>
            <a:ext cx="88550" cy="86666"/>
          </a:xfrm>
          <a:custGeom>
            <a:avLst/>
            <a:gdLst>
              <a:gd name="T0" fmla="*/ 19 w 94"/>
              <a:gd name="T1" fmla="*/ 57 h 92"/>
              <a:gd name="T2" fmla="*/ 0 w 94"/>
              <a:gd name="T3" fmla="*/ 57 h 92"/>
              <a:gd name="T4" fmla="*/ 47 w 94"/>
              <a:gd name="T5" fmla="*/ 0 h 92"/>
              <a:gd name="T6" fmla="*/ 94 w 94"/>
              <a:gd name="T7" fmla="*/ 57 h 92"/>
              <a:gd name="T8" fmla="*/ 75 w 94"/>
              <a:gd name="T9" fmla="*/ 57 h 92"/>
              <a:gd name="T10" fmla="*/ 75 w 94"/>
              <a:gd name="T11" fmla="*/ 92 h 92"/>
              <a:gd name="T12" fmla="*/ 19 w 94"/>
              <a:gd name="T13" fmla="*/ 92 h 92"/>
              <a:gd name="T14" fmla="*/ 19 w 94"/>
              <a:gd name="T15" fmla="*/ 5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92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92"/>
                </a:lnTo>
                <a:lnTo>
                  <a:pt x="19" y="92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19" name="Oval 99"/>
          <p:cNvSpPr>
            <a:spLocks noChangeArrowheads="1"/>
          </p:cNvSpPr>
          <p:nvPr/>
        </p:nvSpPr>
        <p:spPr bwMode="auto">
          <a:xfrm>
            <a:off x="4182002" y="3403094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20" name="Freeform 100"/>
          <p:cNvSpPr/>
          <p:nvPr/>
        </p:nvSpPr>
        <p:spPr bwMode="auto">
          <a:xfrm>
            <a:off x="4230987" y="3469978"/>
            <a:ext cx="89493" cy="191231"/>
          </a:xfrm>
          <a:custGeom>
            <a:avLst/>
            <a:gdLst>
              <a:gd name="T0" fmla="*/ 76 w 95"/>
              <a:gd name="T1" fmla="*/ 203 h 203"/>
              <a:gd name="T2" fmla="*/ 76 w 95"/>
              <a:gd name="T3" fmla="*/ 59 h 203"/>
              <a:gd name="T4" fmla="*/ 95 w 95"/>
              <a:gd name="T5" fmla="*/ 59 h 203"/>
              <a:gd name="T6" fmla="*/ 47 w 95"/>
              <a:gd name="T7" fmla="*/ 0 h 203"/>
              <a:gd name="T8" fmla="*/ 0 w 95"/>
              <a:gd name="T9" fmla="*/ 59 h 203"/>
              <a:gd name="T10" fmla="*/ 19 w 95"/>
              <a:gd name="T11" fmla="*/ 59 h 203"/>
              <a:gd name="T12" fmla="*/ 19 w 95"/>
              <a:gd name="T13" fmla="*/ 203 h 203"/>
              <a:gd name="T14" fmla="*/ 76 w 95"/>
              <a:gd name="T15" fmla="*/ 20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203">
                <a:moveTo>
                  <a:pt x="76" y="203"/>
                </a:moveTo>
                <a:lnTo>
                  <a:pt x="76" y="59"/>
                </a:lnTo>
                <a:lnTo>
                  <a:pt x="95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lnTo>
                  <a:pt x="19" y="203"/>
                </a:lnTo>
                <a:lnTo>
                  <a:pt x="76" y="2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21" name="Freeform 101"/>
          <p:cNvSpPr/>
          <p:nvPr/>
        </p:nvSpPr>
        <p:spPr bwMode="auto">
          <a:xfrm>
            <a:off x="4309175" y="3520847"/>
            <a:ext cx="88550" cy="140363"/>
          </a:xfrm>
          <a:custGeom>
            <a:avLst/>
            <a:gdLst>
              <a:gd name="T0" fmla="*/ 19 w 94"/>
              <a:gd name="T1" fmla="*/ 59 h 149"/>
              <a:gd name="T2" fmla="*/ 19 w 94"/>
              <a:gd name="T3" fmla="*/ 149 h 149"/>
              <a:gd name="T4" fmla="*/ 75 w 94"/>
              <a:gd name="T5" fmla="*/ 149 h 149"/>
              <a:gd name="T6" fmla="*/ 75 w 94"/>
              <a:gd name="T7" fmla="*/ 59 h 149"/>
              <a:gd name="T8" fmla="*/ 94 w 94"/>
              <a:gd name="T9" fmla="*/ 59 h 149"/>
              <a:gd name="T10" fmla="*/ 47 w 94"/>
              <a:gd name="T11" fmla="*/ 0 h 149"/>
              <a:gd name="T12" fmla="*/ 0 w 94"/>
              <a:gd name="T13" fmla="*/ 59 h 149"/>
              <a:gd name="T14" fmla="*/ 19 w 94"/>
              <a:gd name="T1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149">
                <a:moveTo>
                  <a:pt x="19" y="59"/>
                </a:moveTo>
                <a:lnTo>
                  <a:pt x="19" y="149"/>
                </a:lnTo>
                <a:lnTo>
                  <a:pt x="75" y="149"/>
                </a:lnTo>
                <a:lnTo>
                  <a:pt x="75" y="59"/>
                </a:lnTo>
                <a:lnTo>
                  <a:pt x="94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22" name="Freeform 102"/>
          <p:cNvSpPr/>
          <p:nvPr/>
        </p:nvSpPr>
        <p:spPr bwMode="auto">
          <a:xfrm>
            <a:off x="4384537" y="3574543"/>
            <a:ext cx="89493" cy="86666"/>
          </a:xfrm>
          <a:custGeom>
            <a:avLst/>
            <a:gdLst>
              <a:gd name="T0" fmla="*/ 47 w 95"/>
              <a:gd name="T1" fmla="*/ 0 h 92"/>
              <a:gd name="T2" fmla="*/ 0 w 95"/>
              <a:gd name="T3" fmla="*/ 57 h 92"/>
              <a:gd name="T4" fmla="*/ 19 w 95"/>
              <a:gd name="T5" fmla="*/ 57 h 92"/>
              <a:gd name="T6" fmla="*/ 19 w 95"/>
              <a:gd name="T7" fmla="*/ 92 h 92"/>
              <a:gd name="T8" fmla="*/ 76 w 95"/>
              <a:gd name="T9" fmla="*/ 92 h 92"/>
              <a:gd name="T10" fmla="*/ 76 w 95"/>
              <a:gd name="T11" fmla="*/ 57 h 92"/>
              <a:gd name="T12" fmla="*/ 95 w 95"/>
              <a:gd name="T13" fmla="*/ 57 h 92"/>
              <a:gd name="T14" fmla="*/ 47 w 95"/>
              <a:gd name="T15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92">
                <a:moveTo>
                  <a:pt x="47" y="0"/>
                </a:moveTo>
                <a:lnTo>
                  <a:pt x="0" y="57"/>
                </a:lnTo>
                <a:lnTo>
                  <a:pt x="19" y="57"/>
                </a:lnTo>
                <a:lnTo>
                  <a:pt x="19" y="92"/>
                </a:lnTo>
                <a:lnTo>
                  <a:pt x="76" y="92"/>
                </a:lnTo>
                <a:lnTo>
                  <a:pt x="76" y="57"/>
                </a:lnTo>
                <a:lnTo>
                  <a:pt x="95" y="57"/>
                </a:lnTo>
                <a:lnTo>
                  <a:pt x="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23" name="Oval 103"/>
          <p:cNvSpPr>
            <a:spLocks noChangeArrowheads="1"/>
          </p:cNvSpPr>
          <p:nvPr/>
        </p:nvSpPr>
        <p:spPr bwMode="auto">
          <a:xfrm>
            <a:off x="5055259" y="2875560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24" name="Freeform 104"/>
          <p:cNvSpPr>
            <a:spLocks noEditPoints="1"/>
          </p:cNvSpPr>
          <p:nvPr/>
        </p:nvSpPr>
        <p:spPr bwMode="auto">
          <a:xfrm>
            <a:off x="5253084" y="3047008"/>
            <a:ext cx="99855" cy="73478"/>
          </a:xfrm>
          <a:custGeom>
            <a:avLst/>
            <a:gdLst>
              <a:gd name="T0" fmla="*/ 97 w 106"/>
              <a:gd name="T1" fmla="*/ 12 h 78"/>
              <a:gd name="T2" fmla="*/ 9 w 106"/>
              <a:gd name="T3" fmla="*/ 12 h 78"/>
              <a:gd name="T4" fmla="*/ 9 w 106"/>
              <a:gd name="T5" fmla="*/ 66 h 78"/>
              <a:gd name="T6" fmla="*/ 97 w 106"/>
              <a:gd name="T7" fmla="*/ 66 h 78"/>
              <a:gd name="T8" fmla="*/ 97 w 106"/>
              <a:gd name="T9" fmla="*/ 12 h 78"/>
              <a:gd name="T10" fmla="*/ 106 w 106"/>
              <a:gd name="T11" fmla="*/ 0 h 78"/>
              <a:gd name="T12" fmla="*/ 106 w 106"/>
              <a:gd name="T13" fmla="*/ 78 h 78"/>
              <a:gd name="T14" fmla="*/ 0 w 106"/>
              <a:gd name="T15" fmla="*/ 78 h 78"/>
              <a:gd name="T16" fmla="*/ 0 w 106"/>
              <a:gd name="T17" fmla="*/ 0 h 78"/>
              <a:gd name="T18" fmla="*/ 106 w 106"/>
              <a:gd name="T1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97" y="12"/>
                </a:move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lnTo>
                  <a:pt x="97" y="12"/>
                </a:lnTo>
                <a:close/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25" name="Freeform 105"/>
          <p:cNvSpPr/>
          <p:nvPr/>
        </p:nvSpPr>
        <p:spPr bwMode="auto">
          <a:xfrm>
            <a:off x="5288882" y="2973530"/>
            <a:ext cx="35797" cy="62174"/>
          </a:xfrm>
          <a:custGeom>
            <a:avLst/>
            <a:gdLst>
              <a:gd name="T0" fmla="*/ 0 w 16"/>
              <a:gd name="T1" fmla="*/ 10 h 28"/>
              <a:gd name="T2" fmla="*/ 0 w 16"/>
              <a:gd name="T3" fmla="*/ 0 h 28"/>
              <a:gd name="T4" fmla="*/ 16 w 16"/>
              <a:gd name="T5" fmla="*/ 28 h 28"/>
              <a:gd name="T6" fmla="*/ 9 w 16"/>
              <a:gd name="T7" fmla="*/ 28 h 28"/>
              <a:gd name="T8" fmla="*/ 0 w 16"/>
              <a:gd name="T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0" y="10"/>
                </a:moveTo>
                <a:cubicBezTo>
                  <a:pt x="0" y="0"/>
                  <a:pt x="0" y="0"/>
                  <a:pt x="0" y="0"/>
                </a:cubicBezTo>
                <a:cubicBezTo>
                  <a:pt x="8" y="7"/>
                  <a:pt x="14" y="17"/>
                  <a:pt x="16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8" y="21"/>
                  <a:pt x="4" y="15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26" name="Freeform 106"/>
          <p:cNvSpPr>
            <a:spLocks noEditPoints="1"/>
          </p:cNvSpPr>
          <p:nvPr/>
        </p:nvSpPr>
        <p:spPr bwMode="auto">
          <a:xfrm>
            <a:off x="5173013" y="2919835"/>
            <a:ext cx="99855" cy="73478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27" name="Freeform 107"/>
          <p:cNvSpPr>
            <a:spLocks noEditPoints="1"/>
          </p:cNvSpPr>
          <p:nvPr/>
        </p:nvSpPr>
        <p:spPr bwMode="auto">
          <a:xfrm>
            <a:off x="5092940" y="3047008"/>
            <a:ext cx="99855" cy="73478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28" name="Freeform 108"/>
          <p:cNvSpPr/>
          <p:nvPr/>
        </p:nvSpPr>
        <p:spPr bwMode="auto">
          <a:xfrm>
            <a:off x="5156998" y="3133675"/>
            <a:ext cx="131884" cy="22609"/>
          </a:xfrm>
          <a:custGeom>
            <a:avLst/>
            <a:gdLst>
              <a:gd name="T0" fmla="*/ 59 w 59"/>
              <a:gd name="T1" fmla="*/ 0 h 10"/>
              <a:gd name="T2" fmla="*/ 29 w 59"/>
              <a:gd name="T3" fmla="*/ 10 h 10"/>
              <a:gd name="T4" fmla="*/ 0 w 59"/>
              <a:gd name="T5" fmla="*/ 0 h 10"/>
              <a:gd name="T6" fmla="*/ 13 w 59"/>
              <a:gd name="T7" fmla="*/ 0 h 10"/>
              <a:gd name="T8" fmla="*/ 29 w 59"/>
              <a:gd name="T9" fmla="*/ 3 h 10"/>
              <a:gd name="T10" fmla="*/ 46 w 59"/>
              <a:gd name="T11" fmla="*/ 0 h 10"/>
              <a:gd name="T12" fmla="*/ 59 w 59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10">
                <a:moveTo>
                  <a:pt x="59" y="0"/>
                </a:moveTo>
                <a:cubicBezTo>
                  <a:pt x="51" y="6"/>
                  <a:pt x="41" y="10"/>
                  <a:pt x="29" y="10"/>
                </a:cubicBezTo>
                <a:cubicBezTo>
                  <a:pt x="18" y="10"/>
                  <a:pt x="8" y="6"/>
                  <a:pt x="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8" y="2"/>
                  <a:pt x="24" y="3"/>
                  <a:pt x="29" y="3"/>
                </a:cubicBezTo>
                <a:cubicBezTo>
                  <a:pt x="35" y="3"/>
                  <a:pt x="41" y="2"/>
                  <a:pt x="46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29" name="Freeform 109"/>
          <p:cNvSpPr/>
          <p:nvPr/>
        </p:nvSpPr>
        <p:spPr bwMode="auto">
          <a:xfrm>
            <a:off x="5122143" y="2973530"/>
            <a:ext cx="34856" cy="62174"/>
          </a:xfrm>
          <a:custGeom>
            <a:avLst/>
            <a:gdLst>
              <a:gd name="T0" fmla="*/ 16 w 16"/>
              <a:gd name="T1" fmla="*/ 0 h 28"/>
              <a:gd name="T2" fmla="*/ 16 w 16"/>
              <a:gd name="T3" fmla="*/ 10 h 28"/>
              <a:gd name="T4" fmla="*/ 7 w 16"/>
              <a:gd name="T5" fmla="*/ 28 h 28"/>
              <a:gd name="T6" fmla="*/ 0 w 16"/>
              <a:gd name="T7" fmla="*/ 28 h 28"/>
              <a:gd name="T8" fmla="*/ 16 w 16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16" y="0"/>
                </a:moveTo>
                <a:cubicBezTo>
                  <a:pt x="16" y="10"/>
                  <a:pt x="16" y="10"/>
                  <a:pt x="16" y="10"/>
                </a:cubicBezTo>
                <a:cubicBezTo>
                  <a:pt x="12" y="15"/>
                  <a:pt x="8" y="21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2" y="17"/>
                  <a:pt x="8" y="7"/>
                  <a:pt x="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30" name="Oval 110"/>
          <p:cNvSpPr>
            <a:spLocks noChangeArrowheads="1"/>
          </p:cNvSpPr>
          <p:nvPr/>
        </p:nvSpPr>
        <p:spPr bwMode="auto">
          <a:xfrm>
            <a:off x="2006864" y="2879328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31" name="Freeform 111"/>
          <p:cNvSpPr/>
          <p:nvPr/>
        </p:nvSpPr>
        <p:spPr bwMode="auto">
          <a:xfrm>
            <a:off x="2168892" y="2995196"/>
            <a:ext cx="131884" cy="102681"/>
          </a:xfrm>
          <a:custGeom>
            <a:avLst/>
            <a:gdLst>
              <a:gd name="T0" fmla="*/ 59 w 59"/>
              <a:gd name="T1" fmla="*/ 26 h 46"/>
              <a:gd name="T2" fmla="*/ 30 w 59"/>
              <a:gd name="T3" fmla="*/ 46 h 46"/>
              <a:gd name="T4" fmla="*/ 29 w 59"/>
              <a:gd name="T5" fmla="*/ 46 h 46"/>
              <a:gd name="T6" fmla="*/ 23 w 59"/>
              <a:gd name="T7" fmla="*/ 45 h 46"/>
              <a:gd name="T8" fmla="*/ 23 w 59"/>
              <a:gd name="T9" fmla="*/ 43 h 46"/>
              <a:gd name="T10" fmla="*/ 0 w 59"/>
              <a:gd name="T11" fmla="*/ 22 h 46"/>
              <a:gd name="T12" fmla="*/ 0 w 59"/>
              <a:gd name="T13" fmla="*/ 16 h 46"/>
              <a:gd name="T14" fmla="*/ 19 w 59"/>
              <a:gd name="T15" fmla="*/ 0 h 46"/>
              <a:gd name="T16" fmla="*/ 30 w 59"/>
              <a:gd name="T17" fmla="*/ 33 h 46"/>
              <a:gd name="T18" fmla="*/ 41 w 59"/>
              <a:gd name="T19" fmla="*/ 0 h 46"/>
              <a:gd name="T20" fmla="*/ 59 w 59"/>
              <a:gd name="T21" fmla="*/ 16 h 46"/>
              <a:gd name="T22" fmla="*/ 59 w 59"/>
              <a:gd name="T23" fmla="*/ 2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46">
                <a:moveTo>
                  <a:pt x="59" y="26"/>
                </a:moveTo>
                <a:cubicBezTo>
                  <a:pt x="59" y="26"/>
                  <a:pt x="56" y="46"/>
                  <a:pt x="30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27" y="46"/>
                  <a:pt x="25" y="45"/>
                  <a:pt x="23" y="45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30"/>
                  <a:pt x="11" y="24"/>
                  <a:pt x="0" y="2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1"/>
                  <a:pt x="19" y="0"/>
                </a:cubicBezTo>
                <a:cubicBezTo>
                  <a:pt x="30" y="33"/>
                  <a:pt x="30" y="33"/>
                  <a:pt x="30" y="33"/>
                </a:cubicBezTo>
                <a:cubicBezTo>
                  <a:pt x="41" y="0"/>
                  <a:pt x="41" y="0"/>
                  <a:pt x="41" y="0"/>
                </a:cubicBezTo>
                <a:cubicBezTo>
                  <a:pt x="49" y="1"/>
                  <a:pt x="59" y="6"/>
                  <a:pt x="59" y="16"/>
                </a:cubicBezTo>
                <a:lnTo>
                  <a:pt x="59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32" name="Freeform 112"/>
          <p:cNvSpPr/>
          <p:nvPr/>
        </p:nvSpPr>
        <p:spPr bwMode="auto">
          <a:xfrm>
            <a:off x="2224472" y="3009327"/>
            <a:ext cx="20725" cy="48986"/>
          </a:xfrm>
          <a:custGeom>
            <a:avLst/>
            <a:gdLst>
              <a:gd name="T0" fmla="*/ 12 w 22"/>
              <a:gd name="T1" fmla="*/ 52 h 52"/>
              <a:gd name="T2" fmla="*/ 0 w 22"/>
              <a:gd name="T3" fmla="*/ 18 h 52"/>
              <a:gd name="T4" fmla="*/ 7 w 22"/>
              <a:gd name="T5" fmla="*/ 0 h 52"/>
              <a:gd name="T6" fmla="*/ 12 w 22"/>
              <a:gd name="T7" fmla="*/ 0 h 52"/>
              <a:gd name="T8" fmla="*/ 17 w 22"/>
              <a:gd name="T9" fmla="*/ 0 h 52"/>
              <a:gd name="T10" fmla="*/ 22 w 22"/>
              <a:gd name="T11" fmla="*/ 18 h 52"/>
              <a:gd name="T12" fmla="*/ 12 w 22"/>
              <a:gd name="T13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52">
                <a:moveTo>
                  <a:pt x="12" y="52"/>
                </a:moveTo>
                <a:lnTo>
                  <a:pt x="0" y="18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2" y="18"/>
                </a:lnTo>
                <a:lnTo>
                  <a:pt x="12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33" name="Freeform 113"/>
          <p:cNvSpPr/>
          <p:nvPr/>
        </p:nvSpPr>
        <p:spPr bwMode="auto">
          <a:xfrm>
            <a:off x="2206573" y="2931139"/>
            <a:ext cx="58406" cy="66884"/>
          </a:xfrm>
          <a:custGeom>
            <a:avLst/>
            <a:gdLst>
              <a:gd name="T0" fmla="*/ 13 w 26"/>
              <a:gd name="T1" fmla="*/ 30 h 30"/>
              <a:gd name="T2" fmla="*/ 2 w 26"/>
              <a:gd name="T3" fmla="*/ 20 h 30"/>
              <a:gd name="T4" fmla="*/ 0 w 26"/>
              <a:gd name="T5" fmla="*/ 16 h 30"/>
              <a:gd name="T6" fmla="*/ 1 w 26"/>
              <a:gd name="T7" fmla="*/ 13 h 30"/>
              <a:gd name="T8" fmla="*/ 13 w 26"/>
              <a:gd name="T9" fmla="*/ 0 h 30"/>
              <a:gd name="T10" fmla="*/ 24 w 26"/>
              <a:gd name="T11" fmla="*/ 13 h 30"/>
              <a:gd name="T12" fmla="*/ 25 w 26"/>
              <a:gd name="T13" fmla="*/ 16 h 30"/>
              <a:gd name="T14" fmla="*/ 24 w 26"/>
              <a:gd name="T15" fmla="*/ 19 h 30"/>
              <a:gd name="T16" fmla="*/ 13 w 26"/>
              <a:gd name="T17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13" y="30"/>
                </a:moveTo>
                <a:cubicBezTo>
                  <a:pt x="9" y="30"/>
                  <a:pt x="4" y="26"/>
                  <a:pt x="2" y="20"/>
                </a:cubicBezTo>
                <a:cubicBezTo>
                  <a:pt x="1" y="19"/>
                  <a:pt x="0" y="19"/>
                  <a:pt x="0" y="16"/>
                </a:cubicBezTo>
                <a:cubicBezTo>
                  <a:pt x="0" y="14"/>
                  <a:pt x="0" y="13"/>
                  <a:pt x="1" y="13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3"/>
                </a:cubicBezTo>
                <a:cubicBezTo>
                  <a:pt x="25" y="13"/>
                  <a:pt x="26" y="14"/>
                  <a:pt x="25" y="16"/>
                </a:cubicBezTo>
                <a:cubicBezTo>
                  <a:pt x="25" y="19"/>
                  <a:pt x="24" y="19"/>
                  <a:pt x="24" y="19"/>
                </a:cubicBezTo>
                <a:cubicBezTo>
                  <a:pt x="22" y="26"/>
                  <a:pt x="16" y="30"/>
                  <a:pt x="13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34" name="Freeform 114"/>
          <p:cNvSpPr/>
          <p:nvPr/>
        </p:nvSpPr>
        <p:spPr bwMode="auto">
          <a:xfrm>
            <a:off x="2095414" y="2952806"/>
            <a:ext cx="76304" cy="89493"/>
          </a:xfrm>
          <a:custGeom>
            <a:avLst/>
            <a:gdLst>
              <a:gd name="T0" fmla="*/ 2 w 34"/>
              <a:gd name="T1" fmla="*/ 17 h 40"/>
              <a:gd name="T2" fmla="*/ 17 w 34"/>
              <a:gd name="T3" fmla="*/ 0 h 40"/>
              <a:gd name="T4" fmla="*/ 32 w 34"/>
              <a:gd name="T5" fmla="*/ 17 h 40"/>
              <a:gd name="T6" fmla="*/ 34 w 34"/>
              <a:gd name="T7" fmla="*/ 22 h 40"/>
              <a:gd name="T8" fmla="*/ 32 w 34"/>
              <a:gd name="T9" fmla="*/ 26 h 40"/>
              <a:gd name="T10" fmla="*/ 17 w 34"/>
              <a:gd name="T11" fmla="*/ 40 h 40"/>
              <a:gd name="T12" fmla="*/ 3 w 34"/>
              <a:gd name="T13" fmla="*/ 26 h 40"/>
              <a:gd name="T14" fmla="*/ 0 w 34"/>
              <a:gd name="T15" fmla="*/ 22 h 40"/>
              <a:gd name="T16" fmla="*/ 2 w 34"/>
              <a:gd name="T17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40">
                <a:moveTo>
                  <a:pt x="2" y="17"/>
                </a:move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2" y="7"/>
                  <a:pt x="32" y="17"/>
                </a:cubicBezTo>
                <a:cubicBezTo>
                  <a:pt x="34" y="17"/>
                  <a:pt x="34" y="18"/>
                  <a:pt x="34" y="22"/>
                </a:cubicBezTo>
                <a:cubicBezTo>
                  <a:pt x="33" y="25"/>
                  <a:pt x="33" y="26"/>
                  <a:pt x="32" y="26"/>
                </a:cubicBezTo>
                <a:cubicBezTo>
                  <a:pt x="29" y="34"/>
                  <a:pt x="22" y="40"/>
                  <a:pt x="17" y="40"/>
                </a:cubicBezTo>
                <a:cubicBezTo>
                  <a:pt x="13" y="40"/>
                  <a:pt x="5" y="34"/>
                  <a:pt x="3" y="26"/>
                </a:cubicBezTo>
                <a:cubicBezTo>
                  <a:pt x="2" y="26"/>
                  <a:pt x="1" y="25"/>
                  <a:pt x="0" y="22"/>
                </a:cubicBezTo>
                <a:cubicBezTo>
                  <a:pt x="0" y="18"/>
                  <a:pt x="1" y="17"/>
                  <a:pt x="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35" name="Freeform 115"/>
          <p:cNvSpPr/>
          <p:nvPr/>
        </p:nvSpPr>
        <p:spPr bwMode="auto">
          <a:xfrm>
            <a:off x="2053023" y="3048893"/>
            <a:ext cx="160145" cy="129058"/>
          </a:xfrm>
          <a:custGeom>
            <a:avLst/>
            <a:gdLst>
              <a:gd name="T0" fmla="*/ 72 w 72"/>
              <a:gd name="T1" fmla="*/ 34 h 58"/>
              <a:gd name="T2" fmla="*/ 37 w 72"/>
              <a:gd name="T3" fmla="*/ 58 h 58"/>
              <a:gd name="T4" fmla="*/ 35 w 72"/>
              <a:gd name="T5" fmla="*/ 58 h 58"/>
              <a:gd name="T6" fmla="*/ 0 w 72"/>
              <a:gd name="T7" fmla="*/ 34 h 58"/>
              <a:gd name="T8" fmla="*/ 0 w 72"/>
              <a:gd name="T9" fmla="*/ 22 h 58"/>
              <a:gd name="T10" fmla="*/ 35 w 72"/>
              <a:gd name="T11" fmla="*/ 0 h 58"/>
              <a:gd name="T12" fmla="*/ 37 w 72"/>
              <a:gd name="T13" fmla="*/ 0 h 58"/>
              <a:gd name="T14" fmla="*/ 72 w 72"/>
              <a:gd name="T15" fmla="*/ 22 h 58"/>
              <a:gd name="T16" fmla="*/ 72 w 72"/>
              <a:gd name="T17" fmla="*/ 3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58">
                <a:moveTo>
                  <a:pt x="72" y="34"/>
                </a:moveTo>
                <a:cubicBezTo>
                  <a:pt x="72" y="34"/>
                  <a:pt x="68" y="58"/>
                  <a:pt x="37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4" y="58"/>
                  <a:pt x="0" y="34"/>
                  <a:pt x="0" y="3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35" y="0"/>
                  <a:pt x="35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72" y="0"/>
                  <a:pt x="72" y="22"/>
                </a:cubicBezTo>
                <a:lnTo>
                  <a:pt x="7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36" name="Oval 116"/>
          <p:cNvSpPr>
            <a:spLocks noChangeArrowheads="1"/>
          </p:cNvSpPr>
          <p:nvPr/>
        </p:nvSpPr>
        <p:spPr bwMode="auto">
          <a:xfrm>
            <a:off x="2008748" y="3403094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37" name="Freeform 117"/>
          <p:cNvSpPr>
            <a:spLocks noEditPoints="1"/>
          </p:cNvSpPr>
          <p:nvPr/>
        </p:nvSpPr>
        <p:spPr bwMode="auto">
          <a:xfrm>
            <a:off x="2204689" y="3505775"/>
            <a:ext cx="86666" cy="160145"/>
          </a:xfrm>
          <a:custGeom>
            <a:avLst/>
            <a:gdLst>
              <a:gd name="T0" fmla="*/ 29 w 39"/>
              <a:gd name="T1" fmla="*/ 15 h 72"/>
              <a:gd name="T2" fmla="*/ 34 w 39"/>
              <a:gd name="T3" fmla="*/ 10 h 72"/>
              <a:gd name="T4" fmla="*/ 29 w 39"/>
              <a:gd name="T5" fmla="*/ 4 h 72"/>
              <a:gd name="T6" fmla="*/ 23 w 39"/>
              <a:gd name="T7" fmla="*/ 10 h 72"/>
              <a:gd name="T8" fmla="*/ 29 w 39"/>
              <a:gd name="T9" fmla="*/ 15 h 72"/>
              <a:gd name="T10" fmla="*/ 39 w 39"/>
              <a:gd name="T11" fmla="*/ 36 h 72"/>
              <a:gd name="T12" fmla="*/ 29 w 39"/>
              <a:gd name="T13" fmla="*/ 46 h 72"/>
              <a:gd name="T14" fmla="*/ 19 w 39"/>
              <a:gd name="T15" fmla="*/ 38 h 72"/>
              <a:gd name="T16" fmla="*/ 13 w 39"/>
              <a:gd name="T17" fmla="*/ 38 h 72"/>
              <a:gd name="T18" fmla="*/ 13 w 39"/>
              <a:gd name="T19" fmla="*/ 61 h 72"/>
              <a:gd name="T20" fmla="*/ 19 w 39"/>
              <a:gd name="T21" fmla="*/ 61 h 72"/>
              <a:gd name="T22" fmla="*/ 29 w 39"/>
              <a:gd name="T23" fmla="*/ 52 h 72"/>
              <a:gd name="T24" fmla="*/ 39 w 39"/>
              <a:gd name="T25" fmla="*/ 62 h 72"/>
              <a:gd name="T26" fmla="*/ 29 w 39"/>
              <a:gd name="T27" fmla="*/ 72 h 72"/>
              <a:gd name="T28" fmla="*/ 19 w 39"/>
              <a:gd name="T29" fmla="*/ 64 h 72"/>
              <a:gd name="T30" fmla="*/ 9 w 39"/>
              <a:gd name="T31" fmla="*/ 64 h 72"/>
              <a:gd name="T32" fmla="*/ 9 w 39"/>
              <a:gd name="T33" fmla="*/ 62 h 72"/>
              <a:gd name="T34" fmla="*/ 9 w 39"/>
              <a:gd name="T35" fmla="*/ 61 h 72"/>
              <a:gd name="T36" fmla="*/ 9 w 39"/>
              <a:gd name="T37" fmla="*/ 38 h 72"/>
              <a:gd name="T38" fmla="*/ 0 w 39"/>
              <a:gd name="T39" fmla="*/ 38 h 72"/>
              <a:gd name="T40" fmla="*/ 0 w 39"/>
              <a:gd name="T41" fmla="*/ 34 h 72"/>
              <a:gd name="T42" fmla="*/ 9 w 39"/>
              <a:gd name="T43" fmla="*/ 34 h 72"/>
              <a:gd name="T44" fmla="*/ 9 w 39"/>
              <a:gd name="T45" fmla="*/ 11 h 72"/>
              <a:gd name="T46" fmla="*/ 9 w 39"/>
              <a:gd name="T47" fmla="*/ 10 h 72"/>
              <a:gd name="T48" fmla="*/ 9 w 39"/>
              <a:gd name="T49" fmla="*/ 8 h 72"/>
              <a:gd name="T50" fmla="*/ 19 w 39"/>
              <a:gd name="T51" fmla="*/ 8 h 72"/>
              <a:gd name="T52" fmla="*/ 29 w 39"/>
              <a:gd name="T53" fmla="*/ 0 h 72"/>
              <a:gd name="T54" fmla="*/ 39 w 39"/>
              <a:gd name="T55" fmla="*/ 10 h 72"/>
              <a:gd name="T56" fmla="*/ 29 w 39"/>
              <a:gd name="T57" fmla="*/ 20 h 72"/>
              <a:gd name="T58" fmla="*/ 19 w 39"/>
              <a:gd name="T59" fmla="*/ 11 h 72"/>
              <a:gd name="T60" fmla="*/ 13 w 39"/>
              <a:gd name="T61" fmla="*/ 11 h 72"/>
              <a:gd name="T62" fmla="*/ 13 w 39"/>
              <a:gd name="T63" fmla="*/ 34 h 72"/>
              <a:gd name="T64" fmla="*/ 19 w 39"/>
              <a:gd name="T65" fmla="*/ 34 h 72"/>
              <a:gd name="T66" fmla="*/ 29 w 39"/>
              <a:gd name="T67" fmla="*/ 26 h 72"/>
              <a:gd name="T68" fmla="*/ 39 w 39"/>
              <a:gd name="T69" fmla="*/ 36 h 72"/>
              <a:gd name="T70" fmla="*/ 34 w 39"/>
              <a:gd name="T71" fmla="*/ 36 h 72"/>
              <a:gd name="T72" fmla="*/ 29 w 39"/>
              <a:gd name="T73" fmla="*/ 31 h 72"/>
              <a:gd name="T74" fmla="*/ 23 w 39"/>
              <a:gd name="T75" fmla="*/ 36 h 72"/>
              <a:gd name="T76" fmla="*/ 29 w 39"/>
              <a:gd name="T77" fmla="*/ 42 h 72"/>
              <a:gd name="T78" fmla="*/ 34 w 39"/>
              <a:gd name="T79" fmla="*/ 36 h 72"/>
              <a:gd name="T80" fmla="*/ 34 w 39"/>
              <a:gd name="T81" fmla="*/ 62 h 72"/>
              <a:gd name="T82" fmla="*/ 29 w 39"/>
              <a:gd name="T83" fmla="*/ 57 h 72"/>
              <a:gd name="T84" fmla="*/ 23 w 39"/>
              <a:gd name="T85" fmla="*/ 62 h 72"/>
              <a:gd name="T86" fmla="*/ 29 w 39"/>
              <a:gd name="T87" fmla="*/ 68 h 72"/>
              <a:gd name="T88" fmla="*/ 34 w 39"/>
              <a:gd name="T89" fmla="*/ 6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9" h="72">
                <a:moveTo>
                  <a:pt x="29" y="15"/>
                </a:moveTo>
                <a:cubicBezTo>
                  <a:pt x="32" y="15"/>
                  <a:pt x="34" y="13"/>
                  <a:pt x="34" y="10"/>
                </a:cubicBezTo>
                <a:cubicBezTo>
                  <a:pt x="34" y="7"/>
                  <a:pt x="32" y="4"/>
                  <a:pt x="29" y="4"/>
                </a:cubicBezTo>
                <a:cubicBezTo>
                  <a:pt x="26" y="4"/>
                  <a:pt x="23" y="7"/>
                  <a:pt x="23" y="10"/>
                </a:cubicBezTo>
                <a:cubicBezTo>
                  <a:pt x="23" y="13"/>
                  <a:pt x="26" y="15"/>
                  <a:pt x="29" y="15"/>
                </a:cubicBezTo>
                <a:close/>
                <a:moveTo>
                  <a:pt x="39" y="36"/>
                </a:moveTo>
                <a:cubicBezTo>
                  <a:pt x="39" y="42"/>
                  <a:pt x="34" y="46"/>
                  <a:pt x="29" y="46"/>
                </a:cubicBezTo>
                <a:cubicBezTo>
                  <a:pt x="24" y="46"/>
                  <a:pt x="20" y="42"/>
                  <a:pt x="19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61"/>
                  <a:pt x="13" y="61"/>
                  <a:pt x="13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56"/>
                  <a:pt x="24" y="52"/>
                  <a:pt x="29" y="52"/>
                </a:cubicBezTo>
                <a:cubicBezTo>
                  <a:pt x="34" y="52"/>
                  <a:pt x="39" y="57"/>
                  <a:pt x="39" y="62"/>
                </a:cubicBezTo>
                <a:cubicBezTo>
                  <a:pt x="39" y="68"/>
                  <a:pt x="34" y="72"/>
                  <a:pt x="29" y="72"/>
                </a:cubicBezTo>
                <a:cubicBezTo>
                  <a:pt x="24" y="72"/>
                  <a:pt x="20" y="69"/>
                  <a:pt x="19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61"/>
                  <a:pt x="9" y="61"/>
                  <a:pt x="9" y="61"/>
                </a:cubicBezTo>
                <a:cubicBezTo>
                  <a:pt x="9" y="38"/>
                  <a:pt x="9" y="38"/>
                  <a:pt x="9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4"/>
                  <a:pt x="0" y="34"/>
                  <a:pt x="0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8"/>
                  <a:pt x="9" y="8"/>
                  <a:pt x="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0" y="3"/>
                  <a:pt x="24" y="0"/>
                  <a:pt x="29" y="0"/>
                </a:cubicBezTo>
                <a:cubicBezTo>
                  <a:pt x="34" y="0"/>
                  <a:pt x="39" y="4"/>
                  <a:pt x="39" y="10"/>
                </a:cubicBezTo>
                <a:cubicBezTo>
                  <a:pt x="39" y="15"/>
                  <a:pt x="34" y="20"/>
                  <a:pt x="29" y="20"/>
                </a:cubicBezTo>
                <a:cubicBezTo>
                  <a:pt x="24" y="20"/>
                  <a:pt x="20" y="16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34"/>
                  <a:pt x="13" y="34"/>
                  <a:pt x="13" y="34"/>
                </a:cubicBezTo>
                <a:cubicBezTo>
                  <a:pt x="19" y="34"/>
                  <a:pt x="19" y="34"/>
                  <a:pt x="19" y="34"/>
                </a:cubicBezTo>
                <a:cubicBezTo>
                  <a:pt x="20" y="30"/>
                  <a:pt x="24" y="26"/>
                  <a:pt x="29" y="26"/>
                </a:cubicBezTo>
                <a:cubicBezTo>
                  <a:pt x="34" y="26"/>
                  <a:pt x="39" y="31"/>
                  <a:pt x="39" y="36"/>
                </a:cubicBezTo>
                <a:close/>
                <a:moveTo>
                  <a:pt x="34" y="36"/>
                </a:moveTo>
                <a:cubicBezTo>
                  <a:pt x="34" y="33"/>
                  <a:pt x="32" y="31"/>
                  <a:pt x="29" y="31"/>
                </a:cubicBezTo>
                <a:cubicBezTo>
                  <a:pt x="26" y="31"/>
                  <a:pt x="23" y="33"/>
                  <a:pt x="23" y="36"/>
                </a:cubicBezTo>
                <a:cubicBezTo>
                  <a:pt x="23" y="39"/>
                  <a:pt x="26" y="42"/>
                  <a:pt x="29" y="42"/>
                </a:cubicBezTo>
                <a:cubicBezTo>
                  <a:pt x="32" y="42"/>
                  <a:pt x="34" y="39"/>
                  <a:pt x="34" y="36"/>
                </a:cubicBezTo>
                <a:close/>
                <a:moveTo>
                  <a:pt x="34" y="62"/>
                </a:moveTo>
                <a:cubicBezTo>
                  <a:pt x="34" y="59"/>
                  <a:pt x="32" y="57"/>
                  <a:pt x="29" y="57"/>
                </a:cubicBezTo>
                <a:cubicBezTo>
                  <a:pt x="26" y="57"/>
                  <a:pt x="23" y="59"/>
                  <a:pt x="23" y="62"/>
                </a:cubicBezTo>
                <a:cubicBezTo>
                  <a:pt x="23" y="65"/>
                  <a:pt x="26" y="68"/>
                  <a:pt x="29" y="68"/>
                </a:cubicBezTo>
                <a:cubicBezTo>
                  <a:pt x="32" y="68"/>
                  <a:pt x="34" y="65"/>
                  <a:pt x="34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38" name="Freeform 118"/>
          <p:cNvSpPr/>
          <p:nvPr/>
        </p:nvSpPr>
        <p:spPr bwMode="auto">
          <a:xfrm>
            <a:off x="2062443" y="3550050"/>
            <a:ext cx="135652" cy="104565"/>
          </a:xfrm>
          <a:custGeom>
            <a:avLst/>
            <a:gdLst>
              <a:gd name="T0" fmla="*/ 30 w 61"/>
              <a:gd name="T1" fmla="*/ 47 h 47"/>
              <a:gd name="T2" fmla="*/ 0 w 61"/>
              <a:gd name="T3" fmla="*/ 28 h 47"/>
              <a:gd name="T4" fmla="*/ 0 w 61"/>
              <a:gd name="T5" fmla="*/ 17 h 47"/>
              <a:gd name="T6" fmla="*/ 19 w 61"/>
              <a:gd name="T7" fmla="*/ 0 h 47"/>
              <a:gd name="T8" fmla="*/ 31 w 61"/>
              <a:gd name="T9" fmla="*/ 34 h 47"/>
              <a:gd name="T10" fmla="*/ 42 w 61"/>
              <a:gd name="T11" fmla="*/ 0 h 47"/>
              <a:gd name="T12" fmla="*/ 61 w 61"/>
              <a:gd name="T13" fmla="*/ 17 h 47"/>
              <a:gd name="T14" fmla="*/ 61 w 61"/>
              <a:gd name="T15" fmla="*/ 28 h 47"/>
              <a:gd name="T16" fmla="*/ 31 w 61"/>
              <a:gd name="T17" fmla="*/ 47 h 47"/>
              <a:gd name="T18" fmla="*/ 30 w 6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47">
                <a:moveTo>
                  <a:pt x="30" y="47"/>
                </a:moveTo>
                <a:cubicBezTo>
                  <a:pt x="4" y="47"/>
                  <a:pt x="0" y="28"/>
                  <a:pt x="0" y="2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6"/>
                  <a:pt x="11" y="2"/>
                  <a:pt x="19" y="0"/>
                </a:cubicBezTo>
                <a:cubicBezTo>
                  <a:pt x="31" y="34"/>
                  <a:pt x="31" y="34"/>
                  <a:pt x="31" y="34"/>
                </a:cubicBezTo>
                <a:cubicBezTo>
                  <a:pt x="42" y="0"/>
                  <a:pt x="42" y="0"/>
                  <a:pt x="42" y="0"/>
                </a:cubicBezTo>
                <a:cubicBezTo>
                  <a:pt x="51" y="2"/>
                  <a:pt x="61" y="6"/>
                  <a:pt x="61" y="17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28"/>
                  <a:pt x="58" y="47"/>
                  <a:pt x="31" y="47"/>
                </a:cubicBezTo>
                <a:lnTo>
                  <a:pt x="3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39" name="Freeform 119"/>
          <p:cNvSpPr/>
          <p:nvPr/>
        </p:nvSpPr>
        <p:spPr bwMode="auto">
          <a:xfrm>
            <a:off x="2119907" y="3563238"/>
            <a:ext cx="19783" cy="53696"/>
          </a:xfrm>
          <a:custGeom>
            <a:avLst/>
            <a:gdLst>
              <a:gd name="T0" fmla="*/ 21 w 21"/>
              <a:gd name="T1" fmla="*/ 22 h 57"/>
              <a:gd name="T2" fmla="*/ 12 w 21"/>
              <a:gd name="T3" fmla="*/ 57 h 57"/>
              <a:gd name="T4" fmla="*/ 0 w 21"/>
              <a:gd name="T5" fmla="*/ 22 h 57"/>
              <a:gd name="T6" fmla="*/ 7 w 21"/>
              <a:gd name="T7" fmla="*/ 0 h 57"/>
              <a:gd name="T8" fmla="*/ 12 w 21"/>
              <a:gd name="T9" fmla="*/ 0 h 57"/>
              <a:gd name="T10" fmla="*/ 17 w 21"/>
              <a:gd name="T11" fmla="*/ 0 h 57"/>
              <a:gd name="T12" fmla="*/ 21 w 21"/>
              <a:gd name="T13" fmla="*/ 22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" h="57">
                <a:moveTo>
                  <a:pt x="21" y="22"/>
                </a:moveTo>
                <a:lnTo>
                  <a:pt x="12" y="57"/>
                </a:lnTo>
                <a:lnTo>
                  <a:pt x="0" y="22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1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40" name="Freeform 120"/>
          <p:cNvSpPr/>
          <p:nvPr/>
        </p:nvSpPr>
        <p:spPr bwMode="auto">
          <a:xfrm>
            <a:off x="2100124" y="3485992"/>
            <a:ext cx="60290" cy="68768"/>
          </a:xfrm>
          <a:custGeom>
            <a:avLst/>
            <a:gdLst>
              <a:gd name="T0" fmla="*/ 0 w 27"/>
              <a:gd name="T1" fmla="*/ 16 h 31"/>
              <a:gd name="T2" fmla="*/ 2 w 27"/>
              <a:gd name="T3" fmla="*/ 12 h 31"/>
              <a:gd name="T4" fmla="*/ 14 w 27"/>
              <a:gd name="T5" fmla="*/ 0 h 31"/>
              <a:gd name="T6" fmla="*/ 26 w 27"/>
              <a:gd name="T7" fmla="*/ 12 h 31"/>
              <a:gd name="T8" fmla="*/ 27 w 27"/>
              <a:gd name="T9" fmla="*/ 16 h 31"/>
              <a:gd name="T10" fmla="*/ 25 w 27"/>
              <a:gd name="T11" fmla="*/ 20 h 31"/>
              <a:gd name="T12" fmla="*/ 14 w 27"/>
              <a:gd name="T13" fmla="*/ 31 h 31"/>
              <a:gd name="T14" fmla="*/ 2 w 27"/>
              <a:gd name="T15" fmla="*/ 20 h 31"/>
              <a:gd name="T16" fmla="*/ 0 w 27"/>
              <a:gd name="T17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31">
                <a:moveTo>
                  <a:pt x="0" y="16"/>
                </a:move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4" y="0"/>
                </a:cubicBezTo>
                <a:cubicBezTo>
                  <a:pt x="22" y="0"/>
                  <a:pt x="25" y="5"/>
                  <a:pt x="26" y="12"/>
                </a:cubicBezTo>
                <a:cubicBezTo>
                  <a:pt x="27" y="13"/>
                  <a:pt x="27" y="14"/>
                  <a:pt x="27" y="16"/>
                </a:cubicBezTo>
                <a:cubicBezTo>
                  <a:pt x="26" y="19"/>
                  <a:pt x="26" y="19"/>
                  <a:pt x="25" y="20"/>
                </a:cubicBezTo>
                <a:cubicBezTo>
                  <a:pt x="23" y="26"/>
                  <a:pt x="17" y="31"/>
                  <a:pt x="14" y="31"/>
                </a:cubicBezTo>
                <a:cubicBezTo>
                  <a:pt x="10" y="31"/>
                  <a:pt x="4" y="26"/>
                  <a:pt x="2" y="20"/>
                </a:cubicBezTo>
                <a:cubicBezTo>
                  <a:pt x="2" y="19"/>
                  <a:pt x="1" y="19"/>
                  <a:pt x="0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41" name="Oval 121"/>
          <p:cNvSpPr>
            <a:spLocks noChangeArrowheads="1"/>
          </p:cNvSpPr>
          <p:nvPr/>
        </p:nvSpPr>
        <p:spPr bwMode="auto">
          <a:xfrm>
            <a:off x="2438312" y="3403094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42" name="Freeform 122"/>
          <p:cNvSpPr/>
          <p:nvPr/>
        </p:nvSpPr>
        <p:spPr bwMode="auto">
          <a:xfrm>
            <a:off x="2707731" y="3674397"/>
            <a:ext cx="17899" cy="16015"/>
          </a:xfrm>
          <a:custGeom>
            <a:avLst/>
            <a:gdLst>
              <a:gd name="T0" fmla="*/ 6 w 8"/>
              <a:gd name="T1" fmla="*/ 5 h 7"/>
              <a:gd name="T2" fmla="*/ 0 w 8"/>
              <a:gd name="T3" fmla="*/ 6 h 7"/>
              <a:gd name="T4" fmla="*/ 8 w 8"/>
              <a:gd name="T5" fmla="*/ 0 h 7"/>
              <a:gd name="T6" fmla="*/ 6 w 8"/>
              <a:gd name="T7" fmla="*/ 5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7">
                <a:moveTo>
                  <a:pt x="6" y="5"/>
                </a:moveTo>
                <a:cubicBezTo>
                  <a:pt x="4" y="7"/>
                  <a:pt x="2" y="7"/>
                  <a:pt x="0" y="6"/>
                </a:cubicBezTo>
                <a:cubicBezTo>
                  <a:pt x="8" y="0"/>
                  <a:pt x="8" y="0"/>
                  <a:pt x="8" y="0"/>
                </a:cubicBezTo>
                <a:cubicBezTo>
                  <a:pt x="8" y="2"/>
                  <a:pt x="8" y="4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43" name="Freeform 123"/>
          <p:cNvSpPr/>
          <p:nvPr/>
        </p:nvSpPr>
        <p:spPr bwMode="auto">
          <a:xfrm>
            <a:off x="2658746" y="3618819"/>
            <a:ext cx="76304" cy="78188"/>
          </a:xfrm>
          <a:custGeom>
            <a:avLst/>
            <a:gdLst>
              <a:gd name="T0" fmla="*/ 21 w 34"/>
              <a:gd name="T1" fmla="*/ 30 h 35"/>
              <a:gd name="T2" fmla="*/ 10 w 34"/>
              <a:gd name="T3" fmla="*/ 24 h 35"/>
              <a:gd name="T4" fmla="*/ 0 w 34"/>
              <a:gd name="T5" fmla="*/ 8 h 35"/>
              <a:gd name="T6" fmla="*/ 5 w 34"/>
              <a:gd name="T7" fmla="*/ 4 h 35"/>
              <a:gd name="T8" fmla="*/ 10 w 34"/>
              <a:gd name="T9" fmla="*/ 0 h 35"/>
              <a:gd name="T10" fmla="*/ 24 w 34"/>
              <a:gd name="T11" fmla="*/ 12 h 35"/>
              <a:gd name="T12" fmla="*/ 28 w 34"/>
              <a:gd name="T13" fmla="*/ 24 h 35"/>
              <a:gd name="T14" fmla="*/ 21 w 34"/>
              <a:gd name="T15" fmla="*/ 3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35">
                <a:moveTo>
                  <a:pt x="21" y="30"/>
                </a:moveTo>
                <a:cubicBezTo>
                  <a:pt x="15" y="35"/>
                  <a:pt x="10" y="24"/>
                  <a:pt x="10" y="24"/>
                </a:cubicBezTo>
                <a:cubicBezTo>
                  <a:pt x="0" y="8"/>
                  <a:pt x="0" y="8"/>
                  <a:pt x="0" y="8"/>
                </a:cubicBezTo>
                <a:cubicBezTo>
                  <a:pt x="2" y="7"/>
                  <a:pt x="3" y="6"/>
                  <a:pt x="5" y="4"/>
                </a:cubicBezTo>
                <a:cubicBezTo>
                  <a:pt x="7" y="3"/>
                  <a:pt x="8" y="1"/>
                  <a:pt x="10" y="0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34" y="18"/>
                  <a:pt x="28" y="24"/>
                </a:cubicBezTo>
                <a:lnTo>
                  <a:pt x="21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44" name="Freeform 124"/>
          <p:cNvSpPr/>
          <p:nvPr/>
        </p:nvSpPr>
        <p:spPr bwMode="auto">
          <a:xfrm>
            <a:off x="2547587" y="3536862"/>
            <a:ext cx="111159" cy="84782"/>
          </a:xfrm>
          <a:custGeom>
            <a:avLst/>
            <a:gdLst>
              <a:gd name="T0" fmla="*/ 50 w 50"/>
              <a:gd name="T1" fmla="*/ 14 h 38"/>
              <a:gd name="T2" fmla="*/ 50 w 50"/>
              <a:gd name="T3" fmla="*/ 22 h 38"/>
              <a:gd name="T4" fmla="*/ 26 w 50"/>
              <a:gd name="T5" fmla="*/ 38 h 38"/>
              <a:gd name="T6" fmla="*/ 25 w 50"/>
              <a:gd name="T7" fmla="*/ 38 h 38"/>
              <a:gd name="T8" fmla="*/ 0 w 50"/>
              <a:gd name="T9" fmla="*/ 22 h 38"/>
              <a:gd name="T10" fmla="*/ 0 w 50"/>
              <a:gd name="T11" fmla="*/ 14 h 38"/>
              <a:gd name="T12" fmla="*/ 16 w 50"/>
              <a:gd name="T13" fmla="*/ 0 h 38"/>
              <a:gd name="T14" fmla="*/ 25 w 50"/>
              <a:gd name="T15" fmla="*/ 28 h 38"/>
              <a:gd name="T16" fmla="*/ 34 w 50"/>
              <a:gd name="T17" fmla="*/ 0 h 38"/>
              <a:gd name="T18" fmla="*/ 50 w 50"/>
              <a:gd name="T19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" h="38">
                <a:moveTo>
                  <a:pt x="50" y="14"/>
                </a:move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47" y="38"/>
                  <a:pt x="26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3" y="38"/>
                  <a:pt x="0" y="22"/>
                  <a:pt x="0" y="2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9" y="1"/>
                  <a:pt x="16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41" y="1"/>
                  <a:pt x="50" y="5"/>
                  <a:pt x="5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45" name="Freeform 125"/>
          <p:cNvSpPr/>
          <p:nvPr/>
        </p:nvSpPr>
        <p:spPr bwMode="auto">
          <a:xfrm>
            <a:off x="2594688" y="3548166"/>
            <a:ext cx="17899" cy="42392"/>
          </a:xfrm>
          <a:custGeom>
            <a:avLst/>
            <a:gdLst>
              <a:gd name="T0" fmla="*/ 9 w 19"/>
              <a:gd name="T1" fmla="*/ 45 h 45"/>
              <a:gd name="T2" fmla="*/ 0 w 19"/>
              <a:gd name="T3" fmla="*/ 16 h 45"/>
              <a:gd name="T4" fmla="*/ 4 w 19"/>
              <a:gd name="T5" fmla="*/ 0 h 45"/>
              <a:gd name="T6" fmla="*/ 9 w 19"/>
              <a:gd name="T7" fmla="*/ 0 h 45"/>
              <a:gd name="T8" fmla="*/ 14 w 19"/>
              <a:gd name="T9" fmla="*/ 0 h 45"/>
              <a:gd name="T10" fmla="*/ 19 w 19"/>
              <a:gd name="T11" fmla="*/ 16 h 45"/>
              <a:gd name="T12" fmla="*/ 9 w 1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9" y="45"/>
                </a:moveTo>
                <a:lnTo>
                  <a:pt x="0" y="16"/>
                </a:lnTo>
                <a:lnTo>
                  <a:pt x="4" y="0"/>
                </a:lnTo>
                <a:lnTo>
                  <a:pt x="9" y="0"/>
                </a:lnTo>
                <a:lnTo>
                  <a:pt x="14" y="0"/>
                </a:lnTo>
                <a:lnTo>
                  <a:pt x="19" y="16"/>
                </a:lnTo>
                <a:lnTo>
                  <a:pt x="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46" name="Freeform 126"/>
          <p:cNvSpPr/>
          <p:nvPr/>
        </p:nvSpPr>
        <p:spPr bwMode="auto">
          <a:xfrm>
            <a:off x="2578673" y="3483166"/>
            <a:ext cx="48986" cy="55580"/>
          </a:xfrm>
          <a:custGeom>
            <a:avLst/>
            <a:gdLst>
              <a:gd name="T0" fmla="*/ 22 w 22"/>
              <a:gd name="T1" fmla="*/ 13 h 25"/>
              <a:gd name="T2" fmla="*/ 20 w 22"/>
              <a:gd name="T3" fmla="*/ 16 h 25"/>
              <a:gd name="T4" fmla="*/ 11 w 22"/>
              <a:gd name="T5" fmla="*/ 25 h 25"/>
              <a:gd name="T6" fmla="*/ 2 w 22"/>
              <a:gd name="T7" fmla="*/ 16 h 25"/>
              <a:gd name="T8" fmla="*/ 0 w 22"/>
              <a:gd name="T9" fmla="*/ 13 h 25"/>
              <a:gd name="T10" fmla="*/ 1 w 22"/>
              <a:gd name="T11" fmla="*/ 10 h 25"/>
              <a:gd name="T12" fmla="*/ 11 w 22"/>
              <a:gd name="T13" fmla="*/ 0 h 25"/>
              <a:gd name="T14" fmla="*/ 21 w 22"/>
              <a:gd name="T15" fmla="*/ 10 h 25"/>
              <a:gd name="T16" fmla="*/ 22 w 22"/>
              <a:gd name="T17" fmla="*/ 13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5">
                <a:moveTo>
                  <a:pt x="22" y="13"/>
                </a:moveTo>
                <a:cubicBezTo>
                  <a:pt x="21" y="15"/>
                  <a:pt x="21" y="16"/>
                  <a:pt x="20" y="16"/>
                </a:cubicBezTo>
                <a:cubicBezTo>
                  <a:pt x="19" y="21"/>
                  <a:pt x="14" y="25"/>
                  <a:pt x="11" y="25"/>
                </a:cubicBezTo>
                <a:cubicBezTo>
                  <a:pt x="8" y="25"/>
                  <a:pt x="4" y="21"/>
                  <a:pt x="2" y="16"/>
                </a:cubicBezTo>
                <a:cubicBezTo>
                  <a:pt x="1" y="16"/>
                  <a:pt x="1" y="15"/>
                  <a:pt x="0" y="13"/>
                </a:cubicBezTo>
                <a:cubicBezTo>
                  <a:pt x="0" y="11"/>
                  <a:pt x="1" y="11"/>
                  <a:pt x="1" y="10"/>
                </a:cubicBezTo>
                <a:cubicBezTo>
                  <a:pt x="2" y="4"/>
                  <a:pt x="4" y="0"/>
                  <a:pt x="11" y="0"/>
                </a:cubicBezTo>
                <a:cubicBezTo>
                  <a:pt x="18" y="0"/>
                  <a:pt x="20" y="4"/>
                  <a:pt x="21" y="10"/>
                </a:cubicBezTo>
                <a:cubicBezTo>
                  <a:pt x="22" y="11"/>
                  <a:pt x="22" y="11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47" name="Freeform 127"/>
          <p:cNvSpPr>
            <a:spLocks noEditPoints="1"/>
          </p:cNvSpPr>
          <p:nvPr/>
        </p:nvSpPr>
        <p:spPr bwMode="auto">
          <a:xfrm>
            <a:off x="2496717" y="3445485"/>
            <a:ext cx="213840" cy="213840"/>
          </a:xfrm>
          <a:custGeom>
            <a:avLst/>
            <a:gdLst>
              <a:gd name="T0" fmla="*/ 78 w 96"/>
              <a:gd name="T1" fmla="*/ 22 h 96"/>
              <a:gd name="T2" fmla="*/ 22 w 96"/>
              <a:gd name="T3" fmla="*/ 18 h 96"/>
              <a:gd name="T4" fmla="*/ 18 w 96"/>
              <a:gd name="T5" fmla="*/ 74 h 96"/>
              <a:gd name="T6" fmla="*/ 74 w 96"/>
              <a:gd name="T7" fmla="*/ 78 h 96"/>
              <a:gd name="T8" fmla="*/ 78 w 96"/>
              <a:gd name="T9" fmla="*/ 22 h 96"/>
              <a:gd name="T10" fmla="*/ 80 w 96"/>
              <a:gd name="T11" fmla="*/ 20 h 96"/>
              <a:gd name="T12" fmla="*/ 76 w 96"/>
              <a:gd name="T13" fmla="*/ 80 h 96"/>
              <a:gd name="T14" fmla="*/ 16 w 96"/>
              <a:gd name="T15" fmla="*/ 76 h 96"/>
              <a:gd name="T16" fmla="*/ 20 w 96"/>
              <a:gd name="T17" fmla="*/ 16 h 96"/>
              <a:gd name="T18" fmla="*/ 80 w 96"/>
              <a:gd name="T19" fmla="*/ 2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" h="96">
                <a:moveTo>
                  <a:pt x="78" y="22"/>
                </a:moveTo>
                <a:cubicBezTo>
                  <a:pt x="64" y="5"/>
                  <a:pt x="38" y="4"/>
                  <a:pt x="22" y="18"/>
                </a:cubicBezTo>
                <a:cubicBezTo>
                  <a:pt x="5" y="33"/>
                  <a:pt x="4" y="58"/>
                  <a:pt x="18" y="74"/>
                </a:cubicBezTo>
                <a:cubicBezTo>
                  <a:pt x="33" y="91"/>
                  <a:pt x="58" y="92"/>
                  <a:pt x="74" y="78"/>
                </a:cubicBezTo>
                <a:cubicBezTo>
                  <a:pt x="91" y="64"/>
                  <a:pt x="92" y="38"/>
                  <a:pt x="78" y="22"/>
                </a:cubicBezTo>
                <a:close/>
                <a:moveTo>
                  <a:pt x="80" y="20"/>
                </a:moveTo>
                <a:cubicBezTo>
                  <a:pt x="96" y="38"/>
                  <a:pt x="94" y="65"/>
                  <a:pt x="76" y="80"/>
                </a:cubicBezTo>
                <a:cubicBezTo>
                  <a:pt x="58" y="96"/>
                  <a:pt x="31" y="94"/>
                  <a:pt x="16" y="76"/>
                </a:cubicBezTo>
                <a:cubicBezTo>
                  <a:pt x="0" y="58"/>
                  <a:pt x="2" y="31"/>
                  <a:pt x="20" y="16"/>
                </a:cubicBezTo>
                <a:cubicBezTo>
                  <a:pt x="38" y="0"/>
                  <a:pt x="65" y="2"/>
                  <a:pt x="8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48" name="Oval 128"/>
          <p:cNvSpPr>
            <a:spLocks noChangeArrowheads="1"/>
          </p:cNvSpPr>
          <p:nvPr/>
        </p:nvSpPr>
        <p:spPr bwMode="auto">
          <a:xfrm>
            <a:off x="5496127" y="2875560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49" name="Freeform 129"/>
          <p:cNvSpPr/>
          <p:nvPr/>
        </p:nvSpPr>
        <p:spPr bwMode="auto">
          <a:xfrm>
            <a:off x="5530982" y="3022516"/>
            <a:ext cx="265652" cy="158261"/>
          </a:xfrm>
          <a:custGeom>
            <a:avLst/>
            <a:gdLst>
              <a:gd name="T0" fmla="*/ 21 w 119"/>
              <a:gd name="T1" fmla="*/ 3 h 71"/>
              <a:gd name="T2" fmla="*/ 19 w 119"/>
              <a:gd name="T3" fmla="*/ 12 h 71"/>
              <a:gd name="T4" fmla="*/ 60 w 119"/>
              <a:gd name="T5" fmla="*/ 52 h 71"/>
              <a:gd name="T6" fmla="*/ 100 w 119"/>
              <a:gd name="T7" fmla="*/ 12 h 71"/>
              <a:gd name="T8" fmla="*/ 99 w 119"/>
              <a:gd name="T9" fmla="*/ 3 h 71"/>
              <a:gd name="T10" fmla="*/ 109 w 119"/>
              <a:gd name="T11" fmla="*/ 0 h 71"/>
              <a:gd name="T12" fmla="*/ 110 w 119"/>
              <a:gd name="T13" fmla="*/ 3 h 71"/>
              <a:gd name="T14" fmla="*/ 117 w 119"/>
              <a:gd name="T15" fmla="*/ 3 h 71"/>
              <a:gd name="T16" fmla="*/ 119 w 119"/>
              <a:gd name="T17" fmla="*/ 6 h 71"/>
              <a:gd name="T18" fmla="*/ 119 w 119"/>
              <a:gd name="T19" fmla="*/ 18 h 71"/>
              <a:gd name="T20" fmla="*/ 117 w 119"/>
              <a:gd name="T21" fmla="*/ 21 h 71"/>
              <a:gd name="T22" fmla="*/ 110 w 119"/>
              <a:gd name="T23" fmla="*/ 21 h 71"/>
              <a:gd name="T24" fmla="*/ 101 w 119"/>
              <a:gd name="T25" fmla="*/ 41 h 71"/>
              <a:gd name="T26" fmla="*/ 106 w 119"/>
              <a:gd name="T27" fmla="*/ 46 h 71"/>
              <a:gd name="T28" fmla="*/ 106 w 119"/>
              <a:gd name="T29" fmla="*/ 50 h 71"/>
              <a:gd name="T30" fmla="*/ 97 w 119"/>
              <a:gd name="T31" fmla="*/ 58 h 71"/>
              <a:gd name="T32" fmla="*/ 94 w 119"/>
              <a:gd name="T33" fmla="*/ 58 h 71"/>
              <a:gd name="T34" fmla="*/ 89 w 119"/>
              <a:gd name="T35" fmla="*/ 53 h 71"/>
              <a:gd name="T36" fmla="*/ 69 w 119"/>
              <a:gd name="T37" fmla="*/ 62 h 71"/>
              <a:gd name="T38" fmla="*/ 69 w 119"/>
              <a:gd name="T39" fmla="*/ 69 h 71"/>
              <a:gd name="T40" fmla="*/ 66 w 119"/>
              <a:gd name="T41" fmla="*/ 71 h 71"/>
              <a:gd name="T42" fmla="*/ 54 w 119"/>
              <a:gd name="T43" fmla="*/ 71 h 71"/>
              <a:gd name="T44" fmla="*/ 51 w 119"/>
              <a:gd name="T45" fmla="*/ 69 h 71"/>
              <a:gd name="T46" fmla="*/ 51 w 119"/>
              <a:gd name="T47" fmla="*/ 62 h 71"/>
              <a:gd name="T48" fmla="*/ 31 w 119"/>
              <a:gd name="T49" fmla="*/ 53 h 71"/>
              <a:gd name="T50" fmla="*/ 26 w 119"/>
              <a:gd name="T51" fmla="*/ 58 h 71"/>
              <a:gd name="T52" fmla="*/ 22 w 119"/>
              <a:gd name="T53" fmla="*/ 58 h 71"/>
              <a:gd name="T54" fmla="*/ 13 w 119"/>
              <a:gd name="T55" fmla="*/ 50 h 71"/>
              <a:gd name="T56" fmla="*/ 13 w 119"/>
              <a:gd name="T57" fmla="*/ 46 h 71"/>
              <a:gd name="T58" fmla="*/ 18 w 119"/>
              <a:gd name="T59" fmla="*/ 41 h 71"/>
              <a:gd name="T60" fmla="*/ 10 w 119"/>
              <a:gd name="T61" fmla="*/ 21 h 71"/>
              <a:gd name="T62" fmla="*/ 3 w 119"/>
              <a:gd name="T63" fmla="*/ 21 h 71"/>
              <a:gd name="T64" fmla="*/ 0 w 119"/>
              <a:gd name="T65" fmla="*/ 18 h 71"/>
              <a:gd name="T66" fmla="*/ 0 w 119"/>
              <a:gd name="T67" fmla="*/ 6 h 71"/>
              <a:gd name="T68" fmla="*/ 3 w 119"/>
              <a:gd name="T69" fmla="*/ 3 h 71"/>
              <a:gd name="T70" fmla="*/ 10 w 119"/>
              <a:gd name="T71" fmla="*/ 3 h 71"/>
              <a:gd name="T72" fmla="*/ 11 w 119"/>
              <a:gd name="T73" fmla="*/ 0 h 71"/>
              <a:gd name="T74" fmla="*/ 21 w 119"/>
              <a:gd name="T75" fmla="*/ 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9" h="71">
                <a:moveTo>
                  <a:pt x="21" y="3"/>
                </a:moveTo>
                <a:cubicBezTo>
                  <a:pt x="20" y="6"/>
                  <a:pt x="19" y="9"/>
                  <a:pt x="19" y="12"/>
                </a:cubicBezTo>
                <a:cubicBezTo>
                  <a:pt x="19" y="34"/>
                  <a:pt x="37" y="52"/>
                  <a:pt x="60" y="52"/>
                </a:cubicBezTo>
                <a:cubicBezTo>
                  <a:pt x="82" y="52"/>
                  <a:pt x="100" y="34"/>
                  <a:pt x="100" y="12"/>
                </a:cubicBezTo>
                <a:cubicBezTo>
                  <a:pt x="100" y="9"/>
                  <a:pt x="100" y="6"/>
                  <a:pt x="99" y="3"/>
                </a:cubicBezTo>
                <a:cubicBezTo>
                  <a:pt x="102" y="2"/>
                  <a:pt x="106" y="1"/>
                  <a:pt x="109" y="0"/>
                </a:cubicBezTo>
                <a:cubicBezTo>
                  <a:pt x="109" y="1"/>
                  <a:pt x="109" y="2"/>
                  <a:pt x="110" y="3"/>
                </a:cubicBezTo>
                <a:cubicBezTo>
                  <a:pt x="117" y="3"/>
                  <a:pt x="117" y="3"/>
                  <a:pt x="117" y="3"/>
                </a:cubicBezTo>
                <a:cubicBezTo>
                  <a:pt x="118" y="3"/>
                  <a:pt x="119" y="4"/>
                  <a:pt x="119" y="6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9" y="20"/>
                  <a:pt x="118" y="21"/>
                  <a:pt x="117" y="21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08" y="28"/>
                  <a:pt x="105" y="35"/>
                  <a:pt x="101" y="41"/>
                </a:cubicBezTo>
                <a:cubicBezTo>
                  <a:pt x="106" y="46"/>
                  <a:pt x="106" y="46"/>
                  <a:pt x="106" y="46"/>
                </a:cubicBezTo>
                <a:cubicBezTo>
                  <a:pt x="107" y="47"/>
                  <a:pt x="107" y="49"/>
                  <a:pt x="106" y="50"/>
                </a:cubicBezTo>
                <a:cubicBezTo>
                  <a:pt x="97" y="58"/>
                  <a:pt x="97" y="58"/>
                  <a:pt x="97" y="58"/>
                </a:cubicBezTo>
                <a:cubicBezTo>
                  <a:pt x="96" y="59"/>
                  <a:pt x="95" y="59"/>
                  <a:pt x="94" y="58"/>
                </a:cubicBezTo>
                <a:cubicBezTo>
                  <a:pt x="89" y="53"/>
                  <a:pt x="89" y="53"/>
                  <a:pt x="89" y="53"/>
                </a:cubicBezTo>
                <a:cubicBezTo>
                  <a:pt x="83" y="58"/>
                  <a:pt x="76" y="60"/>
                  <a:pt x="69" y="62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70"/>
                  <a:pt x="67" y="71"/>
                  <a:pt x="66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2" y="71"/>
                  <a:pt x="51" y="70"/>
                  <a:pt x="51" y="69"/>
                </a:cubicBezTo>
                <a:cubicBezTo>
                  <a:pt x="51" y="62"/>
                  <a:pt x="51" y="62"/>
                  <a:pt x="51" y="62"/>
                </a:cubicBezTo>
                <a:cubicBezTo>
                  <a:pt x="44" y="60"/>
                  <a:pt x="37" y="58"/>
                  <a:pt x="31" y="53"/>
                </a:cubicBezTo>
                <a:cubicBezTo>
                  <a:pt x="26" y="58"/>
                  <a:pt x="26" y="58"/>
                  <a:pt x="26" y="58"/>
                </a:cubicBezTo>
                <a:cubicBezTo>
                  <a:pt x="25" y="59"/>
                  <a:pt x="23" y="59"/>
                  <a:pt x="22" y="58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49"/>
                  <a:pt x="12" y="47"/>
                  <a:pt x="13" y="46"/>
                </a:cubicBezTo>
                <a:cubicBezTo>
                  <a:pt x="18" y="41"/>
                  <a:pt x="18" y="41"/>
                  <a:pt x="18" y="41"/>
                </a:cubicBezTo>
                <a:cubicBezTo>
                  <a:pt x="14" y="35"/>
                  <a:pt x="11" y="28"/>
                  <a:pt x="10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2" y="21"/>
                  <a:pt x="0" y="20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2" y="3"/>
                  <a:pt x="3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1"/>
                  <a:pt x="11" y="0"/>
                </a:cubicBezTo>
                <a:cubicBezTo>
                  <a:pt x="14" y="1"/>
                  <a:pt x="17" y="2"/>
                  <a:pt x="2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50" name="Freeform 130"/>
          <p:cNvSpPr/>
          <p:nvPr/>
        </p:nvSpPr>
        <p:spPr bwMode="auto">
          <a:xfrm>
            <a:off x="5587504" y="2998023"/>
            <a:ext cx="155435" cy="122463"/>
          </a:xfrm>
          <a:custGeom>
            <a:avLst/>
            <a:gdLst>
              <a:gd name="T0" fmla="*/ 34 w 70"/>
              <a:gd name="T1" fmla="*/ 55 h 55"/>
              <a:gd name="T2" fmla="*/ 0 w 70"/>
              <a:gd name="T3" fmla="*/ 32 h 55"/>
              <a:gd name="T4" fmla="*/ 0 w 70"/>
              <a:gd name="T5" fmla="*/ 20 h 55"/>
              <a:gd name="T6" fmla="*/ 22 w 70"/>
              <a:gd name="T7" fmla="*/ 0 h 55"/>
              <a:gd name="T8" fmla="*/ 35 w 70"/>
              <a:gd name="T9" fmla="*/ 39 h 55"/>
              <a:gd name="T10" fmla="*/ 48 w 70"/>
              <a:gd name="T11" fmla="*/ 0 h 55"/>
              <a:gd name="T12" fmla="*/ 70 w 70"/>
              <a:gd name="T13" fmla="*/ 20 h 55"/>
              <a:gd name="T14" fmla="*/ 70 w 70"/>
              <a:gd name="T15" fmla="*/ 32 h 55"/>
              <a:gd name="T16" fmla="*/ 36 w 70"/>
              <a:gd name="T17" fmla="*/ 55 h 55"/>
              <a:gd name="T18" fmla="*/ 34 w 70"/>
              <a:gd name="T1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55">
                <a:moveTo>
                  <a:pt x="34" y="55"/>
                </a:moveTo>
                <a:cubicBezTo>
                  <a:pt x="4" y="55"/>
                  <a:pt x="0" y="32"/>
                  <a:pt x="0" y="3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70" y="7"/>
                  <a:pt x="70" y="20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2"/>
                  <a:pt x="66" y="55"/>
                  <a:pt x="36" y="55"/>
                </a:cubicBezTo>
                <a:lnTo>
                  <a:pt x="3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51" name="Freeform 131"/>
          <p:cNvSpPr/>
          <p:nvPr/>
        </p:nvSpPr>
        <p:spPr bwMode="auto">
          <a:xfrm>
            <a:off x="5651562" y="3013095"/>
            <a:ext cx="24493" cy="60290"/>
          </a:xfrm>
          <a:custGeom>
            <a:avLst/>
            <a:gdLst>
              <a:gd name="T0" fmla="*/ 26 w 26"/>
              <a:gd name="T1" fmla="*/ 24 h 64"/>
              <a:gd name="T2" fmla="*/ 14 w 26"/>
              <a:gd name="T3" fmla="*/ 64 h 64"/>
              <a:gd name="T4" fmla="*/ 0 w 26"/>
              <a:gd name="T5" fmla="*/ 24 h 64"/>
              <a:gd name="T6" fmla="*/ 7 w 26"/>
              <a:gd name="T7" fmla="*/ 0 h 64"/>
              <a:gd name="T8" fmla="*/ 14 w 26"/>
              <a:gd name="T9" fmla="*/ 0 h 64"/>
              <a:gd name="T10" fmla="*/ 19 w 26"/>
              <a:gd name="T11" fmla="*/ 0 h 64"/>
              <a:gd name="T12" fmla="*/ 26 w 26"/>
              <a:gd name="T13" fmla="*/ 2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4">
                <a:moveTo>
                  <a:pt x="26" y="24"/>
                </a:moveTo>
                <a:lnTo>
                  <a:pt x="14" y="64"/>
                </a:lnTo>
                <a:lnTo>
                  <a:pt x="0" y="24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52" name="Freeform 132"/>
          <p:cNvSpPr/>
          <p:nvPr/>
        </p:nvSpPr>
        <p:spPr bwMode="auto">
          <a:xfrm>
            <a:off x="5628954" y="2921719"/>
            <a:ext cx="69710" cy="80072"/>
          </a:xfrm>
          <a:custGeom>
            <a:avLst/>
            <a:gdLst>
              <a:gd name="T0" fmla="*/ 31 w 31"/>
              <a:gd name="T1" fmla="*/ 19 h 36"/>
              <a:gd name="T2" fmla="*/ 29 w 31"/>
              <a:gd name="T3" fmla="*/ 23 h 36"/>
              <a:gd name="T4" fmla="*/ 16 w 31"/>
              <a:gd name="T5" fmla="*/ 36 h 36"/>
              <a:gd name="T6" fmla="*/ 3 w 31"/>
              <a:gd name="T7" fmla="*/ 23 h 36"/>
              <a:gd name="T8" fmla="*/ 1 w 31"/>
              <a:gd name="T9" fmla="*/ 19 h 36"/>
              <a:gd name="T10" fmla="*/ 2 w 31"/>
              <a:gd name="T11" fmla="*/ 15 h 36"/>
              <a:gd name="T12" fmla="*/ 16 w 31"/>
              <a:gd name="T13" fmla="*/ 0 h 36"/>
              <a:gd name="T14" fmla="*/ 30 w 31"/>
              <a:gd name="T15" fmla="*/ 15 h 36"/>
              <a:gd name="T16" fmla="*/ 31 w 31"/>
              <a:gd name="T17" fmla="*/ 1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31" y="19"/>
                </a:moveTo>
                <a:cubicBezTo>
                  <a:pt x="30" y="22"/>
                  <a:pt x="30" y="23"/>
                  <a:pt x="29" y="23"/>
                </a:cubicBezTo>
                <a:cubicBezTo>
                  <a:pt x="27" y="30"/>
                  <a:pt x="20" y="36"/>
                  <a:pt x="16" y="36"/>
                </a:cubicBezTo>
                <a:cubicBezTo>
                  <a:pt x="12" y="36"/>
                  <a:pt x="5" y="30"/>
                  <a:pt x="3" y="23"/>
                </a:cubicBezTo>
                <a:cubicBezTo>
                  <a:pt x="2" y="23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6"/>
                  <a:pt x="6" y="0"/>
                  <a:pt x="16" y="0"/>
                </a:cubicBezTo>
                <a:cubicBezTo>
                  <a:pt x="26" y="0"/>
                  <a:pt x="29" y="6"/>
                  <a:pt x="30" y="15"/>
                </a:cubicBezTo>
                <a:cubicBezTo>
                  <a:pt x="31" y="15"/>
                  <a:pt x="31" y="16"/>
                  <a:pt x="3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53" name="Oval 133"/>
          <p:cNvSpPr>
            <a:spLocks noChangeArrowheads="1"/>
          </p:cNvSpPr>
          <p:nvPr/>
        </p:nvSpPr>
        <p:spPr bwMode="auto">
          <a:xfrm>
            <a:off x="5927575" y="2879328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54" name="Freeform 134"/>
          <p:cNvSpPr>
            <a:spLocks noEditPoints="1"/>
          </p:cNvSpPr>
          <p:nvPr/>
        </p:nvSpPr>
        <p:spPr bwMode="auto">
          <a:xfrm>
            <a:off x="6067937" y="2999907"/>
            <a:ext cx="164855" cy="162971"/>
          </a:xfrm>
          <a:custGeom>
            <a:avLst/>
            <a:gdLst>
              <a:gd name="T0" fmla="*/ 1 w 74"/>
              <a:gd name="T1" fmla="*/ 46 h 73"/>
              <a:gd name="T2" fmla="*/ 2 w 74"/>
              <a:gd name="T3" fmla="*/ 44 h 73"/>
              <a:gd name="T4" fmla="*/ 6 w 74"/>
              <a:gd name="T5" fmla="*/ 42 h 73"/>
              <a:gd name="T6" fmla="*/ 6 w 74"/>
              <a:gd name="T7" fmla="*/ 29 h 73"/>
              <a:gd name="T8" fmla="*/ 2 w 74"/>
              <a:gd name="T9" fmla="*/ 27 h 73"/>
              <a:gd name="T10" fmla="*/ 2 w 74"/>
              <a:gd name="T11" fmla="*/ 24 h 73"/>
              <a:gd name="T12" fmla="*/ 5 w 74"/>
              <a:gd name="T13" fmla="*/ 17 h 73"/>
              <a:gd name="T14" fmla="*/ 7 w 74"/>
              <a:gd name="T15" fmla="*/ 17 h 73"/>
              <a:gd name="T16" fmla="*/ 11 w 74"/>
              <a:gd name="T17" fmla="*/ 18 h 73"/>
              <a:gd name="T18" fmla="*/ 21 w 74"/>
              <a:gd name="T19" fmla="*/ 9 h 73"/>
              <a:gd name="T20" fmla="*/ 19 w 74"/>
              <a:gd name="T21" fmla="*/ 5 h 73"/>
              <a:gd name="T22" fmla="*/ 20 w 74"/>
              <a:gd name="T23" fmla="*/ 3 h 73"/>
              <a:gd name="T24" fmla="*/ 28 w 74"/>
              <a:gd name="T25" fmla="*/ 0 h 73"/>
              <a:gd name="T26" fmla="*/ 30 w 74"/>
              <a:gd name="T27" fmla="*/ 1 h 73"/>
              <a:gd name="T28" fmla="*/ 31 w 74"/>
              <a:gd name="T29" fmla="*/ 5 h 73"/>
              <a:gd name="T30" fmla="*/ 45 w 74"/>
              <a:gd name="T31" fmla="*/ 6 h 73"/>
              <a:gd name="T32" fmla="*/ 47 w 74"/>
              <a:gd name="T33" fmla="*/ 2 h 73"/>
              <a:gd name="T34" fmla="*/ 49 w 74"/>
              <a:gd name="T35" fmla="*/ 1 h 73"/>
              <a:gd name="T36" fmla="*/ 56 w 74"/>
              <a:gd name="T37" fmla="*/ 4 h 73"/>
              <a:gd name="T38" fmla="*/ 57 w 74"/>
              <a:gd name="T39" fmla="*/ 6 h 73"/>
              <a:gd name="T40" fmla="*/ 55 w 74"/>
              <a:gd name="T41" fmla="*/ 10 h 73"/>
              <a:gd name="T42" fmla="*/ 64 w 74"/>
              <a:gd name="T43" fmla="*/ 20 h 73"/>
              <a:gd name="T44" fmla="*/ 69 w 74"/>
              <a:gd name="T45" fmla="*/ 19 h 73"/>
              <a:gd name="T46" fmla="*/ 71 w 74"/>
              <a:gd name="T47" fmla="*/ 20 h 73"/>
              <a:gd name="T48" fmla="*/ 73 w 74"/>
              <a:gd name="T49" fmla="*/ 27 h 73"/>
              <a:gd name="T50" fmla="*/ 72 w 74"/>
              <a:gd name="T51" fmla="*/ 29 h 73"/>
              <a:gd name="T52" fmla="*/ 68 w 74"/>
              <a:gd name="T53" fmla="*/ 31 h 73"/>
              <a:gd name="T54" fmla="*/ 68 w 74"/>
              <a:gd name="T55" fmla="*/ 44 h 73"/>
              <a:gd name="T56" fmla="*/ 72 w 74"/>
              <a:gd name="T57" fmla="*/ 46 h 73"/>
              <a:gd name="T58" fmla="*/ 73 w 74"/>
              <a:gd name="T59" fmla="*/ 48 h 73"/>
              <a:gd name="T60" fmla="*/ 69 w 74"/>
              <a:gd name="T61" fmla="*/ 56 h 73"/>
              <a:gd name="T62" fmla="*/ 67 w 74"/>
              <a:gd name="T63" fmla="*/ 56 h 73"/>
              <a:gd name="T64" fmla="*/ 63 w 74"/>
              <a:gd name="T65" fmla="*/ 55 h 73"/>
              <a:gd name="T66" fmla="*/ 53 w 74"/>
              <a:gd name="T67" fmla="*/ 64 h 73"/>
              <a:gd name="T68" fmla="*/ 55 w 74"/>
              <a:gd name="T69" fmla="*/ 68 h 73"/>
              <a:gd name="T70" fmla="*/ 54 w 74"/>
              <a:gd name="T71" fmla="*/ 70 h 73"/>
              <a:gd name="T72" fmla="*/ 47 w 74"/>
              <a:gd name="T73" fmla="*/ 73 h 73"/>
              <a:gd name="T74" fmla="*/ 44 w 74"/>
              <a:gd name="T75" fmla="*/ 72 h 73"/>
              <a:gd name="T76" fmla="*/ 43 w 74"/>
              <a:gd name="T77" fmla="*/ 68 h 73"/>
              <a:gd name="T78" fmla="*/ 29 w 74"/>
              <a:gd name="T79" fmla="*/ 67 h 73"/>
              <a:gd name="T80" fmla="*/ 27 w 74"/>
              <a:gd name="T81" fmla="*/ 71 h 73"/>
              <a:gd name="T82" fmla="*/ 25 w 74"/>
              <a:gd name="T83" fmla="*/ 72 h 73"/>
              <a:gd name="T84" fmla="*/ 18 w 74"/>
              <a:gd name="T85" fmla="*/ 69 h 73"/>
              <a:gd name="T86" fmla="*/ 17 w 74"/>
              <a:gd name="T87" fmla="*/ 67 h 73"/>
              <a:gd name="T88" fmla="*/ 19 w 74"/>
              <a:gd name="T89" fmla="*/ 63 h 73"/>
              <a:gd name="T90" fmla="*/ 10 w 74"/>
              <a:gd name="T91" fmla="*/ 53 h 73"/>
              <a:gd name="T92" fmla="*/ 6 w 74"/>
              <a:gd name="T93" fmla="*/ 54 h 73"/>
              <a:gd name="T94" fmla="*/ 3 w 74"/>
              <a:gd name="T95" fmla="*/ 53 h 73"/>
              <a:gd name="T96" fmla="*/ 1 w 74"/>
              <a:gd name="T97" fmla="*/ 46 h 73"/>
              <a:gd name="T98" fmla="*/ 64 w 74"/>
              <a:gd name="T99" fmla="*/ 49 h 73"/>
              <a:gd name="T100" fmla="*/ 49 w 74"/>
              <a:gd name="T101" fmla="*/ 10 h 73"/>
              <a:gd name="T102" fmla="*/ 11 w 74"/>
              <a:gd name="T103" fmla="*/ 24 h 73"/>
              <a:gd name="T104" fmla="*/ 25 w 74"/>
              <a:gd name="T105" fmla="*/ 63 h 73"/>
              <a:gd name="T106" fmla="*/ 64 w 74"/>
              <a:gd name="T107" fmla="*/ 4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4" h="73">
                <a:moveTo>
                  <a:pt x="1" y="46"/>
                </a:moveTo>
                <a:cubicBezTo>
                  <a:pt x="0" y="45"/>
                  <a:pt x="1" y="44"/>
                  <a:pt x="2" y="44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38"/>
                  <a:pt x="5" y="33"/>
                  <a:pt x="6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6"/>
                  <a:pt x="1" y="25"/>
                  <a:pt x="2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6" y="16"/>
                  <a:pt x="7" y="17"/>
                </a:cubicBezTo>
                <a:cubicBezTo>
                  <a:pt x="11" y="18"/>
                  <a:pt x="11" y="18"/>
                  <a:pt x="11" y="18"/>
                </a:cubicBezTo>
                <a:cubicBezTo>
                  <a:pt x="14" y="15"/>
                  <a:pt x="17" y="11"/>
                  <a:pt x="21" y="9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20" y="3"/>
                  <a:pt x="20" y="3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0" y="0"/>
                  <a:pt x="30" y="1"/>
                </a:cubicBezTo>
                <a:cubicBezTo>
                  <a:pt x="31" y="5"/>
                  <a:pt x="31" y="5"/>
                  <a:pt x="31" y="5"/>
                </a:cubicBezTo>
                <a:cubicBezTo>
                  <a:pt x="36" y="4"/>
                  <a:pt x="41" y="5"/>
                  <a:pt x="45" y="6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1"/>
                  <a:pt x="48" y="1"/>
                  <a:pt x="49" y="1"/>
                </a:cubicBezTo>
                <a:cubicBezTo>
                  <a:pt x="56" y="4"/>
                  <a:pt x="56" y="4"/>
                  <a:pt x="56" y="4"/>
                </a:cubicBezTo>
                <a:cubicBezTo>
                  <a:pt x="57" y="5"/>
                  <a:pt x="57" y="6"/>
                  <a:pt x="57" y="6"/>
                </a:cubicBezTo>
                <a:cubicBezTo>
                  <a:pt x="55" y="10"/>
                  <a:pt x="55" y="10"/>
                  <a:pt x="55" y="10"/>
                </a:cubicBezTo>
                <a:cubicBezTo>
                  <a:pt x="59" y="13"/>
                  <a:pt x="62" y="16"/>
                  <a:pt x="64" y="20"/>
                </a:cubicBezTo>
                <a:cubicBezTo>
                  <a:pt x="69" y="19"/>
                  <a:pt x="69" y="19"/>
                  <a:pt x="69" y="19"/>
                </a:cubicBezTo>
                <a:cubicBezTo>
                  <a:pt x="69" y="18"/>
                  <a:pt x="70" y="19"/>
                  <a:pt x="71" y="20"/>
                </a:cubicBezTo>
                <a:cubicBezTo>
                  <a:pt x="73" y="27"/>
                  <a:pt x="73" y="27"/>
                  <a:pt x="73" y="27"/>
                </a:cubicBezTo>
                <a:cubicBezTo>
                  <a:pt x="74" y="28"/>
                  <a:pt x="73" y="29"/>
                  <a:pt x="72" y="29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35"/>
                  <a:pt x="69" y="40"/>
                  <a:pt x="68" y="44"/>
                </a:cubicBezTo>
                <a:cubicBezTo>
                  <a:pt x="72" y="46"/>
                  <a:pt x="72" y="46"/>
                  <a:pt x="72" y="46"/>
                </a:cubicBezTo>
                <a:cubicBezTo>
                  <a:pt x="73" y="47"/>
                  <a:pt x="73" y="48"/>
                  <a:pt x="73" y="48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68" y="57"/>
                  <a:pt x="67" y="56"/>
                </a:cubicBezTo>
                <a:cubicBezTo>
                  <a:pt x="63" y="55"/>
                  <a:pt x="63" y="55"/>
                  <a:pt x="63" y="55"/>
                </a:cubicBezTo>
                <a:cubicBezTo>
                  <a:pt x="61" y="58"/>
                  <a:pt x="57" y="62"/>
                  <a:pt x="53" y="64"/>
                </a:cubicBezTo>
                <a:cubicBezTo>
                  <a:pt x="55" y="68"/>
                  <a:pt x="55" y="68"/>
                  <a:pt x="55" y="68"/>
                </a:cubicBezTo>
                <a:cubicBezTo>
                  <a:pt x="55" y="69"/>
                  <a:pt x="55" y="70"/>
                  <a:pt x="54" y="70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3"/>
                  <a:pt x="45" y="73"/>
                  <a:pt x="44" y="72"/>
                </a:cubicBezTo>
                <a:cubicBezTo>
                  <a:pt x="43" y="68"/>
                  <a:pt x="43" y="68"/>
                  <a:pt x="43" y="68"/>
                </a:cubicBezTo>
                <a:cubicBezTo>
                  <a:pt x="38" y="69"/>
                  <a:pt x="34" y="68"/>
                  <a:pt x="29" y="67"/>
                </a:cubicBezTo>
                <a:cubicBezTo>
                  <a:pt x="27" y="71"/>
                  <a:pt x="27" y="71"/>
                  <a:pt x="27" y="71"/>
                </a:cubicBezTo>
                <a:cubicBezTo>
                  <a:pt x="27" y="72"/>
                  <a:pt x="26" y="72"/>
                  <a:pt x="25" y="72"/>
                </a:cubicBezTo>
                <a:cubicBezTo>
                  <a:pt x="18" y="69"/>
                  <a:pt x="18" y="69"/>
                  <a:pt x="18" y="69"/>
                </a:cubicBezTo>
                <a:cubicBezTo>
                  <a:pt x="17" y="68"/>
                  <a:pt x="17" y="67"/>
                  <a:pt x="17" y="67"/>
                </a:cubicBezTo>
                <a:cubicBezTo>
                  <a:pt x="19" y="63"/>
                  <a:pt x="19" y="63"/>
                  <a:pt x="19" y="63"/>
                </a:cubicBezTo>
                <a:cubicBezTo>
                  <a:pt x="15" y="60"/>
                  <a:pt x="12" y="56"/>
                  <a:pt x="10" y="53"/>
                </a:cubicBezTo>
                <a:cubicBezTo>
                  <a:pt x="6" y="54"/>
                  <a:pt x="6" y="54"/>
                  <a:pt x="6" y="54"/>
                </a:cubicBezTo>
                <a:cubicBezTo>
                  <a:pt x="5" y="54"/>
                  <a:pt x="4" y="54"/>
                  <a:pt x="3" y="53"/>
                </a:cubicBezTo>
                <a:lnTo>
                  <a:pt x="1" y="46"/>
                </a:lnTo>
                <a:close/>
                <a:moveTo>
                  <a:pt x="64" y="49"/>
                </a:moveTo>
                <a:cubicBezTo>
                  <a:pt x="70" y="34"/>
                  <a:pt x="64" y="17"/>
                  <a:pt x="49" y="10"/>
                </a:cubicBezTo>
                <a:cubicBezTo>
                  <a:pt x="35" y="3"/>
                  <a:pt x="17" y="10"/>
                  <a:pt x="11" y="24"/>
                </a:cubicBezTo>
                <a:cubicBezTo>
                  <a:pt x="4" y="39"/>
                  <a:pt x="10" y="56"/>
                  <a:pt x="25" y="63"/>
                </a:cubicBezTo>
                <a:cubicBezTo>
                  <a:pt x="40" y="70"/>
                  <a:pt x="57" y="63"/>
                  <a:pt x="64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55" name="Freeform 135"/>
          <p:cNvSpPr/>
          <p:nvPr/>
        </p:nvSpPr>
        <p:spPr bwMode="auto">
          <a:xfrm>
            <a:off x="6132937" y="3030994"/>
            <a:ext cx="35797" cy="40508"/>
          </a:xfrm>
          <a:custGeom>
            <a:avLst/>
            <a:gdLst>
              <a:gd name="T0" fmla="*/ 15 w 16"/>
              <a:gd name="T1" fmla="*/ 8 h 18"/>
              <a:gd name="T2" fmla="*/ 16 w 16"/>
              <a:gd name="T3" fmla="*/ 10 h 18"/>
              <a:gd name="T4" fmla="*/ 15 w 16"/>
              <a:gd name="T5" fmla="*/ 12 h 18"/>
              <a:gd name="T6" fmla="*/ 8 w 16"/>
              <a:gd name="T7" fmla="*/ 18 h 18"/>
              <a:gd name="T8" fmla="*/ 2 w 16"/>
              <a:gd name="T9" fmla="*/ 12 h 18"/>
              <a:gd name="T10" fmla="*/ 1 w 16"/>
              <a:gd name="T11" fmla="*/ 10 h 18"/>
              <a:gd name="T12" fmla="*/ 1 w 16"/>
              <a:gd name="T13" fmla="*/ 8 h 18"/>
              <a:gd name="T14" fmla="*/ 8 w 16"/>
              <a:gd name="T15" fmla="*/ 0 h 18"/>
              <a:gd name="T16" fmla="*/ 15 w 16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8">
                <a:moveTo>
                  <a:pt x="15" y="8"/>
                </a:moveTo>
                <a:cubicBezTo>
                  <a:pt x="16" y="8"/>
                  <a:pt x="16" y="8"/>
                  <a:pt x="16" y="10"/>
                </a:cubicBezTo>
                <a:cubicBezTo>
                  <a:pt x="15" y="11"/>
                  <a:pt x="15" y="12"/>
                  <a:pt x="15" y="12"/>
                </a:cubicBezTo>
                <a:cubicBezTo>
                  <a:pt x="13" y="16"/>
                  <a:pt x="10" y="18"/>
                  <a:pt x="8" y="18"/>
                </a:cubicBezTo>
                <a:cubicBezTo>
                  <a:pt x="6" y="18"/>
                  <a:pt x="3" y="16"/>
                  <a:pt x="2" y="12"/>
                </a:cubicBezTo>
                <a:cubicBezTo>
                  <a:pt x="1" y="12"/>
                  <a:pt x="1" y="11"/>
                  <a:pt x="1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56" name="Freeform 136"/>
          <p:cNvSpPr/>
          <p:nvPr/>
        </p:nvSpPr>
        <p:spPr bwMode="auto">
          <a:xfrm>
            <a:off x="6146125" y="3078095"/>
            <a:ext cx="8479" cy="22609"/>
          </a:xfrm>
          <a:custGeom>
            <a:avLst/>
            <a:gdLst>
              <a:gd name="T0" fmla="*/ 7 w 9"/>
              <a:gd name="T1" fmla="*/ 0 h 24"/>
              <a:gd name="T2" fmla="*/ 9 w 9"/>
              <a:gd name="T3" fmla="*/ 9 h 24"/>
              <a:gd name="T4" fmla="*/ 5 w 9"/>
              <a:gd name="T5" fmla="*/ 24 h 24"/>
              <a:gd name="T6" fmla="*/ 0 w 9"/>
              <a:gd name="T7" fmla="*/ 9 h 24"/>
              <a:gd name="T8" fmla="*/ 2 w 9"/>
              <a:gd name="T9" fmla="*/ 0 h 24"/>
              <a:gd name="T10" fmla="*/ 5 w 9"/>
              <a:gd name="T11" fmla="*/ 0 h 24"/>
              <a:gd name="T12" fmla="*/ 7 w 9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4">
                <a:moveTo>
                  <a:pt x="7" y="0"/>
                </a:moveTo>
                <a:lnTo>
                  <a:pt x="9" y="9"/>
                </a:lnTo>
                <a:lnTo>
                  <a:pt x="5" y="24"/>
                </a:lnTo>
                <a:lnTo>
                  <a:pt x="0" y="9"/>
                </a:lnTo>
                <a:lnTo>
                  <a:pt x="2" y="0"/>
                </a:lnTo>
                <a:lnTo>
                  <a:pt x="5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57" name="Freeform 137"/>
          <p:cNvSpPr/>
          <p:nvPr/>
        </p:nvSpPr>
        <p:spPr bwMode="auto">
          <a:xfrm>
            <a:off x="6112213" y="3068675"/>
            <a:ext cx="76304" cy="63116"/>
          </a:xfrm>
          <a:custGeom>
            <a:avLst/>
            <a:gdLst>
              <a:gd name="T0" fmla="*/ 0 w 34"/>
              <a:gd name="T1" fmla="*/ 10 h 28"/>
              <a:gd name="T2" fmla="*/ 11 w 34"/>
              <a:gd name="T3" fmla="*/ 0 h 28"/>
              <a:gd name="T4" fmla="*/ 17 w 34"/>
              <a:gd name="T5" fmla="*/ 20 h 28"/>
              <a:gd name="T6" fmla="*/ 24 w 34"/>
              <a:gd name="T7" fmla="*/ 0 h 28"/>
              <a:gd name="T8" fmla="*/ 34 w 34"/>
              <a:gd name="T9" fmla="*/ 10 h 28"/>
              <a:gd name="T10" fmla="*/ 34 w 34"/>
              <a:gd name="T11" fmla="*/ 16 h 28"/>
              <a:gd name="T12" fmla="*/ 17 w 34"/>
              <a:gd name="T13" fmla="*/ 28 h 28"/>
              <a:gd name="T14" fmla="*/ 17 w 34"/>
              <a:gd name="T15" fmla="*/ 28 h 28"/>
              <a:gd name="T16" fmla="*/ 0 w 34"/>
              <a:gd name="T17" fmla="*/ 16 h 28"/>
              <a:gd name="T18" fmla="*/ 0 w 34"/>
              <a:gd name="T1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28">
                <a:moveTo>
                  <a:pt x="0" y="10"/>
                </a:moveTo>
                <a:cubicBezTo>
                  <a:pt x="0" y="4"/>
                  <a:pt x="6" y="1"/>
                  <a:pt x="11" y="0"/>
                </a:cubicBezTo>
                <a:cubicBezTo>
                  <a:pt x="17" y="20"/>
                  <a:pt x="17" y="20"/>
                  <a:pt x="17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4" y="4"/>
                  <a:pt x="34" y="10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3" y="28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2" y="28"/>
                  <a:pt x="0" y="16"/>
                  <a:pt x="0" y="16"/>
                </a:cubicBez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58" name="Freeform 138"/>
          <p:cNvSpPr/>
          <p:nvPr/>
        </p:nvSpPr>
        <p:spPr bwMode="auto">
          <a:xfrm>
            <a:off x="6018952" y="3013095"/>
            <a:ext cx="53696" cy="42392"/>
          </a:xfrm>
          <a:custGeom>
            <a:avLst/>
            <a:gdLst>
              <a:gd name="T0" fmla="*/ 24 w 24"/>
              <a:gd name="T1" fmla="*/ 6 h 19"/>
              <a:gd name="T2" fmla="*/ 24 w 24"/>
              <a:gd name="T3" fmla="*/ 11 h 19"/>
              <a:gd name="T4" fmla="*/ 12 w 24"/>
              <a:gd name="T5" fmla="*/ 19 h 19"/>
              <a:gd name="T6" fmla="*/ 12 w 24"/>
              <a:gd name="T7" fmla="*/ 19 h 19"/>
              <a:gd name="T8" fmla="*/ 0 w 24"/>
              <a:gd name="T9" fmla="*/ 11 h 19"/>
              <a:gd name="T10" fmla="*/ 0 w 24"/>
              <a:gd name="T11" fmla="*/ 6 h 19"/>
              <a:gd name="T12" fmla="*/ 7 w 24"/>
              <a:gd name="T13" fmla="*/ 0 h 19"/>
              <a:gd name="T14" fmla="*/ 12 w 24"/>
              <a:gd name="T15" fmla="*/ 13 h 19"/>
              <a:gd name="T16" fmla="*/ 16 w 24"/>
              <a:gd name="T17" fmla="*/ 0 h 19"/>
              <a:gd name="T18" fmla="*/ 24 w 24"/>
              <a:gd name="T19" fmla="*/ 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24" y="6"/>
                </a:move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3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" y="19"/>
                  <a:pt x="0" y="11"/>
                  <a:pt x="0" y="11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0"/>
                  <a:pt x="7" y="0"/>
                </a:cubicBezTo>
                <a:cubicBezTo>
                  <a:pt x="12" y="13"/>
                  <a:pt x="12" y="13"/>
                  <a:pt x="12" y="13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4" y="2"/>
                  <a:pt x="2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59" name="Freeform 139"/>
          <p:cNvSpPr/>
          <p:nvPr/>
        </p:nvSpPr>
        <p:spPr bwMode="auto">
          <a:xfrm>
            <a:off x="6041561" y="3017805"/>
            <a:ext cx="6595" cy="16015"/>
          </a:xfrm>
          <a:custGeom>
            <a:avLst/>
            <a:gdLst>
              <a:gd name="T0" fmla="*/ 4 w 7"/>
              <a:gd name="T1" fmla="*/ 0 h 17"/>
              <a:gd name="T2" fmla="*/ 7 w 7"/>
              <a:gd name="T3" fmla="*/ 7 h 17"/>
              <a:gd name="T4" fmla="*/ 4 w 7"/>
              <a:gd name="T5" fmla="*/ 17 h 17"/>
              <a:gd name="T6" fmla="*/ 0 w 7"/>
              <a:gd name="T7" fmla="*/ 7 h 17"/>
              <a:gd name="T8" fmla="*/ 2 w 7"/>
              <a:gd name="T9" fmla="*/ 0 h 17"/>
              <a:gd name="T10" fmla="*/ 4 w 7"/>
              <a:gd name="T11" fmla="*/ 0 h 17"/>
              <a:gd name="T12" fmla="*/ 4 w 7"/>
              <a:gd name="T1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7">
                <a:moveTo>
                  <a:pt x="4" y="0"/>
                </a:moveTo>
                <a:lnTo>
                  <a:pt x="7" y="7"/>
                </a:lnTo>
                <a:lnTo>
                  <a:pt x="4" y="17"/>
                </a:lnTo>
                <a:lnTo>
                  <a:pt x="0" y="7"/>
                </a:lnTo>
                <a:lnTo>
                  <a:pt x="2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60" name="Freeform 140"/>
          <p:cNvSpPr/>
          <p:nvPr/>
        </p:nvSpPr>
        <p:spPr bwMode="auto">
          <a:xfrm>
            <a:off x="6032140" y="2986719"/>
            <a:ext cx="24493" cy="26377"/>
          </a:xfrm>
          <a:custGeom>
            <a:avLst/>
            <a:gdLst>
              <a:gd name="T0" fmla="*/ 11 w 11"/>
              <a:gd name="T1" fmla="*/ 5 h 12"/>
              <a:gd name="T2" fmla="*/ 11 w 11"/>
              <a:gd name="T3" fmla="*/ 6 h 12"/>
              <a:gd name="T4" fmla="*/ 10 w 11"/>
              <a:gd name="T5" fmla="*/ 8 h 12"/>
              <a:gd name="T6" fmla="*/ 6 w 11"/>
              <a:gd name="T7" fmla="*/ 12 h 12"/>
              <a:gd name="T8" fmla="*/ 1 w 11"/>
              <a:gd name="T9" fmla="*/ 8 h 12"/>
              <a:gd name="T10" fmla="*/ 1 w 11"/>
              <a:gd name="T11" fmla="*/ 6 h 12"/>
              <a:gd name="T12" fmla="*/ 1 w 11"/>
              <a:gd name="T13" fmla="*/ 5 h 12"/>
              <a:gd name="T14" fmla="*/ 6 w 11"/>
              <a:gd name="T15" fmla="*/ 0 h 12"/>
              <a:gd name="T16" fmla="*/ 11 w 11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5"/>
                </a:moveTo>
                <a:cubicBezTo>
                  <a:pt x="11" y="5"/>
                  <a:pt x="11" y="5"/>
                  <a:pt x="11" y="6"/>
                </a:cubicBezTo>
                <a:cubicBezTo>
                  <a:pt x="11" y="7"/>
                  <a:pt x="11" y="8"/>
                  <a:pt x="10" y="8"/>
                </a:cubicBezTo>
                <a:cubicBezTo>
                  <a:pt x="10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61" name="Freeform 141"/>
          <p:cNvSpPr/>
          <p:nvPr/>
        </p:nvSpPr>
        <p:spPr bwMode="auto">
          <a:xfrm>
            <a:off x="5961488" y="2942443"/>
            <a:ext cx="148840" cy="166739"/>
          </a:xfrm>
          <a:custGeom>
            <a:avLst/>
            <a:gdLst>
              <a:gd name="T0" fmla="*/ 43 w 67"/>
              <a:gd name="T1" fmla="*/ 68 h 75"/>
              <a:gd name="T2" fmla="*/ 43 w 67"/>
              <a:gd name="T3" fmla="*/ 73 h 75"/>
              <a:gd name="T4" fmla="*/ 41 w 67"/>
              <a:gd name="T5" fmla="*/ 75 h 75"/>
              <a:gd name="T6" fmla="*/ 34 w 67"/>
              <a:gd name="T7" fmla="*/ 75 h 75"/>
              <a:gd name="T8" fmla="*/ 32 w 67"/>
              <a:gd name="T9" fmla="*/ 73 h 75"/>
              <a:gd name="T10" fmla="*/ 32 w 67"/>
              <a:gd name="T11" fmla="*/ 68 h 75"/>
              <a:gd name="T12" fmla="*/ 19 w 67"/>
              <a:gd name="T13" fmla="*/ 63 h 75"/>
              <a:gd name="T14" fmla="*/ 16 w 67"/>
              <a:gd name="T15" fmla="*/ 66 h 75"/>
              <a:gd name="T16" fmla="*/ 14 w 67"/>
              <a:gd name="T17" fmla="*/ 66 h 75"/>
              <a:gd name="T18" fmla="*/ 8 w 67"/>
              <a:gd name="T19" fmla="*/ 61 h 75"/>
              <a:gd name="T20" fmla="*/ 8 w 67"/>
              <a:gd name="T21" fmla="*/ 58 h 75"/>
              <a:gd name="T22" fmla="*/ 11 w 67"/>
              <a:gd name="T23" fmla="*/ 55 h 75"/>
              <a:gd name="T24" fmla="*/ 6 w 67"/>
              <a:gd name="T25" fmla="*/ 43 h 75"/>
              <a:gd name="T26" fmla="*/ 2 w 67"/>
              <a:gd name="T27" fmla="*/ 43 h 75"/>
              <a:gd name="T28" fmla="*/ 0 w 67"/>
              <a:gd name="T29" fmla="*/ 41 h 75"/>
              <a:gd name="T30" fmla="*/ 0 w 67"/>
              <a:gd name="T31" fmla="*/ 33 h 75"/>
              <a:gd name="T32" fmla="*/ 2 w 67"/>
              <a:gd name="T33" fmla="*/ 32 h 75"/>
              <a:gd name="T34" fmla="*/ 6 w 67"/>
              <a:gd name="T35" fmla="*/ 32 h 75"/>
              <a:gd name="T36" fmla="*/ 11 w 67"/>
              <a:gd name="T37" fmla="*/ 19 h 75"/>
              <a:gd name="T38" fmla="*/ 8 w 67"/>
              <a:gd name="T39" fmla="*/ 16 h 75"/>
              <a:gd name="T40" fmla="*/ 8 w 67"/>
              <a:gd name="T41" fmla="*/ 13 h 75"/>
              <a:gd name="T42" fmla="*/ 14 w 67"/>
              <a:gd name="T43" fmla="*/ 8 h 75"/>
              <a:gd name="T44" fmla="*/ 16 w 67"/>
              <a:gd name="T45" fmla="*/ 8 h 75"/>
              <a:gd name="T46" fmla="*/ 19 w 67"/>
              <a:gd name="T47" fmla="*/ 11 h 75"/>
              <a:gd name="T48" fmla="*/ 32 w 67"/>
              <a:gd name="T49" fmla="*/ 6 h 75"/>
              <a:gd name="T50" fmla="*/ 32 w 67"/>
              <a:gd name="T51" fmla="*/ 2 h 75"/>
              <a:gd name="T52" fmla="*/ 34 w 67"/>
              <a:gd name="T53" fmla="*/ 0 h 75"/>
              <a:gd name="T54" fmla="*/ 41 w 67"/>
              <a:gd name="T55" fmla="*/ 0 h 75"/>
              <a:gd name="T56" fmla="*/ 43 w 67"/>
              <a:gd name="T57" fmla="*/ 2 h 75"/>
              <a:gd name="T58" fmla="*/ 43 w 67"/>
              <a:gd name="T59" fmla="*/ 6 h 75"/>
              <a:gd name="T60" fmla="*/ 56 w 67"/>
              <a:gd name="T61" fmla="*/ 11 h 75"/>
              <a:gd name="T62" fmla="*/ 59 w 67"/>
              <a:gd name="T63" fmla="*/ 8 h 75"/>
              <a:gd name="T64" fmla="*/ 61 w 67"/>
              <a:gd name="T65" fmla="*/ 8 h 75"/>
              <a:gd name="T66" fmla="*/ 67 w 67"/>
              <a:gd name="T67" fmla="*/ 13 h 75"/>
              <a:gd name="T68" fmla="*/ 67 w 67"/>
              <a:gd name="T69" fmla="*/ 16 h 75"/>
              <a:gd name="T70" fmla="*/ 64 w 67"/>
              <a:gd name="T71" fmla="*/ 19 h 75"/>
              <a:gd name="T72" fmla="*/ 67 w 67"/>
              <a:gd name="T73" fmla="*/ 26 h 75"/>
              <a:gd name="T74" fmla="*/ 62 w 67"/>
              <a:gd name="T75" fmla="*/ 30 h 75"/>
              <a:gd name="T76" fmla="*/ 37 w 67"/>
              <a:gd name="T77" fmla="*/ 12 h 75"/>
              <a:gd name="T78" fmla="*/ 12 w 67"/>
              <a:gd name="T79" fmla="*/ 37 h 75"/>
              <a:gd name="T80" fmla="*/ 37 w 67"/>
              <a:gd name="T81" fmla="*/ 63 h 75"/>
              <a:gd name="T82" fmla="*/ 47 w 67"/>
              <a:gd name="T83" fmla="*/ 61 h 75"/>
              <a:gd name="T84" fmla="*/ 46 w 67"/>
              <a:gd name="T85" fmla="*/ 63 h 75"/>
              <a:gd name="T86" fmla="*/ 47 w 67"/>
              <a:gd name="T87" fmla="*/ 68 h 75"/>
              <a:gd name="T88" fmla="*/ 43 w 67"/>
              <a:gd name="T89" fmla="*/ 6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7" h="75">
                <a:moveTo>
                  <a:pt x="43" y="68"/>
                </a:moveTo>
                <a:cubicBezTo>
                  <a:pt x="43" y="73"/>
                  <a:pt x="43" y="73"/>
                  <a:pt x="43" y="73"/>
                </a:cubicBezTo>
                <a:cubicBezTo>
                  <a:pt x="43" y="74"/>
                  <a:pt x="42" y="75"/>
                  <a:pt x="41" y="75"/>
                </a:cubicBezTo>
                <a:cubicBezTo>
                  <a:pt x="34" y="75"/>
                  <a:pt x="34" y="75"/>
                  <a:pt x="34" y="75"/>
                </a:cubicBezTo>
                <a:cubicBezTo>
                  <a:pt x="33" y="75"/>
                  <a:pt x="32" y="74"/>
                  <a:pt x="32" y="73"/>
                </a:cubicBezTo>
                <a:cubicBezTo>
                  <a:pt x="32" y="68"/>
                  <a:pt x="32" y="68"/>
                  <a:pt x="32" y="68"/>
                </a:cubicBezTo>
                <a:cubicBezTo>
                  <a:pt x="27" y="68"/>
                  <a:pt x="23" y="66"/>
                  <a:pt x="19" y="63"/>
                </a:cubicBezTo>
                <a:cubicBezTo>
                  <a:pt x="16" y="66"/>
                  <a:pt x="16" y="66"/>
                  <a:pt x="16" y="66"/>
                </a:cubicBezTo>
                <a:cubicBezTo>
                  <a:pt x="16" y="67"/>
                  <a:pt x="14" y="67"/>
                  <a:pt x="14" y="66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60"/>
                  <a:pt x="8" y="59"/>
                  <a:pt x="8" y="58"/>
                </a:cubicBezTo>
                <a:cubicBezTo>
                  <a:pt x="11" y="55"/>
                  <a:pt x="11" y="55"/>
                  <a:pt x="11" y="55"/>
                </a:cubicBezTo>
                <a:cubicBezTo>
                  <a:pt x="9" y="52"/>
                  <a:pt x="7" y="47"/>
                  <a:pt x="6" y="43"/>
                </a:cubicBezTo>
                <a:cubicBezTo>
                  <a:pt x="2" y="43"/>
                  <a:pt x="2" y="43"/>
                  <a:pt x="2" y="43"/>
                </a:cubicBezTo>
                <a:cubicBezTo>
                  <a:pt x="1" y="43"/>
                  <a:pt x="0" y="42"/>
                  <a:pt x="0" y="4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7"/>
                  <a:pt x="9" y="23"/>
                  <a:pt x="11" y="19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4"/>
                  <a:pt x="8" y="13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6" y="7"/>
                  <a:pt x="16" y="8"/>
                </a:cubicBezTo>
                <a:cubicBezTo>
                  <a:pt x="19" y="11"/>
                  <a:pt x="19" y="11"/>
                  <a:pt x="19" y="11"/>
                </a:cubicBezTo>
                <a:cubicBezTo>
                  <a:pt x="23" y="9"/>
                  <a:pt x="27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60" y="7"/>
                  <a:pt x="61" y="8"/>
                </a:cubicBezTo>
                <a:cubicBezTo>
                  <a:pt x="67" y="13"/>
                  <a:pt x="67" y="13"/>
                  <a:pt x="67" y="13"/>
                </a:cubicBezTo>
                <a:cubicBezTo>
                  <a:pt x="67" y="14"/>
                  <a:pt x="67" y="15"/>
                  <a:pt x="67" y="16"/>
                </a:cubicBezTo>
                <a:cubicBezTo>
                  <a:pt x="64" y="19"/>
                  <a:pt x="64" y="19"/>
                  <a:pt x="64" y="19"/>
                </a:cubicBezTo>
                <a:cubicBezTo>
                  <a:pt x="65" y="21"/>
                  <a:pt x="66" y="23"/>
                  <a:pt x="67" y="26"/>
                </a:cubicBezTo>
                <a:cubicBezTo>
                  <a:pt x="65" y="27"/>
                  <a:pt x="63" y="28"/>
                  <a:pt x="62" y="30"/>
                </a:cubicBezTo>
                <a:cubicBezTo>
                  <a:pt x="59" y="19"/>
                  <a:pt x="49" y="12"/>
                  <a:pt x="37" y="12"/>
                </a:cubicBezTo>
                <a:cubicBezTo>
                  <a:pt x="23" y="12"/>
                  <a:pt x="12" y="23"/>
                  <a:pt x="12" y="37"/>
                </a:cubicBezTo>
                <a:cubicBezTo>
                  <a:pt x="12" y="51"/>
                  <a:pt x="23" y="63"/>
                  <a:pt x="37" y="63"/>
                </a:cubicBezTo>
                <a:cubicBezTo>
                  <a:pt x="41" y="63"/>
                  <a:pt x="44" y="62"/>
                  <a:pt x="47" y="61"/>
                </a:cubicBezTo>
                <a:cubicBezTo>
                  <a:pt x="46" y="61"/>
                  <a:pt x="46" y="62"/>
                  <a:pt x="46" y="63"/>
                </a:cubicBezTo>
                <a:cubicBezTo>
                  <a:pt x="46" y="64"/>
                  <a:pt x="47" y="66"/>
                  <a:pt x="47" y="68"/>
                </a:cubicBezTo>
                <a:cubicBezTo>
                  <a:pt x="46" y="68"/>
                  <a:pt x="44" y="68"/>
                  <a:pt x="43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62" name="Oval 142"/>
          <p:cNvSpPr>
            <a:spLocks noChangeArrowheads="1"/>
          </p:cNvSpPr>
          <p:nvPr/>
        </p:nvSpPr>
        <p:spPr bwMode="auto">
          <a:xfrm>
            <a:off x="6375038" y="2877444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63" name="Freeform 143"/>
          <p:cNvSpPr>
            <a:spLocks noEditPoints="1"/>
          </p:cNvSpPr>
          <p:nvPr/>
        </p:nvSpPr>
        <p:spPr bwMode="auto">
          <a:xfrm>
            <a:off x="6573805" y="3017805"/>
            <a:ext cx="101739" cy="99855"/>
          </a:xfrm>
          <a:custGeom>
            <a:avLst/>
            <a:gdLst>
              <a:gd name="T0" fmla="*/ 40 w 46"/>
              <a:gd name="T1" fmla="*/ 7 h 45"/>
              <a:gd name="T2" fmla="*/ 40 w 46"/>
              <a:gd name="T3" fmla="*/ 8 h 45"/>
              <a:gd name="T4" fmla="*/ 38 w 46"/>
              <a:gd name="T5" fmla="*/ 10 h 45"/>
              <a:gd name="T6" fmla="*/ 42 w 46"/>
              <a:gd name="T7" fmla="*/ 18 h 45"/>
              <a:gd name="T8" fmla="*/ 44 w 46"/>
              <a:gd name="T9" fmla="*/ 18 h 45"/>
              <a:gd name="T10" fmla="*/ 45 w 46"/>
              <a:gd name="T11" fmla="*/ 19 h 45"/>
              <a:gd name="T12" fmla="*/ 46 w 46"/>
              <a:gd name="T13" fmla="*/ 23 h 45"/>
              <a:gd name="T14" fmla="*/ 45 w 46"/>
              <a:gd name="T15" fmla="*/ 24 h 45"/>
              <a:gd name="T16" fmla="*/ 42 w 46"/>
              <a:gd name="T17" fmla="*/ 25 h 45"/>
              <a:gd name="T18" fmla="*/ 39 w 46"/>
              <a:gd name="T19" fmla="*/ 32 h 45"/>
              <a:gd name="T20" fmla="*/ 41 w 46"/>
              <a:gd name="T21" fmla="*/ 34 h 45"/>
              <a:gd name="T22" fmla="*/ 41 w 46"/>
              <a:gd name="T23" fmla="*/ 36 h 45"/>
              <a:gd name="T24" fmla="*/ 38 w 46"/>
              <a:gd name="T25" fmla="*/ 39 h 45"/>
              <a:gd name="T26" fmla="*/ 37 w 46"/>
              <a:gd name="T27" fmla="*/ 39 h 45"/>
              <a:gd name="T28" fmla="*/ 35 w 46"/>
              <a:gd name="T29" fmla="*/ 37 h 45"/>
              <a:gd name="T30" fmla="*/ 27 w 46"/>
              <a:gd name="T31" fmla="*/ 41 h 45"/>
              <a:gd name="T32" fmla="*/ 27 w 46"/>
              <a:gd name="T33" fmla="*/ 43 h 45"/>
              <a:gd name="T34" fmla="*/ 27 w 46"/>
              <a:gd name="T35" fmla="*/ 45 h 45"/>
              <a:gd name="T36" fmla="*/ 22 w 46"/>
              <a:gd name="T37" fmla="*/ 45 h 45"/>
              <a:gd name="T38" fmla="*/ 21 w 46"/>
              <a:gd name="T39" fmla="*/ 44 h 45"/>
              <a:gd name="T40" fmla="*/ 21 w 46"/>
              <a:gd name="T41" fmla="*/ 41 h 45"/>
              <a:gd name="T42" fmla="*/ 13 w 46"/>
              <a:gd name="T43" fmla="*/ 39 h 45"/>
              <a:gd name="T44" fmla="*/ 11 w 46"/>
              <a:gd name="T45" fmla="*/ 40 h 45"/>
              <a:gd name="T46" fmla="*/ 10 w 46"/>
              <a:gd name="T47" fmla="*/ 41 h 45"/>
              <a:gd name="T48" fmla="*/ 6 w 46"/>
              <a:gd name="T49" fmla="*/ 37 h 45"/>
              <a:gd name="T50" fmla="*/ 6 w 46"/>
              <a:gd name="T51" fmla="*/ 36 h 45"/>
              <a:gd name="T52" fmla="*/ 8 w 46"/>
              <a:gd name="T53" fmla="*/ 34 h 45"/>
              <a:gd name="T54" fmla="*/ 4 w 46"/>
              <a:gd name="T55" fmla="*/ 27 h 45"/>
              <a:gd name="T56" fmla="*/ 2 w 46"/>
              <a:gd name="T57" fmla="*/ 27 h 45"/>
              <a:gd name="T58" fmla="*/ 1 w 46"/>
              <a:gd name="T59" fmla="*/ 26 h 45"/>
              <a:gd name="T60" fmla="*/ 0 w 46"/>
              <a:gd name="T61" fmla="*/ 21 h 45"/>
              <a:gd name="T62" fmla="*/ 1 w 46"/>
              <a:gd name="T63" fmla="*/ 20 h 45"/>
              <a:gd name="T64" fmla="*/ 4 w 46"/>
              <a:gd name="T65" fmla="*/ 20 h 45"/>
              <a:gd name="T66" fmla="*/ 7 w 46"/>
              <a:gd name="T67" fmla="*/ 12 h 45"/>
              <a:gd name="T68" fmla="*/ 5 w 46"/>
              <a:gd name="T69" fmla="*/ 10 h 45"/>
              <a:gd name="T70" fmla="*/ 5 w 46"/>
              <a:gd name="T71" fmla="*/ 9 h 45"/>
              <a:gd name="T72" fmla="*/ 8 w 46"/>
              <a:gd name="T73" fmla="*/ 5 h 45"/>
              <a:gd name="T74" fmla="*/ 9 w 46"/>
              <a:gd name="T75" fmla="*/ 5 h 45"/>
              <a:gd name="T76" fmla="*/ 11 w 46"/>
              <a:gd name="T77" fmla="*/ 7 h 45"/>
              <a:gd name="T78" fmla="*/ 19 w 46"/>
              <a:gd name="T79" fmla="*/ 4 h 45"/>
              <a:gd name="T80" fmla="*/ 18 w 46"/>
              <a:gd name="T81" fmla="*/ 1 h 45"/>
              <a:gd name="T82" fmla="*/ 19 w 46"/>
              <a:gd name="T83" fmla="*/ 0 h 45"/>
              <a:gd name="T84" fmla="*/ 24 w 46"/>
              <a:gd name="T85" fmla="*/ 0 h 45"/>
              <a:gd name="T86" fmla="*/ 25 w 46"/>
              <a:gd name="T87" fmla="*/ 1 h 45"/>
              <a:gd name="T88" fmla="*/ 25 w 46"/>
              <a:gd name="T89" fmla="*/ 3 h 45"/>
              <a:gd name="T90" fmla="*/ 33 w 46"/>
              <a:gd name="T91" fmla="*/ 6 h 45"/>
              <a:gd name="T92" fmla="*/ 35 w 46"/>
              <a:gd name="T93" fmla="*/ 4 h 45"/>
              <a:gd name="T94" fmla="*/ 36 w 46"/>
              <a:gd name="T95" fmla="*/ 4 h 45"/>
              <a:gd name="T96" fmla="*/ 40 w 46"/>
              <a:gd name="T97" fmla="*/ 7 h 45"/>
              <a:gd name="T98" fmla="*/ 24 w 46"/>
              <a:gd name="T99" fmla="*/ 35 h 45"/>
              <a:gd name="T100" fmla="*/ 36 w 46"/>
              <a:gd name="T101" fmla="*/ 22 h 45"/>
              <a:gd name="T102" fmla="*/ 22 w 46"/>
              <a:gd name="T103" fmla="*/ 10 h 45"/>
              <a:gd name="T104" fmla="*/ 10 w 46"/>
              <a:gd name="T105" fmla="*/ 23 h 45"/>
              <a:gd name="T106" fmla="*/ 24 w 46"/>
              <a:gd name="T107" fmla="*/ 3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6" h="45">
                <a:moveTo>
                  <a:pt x="40" y="7"/>
                </a:moveTo>
                <a:cubicBezTo>
                  <a:pt x="40" y="7"/>
                  <a:pt x="40" y="8"/>
                  <a:pt x="40" y="8"/>
                </a:cubicBezTo>
                <a:cubicBezTo>
                  <a:pt x="38" y="10"/>
                  <a:pt x="38" y="10"/>
                  <a:pt x="38" y="10"/>
                </a:cubicBezTo>
                <a:cubicBezTo>
                  <a:pt x="40" y="13"/>
                  <a:pt x="41" y="15"/>
                  <a:pt x="42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5" y="18"/>
                  <a:pt x="45" y="18"/>
                  <a:pt x="45" y="19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24"/>
                  <a:pt x="45" y="24"/>
                  <a:pt x="45" y="24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7"/>
                  <a:pt x="41" y="30"/>
                  <a:pt x="39" y="32"/>
                </a:cubicBezTo>
                <a:cubicBezTo>
                  <a:pt x="41" y="34"/>
                  <a:pt x="41" y="34"/>
                  <a:pt x="41" y="34"/>
                </a:cubicBezTo>
                <a:cubicBezTo>
                  <a:pt x="42" y="34"/>
                  <a:pt x="42" y="35"/>
                  <a:pt x="41" y="36"/>
                </a:cubicBez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7" y="39"/>
                  <a:pt x="37" y="39"/>
                </a:cubicBezTo>
                <a:cubicBezTo>
                  <a:pt x="35" y="37"/>
                  <a:pt x="35" y="37"/>
                  <a:pt x="35" y="37"/>
                </a:cubicBezTo>
                <a:cubicBezTo>
                  <a:pt x="33" y="39"/>
                  <a:pt x="30" y="40"/>
                  <a:pt x="27" y="41"/>
                </a:cubicBezTo>
                <a:cubicBezTo>
                  <a:pt x="27" y="43"/>
                  <a:pt x="27" y="43"/>
                  <a:pt x="27" y="43"/>
                </a:cubicBezTo>
                <a:cubicBezTo>
                  <a:pt x="28" y="44"/>
                  <a:pt x="27" y="45"/>
                  <a:pt x="27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1" y="45"/>
                  <a:pt x="21" y="44"/>
                  <a:pt x="21" y="44"/>
                </a:cubicBezTo>
                <a:cubicBezTo>
                  <a:pt x="21" y="41"/>
                  <a:pt x="21" y="41"/>
                  <a:pt x="21" y="41"/>
                </a:cubicBezTo>
                <a:cubicBezTo>
                  <a:pt x="18" y="41"/>
                  <a:pt x="15" y="40"/>
                  <a:pt x="13" y="39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1"/>
                  <a:pt x="10" y="41"/>
                  <a:pt x="10" y="41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6"/>
                  <a:pt x="6" y="36"/>
                </a:cubicBezTo>
                <a:cubicBezTo>
                  <a:pt x="8" y="34"/>
                  <a:pt x="8" y="34"/>
                  <a:pt x="8" y="34"/>
                </a:cubicBezTo>
                <a:cubicBezTo>
                  <a:pt x="6" y="32"/>
                  <a:pt x="5" y="29"/>
                  <a:pt x="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1" y="26"/>
                  <a:pt x="1" y="26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1" y="20"/>
                  <a:pt x="1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7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4" y="9"/>
                  <a:pt x="5" y="9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5"/>
                  <a:pt x="16" y="4"/>
                  <a:pt x="19" y="4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0"/>
                  <a:pt x="19" y="0"/>
                  <a:pt x="19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0"/>
                  <a:pt x="25" y="1"/>
                </a:cubicBezTo>
                <a:cubicBezTo>
                  <a:pt x="25" y="3"/>
                  <a:pt x="25" y="3"/>
                  <a:pt x="25" y="3"/>
                </a:cubicBezTo>
                <a:cubicBezTo>
                  <a:pt x="28" y="4"/>
                  <a:pt x="31" y="5"/>
                  <a:pt x="33" y="6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4"/>
                  <a:pt x="36" y="4"/>
                  <a:pt x="36" y="4"/>
                </a:cubicBezTo>
                <a:lnTo>
                  <a:pt x="40" y="7"/>
                </a:lnTo>
                <a:close/>
                <a:moveTo>
                  <a:pt x="24" y="35"/>
                </a:moveTo>
                <a:cubicBezTo>
                  <a:pt x="31" y="35"/>
                  <a:pt x="36" y="29"/>
                  <a:pt x="36" y="22"/>
                </a:cubicBezTo>
                <a:cubicBezTo>
                  <a:pt x="35" y="15"/>
                  <a:pt x="29" y="9"/>
                  <a:pt x="22" y="10"/>
                </a:cubicBezTo>
                <a:cubicBezTo>
                  <a:pt x="15" y="10"/>
                  <a:pt x="10" y="16"/>
                  <a:pt x="10" y="23"/>
                </a:cubicBezTo>
                <a:cubicBezTo>
                  <a:pt x="11" y="30"/>
                  <a:pt x="17" y="35"/>
                  <a:pt x="24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64" name="Freeform 144"/>
          <p:cNvSpPr>
            <a:spLocks noEditPoints="1"/>
          </p:cNvSpPr>
          <p:nvPr/>
        </p:nvSpPr>
        <p:spPr bwMode="auto">
          <a:xfrm>
            <a:off x="6567211" y="2957515"/>
            <a:ext cx="62174" cy="62174"/>
          </a:xfrm>
          <a:custGeom>
            <a:avLst/>
            <a:gdLst>
              <a:gd name="T0" fmla="*/ 17 w 28"/>
              <a:gd name="T1" fmla="*/ 27 h 28"/>
              <a:gd name="T2" fmla="*/ 16 w 28"/>
              <a:gd name="T3" fmla="*/ 28 h 28"/>
              <a:gd name="T4" fmla="*/ 13 w 28"/>
              <a:gd name="T5" fmla="*/ 28 h 28"/>
              <a:gd name="T6" fmla="*/ 13 w 28"/>
              <a:gd name="T7" fmla="*/ 27 h 28"/>
              <a:gd name="T8" fmla="*/ 13 w 28"/>
              <a:gd name="T9" fmla="*/ 25 h 28"/>
              <a:gd name="T10" fmla="*/ 8 w 28"/>
              <a:gd name="T11" fmla="*/ 24 h 28"/>
              <a:gd name="T12" fmla="*/ 7 w 28"/>
              <a:gd name="T13" fmla="*/ 25 h 28"/>
              <a:gd name="T14" fmla="*/ 6 w 28"/>
              <a:gd name="T15" fmla="*/ 25 h 28"/>
              <a:gd name="T16" fmla="*/ 4 w 28"/>
              <a:gd name="T17" fmla="*/ 23 h 28"/>
              <a:gd name="T18" fmla="*/ 4 w 28"/>
              <a:gd name="T19" fmla="*/ 22 h 28"/>
              <a:gd name="T20" fmla="*/ 5 w 28"/>
              <a:gd name="T21" fmla="*/ 21 h 28"/>
              <a:gd name="T22" fmla="*/ 3 w 28"/>
              <a:gd name="T23" fmla="*/ 16 h 28"/>
              <a:gd name="T24" fmla="*/ 1 w 28"/>
              <a:gd name="T25" fmla="*/ 16 h 28"/>
              <a:gd name="T26" fmla="*/ 0 w 28"/>
              <a:gd name="T27" fmla="*/ 16 h 28"/>
              <a:gd name="T28" fmla="*/ 0 w 28"/>
              <a:gd name="T29" fmla="*/ 13 h 28"/>
              <a:gd name="T30" fmla="*/ 1 w 28"/>
              <a:gd name="T31" fmla="*/ 12 h 28"/>
              <a:gd name="T32" fmla="*/ 2 w 28"/>
              <a:gd name="T33" fmla="*/ 12 h 28"/>
              <a:gd name="T34" fmla="*/ 4 w 28"/>
              <a:gd name="T35" fmla="*/ 7 h 28"/>
              <a:gd name="T36" fmla="*/ 3 w 28"/>
              <a:gd name="T37" fmla="*/ 6 h 28"/>
              <a:gd name="T38" fmla="*/ 3 w 28"/>
              <a:gd name="T39" fmla="*/ 5 h 28"/>
              <a:gd name="T40" fmla="*/ 5 w 28"/>
              <a:gd name="T41" fmla="*/ 3 h 28"/>
              <a:gd name="T42" fmla="*/ 6 w 28"/>
              <a:gd name="T43" fmla="*/ 3 h 28"/>
              <a:gd name="T44" fmla="*/ 7 w 28"/>
              <a:gd name="T45" fmla="*/ 4 h 28"/>
              <a:gd name="T46" fmla="*/ 11 w 28"/>
              <a:gd name="T47" fmla="*/ 2 h 28"/>
              <a:gd name="T48" fmla="*/ 11 w 28"/>
              <a:gd name="T49" fmla="*/ 0 h 28"/>
              <a:gd name="T50" fmla="*/ 12 w 28"/>
              <a:gd name="T51" fmla="*/ 0 h 28"/>
              <a:gd name="T52" fmla="*/ 15 w 28"/>
              <a:gd name="T53" fmla="*/ 0 h 28"/>
              <a:gd name="T54" fmla="*/ 15 w 28"/>
              <a:gd name="T55" fmla="*/ 0 h 28"/>
              <a:gd name="T56" fmla="*/ 16 w 28"/>
              <a:gd name="T57" fmla="*/ 2 h 28"/>
              <a:gd name="T58" fmla="*/ 20 w 28"/>
              <a:gd name="T59" fmla="*/ 3 h 28"/>
              <a:gd name="T60" fmla="*/ 22 w 28"/>
              <a:gd name="T61" fmla="*/ 2 h 28"/>
              <a:gd name="T62" fmla="*/ 22 w 28"/>
              <a:gd name="T63" fmla="*/ 2 h 28"/>
              <a:gd name="T64" fmla="*/ 25 w 28"/>
              <a:gd name="T65" fmla="*/ 4 h 28"/>
              <a:gd name="T66" fmla="*/ 25 w 28"/>
              <a:gd name="T67" fmla="*/ 5 h 28"/>
              <a:gd name="T68" fmla="*/ 24 w 28"/>
              <a:gd name="T69" fmla="*/ 6 h 28"/>
              <a:gd name="T70" fmla="*/ 26 w 28"/>
              <a:gd name="T71" fmla="*/ 11 h 28"/>
              <a:gd name="T72" fmla="*/ 27 w 28"/>
              <a:gd name="T73" fmla="*/ 11 h 28"/>
              <a:gd name="T74" fmla="*/ 28 w 28"/>
              <a:gd name="T75" fmla="*/ 11 h 28"/>
              <a:gd name="T76" fmla="*/ 28 w 28"/>
              <a:gd name="T77" fmla="*/ 14 h 28"/>
              <a:gd name="T78" fmla="*/ 28 w 28"/>
              <a:gd name="T79" fmla="*/ 15 h 28"/>
              <a:gd name="T80" fmla="*/ 26 w 28"/>
              <a:gd name="T81" fmla="*/ 15 h 28"/>
              <a:gd name="T82" fmla="*/ 24 w 28"/>
              <a:gd name="T83" fmla="*/ 20 h 28"/>
              <a:gd name="T84" fmla="*/ 26 w 28"/>
              <a:gd name="T85" fmla="*/ 21 h 28"/>
              <a:gd name="T86" fmla="*/ 26 w 28"/>
              <a:gd name="T87" fmla="*/ 22 h 28"/>
              <a:gd name="T88" fmla="*/ 24 w 28"/>
              <a:gd name="T89" fmla="*/ 24 h 28"/>
              <a:gd name="T90" fmla="*/ 23 w 28"/>
              <a:gd name="T91" fmla="*/ 24 h 28"/>
              <a:gd name="T92" fmla="*/ 22 w 28"/>
              <a:gd name="T93" fmla="*/ 23 h 28"/>
              <a:gd name="T94" fmla="*/ 17 w 28"/>
              <a:gd name="T95" fmla="*/ 25 h 28"/>
              <a:gd name="T96" fmla="*/ 17 w 28"/>
              <a:gd name="T97" fmla="*/ 27 h 28"/>
              <a:gd name="T98" fmla="*/ 15 w 28"/>
              <a:gd name="T99" fmla="*/ 22 h 28"/>
              <a:gd name="T100" fmla="*/ 22 w 28"/>
              <a:gd name="T101" fmla="*/ 13 h 28"/>
              <a:gd name="T102" fmla="*/ 14 w 28"/>
              <a:gd name="T103" fmla="*/ 6 h 28"/>
              <a:gd name="T104" fmla="*/ 6 w 28"/>
              <a:gd name="T105" fmla="*/ 14 h 28"/>
              <a:gd name="T106" fmla="*/ 15 w 28"/>
              <a:gd name="T107" fmla="*/ 22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" h="28">
                <a:moveTo>
                  <a:pt x="17" y="27"/>
                </a:moveTo>
                <a:cubicBezTo>
                  <a:pt x="17" y="27"/>
                  <a:pt x="17" y="28"/>
                  <a:pt x="1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4" y="23"/>
                  <a:pt x="4" y="23"/>
                  <a:pt x="4" y="23"/>
                </a:cubicBezTo>
                <a:cubicBezTo>
                  <a:pt x="3" y="23"/>
                  <a:pt x="3" y="22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3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6"/>
                  <a:pt x="0" y="16"/>
                  <a:pt x="0" y="16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2"/>
                  <a:pt x="1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0"/>
                  <a:pt x="3" y="9"/>
                  <a:pt x="4" y="7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6"/>
                  <a:pt x="3" y="5"/>
                </a:cubicBezTo>
                <a:cubicBezTo>
                  <a:pt x="5" y="3"/>
                  <a:pt x="5" y="3"/>
                  <a:pt x="5" y="3"/>
                </a:cubicBezTo>
                <a:cubicBezTo>
                  <a:pt x="5" y="3"/>
                  <a:pt x="5" y="3"/>
                  <a:pt x="6" y="3"/>
                </a:cubicBezTo>
                <a:cubicBezTo>
                  <a:pt x="7" y="4"/>
                  <a:pt x="7" y="4"/>
                  <a:pt x="7" y="4"/>
                </a:cubicBezTo>
                <a:cubicBezTo>
                  <a:pt x="8" y="3"/>
                  <a:pt x="10" y="2"/>
                  <a:pt x="11" y="2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2" y="0"/>
                  <a:pt x="12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7" y="2"/>
                  <a:pt x="19" y="3"/>
                  <a:pt x="20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5"/>
                  <a:pt x="25" y="5"/>
                </a:cubicBezTo>
                <a:cubicBezTo>
                  <a:pt x="24" y="6"/>
                  <a:pt x="24" y="6"/>
                  <a:pt x="24" y="6"/>
                </a:cubicBezTo>
                <a:cubicBezTo>
                  <a:pt x="25" y="8"/>
                  <a:pt x="25" y="9"/>
                  <a:pt x="26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7"/>
                  <a:pt x="25" y="18"/>
                  <a:pt x="24" y="20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1"/>
                  <a:pt x="26" y="22"/>
                  <a:pt x="26" y="22"/>
                </a:cubicBezTo>
                <a:cubicBezTo>
                  <a:pt x="24" y="24"/>
                  <a:pt x="24" y="24"/>
                  <a:pt x="2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2" y="23"/>
                  <a:pt x="22" y="23"/>
                  <a:pt x="22" y="23"/>
                </a:cubicBezTo>
                <a:cubicBezTo>
                  <a:pt x="20" y="24"/>
                  <a:pt x="19" y="25"/>
                  <a:pt x="17" y="25"/>
                </a:cubicBezTo>
                <a:lnTo>
                  <a:pt x="17" y="27"/>
                </a:lnTo>
                <a:close/>
                <a:moveTo>
                  <a:pt x="15" y="22"/>
                </a:moveTo>
                <a:cubicBezTo>
                  <a:pt x="19" y="21"/>
                  <a:pt x="22" y="18"/>
                  <a:pt x="22" y="13"/>
                </a:cubicBezTo>
                <a:cubicBezTo>
                  <a:pt x="22" y="9"/>
                  <a:pt x="18" y="5"/>
                  <a:pt x="14" y="6"/>
                </a:cubicBezTo>
                <a:cubicBezTo>
                  <a:pt x="9" y="6"/>
                  <a:pt x="6" y="10"/>
                  <a:pt x="6" y="14"/>
                </a:cubicBezTo>
                <a:cubicBezTo>
                  <a:pt x="6" y="18"/>
                  <a:pt x="10" y="22"/>
                  <a:pt x="1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65" name="Freeform 145"/>
          <p:cNvSpPr>
            <a:spLocks noEditPoints="1"/>
          </p:cNvSpPr>
          <p:nvPr/>
        </p:nvSpPr>
        <p:spPr bwMode="auto">
          <a:xfrm>
            <a:off x="6410834" y="2960342"/>
            <a:ext cx="169565" cy="168623"/>
          </a:xfrm>
          <a:custGeom>
            <a:avLst/>
            <a:gdLst>
              <a:gd name="T0" fmla="*/ 38 w 76"/>
              <a:gd name="T1" fmla="*/ 12 h 76"/>
              <a:gd name="T2" fmla="*/ 12 w 76"/>
              <a:gd name="T3" fmla="*/ 38 h 76"/>
              <a:gd name="T4" fmla="*/ 38 w 76"/>
              <a:gd name="T5" fmla="*/ 64 h 76"/>
              <a:gd name="T6" fmla="*/ 63 w 76"/>
              <a:gd name="T7" fmla="*/ 38 h 76"/>
              <a:gd name="T8" fmla="*/ 38 w 76"/>
              <a:gd name="T9" fmla="*/ 12 h 76"/>
              <a:gd name="T10" fmla="*/ 8 w 76"/>
              <a:gd name="T11" fmla="*/ 16 h 76"/>
              <a:gd name="T12" fmla="*/ 8 w 76"/>
              <a:gd name="T13" fmla="*/ 14 h 76"/>
              <a:gd name="T14" fmla="*/ 14 w 76"/>
              <a:gd name="T15" fmla="*/ 9 h 76"/>
              <a:gd name="T16" fmla="*/ 16 w 76"/>
              <a:gd name="T17" fmla="*/ 9 h 76"/>
              <a:gd name="T18" fmla="*/ 19 w 76"/>
              <a:gd name="T19" fmla="*/ 12 h 76"/>
              <a:gd name="T20" fmla="*/ 32 w 76"/>
              <a:gd name="T21" fmla="*/ 6 h 76"/>
              <a:gd name="T22" fmla="*/ 32 w 76"/>
              <a:gd name="T23" fmla="*/ 2 h 76"/>
              <a:gd name="T24" fmla="*/ 34 w 76"/>
              <a:gd name="T25" fmla="*/ 0 h 76"/>
              <a:gd name="T26" fmla="*/ 42 w 76"/>
              <a:gd name="T27" fmla="*/ 0 h 76"/>
              <a:gd name="T28" fmla="*/ 43 w 76"/>
              <a:gd name="T29" fmla="*/ 2 h 76"/>
              <a:gd name="T30" fmla="*/ 43 w 76"/>
              <a:gd name="T31" fmla="*/ 6 h 76"/>
              <a:gd name="T32" fmla="*/ 56 w 76"/>
              <a:gd name="T33" fmla="*/ 12 h 76"/>
              <a:gd name="T34" fmla="*/ 59 w 76"/>
              <a:gd name="T35" fmla="*/ 9 h 76"/>
              <a:gd name="T36" fmla="*/ 62 w 76"/>
              <a:gd name="T37" fmla="*/ 9 h 76"/>
              <a:gd name="T38" fmla="*/ 67 w 76"/>
              <a:gd name="T39" fmla="*/ 14 h 76"/>
              <a:gd name="T40" fmla="*/ 67 w 76"/>
              <a:gd name="T41" fmla="*/ 16 h 76"/>
              <a:gd name="T42" fmla="*/ 64 w 76"/>
              <a:gd name="T43" fmla="*/ 20 h 76"/>
              <a:gd name="T44" fmla="*/ 69 w 76"/>
              <a:gd name="T45" fmla="*/ 32 h 76"/>
              <a:gd name="T46" fmla="*/ 74 w 76"/>
              <a:gd name="T47" fmla="*/ 32 h 76"/>
              <a:gd name="T48" fmla="*/ 76 w 76"/>
              <a:gd name="T49" fmla="*/ 34 h 76"/>
              <a:gd name="T50" fmla="*/ 76 w 76"/>
              <a:gd name="T51" fmla="*/ 42 h 76"/>
              <a:gd name="T52" fmla="*/ 74 w 76"/>
              <a:gd name="T53" fmla="*/ 44 h 76"/>
              <a:gd name="T54" fmla="*/ 69 w 76"/>
              <a:gd name="T55" fmla="*/ 44 h 76"/>
              <a:gd name="T56" fmla="*/ 64 w 76"/>
              <a:gd name="T57" fmla="*/ 56 h 76"/>
              <a:gd name="T58" fmla="*/ 67 w 76"/>
              <a:gd name="T59" fmla="*/ 59 h 76"/>
              <a:gd name="T60" fmla="*/ 67 w 76"/>
              <a:gd name="T61" fmla="*/ 62 h 76"/>
              <a:gd name="T62" fmla="*/ 62 w 76"/>
              <a:gd name="T63" fmla="*/ 67 h 76"/>
              <a:gd name="T64" fmla="*/ 59 w 76"/>
              <a:gd name="T65" fmla="*/ 67 h 76"/>
              <a:gd name="T66" fmla="*/ 56 w 76"/>
              <a:gd name="T67" fmla="*/ 64 h 76"/>
              <a:gd name="T68" fmla="*/ 43 w 76"/>
              <a:gd name="T69" fmla="*/ 70 h 76"/>
              <a:gd name="T70" fmla="*/ 43 w 76"/>
              <a:gd name="T71" fmla="*/ 74 h 76"/>
              <a:gd name="T72" fmla="*/ 42 w 76"/>
              <a:gd name="T73" fmla="*/ 76 h 76"/>
              <a:gd name="T74" fmla="*/ 34 w 76"/>
              <a:gd name="T75" fmla="*/ 76 h 76"/>
              <a:gd name="T76" fmla="*/ 32 w 76"/>
              <a:gd name="T77" fmla="*/ 74 h 76"/>
              <a:gd name="T78" fmla="*/ 32 w 76"/>
              <a:gd name="T79" fmla="*/ 70 h 76"/>
              <a:gd name="T80" fmla="*/ 19 w 76"/>
              <a:gd name="T81" fmla="*/ 64 h 76"/>
              <a:gd name="T82" fmla="*/ 16 w 76"/>
              <a:gd name="T83" fmla="*/ 67 h 76"/>
              <a:gd name="T84" fmla="*/ 14 w 76"/>
              <a:gd name="T85" fmla="*/ 67 h 76"/>
              <a:gd name="T86" fmla="*/ 8 w 76"/>
              <a:gd name="T87" fmla="*/ 62 h 76"/>
              <a:gd name="T88" fmla="*/ 8 w 76"/>
              <a:gd name="T89" fmla="*/ 59 h 76"/>
              <a:gd name="T90" fmla="*/ 12 w 76"/>
              <a:gd name="T91" fmla="*/ 56 h 76"/>
              <a:gd name="T92" fmla="*/ 6 w 76"/>
              <a:gd name="T93" fmla="*/ 44 h 76"/>
              <a:gd name="T94" fmla="*/ 2 w 76"/>
              <a:gd name="T95" fmla="*/ 44 h 76"/>
              <a:gd name="T96" fmla="*/ 0 w 76"/>
              <a:gd name="T97" fmla="*/ 42 h 76"/>
              <a:gd name="T98" fmla="*/ 0 w 76"/>
              <a:gd name="T99" fmla="*/ 34 h 76"/>
              <a:gd name="T100" fmla="*/ 2 w 76"/>
              <a:gd name="T101" fmla="*/ 32 h 76"/>
              <a:gd name="T102" fmla="*/ 6 w 76"/>
              <a:gd name="T103" fmla="*/ 32 h 76"/>
              <a:gd name="T104" fmla="*/ 12 w 76"/>
              <a:gd name="T105" fmla="*/ 20 h 76"/>
              <a:gd name="T106" fmla="*/ 8 w 76"/>
              <a:gd name="T107" fmla="*/ 1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76">
                <a:moveTo>
                  <a:pt x="38" y="12"/>
                </a:moveTo>
                <a:cubicBezTo>
                  <a:pt x="24" y="12"/>
                  <a:pt x="12" y="24"/>
                  <a:pt x="12" y="38"/>
                </a:cubicBezTo>
                <a:cubicBezTo>
                  <a:pt x="12" y="52"/>
                  <a:pt x="24" y="64"/>
                  <a:pt x="38" y="64"/>
                </a:cubicBezTo>
                <a:cubicBezTo>
                  <a:pt x="52" y="64"/>
                  <a:pt x="63" y="52"/>
                  <a:pt x="63" y="38"/>
                </a:cubicBezTo>
                <a:cubicBezTo>
                  <a:pt x="63" y="24"/>
                  <a:pt x="52" y="12"/>
                  <a:pt x="38" y="12"/>
                </a:cubicBezTo>
                <a:close/>
                <a:moveTo>
                  <a:pt x="8" y="16"/>
                </a:moveTo>
                <a:cubicBezTo>
                  <a:pt x="8" y="16"/>
                  <a:pt x="8" y="15"/>
                  <a:pt x="8" y="14"/>
                </a:cubicBezTo>
                <a:cubicBezTo>
                  <a:pt x="14" y="9"/>
                  <a:pt x="14" y="9"/>
                  <a:pt x="14" y="9"/>
                </a:cubicBezTo>
                <a:cubicBezTo>
                  <a:pt x="15" y="8"/>
                  <a:pt x="16" y="8"/>
                  <a:pt x="16" y="9"/>
                </a:cubicBezTo>
                <a:cubicBezTo>
                  <a:pt x="19" y="12"/>
                  <a:pt x="19" y="12"/>
                  <a:pt x="19" y="12"/>
                </a:cubicBezTo>
                <a:cubicBezTo>
                  <a:pt x="23" y="9"/>
                  <a:pt x="28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2"/>
                </a:cubicBezTo>
                <a:cubicBezTo>
                  <a:pt x="59" y="9"/>
                  <a:pt x="59" y="9"/>
                  <a:pt x="59" y="9"/>
                </a:cubicBezTo>
                <a:cubicBezTo>
                  <a:pt x="60" y="8"/>
                  <a:pt x="61" y="8"/>
                  <a:pt x="62" y="9"/>
                </a:cubicBezTo>
                <a:cubicBezTo>
                  <a:pt x="67" y="14"/>
                  <a:pt x="67" y="14"/>
                  <a:pt x="67" y="14"/>
                </a:cubicBezTo>
                <a:cubicBezTo>
                  <a:pt x="68" y="15"/>
                  <a:pt x="68" y="16"/>
                  <a:pt x="67" y="16"/>
                </a:cubicBezTo>
                <a:cubicBezTo>
                  <a:pt x="64" y="20"/>
                  <a:pt x="64" y="20"/>
                  <a:pt x="64" y="20"/>
                </a:cubicBezTo>
                <a:cubicBezTo>
                  <a:pt x="67" y="23"/>
                  <a:pt x="69" y="28"/>
                  <a:pt x="69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5" y="32"/>
                  <a:pt x="76" y="33"/>
                  <a:pt x="76" y="34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3"/>
                  <a:pt x="75" y="44"/>
                  <a:pt x="74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8"/>
                  <a:pt x="67" y="53"/>
                  <a:pt x="64" y="56"/>
                </a:cubicBezTo>
                <a:cubicBezTo>
                  <a:pt x="67" y="59"/>
                  <a:pt x="67" y="59"/>
                  <a:pt x="67" y="59"/>
                </a:cubicBezTo>
                <a:cubicBezTo>
                  <a:pt x="68" y="60"/>
                  <a:pt x="68" y="61"/>
                  <a:pt x="67" y="62"/>
                </a:cubicBezTo>
                <a:cubicBezTo>
                  <a:pt x="62" y="67"/>
                  <a:pt x="62" y="67"/>
                  <a:pt x="62" y="67"/>
                </a:cubicBezTo>
                <a:cubicBezTo>
                  <a:pt x="61" y="68"/>
                  <a:pt x="60" y="68"/>
                  <a:pt x="59" y="67"/>
                </a:cubicBezTo>
                <a:cubicBezTo>
                  <a:pt x="56" y="64"/>
                  <a:pt x="56" y="64"/>
                  <a:pt x="56" y="64"/>
                </a:cubicBezTo>
                <a:cubicBezTo>
                  <a:pt x="52" y="67"/>
                  <a:pt x="48" y="69"/>
                  <a:pt x="43" y="70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75"/>
                  <a:pt x="43" y="76"/>
                  <a:pt x="42" y="76"/>
                </a:cubicBezTo>
                <a:cubicBezTo>
                  <a:pt x="34" y="76"/>
                  <a:pt x="34" y="76"/>
                  <a:pt x="34" y="76"/>
                </a:cubicBezTo>
                <a:cubicBezTo>
                  <a:pt x="33" y="76"/>
                  <a:pt x="32" y="75"/>
                  <a:pt x="32" y="74"/>
                </a:cubicBezTo>
                <a:cubicBezTo>
                  <a:pt x="32" y="70"/>
                  <a:pt x="32" y="70"/>
                  <a:pt x="32" y="70"/>
                </a:cubicBezTo>
                <a:cubicBezTo>
                  <a:pt x="28" y="69"/>
                  <a:pt x="23" y="67"/>
                  <a:pt x="19" y="64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68"/>
                  <a:pt x="15" y="68"/>
                  <a:pt x="14" y="67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61"/>
                  <a:pt x="8" y="60"/>
                  <a:pt x="8" y="59"/>
                </a:cubicBezTo>
                <a:cubicBezTo>
                  <a:pt x="12" y="56"/>
                  <a:pt x="12" y="56"/>
                  <a:pt x="12" y="56"/>
                </a:cubicBezTo>
                <a:cubicBezTo>
                  <a:pt x="9" y="53"/>
                  <a:pt x="7" y="48"/>
                  <a:pt x="6" y="44"/>
                </a:cubicBezTo>
                <a:cubicBezTo>
                  <a:pt x="2" y="44"/>
                  <a:pt x="2" y="44"/>
                  <a:pt x="2" y="44"/>
                </a:cubicBezTo>
                <a:cubicBezTo>
                  <a:pt x="1" y="44"/>
                  <a:pt x="0" y="43"/>
                  <a:pt x="0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3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8"/>
                  <a:pt x="9" y="23"/>
                  <a:pt x="12" y="20"/>
                </a:cubicBez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66" name="Freeform 146"/>
          <p:cNvSpPr>
            <a:spLocks noEditPoints="1"/>
          </p:cNvSpPr>
          <p:nvPr/>
        </p:nvSpPr>
        <p:spPr bwMode="auto">
          <a:xfrm>
            <a:off x="6453226" y="3004618"/>
            <a:ext cx="82898" cy="80072"/>
          </a:xfrm>
          <a:custGeom>
            <a:avLst/>
            <a:gdLst>
              <a:gd name="T0" fmla="*/ 3 w 37"/>
              <a:gd name="T1" fmla="*/ 27 h 36"/>
              <a:gd name="T2" fmla="*/ 2 w 37"/>
              <a:gd name="T3" fmla="*/ 26 h 36"/>
              <a:gd name="T4" fmla="*/ 1 w 37"/>
              <a:gd name="T5" fmla="*/ 23 h 36"/>
              <a:gd name="T6" fmla="*/ 1 w 37"/>
              <a:gd name="T7" fmla="*/ 22 h 36"/>
              <a:gd name="T8" fmla="*/ 3 w 37"/>
              <a:gd name="T9" fmla="*/ 21 h 36"/>
              <a:gd name="T10" fmla="*/ 3 w 37"/>
              <a:gd name="T11" fmla="*/ 14 h 36"/>
              <a:gd name="T12" fmla="*/ 1 w 37"/>
              <a:gd name="T13" fmla="*/ 13 h 36"/>
              <a:gd name="T14" fmla="*/ 1 w 37"/>
              <a:gd name="T15" fmla="*/ 12 h 36"/>
              <a:gd name="T16" fmla="*/ 2 w 37"/>
              <a:gd name="T17" fmla="*/ 8 h 36"/>
              <a:gd name="T18" fmla="*/ 4 w 37"/>
              <a:gd name="T19" fmla="*/ 8 h 36"/>
              <a:gd name="T20" fmla="*/ 6 w 37"/>
              <a:gd name="T21" fmla="*/ 9 h 36"/>
              <a:gd name="T22" fmla="*/ 11 w 37"/>
              <a:gd name="T23" fmla="*/ 4 h 36"/>
              <a:gd name="T24" fmla="*/ 10 w 37"/>
              <a:gd name="T25" fmla="*/ 2 h 36"/>
              <a:gd name="T26" fmla="*/ 10 w 37"/>
              <a:gd name="T27" fmla="*/ 1 h 36"/>
              <a:gd name="T28" fmla="*/ 14 w 37"/>
              <a:gd name="T29" fmla="*/ 0 h 36"/>
              <a:gd name="T30" fmla="*/ 15 w 37"/>
              <a:gd name="T31" fmla="*/ 0 h 36"/>
              <a:gd name="T32" fmla="*/ 16 w 37"/>
              <a:gd name="T33" fmla="*/ 2 h 36"/>
              <a:gd name="T34" fmla="*/ 23 w 37"/>
              <a:gd name="T35" fmla="*/ 2 h 36"/>
              <a:gd name="T36" fmla="*/ 24 w 37"/>
              <a:gd name="T37" fmla="*/ 0 h 36"/>
              <a:gd name="T38" fmla="*/ 25 w 37"/>
              <a:gd name="T39" fmla="*/ 0 h 36"/>
              <a:gd name="T40" fmla="*/ 28 w 37"/>
              <a:gd name="T41" fmla="*/ 2 h 36"/>
              <a:gd name="T42" fmla="*/ 29 w 37"/>
              <a:gd name="T43" fmla="*/ 3 h 36"/>
              <a:gd name="T44" fmla="*/ 28 w 37"/>
              <a:gd name="T45" fmla="*/ 5 h 36"/>
              <a:gd name="T46" fmla="*/ 33 w 37"/>
              <a:gd name="T47" fmla="*/ 10 h 36"/>
              <a:gd name="T48" fmla="*/ 35 w 37"/>
              <a:gd name="T49" fmla="*/ 9 h 36"/>
              <a:gd name="T50" fmla="*/ 36 w 37"/>
              <a:gd name="T51" fmla="*/ 9 h 36"/>
              <a:gd name="T52" fmla="*/ 37 w 37"/>
              <a:gd name="T53" fmla="*/ 13 h 36"/>
              <a:gd name="T54" fmla="*/ 37 w 37"/>
              <a:gd name="T55" fmla="*/ 14 h 36"/>
              <a:gd name="T56" fmla="*/ 35 w 37"/>
              <a:gd name="T57" fmla="*/ 15 h 36"/>
              <a:gd name="T58" fmla="*/ 34 w 37"/>
              <a:gd name="T59" fmla="*/ 22 h 36"/>
              <a:gd name="T60" fmla="*/ 36 w 37"/>
              <a:gd name="T61" fmla="*/ 23 h 36"/>
              <a:gd name="T62" fmla="*/ 37 w 37"/>
              <a:gd name="T63" fmla="*/ 24 h 36"/>
              <a:gd name="T64" fmla="*/ 35 w 37"/>
              <a:gd name="T65" fmla="*/ 27 h 36"/>
              <a:gd name="T66" fmla="*/ 34 w 37"/>
              <a:gd name="T67" fmla="*/ 28 h 36"/>
              <a:gd name="T68" fmla="*/ 32 w 37"/>
              <a:gd name="T69" fmla="*/ 27 h 36"/>
              <a:gd name="T70" fmla="*/ 27 w 37"/>
              <a:gd name="T71" fmla="*/ 32 h 36"/>
              <a:gd name="T72" fmla="*/ 28 w 37"/>
              <a:gd name="T73" fmla="*/ 34 h 36"/>
              <a:gd name="T74" fmla="*/ 27 w 37"/>
              <a:gd name="T75" fmla="*/ 35 h 36"/>
              <a:gd name="T76" fmla="*/ 24 w 37"/>
              <a:gd name="T77" fmla="*/ 36 h 36"/>
              <a:gd name="T78" fmla="*/ 23 w 37"/>
              <a:gd name="T79" fmla="*/ 36 h 36"/>
              <a:gd name="T80" fmla="*/ 22 w 37"/>
              <a:gd name="T81" fmla="*/ 34 h 36"/>
              <a:gd name="T82" fmla="*/ 15 w 37"/>
              <a:gd name="T83" fmla="*/ 33 h 36"/>
              <a:gd name="T84" fmla="*/ 14 w 37"/>
              <a:gd name="T85" fmla="*/ 35 h 36"/>
              <a:gd name="T86" fmla="*/ 13 w 37"/>
              <a:gd name="T87" fmla="*/ 36 h 36"/>
              <a:gd name="T88" fmla="*/ 9 w 37"/>
              <a:gd name="T89" fmla="*/ 34 h 36"/>
              <a:gd name="T90" fmla="*/ 9 w 37"/>
              <a:gd name="T91" fmla="*/ 33 h 36"/>
              <a:gd name="T92" fmla="*/ 10 w 37"/>
              <a:gd name="T93" fmla="*/ 31 h 36"/>
              <a:gd name="T94" fmla="*/ 5 w 37"/>
              <a:gd name="T95" fmla="*/ 26 h 36"/>
              <a:gd name="T96" fmla="*/ 3 w 37"/>
              <a:gd name="T97" fmla="*/ 27 h 36"/>
              <a:gd name="T98" fmla="*/ 30 w 37"/>
              <a:gd name="T99" fmla="*/ 23 h 36"/>
              <a:gd name="T100" fmla="*/ 24 w 37"/>
              <a:gd name="T101" fmla="*/ 6 h 36"/>
              <a:gd name="T102" fmla="*/ 7 w 37"/>
              <a:gd name="T103" fmla="*/ 13 h 36"/>
              <a:gd name="T104" fmla="*/ 14 w 37"/>
              <a:gd name="T105" fmla="*/ 30 h 36"/>
              <a:gd name="T106" fmla="*/ 30 w 37"/>
              <a:gd name="T107" fmla="*/ 2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" h="36">
                <a:moveTo>
                  <a:pt x="3" y="27"/>
                </a:moveTo>
                <a:cubicBezTo>
                  <a:pt x="3" y="27"/>
                  <a:pt x="2" y="27"/>
                  <a:pt x="2" y="26"/>
                </a:cubicBezTo>
                <a:cubicBezTo>
                  <a:pt x="1" y="23"/>
                  <a:pt x="1" y="23"/>
                  <a:pt x="1" y="23"/>
                </a:cubicBezTo>
                <a:cubicBezTo>
                  <a:pt x="0" y="22"/>
                  <a:pt x="1" y="22"/>
                  <a:pt x="1" y="22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19"/>
                  <a:pt x="3" y="16"/>
                  <a:pt x="3" y="14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2"/>
                  <a:pt x="1" y="12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3" y="8"/>
                  <a:pt x="4" y="8"/>
                </a:cubicBezTo>
                <a:cubicBezTo>
                  <a:pt x="6" y="9"/>
                  <a:pt x="6" y="9"/>
                  <a:pt x="6" y="9"/>
                </a:cubicBezTo>
                <a:cubicBezTo>
                  <a:pt x="7" y="7"/>
                  <a:pt x="9" y="5"/>
                  <a:pt x="11" y="4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1"/>
                  <a:pt x="10" y="1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8" y="2"/>
                  <a:pt x="20" y="2"/>
                  <a:pt x="23" y="2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5" y="0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30" y="6"/>
                  <a:pt x="31" y="8"/>
                  <a:pt x="33" y="10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6" y="9"/>
                  <a:pt x="36" y="9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7"/>
                  <a:pt x="35" y="20"/>
                  <a:pt x="34" y="22"/>
                </a:cubicBezTo>
                <a:cubicBezTo>
                  <a:pt x="36" y="23"/>
                  <a:pt x="36" y="23"/>
                  <a:pt x="36" y="23"/>
                </a:cubicBezTo>
                <a:cubicBezTo>
                  <a:pt x="37" y="23"/>
                  <a:pt x="37" y="23"/>
                  <a:pt x="37" y="24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8"/>
                  <a:pt x="34" y="28"/>
                  <a:pt x="34" y="28"/>
                </a:cubicBezTo>
                <a:cubicBezTo>
                  <a:pt x="32" y="27"/>
                  <a:pt x="32" y="27"/>
                  <a:pt x="32" y="27"/>
                </a:cubicBezTo>
                <a:cubicBezTo>
                  <a:pt x="31" y="29"/>
                  <a:pt x="29" y="31"/>
                  <a:pt x="27" y="32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5"/>
                  <a:pt x="27" y="35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2" y="34"/>
                  <a:pt x="22" y="34"/>
                  <a:pt x="22" y="34"/>
                </a:cubicBezTo>
                <a:cubicBezTo>
                  <a:pt x="20" y="34"/>
                  <a:pt x="17" y="34"/>
                  <a:pt x="15" y="33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6"/>
                  <a:pt x="13" y="36"/>
                  <a:pt x="13" y="36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3"/>
                </a:cubicBezTo>
                <a:cubicBezTo>
                  <a:pt x="10" y="31"/>
                  <a:pt x="10" y="31"/>
                  <a:pt x="10" y="31"/>
                </a:cubicBezTo>
                <a:cubicBezTo>
                  <a:pt x="8" y="30"/>
                  <a:pt x="6" y="28"/>
                  <a:pt x="5" y="26"/>
                </a:cubicBezTo>
                <a:lnTo>
                  <a:pt x="3" y="27"/>
                </a:lnTo>
                <a:close/>
                <a:moveTo>
                  <a:pt x="30" y="23"/>
                </a:moveTo>
                <a:cubicBezTo>
                  <a:pt x="33" y="17"/>
                  <a:pt x="30" y="9"/>
                  <a:pt x="24" y="6"/>
                </a:cubicBezTo>
                <a:cubicBezTo>
                  <a:pt x="18" y="3"/>
                  <a:pt x="10" y="6"/>
                  <a:pt x="7" y="13"/>
                </a:cubicBezTo>
                <a:cubicBezTo>
                  <a:pt x="4" y="19"/>
                  <a:pt x="7" y="27"/>
                  <a:pt x="14" y="30"/>
                </a:cubicBezTo>
                <a:cubicBezTo>
                  <a:pt x="20" y="32"/>
                  <a:pt x="28" y="30"/>
                  <a:pt x="3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67" name="Oval 147"/>
          <p:cNvSpPr>
            <a:spLocks noChangeArrowheads="1"/>
          </p:cNvSpPr>
          <p:nvPr/>
        </p:nvSpPr>
        <p:spPr bwMode="auto">
          <a:xfrm>
            <a:off x="6613370" y="3055486"/>
            <a:ext cx="22609" cy="2260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68" name="Oval 148"/>
          <p:cNvSpPr>
            <a:spLocks noChangeArrowheads="1"/>
          </p:cNvSpPr>
          <p:nvPr/>
        </p:nvSpPr>
        <p:spPr bwMode="auto">
          <a:xfrm>
            <a:off x="258464" y="3398384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69" name="Freeform 149"/>
          <p:cNvSpPr>
            <a:spLocks noEditPoints="1"/>
          </p:cNvSpPr>
          <p:nvPr/>
        </p:nvSpPr>
        <p:spPr bwMode="auto">
          <a:xfrm>
            <a:off x="333826" y="3496355"/>
            <a:ext cx="187463" cy="129058"/>
          </a:xfrm>
          <a:custGeom>
            <a:avLst/>
            <a:gdLst>
              <a:gd name="T0" fmla="*/ 54 w 84"/>
              <a:gd name="T1" fmla="*/ 32 h 58"/>
              <a:gd name="T2" fmla="*/ 54 w 84"/>
              <a:gd name="T3" fmla="*/ 35 h 58"/>
              <a:gd name="T4" fmla="*/ 77 w 84"/>
              <a:gd name="T5" fmla="*/ 35 h 58"/>
              <a:gd name="T6" fmla="*/ 77 w 84"/>
              <a:gd name="T7" fmla="*/ 32 h 58"/>
              <a:gd name="T8" fmla="*/ 54 w 84"/>
              <a:gd name="T9" fmla="*/ 32 h 58"/>
              <a:gd name="T10" fmla="*/ 24 w 84"/>
              <a:gd name="T11" fmla="*/ 10 h 58"/>
              <a:gd name="T12" fmla="*/ 6 w 84"/>
              <a:gd name="T13" fmla="*/ 29 h 58"/>
              <a:gd name="T14" fmla="*/ 24 w 84"/>
              <a:gd name="T15" fmla="*/ 29 h 58"/>
              <a:gd name="T16" fmla="*/ 24 w 84"/>
              <a:gd name="T17" fmla="*/ 10 h 58"/>
              <a:gd name="T18" fmla="*/ 54 w 84"/>
              <a:gd name="T19" fmla="*/ 13 h 58"/>
              <a:gd name="T20" fmla="*/ 54 w 84"/>
              <a:gd name="T21" fmla="*/ 17 h 58"/>
              <a:gd name="T22" fmla="*/ 77 w 84"/>
              <a:gd name="T23" fmla="*/ 17 h 58"/>
              <a:gd name="T24" fmla="*/ 77 w 84"/>
              <a:gd name="T25" fmla="*/ 13 h 58"/>
              <a:gd name="T26" fmla="*/ 54 w 84"/>
              <a:gd name="T27" fmla="*/ 13 h 58"/>
              <a:gd name="T28" fmla="*/ 77 w 84"/>
              <a:gd name="T29" fmla="*/ 23 h 58"/>
              <a:gd name="T30" fmla="*/ 54 w 84"/>
              <a:gd name="T31" fmla="*/ 23 h 58"/>
              <a:gd name="T32" fmla="*/ 54 w 84"/>
              <a:gd name="T33" fmla="*/ 26 h 58"/>
              <a:gd name="T34" fmla="*/ 77 w 84"/>
              <a:gd name="T35" fmla="*/ 26 h 58"/>
              <a:gd name="T36" fmla="*/ 77 w 84"/>
              <a:gd name="T37" fmla="*/ 23 h 58"/>
              <a:gd name="T38" fmla="*/ 54 w 84"/>
              <a:gd name="T39" fmla="*/ 41 h 58"/>
              <a:gd name="T40" fmla="*/ 54 w 84"/>
              <a:gd name="T41" fmla="*/ 44 h 58"/>
              <a:gd name="T42" fmla="*/ 77 w 84"/>
              <a:gd name="T43" fmla="*/ 44 h 58"/>
              <a:gd name="T44" fmla="*/ 77 w 84"/>
              <a:gd name="T45" fmla="*/ 41 h 58"/>
              <a:gd name="T46" fmla="*/ 54 w 84"/>
              <a:gd name="T47" fmla="*/ 41 h 58"/>
              <a:gd name="T48" fmla="*/ 46 w 84"/>
              <a:gd name="T49" fmla="*/ 31 h 58"/>
              <a:gd name="T50" fmla="*/ 27 w 84"/>
              <a:gd name="T51" fmla="*/ 13 h 58"/>
              <a:gd name="T52" fmla="*/ 27 w 84"/>
              <a:gd name="T53" fmla="*/ 31 h 58"/>
              <a:gd name="T54" fmla="*/ 8 w 84"/>
              <a:gd name="T55" fmla="*/ 31 h 58"/>
              <a:gd name="T56" fmla="*/ 27 w 84"/>
              <a:gd name="T57" fmla="*/ 50 h 58"/>
              <a:gd name="T58" fmla="*/ 46 w 84"/>
              <a:gd name="T59" fmla="*/ 31 h 58"/>
              <a:gd name="T60" fmla="*/ 84 w 84"/>
              <a:gd name="T61" fmla="*/ 0 h 58"/>
              <a:gd name="T62" fmla="*/ 84 w 84"/>
              <a:gd name="T63" fmla="*/ 58 h 58"/>
              <a:gd name="T64" fmla="*/ 0 w 84"/>
              <a:gd name="T65" fmla="*/ 58 h 58"/>
              <a:gd name="T66" fmla="*/ 0 w 84"/>
              <a:gd name="T67" fmla="*/ 0 h 58"/>
              <a:gd name="T68" fmla="*/ 84 w 84"/>
              <a:gd name="T6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4" h="58">
                <a:moveTo>
                  <a:pt x="54" y="32"/>
                </a:moveTo>
                <a:cubicBezTo>
                  <a:pt x="54" y="35"/>
                  <a:pt x="54" y="35"/>
                  <a:pt x="54" y="35"/>
                </a:cubicBezTo>
                <a:cubicBezTo>
                  <a:pt x="77" y="35"/>
                  <a:pt x="77" y="35"/>
                  <a:pt x="77" y="35"/>
                </a:cubicBezTo>
                <a:cubicBezTo>
                  <a:pt x="77" y="32"/>
                  <a:pt x="77" y="32"/>
                  <a:pt x="77" y="32"/>
                </a:cubicBezTo>
                <a:lnTo>
                  <a:pt x="54" y="32"/>
                </a:lnTo>
                <a:close/>
                <a:moveTo>
                  <a:pt x="24" y="10"/>
                </a:moveTo>
                <a:cubicBezTo>
                  <a:pt x="14" y="10"/>
                  <a:pt x="6" y="19"/>
                  <a:pt x="6" y="29"/>
                </a:cubicBezTo>
                <a:cubicBezTo>
                  <a:pt x="24" y="29"/>
                  <a:pt x="24" y="29"/>
                  <a:pt x="24" y="29"/>
                </a:cubicBezTo>
                <a:lnTo>
                  <a:pt x="24" y="10"/>
                </a:lnTo>
                <a:close/>
                <a:moveTo>
                  <a:pt x="54" y="13"/>
                </a:moveTo>
                <a:cubicBezTo>
                  <a:pt x="54" y="17"/>
                  <a:pt x="54" y="17"/>
                  <a:pt x="54" y="17"/>
                </a:cubicBezTo>
                <a:cubicBezTo>
                  <a:pt x="77" y="17"/>
                  <a:pt x="77" y="17"/>
                  <a:pt x="77" y="17"/>
                </a:cubicBezTo>
                <a:cubicBezTo>
                  <a:pt x="77" y="13"/>
                  <a:pt x="77" y="13"/>
                  <a:pt x="77" y="13"/>
                </a:cubicBezTo>
                <a:lnTo>
                  <a:pt x="54" y="13"/>
                </a:lnTo>
                <a:close/>
                <a:moveTo>
                  <a:pt x="77" y="23"/>
                </a:moveTo>
                <a:cubicBezTo>
                  <a:pt x="54" y="23"/>
                  <a:pt x="54" y="23"/>
                  <a:pt x="54" y="23"/>
                </a:cubicBezTo>
                <a:cubicBezTo>
                  <a:pt x="54" y="26"/>
                  <a:pt x="54" y="26"/>
                  <a:pt x="54" y="26"/>
                </a:cubicBezTo>
                <a:cubicBezTo>
                  <a:pt x="77" y="26"/>
                  <a:pt x="77" y="26"/>
                  <a:pt x="77" y="26"/>
                </a:cubicBezTo>
                <a:lnTo>
                  <a:pt x="77" y="23"/>
                </a:lnTo>
                <a:close/>
                <a:moveTo>
                  <a:pt x="54" y="41"/>
                </a:moveTo>
                <a:cubicBezTo>
                  <a:pt x="54" y="44"/>
                  <a:pt x="54" y="44"/>
                  <a:pt x="54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41"/>
                  <a:pt x="77" y="41"/>
                  <a:pt x="77" y="41"/>
                </a:cubicBezTo>
                <a:lnTo>
                  <a:pt x="54" y="41"/>
                </a:lnTo>
                <a:close/>
                <a:moveTo>
                  <a:pt x="46" y="31"/>
                </a:moveTo>
                <a:cubicBezTo>
                  <a:pt x="46" y="21"/>
                  <a:pt x="37" y="13"/>
                  <a:pt x="27" y="13"/>
                </a:cubicBezTo>
                <a:cubicBezTo>
                  <a:pt x="27" y="31"/>
                  <a:pt x="27" y="31"/>
                  <a:pt x="27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42"/>
                  <a:pt x="17" y="50"/>
                  <a:pt x="27" y="50"/>
                </a:cubicBezTo>
                <a:cubicBezTo>
                  <a:pt x="37" y="50"/>
                  <a:pt x="46" y="42"/>
                  <a:pt x="46" y="31"/>
                </a:cubicBezTo>
                <a:close/>
                <a:moveTo>
                  <a:pt x="84" y="0"/>
                </a:moveTo>
                <a:cubicBezTo>
                  <a:pt x="84" y="58"/>
                  <a:pt x="84" y="58"/>
                  <a:pt x="84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70" name="Freeform 150"/>
          <p:cNvSpPr/>
          <p:nvPr/>
        </p:nvSpPr>
        <p:spPr bwMode="auto">
          <a:xfrm>
            <a:off x="398826" y="3630122"/>
            <a:ext cx="57464" cy="55580"/>
          </a:xfrm>
          <a:custGeom>
            <a:avLst/>
            <a:gdLst>
              <a:gd name="T0" fmla="*/ 15 w 26"/>
              <a:gd name="T1" fmla="*/ 22 h 25"/>
              <a:gd name="T2" fmla="*/ 13 w 26"/>
              <a:gd name="T3" fmla="*/ 25 h 25"/>
              <a:gd name="T4" fmla="*/ 10 w 26"/>
              <a:gd name="T5" fmla="*/ 22 h 25"/>
              <a:gd name="T6" fmla="*/ 10 w 26"/>
              <a:gd name="T7" fmla="*/ 20 h 25"/>
              <a:gd name="T8" fmla="*/ 4 w 26"/>
              <a:gd name="T9" fmla="*/ 25 h 25"/>
              <a:gd name="T10" fmla="*/ 0 w 26"/>
              <a:gd name="T11" fmla="*/ 24 h 25"/>
              <a:gd name="T12" fmla="*/ 1 w 26"/>
              <a:gd name="T13" fmla="*/ 20 h 25"/>
              <a:gd name="T14" fmla="*/ 10 w 26"/>
              <a:gd name="T15" fmla="*/ 14 h 25"/>
              <a:gd name="T16" fmla="*/ 10 w 26"/>
              <a:gd name="T17" fmla="*/ 14 h 25"/>
              <a:gd name="T18" fmla="*/ 10 w 26"/>
              <a:gd name="T19" fmla="*/ 0 h 25"/>
              <a:gd name="T20" fmla="*/ 15 w 26"/>
              <a:gd name="T21" fmla="*/ 0 h 25"/>
              <a:gd name="T22" fmla="*/ 15 w 26"/>
              <a:gd name="T23" fmla="*/ 14 h 25"/>
              <a:gd name="T24" fmla="*/ 16 w 26"/>
              <a:gd name="T25" fmla="*/ 14 h 25"/>
              <a:gd name="T26" fmla="*/ 25 w 26"/>
              <a:gd name="T27" fmla="*/ 20 h 25"/>
              <a:gd name="T28" fmla="*/ 25 w 26"/>
              <a:gd name="T29" fmla="*/ 24 h 25"/>
              <a:gd name="T30" fmla="*/ 22 w 26"/>
              <a:gd name="T31" fmla="*/ 25 h 25"/>
              <a:gd name="T32" fmla="*/ 15 w 26"/>
              <a:gd name="T33" fmla="*/ 20 h 25"/>
              <a:gd name="T34" fmla="*/ 15 w 26"/>
              <a:gd name="T35" fmla="*/ 2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" h="25">
                <a:moveTo>
                  <a:pt x="15" y="22"/>
                </a:moveTo>
                <a:cubicBezTo>
                  <a:pt x="15" y="23"/>
                  <a:pt x="14" y="25"/>
                  <a:pt x="13" y="25"/>
                </a:cubicBezTo>
                <a:cubicBezTo>
                  <a:pt x="11" y="25"/>
                  <a:pt x="10" y="23"/>
                  <a:pt x="10" y="22"/>
                </a:cubicBezTo>
                <a:cubicBezTo>
                  <a:pt x="10" y="20"/>
                  <a:pt x="10" y="20"/>
                  <a:pt x="10" y="20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5"/>
                  <a:pt x="1" y="25"/>
                  <a:pt x="0" y="24"/>
                </a:cubicBezTo>
                <a:cubicBezTo>
                  <a:pt x="0" y="23"/>
                  <a:pt x="0" y="21"/>
                  <a:pt x="1" y="20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0"/>
                  <a:pt x="10" y="0"/>
                  <a:pt x="1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14"/>
                  <a:pt x="15" y="14"/>
                  <a:pt x="15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21"/>
                  <a:pt x="26" y="23"/>
                  <a:pt x="25" y="24"/>
                </a:cubicBezTo>
                <a:cubicBezTo>
                  <a:pt x="25" y="25"/>
                  <a:pt x="23" y="25"/>
                  <a:pt x="22" y="25"/>
                </a:cubicBezTo>
                <a:cubicBezTo>
                  <a:pt x="15" y="20"/>
                  <a:pt x="15" y="20"/>
                  <a:pt x="15" y="20"/>
                </a:cubicBezTo>
                <a:lnTo>
                  <a:pt x="1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71" name="Freeform 151"/>
          <p:cNvSpPr/>
          <p:nvPr/>
        </p:nvSpPr>
        <p:spPr bwMode="auto">
          <a:xfrm>
            <a:off x="330059" y="3478456"/>
            <a:ext cx="195941" cy="14131"/>
          </a:xfrm>
          <a:custGeom>
            <a:avLst/>
            <a:gdLst>
              <a:gd name="T0" fmla="*/ 5 w 88"/>
              <a:gd name="T1" fmla="*/ 6 h 6"/>
              <a:gd name="T2" fmla="*/ 0 w 88"/>
              <a:gd name="T3" fmla="*/ 0 h 6"/>
              <a:gd name="T4" fmla="*/ 0 w 88"/>
              <a:gd name="T5" fmla="*/ 0 h 6"/>
              <a:gd name="T6" fmla="*/ 88 w 88"/>
              <a:gd name="T7" fmla="*/ 0 h 6"/>
              <a:gd name="T8" fmla="*/ 88 w 88"/>
              <a:gd name="T9" fmla="*/ 0 h 6"/>
              <a:gd name="T10" fmla="*/ 83 w 88"/>
              <a:gd name="T11" fmla="*/ 6 h 6"/>
              <a:gd name="T12" fmla="*/ 5 w 8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" h="6">
                <a:moveTo>
                  <a:pt x="5" y="6"/>
                </a:moveTo>
                <a:cubicBezTo>
                  <a:pt x="2" y="6"/>
                  <a:pt x="0" y="3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3"/>
                  <a:pt x="86" y="6"/>
                  <a:pt x="83" y="6"/>
                </a:cubicBezTo>
                <a:lnTo>
                  <a:pt x="5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72" name="Oval 152"/>
          <p:cNvSpPr>
            <a:spLocks noChangeArrowheads="1"/>
          </p:cNvSpPr>
          <p:nvPr/>
        </p:nvSpPr>
        <p:spPr bwMode="auto">
          <a:xfrm>
            <a:off x="1149620" y="3414398"/>
            <a:ext cx="335361" cy="333477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73" name="Freeform 153"/>
          <p:cNvSpPr>
            <a:spLocks noEditPoints="1"/>
          </p:cNvSpPr>
          <p:nvPr/>
        </p:nvSpPr>
        <p:spPr bwMode="auto">
          <a:xfrm>
            <a:off x="1189185" y="3510484"/>
            <a:ext cx="256231" cy="166739"/>
          </a:xfrm>
          <a:custGeom>
            <a:avLst/>
            <a:gdLst>
              <a:gd name="T0" fmla="*/ 68 w 115"/>
              <a:gd name="T1" fmla="*/ 59 h 75"/>
              <a:gd name="T2" fmla="*/ 58 w 115"/>
              <a:gd name="T3" fmla="*/ 49 h 75"/>
              <a:gd name="T4" fmla="*/ 47 w 115"/>
              <a:gd name="T5" fmla="*/ 59 h 75"/>
              <a:gd name="T6" fmla="*/ 58 w 115"/>
              <a:gd name="T7" fmla="*/ 70 h 75"/>
              <a:gd name="T8" fmla="*/ 68 w 115"/>
              <a:gd name="T9" fmla="*/ 59 h 75"/>
              <a:gd name="T10" fmla="*/ 100 w 115"/>
              <a:gd name="T11" fmla="*/ 49 h 75"/>
              <a:gd name="T12" fmla="*/ 89 w 115"/>
              <a:gd name="T13" fmla="*/ 60 h 75"/>
              <a:gd name="T14" fmla="*/ 100 w 115"/>
              <a:gd name="T15" fmla="*/ 70 h 75"/>
              <a:gd name="T16" fmla="*/ 110 w 115"/>
              <a:gd name="T17" fmla="*/ 60 h 75"/>
              <a:gd name="T18" fmla="*/ 100 w 115"/>
              <a:gd name="T19" fmla="*/ 49 h 75"/>
              <a:gd name="T20" fmla="*/ 16 w 115"/>
              <a:gd name="T21" fmla="*/ 49 h 75"/>
              <a:gd name="T22" fmla="*/ 5 w 115"/>
              <a:gd name="T23" fmla="*/ 59 h 75"/>
              <a:gd name="T24" fmla="*/ 16 w 115"/>
              <a:gd name="T25" fmla="*/ 70 h 75"/>
              <a:gd name="T26" fmla="*/ 26 w 115"/>
              <a:gd name="T27" fmla="*/ 59 h 75"/>
              <a:gd name="T28" fmla="*/ 16 w 115"/>
              <a:gd name="T29" fmla="*/ 49 h 75"/>
              <a:gd name="T30" fmla="*/ 31 w 115"/>
              <a:gd name="T31" fmla="*/ 59 h 75"/>
              <a:gd name="T32" fmla="*/ 16 w 115"/>
              <a:gd name="T33" fmla="*/ 75 h 75"/>
              <a:gd name="T34" fmla="*/ 0 w 115"/>
              <a:gd name="T35" fmla="*/ 59 h 75"/>
              <a:gd name="T36" fmla="*/ 14 w 115"/>
              <a:gd name="T37" fmla="*/ 44 h 75"/>
              <a:gd name="T38" fmla="*/ 14 w 115"/>
              <a:gd name="T39" fmla="*/ 34 h 75"/>
              <a:gd name="T40" fmla="*/ 18 w 115"/>
              <a:gd name="T41" fmla="*/ 34 h 75"/>
              <a:gd name="T42" fmla="*/ 56 w 115"/>
              <a:gd name="T43" fmla="*/ 34 h 75"/>
              <a:gd name="T44" fmla="*/ 56 w 115"/>
              <a:gd name="T45" fmla="*/ 31 h 75"/>
              <a:gd name="T46" fmla="*/ 38 w 115"/>
              <a:gd name="T47" fmla="*/ 18 h 75"/>
              <a:gd name="T48" fmla="*/ 38 w 115"/>
              <a:gd name="T49" fmla="*/ 11 h 75"/>
              <a:gd name="T50" fmla="*/ 51 w 115"/>
              <a:gd name="T51" fmla="*/ 0 h 75"/>
              <a:gd name="T52" fmla="*/ 58 w 115"/>
              <a:gd name="T53" fmla="*/ 22 h 75"/>
              <a:gd name="T54" fmla="*/ 65 w 115"/>
              <a:gd name="T55" fmla="*/ 0 h 75"/>
              <a:gd name="T56" fmla="*/ 78 w 115"/>
              <a:gd name="T57" fmla="*/ 11 h 75"/>
              <a:gd name="T58" fmla="*/ 78 w 115"/>
              <a:gd name="T59" fmla="*/ 18 h 75"/>
              <a:gd name="T60" fmla="*/ 59 w 115"/>
              <a:gd name="T61" fmla="*/ 31 h 75"/>
              <a:gd name="T62" fmla="*/ 59 w 115"/>
              <a:gd name="T63" fmla="*/ 34 h 75"/>
              <a:gd name="T64" fmla="*/ 98 w 115"/>
              <a:gd name="T65" fmla="*/ 34 h 75"/>
              <a:gd name="T66" fmla="*/ 98 w 115"/>
              <a:gd name="T67" fmla="*/ 34 h 75"/>
              <a:gd name="T68" fmla="*/ 101 w 115"/>
              <a:gd name="T69" fmla="*/ 34 h 75"/>
              <a:gd name="T70" fmla="*/ 101 w 115"/>
              <a:gd name="T71" fmla="*/ 34 h 75"/>
              <a:gd name="T72" fmla="*/ 101 w 115"/>
              <a:gd name="T73" fmla="*/ 37 h 75"/>
              <a:gd name="T74" fmla="*/ 101 w 115"/>
              <a:gd name="T75" fmla="*/ 44 h 75"/>
              <a:gd name="T76" fmla="*/ 115 w 115"/>
              <a:gd name="T77" fmla="*/ 59 h 75"/>
              <a:gd name="T78" fmla="*/ 100 w 115"/>
              <a:gd name="T79" fmla="*/ 75 h 75"/>
              <a:gd name="T80" fmla="*/ 84 w 115"/>
              <a:gd name="T81" fmla="*/ 59 h 75"/>
              <a:gd name="T82" fmla="*/ 98 w 115"/>
              <a:gd name="T83" fmla="*/ 44 h 75"/>
              <a:gd name="T84" fmla="*/ 98 w 115"/>
              <a:gd name="T85" fmla="*/ 37 h 75"/>
              <a:gd name="T86" fmla="*/ 59 w 115"/>
              <a:gd name="T87" fmla="*/ 37 h 75"/>
              <a:gd name="T88" fmla="*/ 59 w 115"/>
              <a:gd name="T89" fmla="*/ 44 h 75"/>
              <a:gd name="T90" fmla="*/ 73 w 115"/>
              <a:gd name="T91" fmla="*/ 59 h 75"/>
              <a:gd name="T92" fmla="*/ 58 w 115"/>
              <a:gd name="T93" fmla="*/ 75 h 75"/>
              <a:gd name="T94" fmla="*/ 42 w 115"/>
              <a:gd name="T95" fmla="*/ 59 h 75"/>
              <a:gd name="T96" fmla="*/ 56 w 115"/>
              <a:gd name="T97" fmla="*/ 44 h 75"/>
              <a:gd name="T98" fmla="*/ 56 w 115"/>
              <a:gd name="T99" fmla="*/ 37 h 75"/>
              <a:gd name="T100" fmla="*/ 18 w 115"/>
              <a:gd name="T101" fmla="*/ 37 h 75"/>
              <a:gd name="T102" fmla="*/ 18 w 115"/>
              <a:gd name="T103" fmla="*/ 44 h 75"/>
              <a:gd name="T104" fmla="*/ 31 w 115"/>
              <a:gd name="T105" fmla="*/ 5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5" h="75">
                <a:moveTo>
                  <a:pt x="68" y="59"/>
                </a:moveTo>
                <a:cubicBezTo>
                  <a:pt x="68" y="54"/>
                  <a:pt x="63" y="49"/>
                  <a:pt x="58" y="49"/>
                </a:cubicBezTo>
                <a:cubicBezTo>
                  <a:pt x="52" y="49"/>
                  <a:pt x="47" y="54"/>
                  <a:pt x="47" y="59"/>
                </a:cubicBezTo>
                <a:cubicBezTo>
                  <a:pt x="47" y="65"/>
                  <a:pt x="52" y="70"/>
                  <a:pt x="58" y="70"/>
                </a:cubicBezTo>
                <a:cubicBezTo>
                  <a:pt x="63" y="70"/>
                  <a:pt x="68" y="65"/>
                  <a:pt x="68" y="59"/>
                </a:cubicBezTo>
                <a:close/>
                <a:moveTo>
                  <a:pt x="100" y="49"/>
                </a:moveTo>
                <a:cubicBezTo>
                  <a:pt x="94" y="49"/>
                  <a:pt x="89" y="54"/>
                  <a:pt x="89" y="60"/>
                </a:cubicBezTo>
                <a:cubicBezTo>
                  <a:pt x="89" y="65"/>
                  <a:pt x="94" y="70"/>
                  <a:pt x="100" y="70"/>
                </a:cubicBezTo>
                <a:cubicBezTo>
                  <a:pt x="105" y="70"/>
                  <a:pt x="110" y="65"/>
                  <a:pt x="110" y="60"/>
                </a:cubicBezTo>
                <a:cubicBezTo>
                  <a:pt x="110" y="54"/>
                  <a:pt x="105" y="49"/>
                  <a:pt x="100" y="49"/>
                </a:cubicBezTo>
                <a:close/>
                <a:moveTo>
                  <a:pt x="16" y="49"/>
                </a:moveTo>
                <a:cubicBezTo>
                  <a:pt x="10" y="49"/>
                  <a:pt x="5" y="54"/>
                  <a:pt x="5" y="59"/>
                </a:cubicBezTo>
                <a:cubicBezTo>
                  <a:pt x="5" y="65"/>
                  <a:pt x="10" y="70"/>
                  <a:pt x="16" y="70"/>
                </a:cubicBezTo>
                <a:cubicBezTo>
                  <a:pt x="21" y="70"/>
                  <a:pt x="26" y="65"/>
                  <a:pt x="26" y="59"/>
                </a:cubicBezTo>
                <a:cubicBezTo>
                  <a:pt x="26" y="54"/>
                  <a:pt x="21" y="49"/>
                  <a:pt x="16" y="49"/>
                </a:cubicBezTo>
                <a:close/>
                <a:moveTo>
                  <a:pt x="31" y="59"/>
                </a:moveTo>
                <a:cubicBezTo>
                  <a:pt x="31" y="68"/>
                  <a:pt x="24" y="75"/>
                  <a:pt x="16" y="75"/>
                </a:cubicBezTo>
                <a:cubicBezTo>
                  <a:pt x="7" y="75"/>
                  <a:pt x="0" y="68"/>
                  <a:pt x="0" y="59"/>
                </a:cubicBezTo>
                <a:cubicBezTo>
                  <a:pt x="0" y="51"/>
                  <a:pt x="7" y="45"/>
                  <a:pt x="14" y="44"/>
                </a:cubicBezTo>
                <a:cubicBezTo>
                  <a:pt x="14" y="34"/>
                  <a:pt x="14" y="34"/>
                  <a:pt x="14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1"/>
                  <a:pt x="56" y="31"/>
                  <a:pt x="56" y="31"/>
                </a:cubicBezTo>
                <a:cubicBezTo>
                  <a:pt x="40" y="30"/>
                  <a:pt x="38" y="18"/>
                  <a:pt x="38" y="18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4"/>
                  <a:pt x="45" y="1"/>
                  <a:pt x="51" y="0"/>
                </a:cubicBezTo>
                <a:cubicBezTo>
                  <a:pt x="58" y="22"/>
                  <a:pt x="58" y="22"/>
                  <a:pt x="58" y="22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1"/>
                  <a:pt x="78" y="4"/>
                  <a:pt x="78" y="11"/>
                </a:cubicBezTo>
                <a:cubicBezTo>
                  <a:pt x="78" y="18"/>
                  <a:pt x="78" y="18"/>
                  <a:pt x="78" y="18"/>
                </a:cubicBezTo>
                <a:cubicBezTo>
                  <a:pt x="78" y="18"/>
                  <a:pt x="75" y="30"/>
                  <a:pt x="59" y="31"/>
                </a:cubicBezTo>
                <a:cubicBezTo>
                  <a:pt x="59" y="34"/>
                  <a:pt x="59" y="34"/>
                  <a:pt x="59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101" y="44"/>
                  <a:pt x="101" y="44"/>
                  <a:pt x="101" y="44"/>
                </a:cubicBezTo>
                <a:cubicBezTo>
                  <a:pt x="109" y="45"/>
                  <a:pt x="115" y="52"/>
                  <a:pt x="115" y="59"/>
                </a:cubicBezTo>
                <a:cubicBezTo>
                  <a:pt x="115" y="68"/>
                  <a:pt x="108" y="75"/>
                  <a:pt x="100" y="75"/>
                </a:cubicBezTo>
                <a:cubicBezTo>
                  <a:pt x="91" y="75"/>
                  <a:pt x="84" y="68"/>
                  <a:pt x="84" y="59"/>
                </a:cubicBezTo>
                <a:cubicBezTo>
                  <a:pt x="84" y="51"/>
                  <a:pt x="90" y="45"/>
                  <a:pt x="98" y="44"/>
                </a:cubicBezTo>
                <a:cubicBezTo>
                  <a:pt x="98" y="37"/>
                  <a:pt x="98" y="37"/>
                  <a:pt x="98" y="37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44"/>
                  <a:pt x="59" y="44"/>
                  <a:pt x="59" y="44"/>
                </a:cubicBezTo>
                <a:cubicBezTo>
                  <a:pt x="67" y="45"/>
                  <a:pt x="73" y="51"/>
                  <a:pt x="73" y="59"/>
                </a:cubicBezTo>
                <a:cubicBezTo>
                  <a:pt x="73" y="68"/>
                  <a:pt x="66" y="75"/>
                  <a:pt x="58" y="75"/>
                </a:cubicBezTo>
                <a:cubicBezTo>
                  <a:pt x="49" y="75"/>
                  <a:pt x="42" y="68"/>
                  <a:pt x="42" y="59"/>
                </a:cubicBezTo>
                <a:cubicBezTo>
                  <a:pt x="42" y="51"/>
                  <a:pt x="48" y="45"/>
                  <a:pt x="56" y="44"/>
                </a:cubicBezTo>
                <a:cubicBezTo>
                  <a:pt x="56" y="37"/>
                  <a:pt x="56" y="37"/>
                  <a:pt x="56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44"/>
                  <a:pt x="18" y="44"/>
                  <a:pt x="18" y="44"/>
                </a:cubicBezTo>
                <a:cubicBezTo>
                  <a:pt x="25" y="45"/>
                  <a:pt x="31" y="51"/>
                  <a:pt x="31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74" name="Freeform 154"/>
          <p:cNvSpPr/>
          <p:nvPr/>
        </p:nvSpPr>
        <p:spPr bwMode="auto">
          <a:xfrm>
            <a:off x="1313533" y="3520848"/>
            <a:ext cx="7536" cy="17899"/>
          </a:xfrm>
          <a:custGeom>
            <a:avLst/>
            <a:gdLst>
              <a:gd name="T0" fmla="*/ 8 w 8"/>
              <a:gd name="T1" fmla="*/ 0 h 19"/>
              <a:gd name="T2" fmla="*/ 8 w 8"/>
              <a:gd name="T3" fmla="*/ 7 h 19"/>
              <a:gd name="T4" fmla="*/ 5 w 8"/>
              <a:gd name="T5" fmla="*/ 19 h 19"/>
              <a:gd name="T6" fmla="*/ 0 w 8"/>
              <a:gd name="T7" fmla="*/ 7 h 19"/>
              <a:gd name="T8" fmla="*/ 3 w 8"/>
              <a:gd name="T9" fmla="*/ 0 h 19"/>
              <a:gd name="T10" fmla="*/ 5 w 8"/>
              <a:gd name="T11" fmla="*/ 0 h 19"/>
              <a:gd name="T12" fmla="*/ 8 w 8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19">
                <a:moveTo>
                  <a:pt x="8" y="0"/>
                </a:moveTo>
                <a:lnTo>
                  <a:pt x="8" y="7"/>
                </a:ln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75" name="Freeform 155"/>
          <p:cNvSpPr/>
          <p:nvPr/>
        </p:nvSpPr>
        <p:spPr bwMode="auto">
          <a:xfrm>
            <a:off x="1298460" y="3468094"/>
            <a:ext cx="39565" cy="44276"/>
          </a:xfrm>
          <a:custGeom>
            <a:avLst/>
            <a:gdLst>
              <a:gd name="T0" fmla="*/ 2 w 18"/>
              <a:gd name="T1" fmla="*/ 13 h 20"/>
              <a:gd name="T2" fmla="*/ 1 w 18"/>
              <a:gd name="T3" fmla="*/ 11 h 20"/>
              <a:gd name="T4" fmla="*/ 1 w 18"/>
              <a:gd name="T5" fmla="*/ 8 h 20"/>
              <a:gd name="T6" fmla="*/ 9 w 18"/>
              <a:gd name="T7" fmla="*/ 0 h 20"/>
              <a:gd name="T8" fmla="*/ 17 w 18"/>
              <a:gd name="T9" fmla="*/ 8 h 20"/>
              <a:gd name="T10" fmla="*/ 17 w 18"/>
              <a:gd name="T11" fmla="*/ 11 h 20"/>
              <a:gd name="T12" fmla="*/ 16 w 18"/>
              <a:gd name="T13" fmla="*/ 13 h 20"/>
              <a:gd name="T14" fmla="*/ 9 w 18"/>
              <a:gd name="T15" fmla="*/ 20 h 20"/>
              <a:gd name="T16" fmla="*/ 2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2" y="13"/>
                </a:move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8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81" name="Oval 161"/>
          <p:cNvSpPr>
            <a:spLocks noChangeArrowheads="1"/>
          </p:cNvSpPr>
          <p:nvPr/>
        </p:nvSpPr>
        <p:spPr bwMode="auto">
          <a:xfrm>
            <a:off x="4632290" y="3407804"/>
            <a:ext cx="333477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82" name="Freeform 162"/>
          <p:cNvSpPr>
            <a:spLocks noEditPoints="1"/>
          </p:cNvSpPr>
          <p:nvPr/>
        </p:nvSpPr>
        <p:spPr bwMode="auto">
          <a:xfrm>
            <a:off x="4805623" y="3478456"/>
            <a:ext cx="104565" cy="96087"/>
          </a:xfrm>
          <a:custGeom>
            <a:avLst/>
            <a:gdLst>
              <a:gd name="T0" fmla="*/ 111 w 111"/>
              <a:gd name="T1" fmla="*/ 0 h 102"/>
              <a:gd name="T2" fmla="*/ 111 w 111"/>
              <a:gd name="T3" fmla="*/ 76 h 102"/>
              <a:gd name="T4" fmla="*/ 24 w 111"/>
              <a:gd name="T5" fmla="*/ 76 h 102"/>
              <a:gd name="T6" fmla="*/ 9 w 111"/>
              <a:gd name="T7" fmla="*/ 102 h 102"/>
              <a:gd name="T8" fmla="*/ 9 w 111"/>
              <a:gd name="T9" fmla="*/ 76 h 102"/>
              <a:gd name="T10" fmla="*/ 0 w 111"/>
              <a:gd name="T11" fmla="*/ 76 h 102"/>
              <a:gd name="T12" fmla="*/ 0 w 111"/>
              <a:gd name="T13" fmla="*/ 0 h 102"/>
              <a:gd name="T14" fmla="*/ 111 w 111"/>
              <a:gd name="T15" fmla="*/ 0 h 102"/>
              <a:gd name="T16" fmla="*/ 102 w 111"/>
              <a:gd name="T17" fmla="*/ 67 h 102"/>
              <a:gd name="T18" fmla="*/ 102 w 111"/>
              <a:gd name="T19" fmla="*/ 8 h 102"/>
              <a:gd name="T20" fmla="*/ 7 w 111"/>
              <a:gd name="T21" fmla="*/ 8 h 102"/>
              <a:gd name="T22" fmla="*/ 7 w 111"/>
              <a:gd name="T23" fmla="*/ 67 h 102"/>
              <a:gd name="T24" fmla="*/ 102 w 111"/>
              <a:gd name="T25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102">
                <a:moveTo>
                  <a:pt x="111" y="0"/>
                </a:moveTo>
                <a:lnTo>
                  <a:pt x="111" y="76"/>
                </a:lnTo>
                <a:lnTo>
                  <a:pt x="24" y="76"/>
                </a:lnTo>
                <a:lnTo>
                  <a:pt x="9" y="102"/>
                </a:lnTo>
                <a:lnTo>
                  <a:pt x="9" y="76"/>
                </a:lnTo>
                <a:lnTo>
                  <a:pt x="0" y="76"/>
                </a:lnTo>
                <a:lnTo>
                  <a:pt x="0" y="0"/>
                </a:lnTo>
                <a:lnTo>
                  <a:pt x="111" y="0"/>
                </a:lnTo>
                <a:close/>
                <a:moveTo>
                  <a:pt x="102" y="67"/>
                </a:moveTo>
                <a:lnTo>
                  <a:pt x="102" y="8"/>
                </a:lnTo>
                <a:lnTo>
                  <a:pt x="7" y="8"/>
                </a:lnTo>
                <a:lnTo>
                  <a:pt x="7" y="67"/>
                </a:lnTo>
                <a:lnTo>
                  <a:pt x="102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83" name="Rectangle 163"/>
          <p:cNvSpPr>
            <a:spLocks noChangeArrowheads="1"/>
          </p:cNvSpPr>
          <p:nvPr/>
        </p:nvSpPr>
        <p:spPr bwMode="auto">
          <a:xfrm>
            <a:off x="4825405" y="3512369"/>
            <a:ext cx="53696" cy="471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84" name="Rectangle 164"/>
          <p:cNvSpPr>
            <a:spLocks noChangeArrowheads="1"/>
          </p:cNvSpPr>
          <p:nvPr/>
        </p:nvSpPr>
        <p:spPr bwMode="auto">
          <a:xfrm>
            <a:off x="4825405" y="3496355"/>
            <a:ext cx="53696" cy="65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85" name="Rectangle 165"/>
          <p:cNvSpPr>
            <a:spLocks noChangeArrowheads="1"/>
          </p:cNvSpPr>
          <p:nvPr/>
        </p:nvSpPr>
        <p:spPr bwMode="auto">
          <a:xfrm>
            <a:off x="4825405" y="3525558"/>
            <a:ext cx="33913" cy="65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86" name="Freeform 166"/>
          <p:cNvSpPr/>
          <p:nvPr/>
        </p:nvSpPr>
        <p:spPr bwMode="auto">
          <a:xfrm>
            <a:off x="4756637" y="3600920"/>
            <a:ext cx="13188" cy="29203"/>
          </a:xfrm>
          <a:custGeom>
            <a:avLst/>
            <a:gdLst>
              <a:gd name="T0" fmla="*/ 9 w 14"/>
              <a:gd name="T1" fmla="*/ 0 h 31"/>
              <a:gd name="T2" fmla="*/ 14 w 14"/>
              <a:gd name="T3" fmla="*/ 12 h 31"/>
              <a:gd name="T4" fmla="*/ 7 w 14"/>
              <a:gd name="T5" fmla="*/ 31 h 31"/>
              <a:gd name="T6" fmla="*/ 0 w 14"/>
              <a:gd name="T7" fmla="*/ 12 h 31"/>
              <a:gd name="T8" fmla="*/ 5 w 14"/>
              <a:gd name="T9" fmla="*/ 0 h 31"/>
              <a:gd name="T10" fmla="*/ 7 w 14"/>
              <a:gd name="T11" fmla="*/ 0 h 31"/>
              <a:gd name="T12" fmla="*/ 9 w 1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1">
                <a:moveTo>
                  <a:pt x="9" y="0"/>
                </a:moveTo>
                <a:lnTo>
                  <a:pt x="14" y="12"/>
                </a:lnTo>
                <a:lnTo>
                  <a:pt x="7" y="31"/>
                </a:lnTo>
                <a:lnTo>
                  <a:pt x="0" y="12"/>
                </a:ln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87" name="Freeform 167"/>
          <p:cNvSpPr/>
          <p:nvPr/>
        </p:nvSpPr>
        <p:spPr bwMode="auto">
          <a:xfrm>
            <a:off x="4730260" y="3510485"/>
            <a:ext cx="65942" cy="77246"/>
          </a:xfrm>
          <a:custGeom>
            <a:avLst/>
            <a:gdLst>
              <a:gd name="T0" fmla="*/ 28 w 30"/>
              <a:gd name="T1" fmla="*/ 23 h 35"/>
              <a:gd name="T2" fmla="*/ 15 w 30"/>
              <a:gd name="T3" fmla="*/ 35 h 35"/>
              <a:gd name="T4" fmla="*/ 3 w 30"/>
              <a:gd name="T5" fmla="*/ 23 h 35"/>
              <a:gd name="T6" fmla="*/ 1 w 30"/>
              <a:gd name="T7" fmla="*/ 19 h 35"/>
              <a:gd name="T8" fmla="*/ 2 w 30"/>
              <a:gd name="T9" fmla="*/ 15 h 35"/>
              <a:gd name="T10" fmla="*/ 15 w 30"/>
              <a:gd name="T11" fmla="*/ 0 h 35"/>
              <a:gd name="T12" fmla="*/ 28 w 30"/>
              <a:gd name="T13" fmla="*/ 15 h 35"/>
              <a:gd name="T14" fmla="*/ 29 w 30"/>
              <a:gd name="T15" fmla="*/ 19 h 35"/>
              <a:gd name="T16" fmla="*/ 28 w 30"/>
              <a:gd name="T17" fmla="*/ 23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5">
                <a:moveTo>
                  <a:pt x="28" y="23"/>
                </a:moveTo>
                <a:cubicBezTo>
                  <a:pt x="25" y="30"/>
                  <a:pt x="19" y="35"/>
                  <a:pt x="15" y="35"/>
                </a:cubicBezTo>
                <a:cubicBezTo>
                  <a:pt x="11" y="35"/>
                  <a:pt x="5" y="30"/>
                  <a:pt x="3" y="23"/>
                </a:cubicBezTo>
                <a:cubicBezTo>
                  <a:pt x="2" y="22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5" y="0"/>
                </a:cubicBezTo>
                <a:cubicBezTo>
                  <a:pt x="24" y="0"/>
                  <a:pt x="28" y="7"/>
                  <a:pt x="28" y="15"/>
                </a:cubicBezTo>
                <a:cubicBezTo>
                  <a:pt x="29" y="15"/>
                  <a:pt x="30" y="16"/>
                  <a:pt x="29" y="19"/>
                </a:cubicBezTo>
                <a:cubicBezTo>
                  <a:pt x="29" y="21"/>
                  <a:pt x="28" y="22"/>
                  <a:pt x="28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88" name="Freeform 168"/>
          <p:cNvSpPr/>
          <p:nvPr/>
        </p:nvSpPr>
        <p:spPr bwMode="auto">
          <a:xfrm>
            <a:off x="4689753" y="3583963"/>
            <a:ext cx="146956" cy="114927"/>
          </a:xfrm>
          <a:custGeom>
            <a:avLst/>
            <a:gdLst>
              <a:gd name="T0" fmla="*/ 0 w 66"/>
              <a:gd name="T1" fmla="*/ 30 h 52"/>
              <a:gd name="T2" fmla="*/ 0 w 66"/>
              <a:gd name="T3" fmla="*/ 19 h 52"/>
              <a:gd name="T4" fmla="*/ 20 w 66"/>
              <a:gd name="T5" fmla="*/ 0 h 52"/>
              <a:gd name="T6" fmla="*/ 33 w 66"/>
              <a:gd name="T7" fmla="*/ 38 h 52"/>
              <a:gd name="T8" fmla="*/ 46 w 66"/>
              <a:gd name="T9" fmla="*/ 0 h 52"/>
              <a:gd name="T10" fmla="*/ 66 w 66"/>
              <a:gd name="T11" fmla="*/ 19 h 52"/>
              <a:gd name="T12" fmla="*/ 66 w 66"/>
              <a:gd name="T13" fmla="*/ 30 h 52"/>
              <a:gd name="T14" fmla="*/ 34 w 66"/>
              <a:gd name="T15" fmla="*/ 52 h 52"/>
              <a:gd name="T16" fmla="*/ 32 w 66"/>
              <a:gd name="T17" fmla="*/ 52 h 52"/>
              <a:gd name="T18" fmla="*/ 0 w 66"/>
              <a:gd name="T19" fmla="*/ 3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52">
                <a:moveTo>
                  <a:pt x="0" y="30"/>
                </a:moveTo>
                <a:cubicBezTo>
                  <a:pt x="0" y="19"/>
                  <a:pt x="0" y="19"/>
                  <a:pt x="0" y="19"/>
                </a:cubicBezTo>
                <a:cubicBezTo>
                  <a:pt x="0" y="7"/>
                  <a:pt x="11" y="2"/>
                  <a:pt x="20" y="0"/>
                </a:cubicBezTo>
                <a:cubicBezTo>
                  <a:pt x="33" y="38"/>
                  <a:pt x="33" y="38"/>
                  <a:pt x="33" y="38"/>
                </a:cubicBezTo>
                <a:cubicBezTo>
                  <a:pt x="46" y="0"/>
                  <a:pt x="46" y="0"/>
                  <a:pt x="46" y="0"/>
                </a:cubicBezTo>
                <a:cubicBezTo>
                  <a:pt x="55" y="2"/>
                  <a:pt x="66" y="7"/>
                  <a:pt x="66" y="19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30"/>
                  <a:pt x="63" y="52"/>
                  <a:pt x="34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" y="52"/>
                  <a:pt x="0" y="30"/>
                  <a:pt x="0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89" name="Oval 169"/>
          <p:cNvSpPr>
            <a:spLocks noChangeArrowheads="1"/>
          </p:cNvSpPr>
          <p:nvPr/>
        </p:nvSpPr>
        <p:spPr bwMode="auto">
          <a:xfrm>
            <a:off x="5496127" y="3403094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90" name="Freeform 170"/>
          <p:cNvSpPr>
            <a:spLocks noEditPoints="1"/>
          </p:cNvSpPr>
          <p:nvPr/>
        </p:nvSpPr>
        <p:spPr bwMode="auto">
          <a:xfrm>
            <a:off x="5579968" y="3478456"/>
            <a:ext cx="169565" cy="194057"/>
          </a:xfrm>
          <a:custGeom>
            <a:avLst/>
            <a:gdLst>
              <a:gd name="T0" fmla="*/ 180 w 180"/>
              <a:gd name="T1" fmla="*/ 0 h 206"/>
              <a:gd name="T2" fmla="*/ 180 w 180"/>
              <a:gd name="T3" fmla="*/ 206 h 206"/>
              <a:gd name="T4" fmla="*/ 0 w 180"/>
              <a:gd name="T5" fmla="*/ 206 h 206"/>
              <a:gd name="T6" fmla="*/ 0 w 180"/>
              <a:gd name="T7" fmla="*/ 0 h 206"/>
              <a:gd name="T8" fmla="*/ 180 w 180"/>
              <a:gd name="T9" fmla="*/ 0 h 206"/>
              <a:gd name="T10" fmla="*/ 171 w 180"/>
              <a:gd name="T11" fmla="*/ 197 h 206"/>
              <a:gd name="T12" fmla="*/ 171 w 180"/>
              <a:gd name="T13" fmla="*/ 8 h 206"/>
              <a:gd name="T14" fmla="*/ 10 w 180"/>
              <a:gd name="T15" fmla="*/ 8 h 206"/>
              <a:gd name="T16" fmla="*/ 10 w 180"/>
              <a:gd name="T17" fmla="*/ 197 h 206"/>
              <a:gd name="T18" fmla="*/ 171 w 180"/>
              <a:gd name="T19" fmla="*/ 19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0" h="206">
                <a:moveTo>
                  <a:pt x="180" y="0"/>
                </a:moveTo>
                <a:lnTo>
                  <a:pt x="180" y="206"/>
                </a:lnTo>
                <a:lnTo>
                  <a:pt x="0" y="206"/>
                </a:lnTo>
                <a:lnTo>
                  <a:pt x="0" y="0"/>
                </a:lnTo>
                <a:lnTo>
                  <a:pt x="180" y="0"/>
                </a:lnTo>
                <a:close/>
                <a:moveTo>
                  <a:pt x="171" y="197"/>
                </a:moveTo>
                <a:lnTo>
                  <a:pt x="171" y="8"/>
                </a:lnTo>
                <a:lnTo>
                  <a:pt x="10" y="8"/>
                </a:lnTo>
                <a:lnTo>
                  <a:pt x="10" y="197"/>
                </a:lnTo>
                <a:lnTo>
                  <a:pt x="171" y="1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91" name="Rectangle 171"/>
          <p:cNvSpPr>
            <a:spLocks noChangeArrowheads="1"/>
          </p:cNvSpPr>
          <p:nvPr/>
        </p:nvSpPr>
        <p:spPr bwMode="auto">
          <a:xfrm>
            <a:off x="5644968" y="3636716"/>
            <a:ext cx="84782" cy="94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92" name="Rectangle 172"/>
          <p:cNvSpPr>
            <a:spLocks noChangeArrowheads="1"/>
          </p:cNvSpPr>
          <p:nvPr/>
        </p:nvSpPr>
        <p:spPr bwMode="auto">
          <a:xfrm>
            <a:off x="5644968" y="3615051"/>
            <a:ext cx="84782" cy="84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93" name="Rectangle 173"/>
          <p:cNvSpPr>
            <a:spLocks noChangeArrowheads="1"/>
          </p:cNvSpPr>
          <p:nvPr/>
        </p:nvSpPr>
        <p:spPr bwMode="auto">
          <a:xfrm>
            <a:off x="5687359" y="3587731"/>
            <a:ext cx="42392" cy="94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94" name="Rectangle 174"/>
          <p:cNvSpPr>
            <a:spLocks noChangeArrowheads="1"/>
          </p:cNvSpPr>
          <p:nvPr/>
        </p:nvSpPr>
        <p:spPr bwMode="auto">
          <a:xfrm>
            <a:off x="5687359" y="3566065"/>
            <a:ext cx="42392" cy="65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95" name="Rectangle 175"/>
          <p:cNvSpPr>
            <a:spLocks noChangeArrowheads="1"/>
          </p:cNvSpPr>
          <p:nvPr/>
        </p:nvSpPr>
        <p:spPr bwMode="auto">
          <a:xfrm>
            <a:off x="5687359" y="3538745"/>
            <a:ext cx="42392" cy="94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96" name="Rectangle 176"/>
          <p:cNvSpPr>
            <a:spLocks noChangeArrowheads="1"/>
          </p:cNvSpPr>
          <p:nvPr/>
        </p:nvSpPr>
        <p:spPr bwMode="auto">
          <a:xfrm>
            <a:off x="5687359" y="3514253"/>
            <a:ext cx="42392" cy="94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97" name="Freeform 177"/>
          <p:cNvSpPr/>
          <p:nvPr/>
        </p:nvSpPr>
        <p:spPr bwMode="auto">
          <a:xfrm>
            <a:off x="5597866" y="3541573"/>
            <a:ext cx="78188" cy="59348"/>
          </a:xfrm>
          <a:custGeom>
            <a:avLst/>
            <a:gdLst>
              <a:gd name="T0" fmla="*/ 17 w 35"/>
              <a:gd name="T1" fmla="*/ 27 h 27"/>
              <a:gd name="T2" fmla="*/ 0 w 35"/>
              <a:gd name="T3" fmla="*/ 16 h 27"/>
              <a:gd name="T4" fmla="*/ 0 w 35"/>
              <a:gd name="T5" fmla="*/ 10 h 27"/>
              <a:gd name="T6" fmla="*/ 11 w 35"/>
              <a:gd name="T7" fmla="*/ 0 h 27"/>
              <a:gd name="T8" fmla="*/ 18 w 35"/>
              <a:gd name="T9" fmla="*/ 20 h 27"/>
              <a:gd name="T10" fmla="*/ 24 w 35"/>
              <a:gd name="T11" fmla="*/ 0 h 27"/>
              <a:gd name="T12" fmla="*/ 35 w 35"/>
              <a:gd name="T13" fmla="*/ 10 h 27"/>
              <a:gd name="T14" fmla="*/ 35 w 35"/>
              <a:gd name="T15" fmla="*/ 16 h 27"/>
              <a:gd name="T16" fmla="*/ 18 w 35"/>
              <a:gd name="T17" fmla="*/ 27 h 27"/>
              <a:gd name="T18" fmla="*/ 17 w 35"/>
              <a:gd name="T1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" h="27">
                <a:moveTo>
                  <a:pt x="17" y="27"/>
                </a:moveTo>
                <a:cubicBezTo>
                  <a:pt x="2" y="27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5" y="4"/>
                  <a:pt x="35" y="10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3" y="27"/>
                  <a:pt x="18" y="27"/>
                </a:cubicBezTo>
                <a:lnTo>
                  <a:pt x="1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98" name="Freeform 178"/>
          <p:cNvSpPr/>
          <p:nvPr/>
        </p:nvSpPr>
        <p:spPr bwMode="auto">
          <a:xfrm>
            <a:off x="5633663" y="3550050"/>
            <a:ext cx="6595" cy="17899"/>
          </a:xfrm>
          <a:custGeom>
            <a:avLst/>
            <a:gdLst>
              <a:gd name="T0" fmla="*/ 7 w 7"/>
              <a:gd name="T1" fmla="*/ 7 h 19"/>
              <a:gd name="T2" fmla="*/ 5 w 7"/>
              <a:gd name="T3" fmla="*/ 19 h 19"/>
              <a:gd name="T4" fmla="*/ 0 w 7"/>
              <a:gd name="T5" fmla="*/ 7 h 19"/>
              <a:gd name="T6" fmla="*/ 3 w 7"/>
              <a:gd name="T7" fmla="*/ 0 h 19"/>
              <a:gd name="T8" fmla="*/ 5 w 7"/>
              <a:gd name="T9" fmla="*/ 0 h 19"/>
              <a:gd name="T10" fmla="*/ 5 w 7"/>
              <a:gd name="T11" fmla="*/ 0 h 19"/>
              <a:gd name="T12" fmla="*/ 7 w 7"/>
              <a:gd name="T13" fmla="*/ 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7" y="7"/>
                </a:move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99" name="Freeform 179"/>
          <p:cNvSpPr/>
          <p:nvPr/>
        </p:nvSpPr>
        <p:spPr bwMode="auto">
          <a:xfrm>
            <a:off x="5620474" y="3502948"/>
            <a:ext cx="32972" cy="40508"/>
          </a:xfrm>
          <a:custGeom>
            <a:avLst/>
            <a:gdLst>
              <a:gd name="T0" fmla="*/ 14 w 15"/>
              <a:gd name="T1" fmla="*/ 8 h 18"/>
              <a:gd name="T2" fmla="*/ 15 w 15"/>
              <a:gd name="T3" fmla="*/ 10 h 18"/>
              <a:gd name="T4" fmla="*/ 14 w 15"/>
              <a:gd name="T5" fmla="*/ 12 h 18"/>
              <a:gd name="T6" fmla="*/ 8 w 15"/>
              <a:gd name="T7" fmla="*/ 18 h 18"/>
              <a:gd name="T8" fmla="*/ 1 w 15"/>
              <a:gd name="T9" fmla="*/ 12 h 18"/>
              <a:gd name="T10" fmla="*/ 0 w 15"/>
              <a:gd name="T11" fmla="*/ 10 h 18"/>
              <a:gd name="T12" fmla="*/ 1 w 15"/>
              <a:gd name="T13" fmla="*/ 8 h 18"/>
              <a:gd name="T14" fmla="*/ 8 w 15"/>
              <a:gd name="T15" fmla="*/ 0 h 18"/>
              <a:gd name="T16" fmla="*/ 14 w 15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8">
                <a:moveTo>
                  <a:pt x="14" y="8"/>
                </a:moveTo>
                <a:cubicBezTo>
                  <a:pt x="15" y="8"/>
                  <a:pt x="15" y="8"/>
                  <a:pt x="15" y="10"/>
                </a:cubicBezTo>
                <a:cubicBezTo>
                  <a:pt x="15" y="11"/>
                  <a:pt x="14" y="11"/>
                  <a:pt x="14" y="12"/>
                </a:cubicBezTo>
                <a:cubicBezTo>
                  <a:pt x="13" y="15"/>
                  <a:pt x="10" y="18"/>
                  <a:pt x="8" y="18"/>
                </a:cubicBezTo>
                <a:cubicBezTo>
                  <a:pt x="6" y="18"/>
                  <a:pt x="2" y="15"/>
                  <a:pt x="1" y="12"/>
                </a:cubicBezTo>
                <a:cubicBezTo>
                  <a:pt x="1" y="12"/>
                  <a:pt x="0" y="11"/>
                  <a:pt x="0" y="10"/>
                </a:cubicBezTo>
                <a:cubicBezTo>
                  <a:pt x="0" y="8"/>
                  <a:pt x="0" y="8"/>
                  <a:pt x="1" y="8"/>
                </a:cubicBezTo>
                <a:cubicBezTo>
                  <a:pt x="1" y="3"/>
                  <a:pt x="3" y="0"/>
                  <a:pt x="8" y="0"/>
                </a:cubicBezTo>
                <a:cubicBezTo>
                  <a:pt x="12" y="0"/>
                  <a:pt x="14" y="3"/>
                  <a:pt x="1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00" name="Oval 180"/>
          <p:cNvSpPr>
            <a:spLocks noChangeArrowheads="1"/>
          </p:cNvSpPr>
          <p:nvPr/>
        </p:nvSpPr>
        <p:spPr bwMode="auto">
          <a:xfrm>
            <a:off x="5938880" y="3407804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01" name="Freeform 181"/>
          <p:cNvSpPr>
            <a:spLocks noEditPoints="1"/>
          </p:cNvSpPr>
          <p:nvPr/>
        </p:nvSpPr>
        <p:spPr bwMode="auto">
          <a:xfrm>
            <a:off x="6175328" y="3561354"/>
            <a:ext cx="62174" cy="91377"/>
          </a:xfrm>
          <a:custGeom>
            <a:avLst/>
            <a:gdLst>
              <a:gd name="T0" fmla="*/ 10 w 28"/>
              <a:gd name="T1" fmla="*/ 30 h 41"/>
              <a:gd name="T2" fmla="*/ 13 w 28"/>
              <a:gd name="T3" fmla="*/ 22 h 41"/>
              <a:gd name="T4" fmla="*/ 10 w 28"/>
              <a:gd name="T5" fmla="*/ 12 h 41"/>
              <a:gd name="T6" fmla="*/ 6 w 28"/>
              <a:gd name="T7" fmla="*/ 25 h 41"/>
              <a:gd name="T8" fmla="*/ 10 w 28"/>
              <a:gd name="T9" fmla="*/ 30 h 41"/>
              <a:gd name="T10" fmla="*/ 16 w 28"/>
              <a:gd name="T11" fmla="*/ 4 h 41"/>
              <a:gd name="T12" fmla="*/ 19 w 28"/>
              <a:gd name="T13" fmla="*/ 0 h 41"/>
              <a:gd name="T14" fmla="*/ 23 w 28"/>
              <a:gd name="T15" fmla="*/ 4 h 41"/>
              <a:gd name="T16" fmla="*/ 28 w 28"/>
              <a:gd name="T17" fmla="*/ 16 h 41"/>
              <a:gd name="T18" fmla="*/ 28 w 28"/>
              <a:gd name="T19" fmla="*/ 30 h 41"/>
              <a:gd name="T20" fmla="*/ 8 w 28"/>
              <a:gd name="T21" fmla="*/ 41 h 41"/>
              <a:gd name="T22" fmla="*/ 2 w 28"/>
              <a:gd name="T23" fmla="*/ 34 h 41"/>
              <a:gd name="T24" fmla="*/ 3 w 28"/>
              <a:gd name="T25" fmla="*/ 11 h 41"/>
              <a:gd name="T26" fmla="*/ 6 w 28"/>
              <a:gd name="T27" fmla="*/ 7 h 41"/>
              <a:gd name="T28" fmla="*/ 6 w 28"/>
              <a:gd name="T29" fmla="*/ 7 h 41"/>
              <a:gd name="T30" fmla="*/ 16 w 28"/>
              <a:gd name="T31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0" y="30"/>
                </a:moveTo>
                <a:cubicBezTo>
                  <a:pt x="13" y="22"/>
                  <a:pt x="13" y="22"/>
                  <a:pt x="13" y="22"/>
                </a:cubicBezTo>
                <a:cubicBezTo>
                  <a:pt x="10" y="12"/>
                  <a:pt x="10" y="12"/>
                  <a:pt x="10" y="12"/>
                </a:cubicBezTo>
                <a:cubicBezTo>
                  <a:pt x="6" y="25"/>
                  <a:pt x="6" y="25"/>
                  <a:pt x="6" y="25"/>
                </a:cubicBezTo>
                <a:lnTo>
                  <a:pt x="10" y="30"/>
                </a:lnTo>
                <a:close/>
                <a:moveTo>
                  <a:pt x="16" y="4"/>
                </a:moveTo>
                <a:cubicBezTo>
                  <a:pt x="17" y="3"/>
                  <a:pt x="18" y="2"/>
                  <a:pt x="19" y="0"/>
                </a:cubicBezTo>
                <a:cubicBezTo>
                  <a:pt x="20" y="1"/>
                  <a:pt x="22" y="2"/>
                  <a:pt x="23" y="4"/>
                </a:cubicBezTo>
                <a:cubicBezTo>
                  <a:pt x="23" y="4"/>
                  <a:pt x="28" y="6"/>
                  <a:pt x="28" y="16"/>
                </a:cubicBezTo>
                <a:cubicBezTo>
                  <a:pt x="28" y="26"/>
                  <a:pt x="28" y="30"/>
                  <a:pt x="28" y="30"/>
                </a:cubicBezTo>
                <a:cubicBezTo>
                  <a:pt x="28" y="30"/>
                  <a:pt x="26" y="41"/>
                  <a:pt x="8" y="41"/>
                </a:cubicBezTo>
                <a:cubicBezTo>
                  <a:pt x="8" y="41"/>
                  <a:pt x="2" y="40"/>
                  <a:pt x="2" y="34"/>
                </a:cubicBezTo>
                <a:cubicBezTo>
                  <a:pt x="2" y="27"/>
                  <a:pt x="0" y="18"/>
                  <a:pt x="3" y="11"/>
                </a:cubicBezTo>
                <a:cubicBezTo>
                  <a:pt x="4" y="9"/>
                  <a:pt x="5" y="8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9" y="9"/>
                  <a:pt x="13" y="8"/>
                  <a:pt x="1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02" name="Freeform 182"/>
          <p:cNvSpPr/>
          <p:nvPr/>
        </p:nvSpPr>
        <p:spPr bwMode="auto">
          <a:xfrm>
            <a:off x="6172501" y="3510485"/>
            <a:ext cx="51812" cy="70652"/>
          </a:xfrm>
          <a:custGeom>
            <a:avLst/>
            <a:gdLst>
              <a:gd name="T0" fmla="*/ 21 w 23"/>
              <a:gd name="T1" fmla="*/ 19 h 32"/>
              <a:gd name="T2" fmla="*/ 0 w 23"/>
              <a:gd name="T3" fmla="*/ 13 h 32"/>
              <a:gd name="T4" fmla="*/ 11 w 23"/>
              <a:gd name="T5" fmla="*/ 0 h 32"/>
              <a:gd name="T6" fmla="*/ 22 w 23"/>
              <a:gd name="T7" fmla="*/ 13 h 32"/>
              <a:gd name="T8" fmla="*/ 21 w 23"/>
              <a:gd name="T9" fmla="*/ 1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32">
                <a:moveTo>
                  <a:pt x="21" y="19"/>
                </a:moveTo>
                <a:cubicBezTo>
                  <a:pt x="16" y="32"/>
                  <a:pt x="0" y="27"/>
                  <a:pt x="0" y="13"/>
                </a:cubicBezTo>
                <a:cubicBezTo>
                  <a:pt x="0" y="6"/>
                  <a:pt x="5" y="0"/>
                  <a:pt x="11" y="0"/>
                </a:cubicBezTo>
                <a:cubicBezTo>
                  <a:pt x="19" y="0"/>
                  <a:pt x="23" y="7"/>
                  <a:pt x="22" y="13"/>
                </a:cubicBezTo>
                <a:cubicBezTo>
                  <a:pt x="22" y="15"/>
                  <a:pt x="22" y="17"/>
                  <a:pt x="2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03" name="Freeform 183"/>
          <p:cNvSpPr/>
          <p:nvPr/>
        </p:nvSpPr>
        <p:spPr bwMode="auto">
          <a:xfrm>
            <a:off x="6045329" y="3507659"/>
            <a:ext cx="123406" cy="96087"/>
          </a:xfrm>
          <a:custGeom>
            <a:avLst/>
            <a:gdLst>
              <a:gd name="T0" fmla="*/ 55 w 55"/>
              <a:gd name="T1" fmla="*/ 25 h 43"/>
              <a:gd name="T2" fmla="*/ 28 w 55"/>
              <a:gd name="T3" fmla="*/ 43 h 43"/>
              <a:gd name="T4" fmla="*/ 27 w 55"/>
              <a:gd name="T5" fmla="*/ 43 h 43"/>
              <a:gd name="T6" fmla="*/ 0 w 55"/>
              <a:gd name="T7" fmla="*/ 25 h 43"/>
              <a:gd name="T8" fmla="*/ 0 w 55"/>
              <a:gd name="T9" fmla="*/ 15 h 43"/>
              <a:gd name="T10" fmla="*/ 17 w 55"/>
              <a:gd name="T11" fmla="*/ 0 h 43"/>
              <a:gd name="T12" fmla="*/ 27 w 55"/>
              <a:gd name="T13" fmla="*/ 31 h 43"/>
              <a:gd name="T14" fmla="*/ 38 w 55"/>
              <a:gd name="T15" fmla="*/ 0 h 43"/>
              <a:gd name="T16" fmla="*/ 55 w 55"/>
              <a:gd name="T17" fmla="*/ 15 h 43"/>
              <a:gd name="T18" fmla="*/ 55 w 55"/>
              <a:gd name="T19" fmla="*/ 25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3">
                <a:moveTo>
                  <a:pt x="55" y="25"/>
                </a:moveTo>
                <a:cubicBezTo>
                  <a:pt x="55" y="25"/>
                  <a:pt x="52" y="43"/>
                  <a:pt x="28" y="43"/>
                </a:cubicBezTo>
                <a:cubicBezTo>
                  <a:pt x="27" y="43"/>
                  <a:pt x="27" y="43"/>
                  <a:pt x="27" y="43"/>
                </a:cubicBezTo>
                <a:cubicBezTo>
                  <a:pt x="3" y="43"/>
                  <a:pt x="0" y="25"/>
                  <a:pt x="0" y="2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5"/>
                  <a:pt x="9" y="1"/>
                  <a:pt x="17" y="0"/>
                </a:cubicBezTo>
                <a:cubicBezTo>
                  <a:pt x="27" y="31"/>
                  <a:pt x="27" y="31"/>
                  <a:pt x="27" y="31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1"/>
                  <a:pt x="55" y="5"/>
                  <a:pt x="55" y="15"/>
                </a:cubicBezTo>
                <a:lnTo>
                  <a:pt x="55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04" name="Freeform 184"/>
          <p:cNvSpPr/>
          <p:nvPr/>
        </p:nvSpPr>
        <p:spPr bwMode="auto">
          <a:xfrm>
            <a:off x="6101850" y="3518964"/>
            <a:ext cx="8479" cy="24493"/>
          </a:xfrm>
          <a:custGeom>
            <a:avLst/>
            <a:gdLst>
              <a:gd name="T0" fmla="*/ 9 w 9"/>
              <a:gd name="T1" fmla="*/ 9 h 26"/>
              <a:gd name="T2" fmla="*/ 4 w 9"/>
              <a:gd name="T3" fmla="*/ 26 h 26"/>
              <a:gd name="T4" fmla="*/ 0 w 9"/>
              <a:gd name="T5" fmla="*/ 9 h 26"/>
              <a:gd name="T6" fmla="*/ 2 w 9"/>
              <a:gd name="T7" fmla="*/ 0 h 26"/>
              <a:gd name="T8" fmla="*/ 4 w 9"/>
              <a:gd name="T9" fmla="*/ 0 h 26"/>
              <a:gd name="T10" fmla="*/ 7 w 9"/>
              <a:gd name="T11" fmla="*/ 0 h 26"/>
              <a:gd name="T12" fmla="*/ 9 w 9"/>
              <a:gd name="T13" fmla="*/ 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6">
                <a:moveTo>
                  <a:pt x="9" y="9"/>
                </a:moveTo>
                <a:lnTo>
                  <a:pt x="4" y="26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lnTo>
                  <a:pt x="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05" name="Freeform 185"/>
          <p:cNvSpPr/>
          <p:nvPr/>
        </p:nvSpPr>
        <p:spPr bwMode="auto">
          <a:xfrm>
            <a:off x="6079241" y="3447370"/>
            <a:ext cx="53696" cy="63116"/>
          </a:xfrm>
          <a:custGeom>
            <a:avLst/>
            <a:gdLst>
              <a:gd name="T0" fmla="*/ 12 w 24"/>
              <a:gd name="T1" fmla="*/ 28 h 28"/>
              <a:gd name="T2" fmla="*/ 2 w 24"/>
              <a:gd name="T3" fmla="*/ 18 h 28"/>
              <a:gd name="T4" fmla="*/ 0 w 24"/>
              <a:gd name="T5" fmla="*/ 15 h 28"/>
              <a:gd name="T6" fmla="*/ 1 w 24"/>
              <a:gd name="T7" fmla="*/ 12 h 28"/>
              <a:gd name="T8" fmla="*/ 12 w 24"/>
              <a:gd name="T9" fmla="*/ 0 h 28"/>
              <a:gd name="T10" fmla="*/ 23 w 24"/>
              <a:gd name="T11" fmla="*/ 12 h 28"/>
              <a:gd name="T12" fmla="*/ 24 w 24"/>
              <a:gd name="T13" fmla="*/ 15 h 28"/>
              <a:gd name="T14" fmla="*/ 22 w 24"/>
              <a:gd name="T15" fmla="*/ 18 h 28"/>
              <a:gd name="T16" fmla="*/ 12 w 24"/>
              <a:gd name="T17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8">
                <a:moveTo>
                  <a:pt x="12" y="28"/>
                </a:moveTo>
                <a:cubicBezTo>
                  <a:pt x="9" y="28"/>
                  <a:pt x="4" y="24"/>
                  <a:pt x="2" y="18"/>
                </a:cubicBezTo>
                <a:cubicBezTo>
                  <a:pt x="1" y="18"/>
                  <a:pt x="1" y="17"/>
                  <a:pt x="0" y="15"/>
                </a:cubicBezTo>
                <a:cubicBezTo>
                  <a:pt x="0" y="13"/>
                  <a:pt x="1" y="12"/>
                  <a:pt x="1" y="12"/>
                </a:cubicBezTo>
                <a:cubicBezTo>
                  <a:pt x="2" y="5"/>
                  <a:pt x="5" y="0"/>
                  <a:pt x="12" y="0"/>
                </a:cubicBezTo>
                <a:cubicBezTo>
                  <a:pt x="20" y="0"/>
                  <a:pt x="23" y="5"/>
                  <a:pt x="23" y="12"/>
                </a:cubicBezTo>
                <a:cubicBezTo>
                  <a:pt x="24" y="12"/>
                  <a:pt x="24" y="13"/>
                  <a:pt x="24" y="15"/>
                </a:cubicBezTo>
                <a:cubicBezTo>
                  <a:pt x="24" y="17"/>
                  <a:pt x="23" y="18"/>
                  <a:pt x="22" y="18"/>
                </a:cubicBezTo>
                <a:cubicBezTo>
                  <a:pt x="21" y="24"/>
                  <a:pt x="15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06" name="Freeform 186"/>
          <p:cNvSpPr>
            <a:spLocks noEditPoints="1"/>
          </p:cNvSpPr>
          <p:nvPr/>
        </p:nvSpPr>
        <p:spPr bwMode="auto">
          <a:xfrm>
            <a:off x="5974676" y="3561354"/>
            <a:ext cx="62174" cy="91377"/>
          </a:xfrm>
          <a:custGeom>
            <a:avLst/>
            <a:gdLst>
              <a:gd name="T0" fmla="*/ 18 w 28"/>
              <a:gd name="T1" fmla="*/ 30 h 41"/>
              <a:gd name="T2" fmla="*/ 22 w 28"/>
              <a:gd name="T3" fmla="*/ 25 h 41"/>
              <a:gd name="T4" fmla="*/ 18 w 28"/>
              <a:gd name="T5" fmla="*/ 12 h 41"/>
              <a:gd name="T6" fmla="*/ 15 w 28"/>
              <a:gd name="T7" fmla="*/ 22 h 41"/>
              <a:gd name="T8" fmla="*/ 18 w 28"/>
              <a:gd name="T9" fmla="*/ 30 h 41"/>
              <a:gd name="T10" fmla="*/ 26 w 28"/>
              <a:gd name="T11" fmla="*/ 34 h 41"/>
              <a:gd name="T12" fmla="*/ 20 w 28"/>
              <a:gd name="T13" fmla="*/ 41 h 41"/>
              <a:gd name="T14" fmla="*/ 0 w 28"/>
              <a:gd name="T15" fmla="*/ 30 h 41"/>
              <a:gd name="T16" fmla="*/ 0 w 28"/>
              <a:gd name="T17" fmla="*/ 16 h 41"/>
              <a:gd name="T18" fmla="*/ 5 w 28"/>
              <a:gd name="T19" fmla="*/ 4 h 41"/>
              <a:gd name="T20" fmla="*/ 10 w 28"/>
              <a:gd name="T21" fmla="*/ 0 h 41"/>
              <a:gd name="T22" fmla="*/ 12 w 28"/>
              <a:gd name="T23" fmla="*/ 4 h 41"/>
              <a:gd name="T24" fmla="*/ 22 w 28"/>
              <a:gd name="T25" fmla="*/ 7 h 41"/>
              <a:gd name="T26" fmla="*/ 22 w 28"/>
              <a:gd name="T27" fmla="*/ 7 h 41"/>
              <a:gd name="T28" fmla="*/ 25 w 28"/>
              <a:gd name="T29" fmla="*/ 11 h 41"/>
              <a:gd name="T30" fmla="*/ 26 w 28"/>
              <a:gd name="T31" fmla="*/ 3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8" y="30"/>
                </a:moveTo>
                <a:cubicBezTo>
                  <a:pt x="22" y="25"/>
                  <a:pt x="22" y="25"/>
                  <a:pt x="22" y="25"/>
                </a:cubicBezTo>
                <a:cubicBezTo>
                  <a:pt x="18" y="12"/>
                  <a:pt x="18" y="12"/>
                  <a:pt x="18" y="12"/>
                </a:cubicBezTo>
                <a:cubicBezTo>
                  <a:pt x="15" y="22"/>
                  <a:pt x="15" y="22"/>
                  <a:pt x="15" y="22"/>
                </a:cubicBezTo>
                <a:lnTo>
                  <a:pt x="18" y="30"/>
                </a:lnTo>
                <a:close/>
                <a:moveTo>
                  <a:pt x="26" y="34"/>
                </a:moveTo>
                <a:cubicBezTo>
                  <a:pt x="26" y="40"/>
                  <a:pt x="20" y="41"/>
                  <a:pt x="20" y="41"/>
                </a:cubicBezTo>
                <a:cubicBezTo>
                  <a:pt x="2" y="41"/>
                  <a:pt x="0" y="30"/>
                  <a:pt x="0" y="30"/>
                </a:cubicBezTo>
                <a:cubicBezTo>
                  <a:pt x="0" y="30"/>
                  <a:pt x="0" y="26"/>
                  <a:pt x="0" y="16"/>
                </a:cubicBezTo>
                <a:cubicBezTo>
                  <a:pt x="0" y="6"/>
                  <a:pt x="5" y="4"/>
                  <a:pt x="5" y="4"/>
                </a:cubicBezTo>
                <a:cubicBezTo>
                  <a:pt x="6" y="2"/>
                  <a:pt x="8" y="1"/>
                  <a:pt x="10" y="0"/>
                </a:cubicBezTo>
                <a:cubicBezTo>
                  <a:pt x="10" y="2"/>
                  <a:pt x="11" y="3"/>
                  <a:pt x="12" y="4"/>
                </a:cubicBezTo>
                <a:cubicBezTo>
                  <a:pt x="15" y="8"/>
                  <a:pt x="19" y="9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3" y="8"/>
                  <a:pt x="24" y="9"/>
                  <a:pt x="25" y="11"/>
                </a:cubicBezTo>
                <a:cubicBezTo>
                  <a:pt x="28" y="18"/>
                  <a:pt x="26" y="27"/>
                  <a:pt x="2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07" name="Freeform 187"/>
          <p:cNvSpPr/>
          <p:nvPr/>
        </p:nvSpPr>
        <p:spPr bwMode="auto">
          <a:xfrm>
            <a:off x="5989748" y="3510485"/>
            <a:ext cx="48986" cy="70652"/>
          </a:xfrm>
          <a:custGeom>
            <a:avLst/>
            <a:gdLst>
              <a:gd name="T0" fmla="*/ 22 w 22"/>
              <a:gd name="T1" fmla="*/ 13 h 32"/>
              <a:gd name="T2" fmla="*/ 1 w 22"/>
              <a:gd name="T3" fmla="*/ 19 h 32"/>
              <a:gd name="T4" fmla="*/ 0 w 22"/>
              <a:gd name="T5" fmla="*/ 13 h 32"/>
              <a:gd name="T6" fmla="*/ 11 w 22"/>
              <a:gd name="T7" fmla="*/ 0 h 32"/>
              <a:gd name="T8" fmla="*/ 22 w 22"/>
              <a:gd name="T9" fmla="*/ 13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32">
                <a:moveTo>
                  <a:pt x="22" y="13"/>
                </a:moveTo>
                <a:cubicBezTo>
                  <a:pt x="22" y="27"/>
                  <a:pt x="6" y="32"/>
                  <a:pt x="1" y="19"/>
                </a:cubicBezTo>
                <a:cubicBezTo>
                  <a:pt x="0" y="17"/>
                  <a:pt x="0" y="15"/>
                  <a:pt x="0" y="13"/>
                </a:cubicBezTo>
                <a:cubicBezTo>
                  <a:pt x="0" y="7"/>
                  <a:pt x="3" y="0"/>
                  <a:pt x="11" y="0"/>
                </a:cubicBezTo>
                <a:cubicBezTo>
                  <a:pt x="17" y="0"/>
                  <a:pt x="22" y="6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08" name="Oval 188"/>
          <p:cNvSpPr>
            <a:spLocks noChangeArrowheads="1"/>
          </p:cNvSpPr>
          <p:nvPr/>
        </p:nvSpPr>
        <p:spPr bwMode="auto">
          <a:xfrm>
            <a:off x="6368443" y="3401210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09" name="Freeform 189"/>
          <p:cNvSpPr/>
          <p:nvPr/>
        </p:nvSpPr>
        <p:spPr bwMode="auto">
          <a:xfrm>
            <a:off x="6451342" y="3559470"/>
            <a:ext cx="168623" cy="101739"/>
          </a:xfrm>
          <a:custGeom>
            <a:avLst/>
            <a:gdLst>
              <a:gd name="T0" fmla="*/ 179 w 179"/>
              <a:gd name="T1" fmla="*/ 40 h 108"/>
              <a:gd name="T2" fmla="*/ 179 w 179"/>
              <a:gd name="T3" fmla="*/ 108 h 108"/>
              <a:gd name="T4" fmla="*/ 0 w 179"/>
              <a:gd name="T5" fmla="*/ 108 h 108"/>
              <a:gd name="T6" fmla="*/ 0 w 179"/>
              <a:gd name="T7" fmla="*/ 0 h 108"/>
              <a:gd name="T8" fmla="*/ 40 w 179"/>
              <a:gd name="T9" fmla="*/ 0 h 108"/>
              <a:gd name="T10" fmla="*/ 179 w 179"/>
              <a:gd name="T11" fmla="*/ 4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08">
                <a:moveTo>
                  <a:pt x="179" y="40"/>
                </a:moveTo>
                <a:lnTo>
                  <a:pt x="179" y="108"/>
                </a:lnTo>
                <a:lnTo>
                  <a:pt x="0" y="108"/>
                </a:lnTo>
                <a:lnTo>
                  <a:pt x="0" y="0"/>
                </a:lnTo>
                <a:lnTo>
                  <a:pt x="40" y="0"/>
                </a:lnTo>
                <a:lnTo>
                  <a:pt x="179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10" name="Freeform 190"/>
          <p:cNvSpPr>
            <a:spLocks noEditPoints="1"/>
          </p:cNvSpPr>
          <p:nvPr/>
        </p:nvSpPr>
        <p:spPr bwMode="auto">
          <a:xfrm>
            <a:off x="6469240" y="3456790"/>
            <a:ext cx="135652" cy="122463"/>
          </a:xfrm>
          <a:custGeom>
            <a:avLst/>
            <a:gdLst>
              <a:gd name="T0" fmla="*/ 26 w 144"/>
              <a:gd name="T1" fmla="*/ 94 h 130"/>
              <a:gd name="T2" fmla="*/ 0 w 144"/>
              <a:gd name="T3" fmla="*/ 94 h 130"/>
              <a:gd name="T4" fmla="*/ 0 w 144"/>
              <a:gd name="T5" fmla="*/ 0 h 130"/>
              <a:gd name="T6" fmla="*/ 144 w 144"/>
              <a:gd name="T7" fmla="*/ 0 h 130"/>
              <a:gd name="T8" fmla="*/ 144 w 144"/>
              <a:gd name="T9" fmla="*/ 130 h 130"/>
              <a:gd name="T10" fmla="*/ 26 w 144"/>
              <a:gd name="T11" fmla="*/ 94 h 130"/>
              <a:gd name="T12" fmla="*/ 118 w 144"/>
              <a:gd name="T13" fmla="*/ 78 h 130"/>
              <a:gd name="T14" fmla="*/ 118 w 144"/>
              <a:gd name="T15" fmla="*/ 71 h 130"/>
              <a:gd name="T16" fmla="*/ 28 w 144"/>
              <a:gd name="T17" fmla="*/ 71 h 130"/>
              <a:gd name="T18" fmla="*/ 28 w 144"/>
              <a:gd name="T19" fmla="*/ 78 h 130"/>
              <a:gd name="T20" fmla="*/ 118 w 144"/>
              <a:gd name="T21" fmla="*/ 78 h 130"/>
              <a:gd name="T22" fmla="*/ 115 w 144"/>
              <a:gd name="T23" fmla="*/ 54 h 130"/>
              <a:gd name="T24" fmla="*/ 115 w 144"/>
              <a:gd name="T25" fmla="*/ 47 h 130"/>
              <a:gd name="T26" fmla="*/ 26 w 144"/>
              <a:gd name="T27" fmla="*/ 47 h 130"/>
              <a:gd name="T28" fmla="*/ 26 w 144"/>
              <a:gd name="T29" fmla="*/ 54 h 130"/>
              <a:gd name="T30" fmla="*/ 115 w 144"/>
              <a:gd name="T31" fmla="*/ 54 h 130"/>
              <a:gd name="T32" fmla="*/ 115 w 144"/>
              <a:gd name="T33" fmla="*/ 33 h 130"/>
              <a:gd name="T34" fmla="*/ 115 w 144"/>
              <a:gd name="T35" fmla="*/ 26 h 130"/>
              <a:gd name="T36" fmla="*/ 26 w 144"/>
              <a:gd name="T37" fmla="*/ 26 h 130"/>
              <a:gd name="T38" fmla="*/ 26 w 144"/>
              <a:gd name="T39" fmla="*/ 33 h 130"/>
              <a:gd name="T40" fmla="*/ 115 w 144"/>
              <a:gd name="T41" fmla="*/ 3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30">
                <a:moveTo>
                  <a:pt x="26" y="94"/>
                </a:moveTo>
                <a:lnTo>
                  <a:pt x="0" y="94"/>
                </a:lnTo>
                <a:lnTo>
                  <a:pt x="0" y="0"/>
                </a:lnTo>
                <a:lnTo>
                  <a:pt x="144" y="0"/>
                </a:lnTo>
                <a:lnTo>
                  <a:pt x="144" y="130"/>
                </a:lnTo>
                <a:lnTo>
                  <a:pt x="26" y="94"/>
                </a:lnTo>
                <a:close/>
                <a:moveTo>
                  <a:pt x="118" y="78"/>
                </a:moveTo>
                <a:lnTo>
                  <a:pt x="118" y="71"/>
                </a:lnTo>
                <a:lnTo>
                  <a:pt x="28" y="71"/>
                </a:lnTo>
                <a:lnTo>
                  <a:pt x="28" y="78"/>
                </a:lnTo>
                <a:lnTo>
                  <a:pt x="118" y="78"/>
                </a:lnTo>
                <a:close/>
                <a:moveTo>
                  <a:pt x="115" y="54"/>
                </a:moveTo>
                <a:lnTo>
                  <a:pt x="115" y="47"/>
                </a:lnTo>
                <a:lnTo>
                  <a:pt x="26" y="47"/>
                </a:lnTo>
                <a:lnTo>
                  <a:pt x="26" y="54"/>
                </a:lnTo>
                <a:lnTo>
                  <a:pt x="115" y="54"/>
                </a:lnTo>
                <a:close/>
                <a:moveTo>
                  <a:pt x="115" y="33"/>
                </a:moveTo>
                <a:lnTo>
                  <a:pt x="115" y="26"/>
                </a:lnTo>
                <a:lnTo>
                  <a:pt x="26" y="26"/>
                </a:lnTo>
                <a:lnTo>
                  <a:pt x="26" y="33"/>
                </a:lnTo>
                <a:lnTo>
                  <a:pt x="115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11" name="Oval 191"/>
          <p:cNvSpPr>
            <a:spLocks noChangeArrowheads="1"/>
          </p:cNvSpPr>
          <p:nvPr/>
        </p:nvSpPr>
        <p:spPr bwMode="auto">
          <a:xfrm>
            <a:off x="6807427" y="3403094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12" name="Rectangle 192"/>
          <p:cNvSpPr>
            <a:spLocks noChangeArrowheads="1"/>
          </p:cNvSpPr>
          <p:nvPr/>
        </p:nvSpPr>
        <p:spPr bwMode="auto">
          <a:xfrm>
            <a:off x="6936485" y="3667804"/>
            <a:ext cx="78188" cy="94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13" name="Rectangle 193"/>
          <p:cNvSpPr>
            <a:spLocks noChangeArrowheads="1"/>
          </p:cNvSpPr>
          <p:nvPr/>
        </p:nvSpPr>
        <p:spPr bwMode="auto">
          <a:xfrm>
            <a:off x="6936485" y="3641427"/>
            <a:ext cx="75362" cy="1601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14" name="Freeform 194"/>
          <p:cNvSpPr>
            <a:spLocks noEditPoints="1"/>
          </p:cNvSpPr>
          <p:nvPr/>
        </p:nvSpPr>
        <p:spPr bwMode="auto">
          <a:xfrm>
            <a:off x="6895977" y="3468094"/>
            <a:ext cx="158261" cy="164855"/>
          </a:xfrm>
          <a:custGeom>
            <a:avLst/>
            <a:gdLst>
              <a:gd name="T0" fmla="*/ 27 w 71"/>
              <a:gd name="T1" fmla="*/ 12 h 74"/>
              <a:gd name="T2" fmla="*/ 10 w 71"/>
              <a:gd name="T3" fmla="*/ 33 h 74"/>
              <a:gd name="T4" fmla="*/ 19 w 71"/>
              <a:gd name="T5" fmla="*/ 33 h 74"/>
              <a:gd name="T6" fmla="*/ 27 w 71"/>
              <a:gd name="T7" fmla="*/ 12 h 74"/>
              <a:gd name="T8" fmla="*/ 0 w 71"/>
              <a:gd name="T9" fmla="*/ 31 h 74"/>
              <a:gd name="T10" fmla="*/ 35 w 71"/>
              <a:gd name="T11" fmla="*/ 0 h 74"/>
              <a:gd name="T12" fmla="*/ 71 w 71"/>
              <a:gd name="T13" fmla="*/ 31 h 74"/>
              <a:gd name="T14" fmla="*/ 57 w 71"/>
              <a:gd name="T15" fmla="*/ 55 h 74"/>
              <a:gd name="T16" fmla="*/ 53 w 71"/>
              <a:gd name="T17" fmla="*/ 74 h 74"/>
              <a:gd name="T18" fmla="*/ 41 w 71"/>
              <a:gd name="T19" fmla="*/ 74 h 74"/>
              <a:gd name="T20" fmla="*/ 30 w 71"/>
              <a:gd name="T21" fmla="*/ 74 h 74"/>
              <a:gd name="T22" fmla="*/ 18 w 71"/>
              <a:gd name="T23" fmla="*/ 74 h 74"/>
              <a:gd name="T24" fmla="*/ 14 w 71"/>
              <a:gd name="T25" fmla="*/ 55 h 74"/>
              <a:gd name="T26" fmla="*/ 0 w 71"/>
              <a:gd name="T27" fmla="*/ 3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" h="74">
                <a:moveTo>
                  <a:pt x="27" y="12"/>
                </a:moveTo>
                <a:cubicBezTo>
                  <a:pt x="27" y="12"/>
                  <a:pt x="10" y="15"/>
                  <a:pt x="10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22"/>
                  <a:pt x="27" y="12"/>
                  <a:pt x="27" y="12"/>
                </a:cubicBezTo>
                <a:close/>
                <a:moveTo>
                  <a:pt x="0" y="31"/>
                </a:moveTo>
                <a:cubicBezTo>
                  <a:pt x="0" y="0"/>
                  <a:pt x="32" y="0"/>
                  <a:pt x="35" y="0"/>
                </a:cubicBezTo>
                <a:cubicBezTo>
                  <a:pt x="39" y="0"/>
                  <a:pt x="71" y="0"/>
                  <a:pt x="71" y="31"/>
                </a:cubicBezTo>
                <a:cubicBezTo>
                  <a:pt x="71" y="31"/>
                  <a:pt x="70" y="47"/>
                  <a:pt x="57" y="55"/>
                </a:cubicBezTo>
                <a:cubicBezTo>
                  <a:pt x="57" y="55"/>
                  <a:pt x="53" y="61"/>
                  <a:pt x="53" y="74"/>
                </a:cubicBezTo>
                <a:cubicBezTo>
                  <a:pt x="41" y="74"/>
                  <a:pt x="41" y="74"/>
                  <a:pt x="41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18" y="74"/>
                  <a:pt x="18" y="74"/>
                  <a:pt x="18" y="74"/>
                </a:cubicBezTo>
                <a:cubicBezTo>
                  <a:pt x="18" y="61"/>
                  <a:pt x="14" y="55"/>
                  <a:pt x="14" y="55"/>
                </a:cubicBezTo>
                <a:cubicBezTo>
                  <a:pt x="1" y="47"/>
                  <a:pt x="0" y="31"/>
                  <a:pt x="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15" name="Freeform 195"/>
          <p:cNvSpPr/>
          <p:nvPr/>
        </p:nvSpPr>
        <p:spPr bwMode="auto">
          <a:xfrm>
            <a:off x="6952499" y="3688528"/>
            <a:ext cx="46160" cy="13188"/>
          </a:xfrm>
          <a:custGeom>
            <a:avLst/>
            <a:gdLst>
              <a:gd name="T0" fmla="*/ 0 w 21"/>
              <a:gd name="T1" fmla="*/ 0 h 6"/>
              <a:gd name="T2" fmla="*/ 21 w 21"/>
              <a:gd name="T3" fmla="*/ 0 h 6"/>
              <a:gd name="T4" fmla="*/ 10 w 21"/>
              <a:gd name="T5" fmla="*/ 6 h 6"/>
              <a:gd name="T6" fmla="*/ 0 w 21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6">
                <a:moveTo>
                  <a:pt x="0" y="0"/>
                </a:moveTo>
                <a:cubicBezTo>
                  <a:pt x="21" y="0"/>
                  <a:pt x="21" y="0"/>
                  <a:pt x="21" y="0"/>
                </a:cubicBezTo>
                <a:cubicBezTo>
                  <a:pt x="19" y="3"/>
                  <a:pt x="15" y="6"/>
                  <a:pt x="10" y="6"/>
                </a:cubicBezTo>
                <a:cubicBezTo>
                  <a:pt x="6" y="6"/>
                  <a:pt x="2" y="3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16" name="Oval 196"/>
          <p:cNvSpPr>
            <a:spLocks noChangeArrowheads="1"/>
          </p:cNvSpPr>
          <p:nvPr/>
        </p:nvSpPr>
        <p:spPr bwMode="auto">
          <a:xfrm>
            <a:off x="6814022" y="2875560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17" name="Rectangle 197"/>
          <p:cNvSpPr>
            <a:spLocks noChangeArrowheads="1"/>
          </p:cNvSpPr>
          <p:nvPr/>
        </p:nvSpPr>
        <p:spPr bwMode="auto">
          <a:xfrm>
            <a:off x="6887500" y="3125196"/>
            <a:ext cx="187463" cy="103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18" name="Freeform 198"/>
          <p:cNvSpPr/>
          <p:nvPr/>
        </p:nvSpPr>
        <p:spPr bwMode="auto">
          <a:xfrm>
            <a:off x="6895977" y="2986719"/>
            <a:ext cx="169565" cy="133768"/>
          </a:xfrm>
          <a:custGeom>
            <a:avLst/>
            <a:gdLst>
              <a:gd name="T0" fmla="*/ 76 w 76"/>
              <a:gd name="T1" fmla="*/ 22 h 60"/>
              <a:gd name="T2" fmla="*/ 76 w 76"/>
              <a:gd name="T3" fmla="*/ 35 h 60"/>
              <a:gd name="T4" fmla="*/ 42 w 76"/>
              <a:gd name="T5" fmla="*/ 60 h 60"/>
              <a:gd name="T6" fmla="*/ 42 w 76"/>
              <a:gd name="T7" fmla="*/ 44 h 60"/>
              <a:gd name="T8" fmla="*/ 47 w 76"/>
              <a:gd name="T9" fmla="*/ 36 h 60"/>
              <a:gd name="T10" fmla="*/ 38 w 76"/>
              <a:gd name="T11" fmla="*/ 27 h 60"/>
              <a:gd name="T12" fmla="*/ 29 w 76"/>
              <a:gd name="T13" fmla="*/ 36 h 60"/>
              <a:gd name="T14" fmla="*/ 34 w 76"/>
              <a:gd name="T15" fmla="*/ 44 h 60"/>
              <a:gd name="T16" fmla="*/ 34 w 76"/>
              <a:gd name="T17" fmla="*/ 60 h 60"/>
              <a:gd name="T18" fmla="*/ 0 w 76"/>
              <a:gd name="T19" fmla="*/ 35 h 60"/>
              <a:gd name="T20" fmla="*/ 0 w 76"/>
              <a:gd name="T21" fmla="*/ 22 h 60"/>
              <a:gd name="T22" fmla="*/ 28 w 76"/>
              <a:gd name="T23" fmla="*/ 0 h 60"/>
              <a:gd name="T24" fmla="*/ 38 w 76"/>
              <a:gd name="T25" fmla="*/ 17 h 60"/>
              <a:gd name="T26" fmla="*/ 48 w 76"/>
              <a:gd name="T27" fmla="*/ 0 h 60"/>
              <a:gd name="T28" fmla="*/ 76 w 76"/>
              <a:gd name="T29" fmla="*/ 2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6" h="60">
                <a:moveTo>
                  <a:pt x="76" y="22"/>
                </a:move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2" y="58"/>
                  <a:pt x="42" y="60"/>
                </a:cubicBezTo>
                <a:cubicBezTo>
                  <a:pt x="42" y="44"/>
                  <a:pt x="42" y="44"/>
                  <a:pt x="42" y="44"/>
                </a:cubicBezTo>
                <a:cubicBezTo>
                  <a:pt x="45" y="42"/>
                  <a:pt x="47" y="39"/>
                  <a:pt x="47" y="36"/>
                </a:cubicBezTo>
                <a:cubicBezTo>
                  <a:pt x="47" y="31"/>
                  <a:pt x="43" y="27"/>
                  <a:pt x="38" y="27"/>
                </a:cubicBezTo>
                <a:cubicBezTo>
                  <a:pt x="33" y="27"/>
                  <a:pt x="29" y="31"/>
                  <a:pt x="29" y="36"/>
                </a:cubicBezTo>
                <a:cubicBezTo>
                  <a:pt x="29" y="39"/>
                  <a:pt x="31" y="42"/>
                  <a:pt x="34" y="44"/>
                </a:cubicBezTo>
                <a:cubicBezTo>
                  <a:pt x="34" y="60"/>
                  <a:pt x="34" y="60"/>
                  <a:pt x="34" y="60"/>
                </a:cubicBezTo>
                <a:cubicBezTo>
                  <a:pt x="4" y="58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6"/>
                  <a:pt x="17" y="1"/>
                  <a:pt x="28" y="0"/>
                </a:cubicBezTo>
                <a:cubicBezTo>
                  <a:pt x="38" y="17"/>
                  <a:pt x="38" y="17"/>
                  <a:pt x="3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59" y="1"/>
                  <a:pt x="76" y="7"/>
                  <a:pt x="76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19" name="Freeform 199"/>
          <p:cNvSpPr/>
          <p:nvPr/>
        </p:nvSpPr>
        <p:spPr bwMode="auto">
          <a:xfrm>
            <a:off x="6943079" y="2901937"/>
            <a:ext cx="75362" cy="86666"/>
          </a:xfrm>
          <a:custGeom>
            <a:avLst/>
            <a:gdLst>
              <a:gd name="T0" fmla="*/ 32 w 34"/>
              <a:gd name="T1" fmla="*/ 16 h 39"/>
              <a:gd name="T2" fmla="*/ 33 w 34"/>
              <a:gd name="T3" fmla="*/ 21 h 39"/>
              <a:gd name="T4" fmla="*/ 31 w 34"/>
              <a:gd name="T5" fmla="*/ 25 h 39"/>
              <a:gd name="T6" fmla="*/ 17 w 34"/>
              <a:gd name="T7" fmla="*/ 39 h 39"/>
              <a:gd name="T8" fmla="*/ 3 w 34"/>
              <a:gd name="T9" fmla="*/ 25 h 39"/>
              <a:gd name="T10" fmla="*/ 1 w 34"/>
              <a:gd name="T11" fmla="*/ 21 h 39"/>
              <a:gd name="T12" fmla="*/ 2 w 34"/>
              <a:gd name="T13" fmla="*/ 16 h 39"/>
              <a:gd name="T14" fmla="*/ 17 w 34"/>
              <a:gd name="T15" fmla="*/ 0 h 39"/>
              <a:gd name="T16" fmla="*/ 32 w 34"/>
              <a:gd name="T17" fmla="*/ 1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39">
                <a:moveTo>
                  <a:pt x="32" y="16"/>
                </a:moveTo>
                <a:cubicBezTo>
                  <a:pt x="33" y="17"/>
                  <a:pt x="34" y="18"/>
                  <a:pt x="33" y="21"/>
                </a:cubicBezTo>
                <a:cubicBezTo>
                  <a:pt x="33" y="24"/>
                  <a:pt x="32" y="25"/>
                  <a:pt x="31" y="25"/>
                </a:cubicBezTo>
                <a:cubicBezTo>
                  <a:pt x="29" y="33"/>
                  <a:pt x="21" y="39"/>
                  <a:pt x="17" y="39"/>
                </a:cubicBezTo>
                <a:cubicBezTo>
                  <a:pt x="13" y="39"/>
                  <a:pt x="5" y="33"/>
                  <a:pt x="3" y="25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1" y="7"/>
                  <a:pt x="32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20" name="Freeform 200"/>
          <p:cNvSpPr/>
          <p:nvPr/>
        </p:nvSpPr>
        <p:spPr bwMode="auto">
          <a:xfrm>
            <a:off x="6974166" y="2995197"/>
            <a:ext cx="13188" cy="20725"/>
          </a:xfrm>
          <a:custGeom>
            <a:avLst/>
            <a:gdLst>
              <a:gd name="T0" fmla="*/ 10 w 14"/>
              <a:gd name="T1" fmla="*/ 0 h 22"/>
              <a:gd name="T2" fmla="*/ 14 w 14"/>
              <a:gd name="T3" fmla="*/ 7 h 22"/>
              <a:gd name="T4" fmla="*/ 7 w 14"/>
              <a:gd name="T5" fmla="*/ 22 h 22"/>
              <a:gd name="T6" fmla="*/ 0 w 14"/>
              <a:gd name="T7" fmla="*/ 7 h 22"/>
              <a:gd name="T8" fmla="*/ 5 w 14"/>
              <a:gd name="T9" fmla="*/ 0 h 22"/>
              <a:gd name="T10" fmla="*/ 7 w 14"/>
              <a:gd name="T11" fmla="*/ 0 h 22"/>
              <a:gd name="T12" fmla="*/ 7 w 14"/>
              <a:gd name="T13" fmla="*/ 0 h 22"/>
              <a:gd name="T14" fmla="*/ 10 w 14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2">
                <a:moveTo>
                  <a:pt x="10" y="0"/>
                </a:moveTo>
                <a:lnTo>
                  <a:pt x="14" y="7"/>
                </a:lnTo>
                <a:lnTo>
                  <a:pt x="7" y="22"/>
                </a:lnTo>
                <a:lnTo>
                  <a:pt x="0" y="7"/>
                </a:lnTo>
                <a:lnTo>
                  <a:pt x="5" y="0"/>
                </a:lnTo>
                <a:lnTo>
                  <a:pt x="7" y="0"/>
                </a:lnTo>
                <a:lnTo>
                  <a:pt x="7" y="0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21" name="Rectangle 201"/>
          <p:cNvSpPr>
            <a:spLocks noChangeArrowheads="1"/>
          </p:cNvSpPr>
          <p:nvPr/>
        </p:nvSpPr>
        <p:spPr bwMode="auto">
          <a:xfrm>
            <a:off x="6898804" y="3142153"/>
            <a:ext cx="162029" cy="20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22" name="Oval 202"/>
          <p:cNvSpPr>
            <a:spLocks noChangeArrowheads="1"/>
          </p:cNvSpPr>
          <p:nvPr/>
        </p:nvSpPr>
        <p:spPr bwMode="auto">
          <a:xfrm>
            <a:off x="7236991" y="2877444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23" name="Freeform 203"/>
          <p:cNvSpPr/>
          <p:nvPr/>
        </p:nvSpPr>
        <p:spPr bwMode="auto">
          <a:xfrm>
            <a:off x="7352860" y="2999907"/>
            <a:ext cx="57464" cy="60290"/>
          </a:xfrm>
          <a:custGeom>
            <a:avLst/>
            <a:gdLst>
              <a:gd name="T0" fmla="*/ 24 w 26"/>
              <a:gd name="T1" fmla="*/ 27 h 27"/>
              <a:gd name="T2" fmla="*/ 24 w 26"/>
              <a:gd name="T3" fmla="*/ 27 h 27"/>
              <a:gd name="T4" fmla="*/ 2 w 26"/>
              <a:gd name="T5" fmla="*/ 27 h 27"/>
              <a:gd name="T6" fmla="*/ 0 w 26"/>
              <a:gd name="T7" fmla="*/ 25 h 27"/>
              <a:gd name="T8" fmla="*/ 2 w 26"/>
              <a:gd name="T9" fmla="*/ 23 h 27"/>
              <a:gd name="T10" fmla="*/ 22 w 26"/>
              <a:gd name="T11" fmla="*/ 23 h 27"/>
              <a:gd name="T12" fmla="*/ 22 w 26"/>
              <a:gd name="T13" fmla="*/ 2 h 27"/>
              <a:gd name="T14" fmla="*/ 24 w 26"/>
              <a:gd name="T15" fmla="*/ 0 h 27"/>
              <a:gd name="T16" fmla="*/ 26 w 26"/>
              <a:gd name="T17" fmla="*/ 2 h 27"/>
              <a:gd name="T18" fmla="*/ 26 w 26"/>
              <a:gd name="T19" fmla="*/ 25 h 27"/>
              <a:gd name="T20" fmla="*/ 24 w 26"/>
              <a:gd name="T21" fmla="*/ 27 h 27"/>
              <a:gd name="T22" fmla="*/ 24 w 26"/>
              <a:gd name="T2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" h="27">
                <a:moveTo>
                  <a:pt x="24" y="27"/>
                </a:moveTo>
                <a:cubicBezTo>
                  <a:pt x="24" y="27"/>
                  <a:pt x="24" y="27"/>
                  <a:pt x="2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3"/>
                  <a:pt x="1" y="23"/>
                  <a:pt x="2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1"/>
                  <a:pt x="23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6"/>
                  <a:pt x="25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24" name="Freeform 204"/>
          <p:cNvSpPr>
            <a:spLocks noEditPoints="1"/>
          </p:cNvSpPr>
          <p:nvPr/>
        </p:nvSpPr>
        <p:spPr bwMode="auto">
          <a:xfrm>
            <a:off x="7284093" y="2926429"/>
            <a:ext cx="240217" cy="240217"/>
          </a:xfrm>
          <a:custGeom>
            <a:avLst/>
            <a:gdLst>
              <a:gd name="T0" fmla="*/ 108 w 108"/>
              <a:gd name="T1" fmla="*/ 54 h 108"/>
              <a:gd name="T2" fmla="*/ 54 w 108"/>
              <a:gd name="T3" fmla="*/ 108 h 108"/>
              <a:gd name="T4" fmla="*/ 0 w 108"/>
              <a:gd name="T5" fmla="*/ 54 h 108"/>
              <a:gd name="T6" fmla="*/ 54 w 108"/>
              <a:gd name="T7" fmla="*/ 0 h 108"/>
              <a:gd name="T8" fmla="*/ 108 w 108"/>
              <a:gd name="T9" fmla="*/ 54 h 108"/>
              <a:gd name="T10" fmla="*/ 96 w 108"/>
              <a:gd name="T11" fmla="*/ 54 h 108"/>
              <a:gd name="T12" fmla="*/ 94 w 108"/>
              <a:gd name="T13" fmla="*/ 52 h 108"/>
              <a:gd name="T14" fmla="*/ 92 w 108"/>
              <a:gd name="T15" fmla="*/ 52 h 108"/>
              <a:gd name="T16" fmla="*/ 81 w 108"/>
              <a:gd name="T17" fmla="*/ 28 h 108"/>
              <a:gd name="T18" fmla="*/ 82 w 108"/>
              <a:gd name="T19" fmla="*/ 27 h 108"/>
              <a:gd name="T20" fmla="*/ 82 w 108"/>
              <a:gd name="T21" fmla="*/ 24 h 108"/>
              <a:gd name="T22" fmla="*/ 79 w 108"/>
              <a:gd name="T23" fmla="*/ 24 h 108"/>
              <a:gd name="T24" fmla="*/ 78 w 108"/>
              <a:gd name="T25" fmla="*/ 25 h 108"/>
              <a:gd name="T26" fmla="*/ 56 w 108"/>
              <a:gd name="T27" fmla="*/ 17 h 108"/>
              <a:gd name="T28" fmla="*/ 56 w 108"/>
              <a:gd name="T29" fmla="*/ 14 h 108"/>
              <a:gd name="T30" fmla="*/ 54 w 108"/>
              <a:gd name="T31" fmla="*/ 12 h 108"/>
              <a:gd name="T32" fmla="*/ 52 w 108"/>
              <a:gd name="T33" fmla="*/ 14 h 108"/>
              <a:gd name="T34" fmla="*/ 52 w 108"/>
              <a:gd name="T35" fmla="*/ 17 h 108"/>
              <a:gd name="T36" fmla="*/ 28 w 108"/>
              <a:gd name="T37" fmla="*/ 27 h 108"/>
              <a:gd name="T38" fmla="*/ 26 w 108"/>
              <a:gd name="T39" fmla="*/ 26 h 108"/>
              <a:gd name="T40" fmla="*/ 24 w 108"/>
              <a:gd name="T41" fmla="*/ 26 h 108"/>
              <a:gd name="T42" fmla="*/ 24 w 108"/>
              <a:gd name="T43" fmla="*/ 29 h 108"/>
              <a:gd name="T44" fmla="*/ 25 w 108"/>
              <a:gd name="T45" fmla="*/ 30 h 108"/>
              <a:gd name="T46" fmla="*/ 17 w 108"/>
              <a:gd name="T47" fmla="*/ 52 h 108"/>
              <a:gd name="T48" fmla="*/ 14 w 108"/>
              <a:gd name="T49" fmla="*/ 52 h 108"/>
              <a:gd name="T50" fmla="*/ 12 w 108"/>
              <a:gd name="T51" fmla="*/ 54 h 108"/>
              <a:gd name="T52" fmla="*/ 14 w 108"/>
              <a:gd name="T53" fmla="*/ 56 h 108"/>
              <a:gd name="T54" fmla="*/ 16 w 108"/>
              <a:gd name="T55" fmla="*/ 56 h 108"/>
              <a:gd name="T56" fmla="*/ 26 w 108"/>
              <a:gd name="T57" fmla="*/ 80 h 108"/>
              <a:gd name="T58" fmla="*/ 24 w 108"/>
              <a:gd name="T59" fmla="*/ 81 h 108"/>
              <a:gd name="T60" fmla="*/ 24 w 108"/>
              <a:gd name="T61" fmla="*/ 84 h 108"/>
              <a:gd name="T62" fmla="*/ 27 w 108"/>
              <a:gd name="T63" fmla="*/ 84 h 108"/>
              <a:gd name="T64" fmla="*/ 29 w 108"/>
              <a:gd name="T65" fmla="*/ 82 h 108"/>
              <a:gd name="T66" fmla="*/ 52 w 108"/>
              <a:gd name="T67" fmla="*/ 92 h 108"/>
              <a:gd name="T68" fmla="*/ 52 w 108"/>
              <a:gd name="T69" fmla="*/ 94 h 108"/>
              <a:gd name="T70" fmla="*/ 54 w 108"/>
              <a:gd name="T71" fmla="*/ 96 h 108"/>
              <a:gd name="T72" fmla="*/ 56 w 108"/>
              <a:gd name="T73" fmla="*/ 94 h 108"/>
              <a:gd name="T74" fmla="*/ 56 w 108"/>
              <a:gd name="T75" fmla="*/ 92 h 108"/>
              <a:gd name="T76" fmla="*/ 80 w 108"/>
              <a:gd name="T77" fmla="*/ 81 h 108"/>
              <a:gd name="T78" fmla="*/ 82 w 108"/>
              <a:gd name="T79" fmla="*/ 83 h 108"/>
              <a:gd name="T80" fmla="*/ 84 w 108"/>
              <a:gd name="T81" fmla="*/ 83 h 108"/>
              <a:gd name="T82" fmla="*/ 84 w 108"/>
              <a:gd name="T83" fmla="*/ 80 h 108"/>
              <a:gd name="T84" fmla="*/ 83 w 108"/>
              <a:gd name="T85" fmla="*/ 79 h 108"/>
              <a:gd name="T86" fmla="*/ 92 w 108"/>
              <a:gd name="T87" fmla="*/ 56 h 108"/>
              <a:gd name="T88" fmla="*/ 94 w 108"/>
              <a:gd name="T89" fmla="*/ 56 h 108"/>
              <a:gd name="T90" fmla="*/ 96 w 108"/>
              <a:gd name="T91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8" h="108">
                <a:moveTo>
                  <a:pt x="108" y="54"/>
                </a:moveTo>
                <a:cubicBezTo>
                  <a:pt x="108" y="84"/>
                  <a:pt x="84" y="108"/>
                  <a:pt x="54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4" y="0"/>
                  <a:pt x="108" y="24"/>
                  <a:pt x="108" y="54"/>
                </a:cubicBezTo>
                <a:close/>
                <a:moveTo>
                  <a:pt x="96" y="54"/>
                </a:moveTo>
                <a:cubicBezTo>
                  <a:pt x="96" y="53"/>
                  <a:pt x="95" y="52"/>
                  <a:pt x="94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91" y="43"/>
                  <a:pt x="87" y="34"/>
                  <a:pt x="81" y="28"/>
                </a:cubicBezTo>
                <a:cubicBezTo>
                  <a:pt x="82" y="27"/>
                  <a:pt x="82" y="27"/>
                  <a:pt x="82" y="27"/>
                </a:cubicBezTo>
                <a:cubicBezTo>
                  <a:pt x="83" y="26"/>
                  <a:pt x="83" y="25"/>
                  <a:pt x="82" y="24"/>
                </a:cubicBezTo>
                <a:cubicBezTo>
                  <a:pt x="81" y="23"/>
                  <a:pt x="80" y="23"/>
                  <a:pt x="79" y="24"/>
                </a:cubicBezTo>
                <a:cubicBezTo>
                  <a:pt x="78" y="25"/>
                  <a:pt x="78" y="25"/>
                  <a:pt x="78" y="25"/>
                </a:cubicBezTo>
                <a:cubicBezTo>
                  <a:pt x="72" y="20"/>
                  <a:pt x="64" y="17"/>
                  <a:pt x="56" y="17"/>
                </a:cubicBezTo>
                <a:cubicBezTo>
                  <a:pt x="56" y="14"/>
                  <a:pt x="56" y="14"/>
                  <a:pt x="56" y="14"/>
                </a:cubicBezTo>
                <a:cubicBezTo>
                  <a:pt x="56" y="13"/>
                  <a:pt x="55" y="12"/>
                  <a:pt x="54" y="12"/>
                </a:cubicBezTo>
                <a:cubicBezTo>
                  <a:pt x="53" y="12"/>
                  <a:pt x="52" y="13"/>
                  <a:pt x="52" y="14"/>
                </a:cubicBezTo>
                <a:cubicBezTo>
                  <a:pt x="52" y="17"/>
                  <a:pt x="52" y="17"/>
                  <a:pt x="52" y="17"/>
                </a:cubicBezTo>
                <a:cubicBezTo>
                  <a:pt x="43" y="17"/>
                  <a:pt x="34" y="21"/>
                  <a:pt x="28" y="27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5"/>
                  <a:pt x="25" y="25"/>
                  <a:pt x="24" y="26"/>
                </a:cubicBezTo>
                <a:cubicBezTo>
                  <a:pt x="23" y="27"/>
                  <a:pt x="23" y="28"/>
                  <a:pt x="24" y="29"/>
                </a:cubicBezTo>
                <a:cubicBezTo>
                  <a:pt x="25" y="30"/>
                  <a:pt x="25" y="30"/>
                  <a:pt x="25" y="30"/>
                </a:cubicBezTo>
                <a:cubicBezTo>
                  <a:pt x="20" y="36"/>
                  <a:pt x="17" y="44"/>
                  <a:pt x="17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2"/>
                  <a:pt x="12" y="53"/>
                  <a:pt x="12" y="54"/>
                </a:cubicBezTo>
                <a:cubicBezTo>
                  <a:pt x="12" y="55"/>
                  <a:pt x="13" y="56"/>
                  <a:pt x="14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7" y="65"/>
                  <a:pt x="20" y="73"/>
                  <a:pt x="26" y="80"/>
                </a:cubicBezTo>
                <a:cubicBezTo>
                  <a:pt x="24" y="81"/>
                  <a:pt x="24" y="81"/>
                  <a:pt x="24" y="81"/>
                </a:cubicBezTo>
                <a:cubicBezTo>
                  <a:pt x="24" y="82"/>
                  <a:pt x="24" y="83"/>
                  <a:pt x="24" y="84"/>
                </a:cubicBezTo>
                <a:cubicBezTo>
                  <a:pt x="25" y="85"/>
                  <a:pt x="26" y="85"/>
                  <a:pt x="27" y="84"/>
                </a:cubicBezTo>
                <a:cubicBezTo>
                  <a:pt x="29" y="82"/>
                  <a:pt x="29" y="82"/>
                  <a:pt x="29" y="82"/>
                </a:cubicBezTo>
                <a:cubicBezTo>
                  <a:pt x="35" y="88"/>
                  <a:pt x="43" y="91"/>
                  <a:pt x="52" y="92"/>
                </a:cubicBezTo>
                <a:cubicBezTo>
                  <a:pt x="52" y="94"/>
                  <a:pt x="52" y="94"/>
                  <a:pt x="52" y="94"/>
                </a:cubicBezTo>
                <a:cubicBezTo>
                  <a:pt x="52" y="95"/>
                  <a:pt x="53" y="96"/>
                  <a:pt x="54" y="96"/>
                </a:cubicBezTo>
                <a:cubicBezTo>
                  <a:pt x="55" y="96"/>
                  <a:pt x="56" y="95"/>
                  <a:pt x="56" y="94"/>
                </a:cubicBezTo>
                <a:cubicBezTo>
                  <a:pt x="56" y="92"/>
                  <a:pt x="56" y="92"/>
                  <a:pt x="56" y="92"/>
                </a:cubicBezTo>
                <a:cubicBezTo>
                  <a:pt x="65" y="91"/>
                  <a:pt x="74" y="88"/>
                  <a:pt x="80" y="81"/>
                </a:cubicBezTo>
                <a:cubicBezTo>
                  <a:pt x="82" y="83"/>
                  <a:pt x="82" y="83"/>
                  <a:pt x="82" y="83"/>
                </a:cubicBezTo>
                <a:cubicBezTo>
                  <a:pt x="82" y="83"/>
                  <a:pt x="83" y="83"/>
                  <a:pt x="84" y="83"/>
                </a:cubicBezTo>
                <a:cubicBezTo>
                  <a:pt x="85" y="82"/>
                  <a:pt x="85" y="81"/>
                  <a:pt x="84" y="80"/>
                </a:cubicBezTo>
                <a:cubicBezTo>
                  <a:pt x="83" y="79"/>
                  <a:pt x="83" y="79"/>
                  <a:pt x="83" y="79"/>
                </a:cubicBezTo>
                <a:cubicBezTo>
                  <a:pt x="88" y="73"/>
                  <a:pt x="91" y="65"/>
                  <a:pt x="92" y="56"/>
                </a:cubicBezTo>
                <a:cubicBezTo>
                  <a:pt x="94" y="56"/>
                  <a:pt x="94" y="56"/>
                  <a:pt x="94" y="56"/>
                </a:cubicBezTo>
                <a:cubicBezTo>
                  <a:pt x="95" y="56"/>
                  <a:pt x="96" y="55"/>
                  <a:pt x="96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25" name="Oval 206"/>
          <p:cNvSpPr>
            <a:spLocks noChangeArrowheads="1"/>
          </p:cNvSpPr>
          <p:nvPr/>
        </p:nvSpPr>
        <p:spPr bwMode="auto">
          <a:xfrm>
            <a:off x="7669381" y="2877444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26" name="Freeform 207"/>
          <p:cNvSpPr/>
          <p:nvPr/>
        </p:nvSpPr>
        <p:spPr bwMode="auto">
          <a:xfrm>
            <a:off x="7708947" y="2908531"/>
            <a:ext cx="254347" cy="267536"/>
          </a:xfrm>
          <a:custGeom>
            <a:avLst/>
            <a:gdLst>
              <a:gd name="T0" fmla="*/ 57 w 114"/>
              <a:gd name="T1" fmla="*/ 120 h 120"/>
              <a:gd name="T2" fmla="*/ 0 w 114"/>
              <a:gd name="T3" fmla="*/ 63 h 120"/>
              <a:gd name="T4" fmla="*/ 55 w 114"/>
              <a:gd name="T5" fmla="*/ 6 h 120"/>
              <a:gd name="T6" fmla="*/ 55 w 114"/>
              <a:gd name="T7" fmla="*/ 0 h 120"/>
              <a:gd name="T8" fmla="*/ 66 w 114"/>
              <a:gd name="T9" fmla="*/ 9 h 120"/>
              <a:gd name="T10" fmla="*/ 55 w 114"/>
              <a:gd name="T11" fmla="*/ 19 h 120"/>
              <a:gd name="T12" fmla="*/ 55 w 114"/>
              <a:gd name="T13" fmla="*/ 13 h 120"/>
              <a:gd name="T14" fmla="*/ 7 w 114"/>
              <a:gd name="T15" fmla="*/ 63 h 120"/>
              <a:gd name="T16" fmla="*/ 57 w 114"/>
              <a:gd name="T17" fmla="*/ 113 h 120"/>
              <a:gd name="T18" fmla="*/ 107 w 114"/>
              <a:gd name="T19" fmla="*/ 63 h 120"/>
              <a:gd name="T20" fmla="*/ 89 w 114"/>
              <a:gd name="T21" fmla="*/ 24 h 120"/>
              <a:gd name="T22" fmla="*/ 89 w 114"/>
              <a:gd name="T23" fmla="*/ 15 h 120"/>
              <a:gd name="T24" fmla="*/ 114 w 114"/>
              <a:gd name="T25" fmla="*/ 63 h 120"/>
              <a:gd name="T26" fmla="*/ 57 w 114"/>
              <a:gd name="T27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" h="120">
                <a:moveTo>
                  <a:pt x="57" y="120"/>
                </a:moveTo>
                <a:cubicBezTo>
                  <a:pt x="26" y="120"/>
                  <a:pt x="0" y="94"/>
                  <a:pt x="0" y="63"/>
                </a:cubicBezTo>
                <a:cubicBezTo>
                  <a:pt x="0" y="32"/>
                  <a:pt x="25" y="7"/>
                  <a:pt x="55" y="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9"/>
                  <a:pt x="66" y="9"/>
                  <a:pt x="66" y="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3"/>
                  <a:pt x="55" y="13"/>
                  <a:pt x="55" y="13"/>
                </a:cubicBezTo>
                <a:cubicBezTo>
                  <a:pt x="28" y="14"/>
                  <a:pt x="7" y="36"/>
                  <a:pt x="7" y="63"/>
                </a:cubicBezTo>
                <a:cubicBezTo>
                  <a:pt x="7" y="90"/>
                  <a:pt x="30" y="113"/>
                  <a:pt x="57" y="113"/>
                </a:cubicBezTo>
                <a:cubicBezTo>
                  <a:pt x="85" y="113"/>
                  <a:pt x="107" y="90"/>
                  <a:pt x="107" y="63"/>
                </a:cubicBezTo>
                <a:cubicBezTo>
                  <a:pt x="107" y="47"/>
                  <a:pt x="100" y="33"/>
                  <a:pt x="89" y="24"/>
                </a:cubicBezTo>
                <a:cubicBezTo>
                  <a:pt x="89" y="15"/>
                  <a:pt x="89" y="15"/>
                  <a:pt x="89" y="15"/>
                </a:cubicBezTo>
                <a:cubicBezTo>
                  <a:pt x="104" y="26"/>
                  <a:pt x="114" y="43"/>
                  <a:pt x="114" y="63"/>
                </a:cubicBezTo>
                <a:cubicBezTo>
                  <a:pt x="114" y="94"/>
                  <a:pt x="89" y="120"/>
                  <a:pt x="57" y="1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27" name="Freeform 208"/>
          <p:cNvSpPr/>
          <p:nvPr/>
        </p:nvSpPr>
        <p:spPr bwMode="auto">
          <a:xfrm>
            <a:off x="7829525" y="3044183"/>
            <a:ext cx="13188" cy="32029"/>
          </a:xfrm>
          <a:custGeom>
            <a:avLst/>
            <a:gdLst>
              <a:gd name="T0" fmla="*/ 5 w 14"/>
              <a:gd name="T1" fmla="*/ 0 h 34"/>
              <a:gd name="T2" fmla="*/ 7 w 14"/>
              <a:gd name="T3" fmla="*/ 0 h 34"/>
              <a:gd name="T4" fmla="*/ 9 w 14"/>
              <a:gd name="T5" fmla="*/ 0 h 34"/>
              <a:gd name="T6" fmla="*/ 14 w 14"/>
              <a:gd name="T7" fmla="*/ 12 h 34"/>
              <a:gd name="T8" fmla="*/ 7 w 14"/>
              <a:gd name="T9" fmla="*/ 34 h 34"/>
              <a:gd name="T10" fmla="*/ 0 w 14"/>
              <a:gd name="T11" fmla="*/ 12 h 34"/>
              <a:gd name="T12" fmla="*/ 5 w 14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4">
                <a:moveTo>
                  <a:pt x="5" y="0"/>
                </a:moveTo>
                <a:lnTo>
                  <a:pt x="7" y="0"/>
                </a:lnTo>
                <a:lnTo>
                  <a:pt x="9" y="0"/>
                </a:lnTo>
                <a:lnTo>
                  <a:pt x="14" y="12"/>
                </a:lnTo>
                <a:lnTo>
                  <a:pt x="7" y="34"/>
                </a:lnTo>
                <a:lnTo>
                  <a:pt x="0" y="12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28" name="Freeform 209"/>
          <p:cNvSpPr/>
          <p:nvPr/>
        </p:nvSpPr>
        <p:spPr bwMode="auto">
          <a:xfrm>
            <a:off x="7806916" y="2968821"/>
            <a:ext cx="58406" cy="66884"/>
          </a:xfrm>
          <a:custGeom>
            <a:avLst/>
            <a:gdLst>
              <a:gd name="T0" fmla="*/ 2 w 26"/>
              <a:gd name="T1" fmla="*/ 12 h 30"/>
              <a:gd name="T2" fmla="*/ 13 w 26"/>
              <a:gd name="T3" fmla="*/ 0 h 30"/>
              <a:gd name="T4" fmla="*/ 24 w 26"/>
              <a:gd name="T5" fmla="*/ 12 h 30"/>
              <a:gd name="T6" fmla="*/ 25 w 26"/>
              <a:gd name="T7" fmla="*/ 16 h 30"/>
              <a:gd name="T8" fmla="*/ 24 w 26"/>
              <a:gd name="T9" fmla="*/ 19 h 30"/>
              <a:gd name="T10" fmla="*/ 13 w 26"/>
              <a:gd name="T11" fmla="*/ 30 h 30"/>
              <a:gd name="T12" fmla="*/ 2 w 26"/>
              <a:gd name="T13" fmla="*/ 19 h 30"/>
              <a:gd name="T14" fmla="*/ 0 w 26"/>
              <a:gd name="T15" fmla="*/ 16 h 30"/>
              <a:gd name="T16" fmla="*/ 2 w 26"/>
              <a:gd name="T17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2" y="12"/>
                </a:move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ubicBezTo>
                  <a:pt x="22" y="25"/>
                  <a:pt x="16" y="30"/>
                  <a:pt x="13" y="30"/>
                </a:cubicBezTo>
                <a:cubicBezTo>
                  <a:pt x="10" y="30"/>
                  <a:pt x="4" y="25"/>
                  <a:pt x="2" y="19"/>
                </a:cubicBezTo>
                <a:cubicBezTo>
                  <a:pt x="1" y="19"/>
                  <a:pt x="1" y="18"/>
                  <a:pt x="0" y="16"/>
                </a:cubicBezTo>
                <a:cubicBezTo>
                  <a:pt x="0" y="13"/>
                  <a:pt x="1" y="13"/>
                  <a:pt x="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29" name="Freeform 210"/>
          <p:cNvSpPr/>
          <p:nvPr/>
        </p:nvSpPr>
        <p:spPr bwMode="auto">
          <a:xfrm>
            <a:off x="7771120" y="3030994"/>
            <a:ext cx="127174" cy="100797"/>
          </a:xfrm>
          <a:custGeom>
            <a:avLst/>
            <a:gdLst>
              <a:gd name="T0" fmla="*/ 57 w 57"/>
              <a:gd name="T1" fmla="*/ 26 h 45"/>
              <a:gd name="T2" fmla="*/ 29 w 57"/>
              <a:gd name="T3" fmla="*/ 45 h 45"/>
              <a:gd name="T4" fmla="*/ 28 w 57"/>
              <a:gd name="T5" fmla="*/ 45 h 45"/>
              <a:gd name="T6" fmla="*/ 0 w 57"/>
              <a:gd name="T7" fmla="*/ 26 h 45"/>
              <a:gd name="T8" fmla="*/ 0 w 57"/>
              <a:gd name="T9" fmla="*/ 16 h 45"/>
              <a:gd name="T10" fmla="*/ 18 w 57"/>
              <a:gd name="T11" fmla="*/ 0 h 45"/>
              <a:gd name="T12" fmla="*/ 29 w 57"/>
              <a:gd name="T13" fmla="*/ 32 h 45"/>
              <a:gd name="T14" fmla="*/ 40 w 57"/>
              <a:gd name="T15" fmla="*/ 0 h 45"/>
              <a:gd name="T16" fmla="*/ 57 w 57"/>
              <a:gd name="T17" fmla="*/ 16 h 45"/>
              <a:gd name="T18" fmla="*/ 57 w 57"/>
              <a:gd name="T19" fmla="*/ 2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45">
                <a:moveTo>
                  <a:pt x="57" y="26"/>
                </a:moveTo>
                <a:cubicBezTo>
                  <a:pt x="57" y="26"/>
                  <a:pt x="54" y="45"/>
                  <a:pt x="29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3" y="45"/>
                  <a:pt x="0" y="26"/>
                  <a:pt x="0" y="2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2"/>
                  <a:pt x="18" y="0"/>
                </a:cubicBezTo>
                <a:cubicBezTo>
                  <a:pt x="29" y="32"/>
                  <a:pt x="29" y="32"/>
                  <a:pt x="29" y="32"/>
                </a:cubicBezTo>
                <a:cubicBezTo>
                  <a:pt x="40" y="0"/>
                  <a:pt x="40" y="0"/>
                  <a:pt x="40" y="0"/>
                </a:cubicBezTo>
                <a:cubicBezTo>
                  <a:pt x="48" y="2"/>
                  <a:pt x="57" y="6"/>
                  <a:pt x="57" y="16"/>
                </a:cubicBezTo>
                <a:lnTo>
                  <a:pt x="5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30" name="Oval 211"/>
          <p:cNvSpPr>
            <a:spLocks noChangeArrowheads="1"/>
          </p:cNvSpPr>
          <p:nvPr/>
        </p:nvSpPr>
        <p:spPr bwMode="auto">
          <a:xfrm>
            <a:off x="8107424" y="2879328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31" name="Freeform 212"/>
          <p:cNvSpPr/>
          <p:nvPr/>
        </p:nvSpPr>
        <p:spPr bwMode="auto">
          <a:xfrm>
            <a:off x="8355175" y="2988602"/>
            <a:ext cx="48986" cy="40508"/>
          </a:xfrm>
          <a:custGeom>
            <a:avLst/>
            <a:gdLst>
              <a:gd name="T0" fmla="*/ 47 w 52"/>
              <a:gd name="T1" fmla="*/ 43 h 43"/>
              <a:gd name="T2" fmla="*/ 0 w 52"/>
              <a:gd name="T3" fmla="*/ 43 h 43"/>
              <a:gd name="T4" fmla="*/ 7 w 52"/>
              <a:gd name="T5" fmla="*/ 0 h 43"/>
              <a:gd name="T6" fmla="*/ 52 w 52"/>
              <a:gd name="T7" fmla="*/ 0 h 43"/>
              <a:gd name="T8" fmla="*/ 26 w 52"/>
              <a:gd name="T9" fmla="*/ 17 h 43"/>
              <a:gd name="T10" fmla="*/ 47 w 52"/>
              <a:gd name="T1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" h="43">
                <a:moveTo>
                  <a:pt x="47" y="43"/>
                </a:moveTo>
                <a:lnTo>
                  <a:pt x="0" y="43"/>
                </a:lnTo>
                <a:lnTo>
                  <a:pt x="7" y="0"/>
                </a:lnTo>
                <a:lnTo>
                  <a:pt x="52" y="0"/>
                </a:lnTo>
                <a:lnTo>
                  <a:pt x="26" y="17"/>
                </a:lnTo>
                <a:lnTo>
                  <a:pt x="47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32" name="Freeform 213"/>
          <p:cNvSpPr/>
          <p:nvPr/>
        </p:nvSpPr>
        <p:spPr bwMode="auto">
          <a:xfrm>
            <a:off x="8314669" y="2980124"/>
            <a:ext cx="42392" cy="44276"/>
          </a:xfrm>
          <a:custGeom>
            <a:avLst/>
            <a:gdLst>
              <a:gd name="T0" fmla="*/ 0 w 45"/>
              <a:gd name="T1" fmla="*/ 0 h 47"/>
              <a:gd name="T2" fmla="*/ 45 w 45"/>
              <a:gd name="T3" fmla="*/ 0 h 47"/>
              <a:gd name="T4" fmla="*/ 36 w 45"/>
              <a:gd name="T5" fmla="*/ 47 h 47"/>
              <a:gd name="T6" fmla="*/ 0 w 45"/>
              <a:gd name="T7" fmla="*/ 47 h 47"/>
              <a:gd name="T8" fmla="*/ 0 w 45"/>
              <a:gd name="T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7">
                <a:moveTo>
                  <a:pt x="0" y="0"/>
                </a:moveTo>
                <a:lnTo>
                  <a:pt x="45" y="0"/>
                </a:lnTo>
                <a:lnTo>
                  <a:pt x="36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33" name="Rectangle 214"/>
          <p:cNvSpPr>
            <a:spLocks noChangeArrowheads="1"/>
          </p:cNvSpPr>
          <p:nvPr/>
        </p:nvSpPr>
        <p:spPr bwMode="auto">
          <a:xfrm>
            <a:off x="8296770" y="2970704"/>
            <a:ext cx="11304" cy="1695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34" name="Freeform 215"/>
          <p:cNvSpPr/>
          <p:nvPr/>
        </p:nvSpPr>
        <p:spPr bwMode="auto">
          <a:xfrm>
            <a:off x="8223292" y="3030994"/>
            <a:ext cx="17899" cy="42392"/>
          </a:xfrm>
          <a:custGeom>
            <a:avLst/>
            <a:gdLst>
              <a:gd name="T0" fmla="*/ 19 w 19"/>
              <a:gd name="T1" fmla="*/ 17 h 45"/>
              <a:gd name="T2" fmla="*/ 10 w 19"/>
              <a:gd name="T3" fmla="*/ 45 h 45"/>
              <a:gd name="T4" fmla="*/ 0 w 19"/>
              <a:gd name="T5" fmla="*/ 17 h 45"/>
              <a:gd name="T6" fmla="*/ 5 w 19"/>
              <a:gd name="T7" fmla="*/ 0 h 45"/>
              <a:gd name="T8" fmla="*/ 10 w 19"/>
              <a:gd name="T9" fmla="*/ 0 h 45"/>
              <a:gd name="T10" fmla="*/ 12 w 19"/>
              <a:gd name="T11" fmla="*/ 0 h 45"/>
              <a:gd name="T12" fmla="*/ 19 w 19"/>
              <a:gd name="T13" fmla="*/ 1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19" y="17"/>
                </a:moveTo>
                <a:lnTo>
                  <a:pt x="10" y="45"/>
                </a:lnTo>
                <a:lnTo>
                  <a:pt x="0" y="17"/>
                </a:lnTo>
                <a:lnTo>
                  <a:pt x="5" y="0"/>
                </a:lnTo>
                <a:lnTo>
                  <a:pt x="10" y="0"/>
                </a:lnTo>
                <a:lnTo>
                  <a:pt x="12" y="0"/>
                </a:lnTo>
                <a:lnTo>
                  <a:pt x="1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35" name="Freeform 216"/>
          <p:cNvSpPr/>
          <p:nvPr/>
        </p:nvSpPr>
        <p:spPr bwMode="auto">
          <a:xfrm>
            <a:off x="8192206" y="2928313"/>
            <a:ext cx="78188" cy="89493"/>
          </a:xfrm>
          <a:custGeom>
            <a:avLst/>
            <a:gdLst>
              <a:gd name="T0" fmla="*/ 18 w 35"/>
              <a:gd name="T1" fmla="*/ 40 h 40"/>
              <a:gd name="T2" fmla="*/ 3 w 35"/>
              <a:gd name="T3" fmla="*/ 26 h 40"/>
              <a:gd name="T4" fmla="*/ 1 w 35"/>
              <a:gd name="T5" fmla="*/ 21 h 40"/>
              <a:gd name="T6" fmla="*/ 2 w 35"/>
              <a:gd name="T7" fmla="*/ 16 h 40"/>
              <a:gd name="T8" fmla="*/ 18 w 35"/>
              <a:gd name="T9" fmla="*/ 0 h 40"/>
              <a:gd name="T10" fmla="*/ 33 w 35"/>
              <a:gd name="T11" fmla="*/ 16 h 40"/>
              <a:gd name="T12" fmla="*/ 34 w 35"/>
              <a:gd name="T13" fmla="*/ 21 h 40"/>
              <a:gd name="T14" fmla="*/ 32 w 35"/>
              <a:gd name="T15" fmla="*/ 26 h 40"/>
              <a:gd name="T16" fmla="*/ 18 w 35"/>
              <a:gd name="T1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0">
                <a:moveTo>
                  <a:pt x="18" y="40"/>
                </a:moveTo>
                <a:cubicBezTo>
                  <a:pt x="13" y="40"/>
                  <a:pt x="6" y="34"/>
                  <a:pt x="3" y="26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7" y="0"/>
                  <a:pt x="18" y="0"/>
                </a:cubicBezTo>
                <a:cubicBezTo>
                  <a:pt x="28" y="0"/>
                  <a:pt x="32" y="7"/>
                  <a:pt x="33" y="16"/>
                </a:cubicBezTo>
                <a:cubicBezTo>
                  <a:pt x="34" y="17"/>
                  <a:pt x="35" y="18"/>
                  <a:pt x="34" y="21"/>
                </a:cubicBezTo>
                <a:cubicBezTo>
                  <a:pt x="34" y="24"/>
                  <a:pt x="33" y="25"/>
                  <a:pt x="32" y="26"/>
                </a:cubicBezTo>
                <a:cubicBezTo>
                  <a:pt x="30" y="34"/>
                  <a:pt x="22" y="40"/>
                  <a:pt x="18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36" name="Freeform 217"/>
          <p:cNvSpPr/>
          <p:nvPr/>
        </p:nvSpPr>
        <p:spPr bwMode="auto">
          <a:xfrm>
            <a:off x="8146047" y="3013095"/>
            <a:ext cx="137536" cy="136594"/>
          </a:xfrm>
          <a:custGeom>
            <a:avLst/>
            <a:gdLst>
              <a:gd name="T0" fmla="*/ 62 w 62"/>
              <a:gd name="T1" fmla="*/ 55 h 61"/>
              <a:gd name="T2" fmla="*/ 39 w 62"/>
              <a:gd name="T3" fmla="*/ 61 h 61"/>
              <a:gd name="T4" fmla="*/ 38 w 62"/>
              <a:gd name="T5" fmla="*/ 61 h 61"/>
              <a:gd name="T6" fmla="*/ 0 w 62"/>
              <a:gd name="T7" fmla="*/ 35 h 61"/>
              <a:gd name="T8" fmla="*/ 0 w 62"/>
              <a:gd name="T9" fmla="*/ 22 h 61"/>
              <a:gd name="T10" fmla="*/ 24 w 62"/>
              <a:gd name="T11" fmla="*/ 0 h 61"/>
              <a:gd name="T12" fmla="*/ 39 w 62"/>
              <a:gd name="T13" fmla="*/ 44 h 61"/>
              <a:gd name="T14" fmla="*/ 53 w 62"/>
              <a:gd name="T15" fmla="*/ 0 h 61"/>
              <a:gd name="T16" fmla="*/ 62 w 62"/>
              <a:gd name="T17" fmla="*/ 2 h 61"/>
              <a:gd name="T18" fmla="*/ 62 w 62"/>
              <a:gd name="T19" fmla="*/ 5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62" y="55"/>
                </a:moveTo>
                <a:cubicBezTo>
                  <a:pt x="57" y="58"/>
                  <a:pt x="49" y="61"/>
                  <a:pt x="39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4" y="61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8"/>
                  <a:pt x="13" y="2"/>
                  <a:pt x="24" y="0"/>
                </a:cubicBezTo>
                <a:cubicBezTo>
                  <a:pt x="39" y="44"/>
                  <a:pt x="39" y="44"/>
                  <a:pt x="39" y="44"/>
                </a:cubicBezTo>
                <a:cubicBezTo>
                  <a:pt x="53" y="0"/>
                  <a:pt x="53" y="0"/>
                  <a:pt x="53" y="0"/>
                </a:cubicBezTo>
                <a:cubicBezTo>
                  <a:pt x="56" y="0"/>
                  <a:pt x="59" y="1"/>
                  <a:pt x="62" y="2"/>
                </a:cubicBezTo>
                <a:lnTo>
                  <a:pt x="62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37" name="Oval 218"/>
          <p:cNvSpPr>
            <a:spLocks noChangeArrowheads="1"/>
          </p:cNvSpPr>
          <p:nvPr/>
        </p:nvSpPr>
        <p:spPr bwMode="auto">
          <a:xfrm>
            <a:off x="7243586" y="3401210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38" name="Freeform 219"/>
          <p:cNvSpPr/>
          <p:nvPr/>
        </p:nvSpPr>
        <p:spPr bwMode="auto">
          <a:xfrm>
            <a:off x="7305759" y="3574543"/>
            <a:ext cx="200652" cy="35797"/>
          </a:xfrm>
          <a:custGeom>
            <a:avLst/>
            <a:gdLst>
              <a:gd name="T0" fmla="*/ 213 w 213"/>
              <a:gd name="T1" fmla="*/ 38 h 38"/>
              <a:gd name="T2" fmla="*/ 154 w 213"/>
              <a:gd name="T3" fmla="*/ 38 h 38"/>
              <a:gd name="T4" fmla="*/ 59 w 213"/>
              <a:gd name="T5" fmla="*/ 38 h 38"/>
              <a:gd name="T6" fmla="*/ 0 w 213"/>
              <a:gd name="T7" fmla="*/ 38 h 38"/>
              <a:gd name="T8" fmla="*/ 43 w 213"/>
              <a:gd name="T9" fmla="*/ 0 h 38"/>
              <a:gd name="T10" fmla="*/ 107 w 213"/>
              <a:gd name="T11" fmla="*/ 0 h 38"/>
              <a:gd name="T12" fmla="*/ 173 w 213"/>
              <a:gd name="T13" fmla="*/ 0 h 38"/>
              <a:gd name="T14" fmla="*/ 213 w 213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3" h="38">
                <a:moveTo>
                  <a:pt x="213" y="38"/>
                </a:moveTo>
                <a:lnTo>
                  <a:pt x="154" y="38"/>
                </a:lnTo>
                <a:lnTo>
                  <a:pt x="59" y="38"/>
                </a:lnTo>
                <a:lnTo>
                  <a:pt x="0" y="38"/>
                </a:lnTo>
                <a:lnTo>
                  <a:pt x="43" y="0"/>
                </a:lnTo>
                <a:lnTo>
                  <a:pt x="107" y="0"/>
                </a:lnTo>
                <a:lnTo>
                  <a:pt x="173" y="0"/>
                </a:lnTo>
                <a:lnTo>
                  <a:pt x="21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39" name="Freeform 220"/>
          <p:cNvSpPr/>
          <p:nvPr/>
        </p:nvSpPr>
        <p:spPr bwMode="auto">
          <a:xfrm>
            <a:off x="7305759" y="3621644"/>
            <a:ext cx="200652" cy="17899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40" name="Freeform 221"/>
          <p:cNvSpPr/>
          <p:nvPr/>
        </p:nvSpPr>
        <p:spPr bwMode="auto">
          <a:xfrm>
            <a:off x="7305759" y="3652731"/>
            <a:ext cx="200652" cy="17899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41" name="Freeform 222"/>
          <p:cNvSpPr/>
          <p:nvPr/>
        </p:nvSpPr>
        <p:spPr bwMode="auto">
          <a:xfrm>
            <a:off x="7370759" y="3440775"/>
            <a:ext cx="96087" cy="125290"/>
          </a:xfrm>
          <a:custGeom>
            <a:avLst/>
            <a:gdLst>
              <a:gd name="T0" fmla="*/ 12 w 43"/>
              <a:gd name="T1" fmla="*/ 52 h 56"/>
              <a:gd name="T2" fmla="*/ 1 w 43"/>
              <a:gd name="T3" fmla="*/ 26 h 56"/>
              <a:gd name="T4" fmla="*/ 4 w 43"/>
              <a:gd name="T5" fmla="*/ 19 h 56"/>
              <a:gd name="T6" fmla="*/ 11 w 43"/>
              <a:gd name="T7" fmla="*/ 22 h 56"/>
              <a:gd name="T8" fmla="*/ 17 w 43"/>
              <a:gd name="T9" fmla="*/ 37 h 56"/>
              <a:gd name="T10" fmla="*/ 32 w 43"/>
              <a:gd name="T11" fmla="*/ 4 h 56"/>
              <a:gd name="T12" fmla="*/ 40 w 43"/>
              <a:gd name="T13" fmla="*/ 2 h 56"/>
              <a:gd name="T14" fmla="*/ 42 w 43"/>
              <a:gd name="T15" fmla="*/ 9 h 56"/>
              <a:gd name="T16" fmla="*/ 22 w 43"/>
              <a:gd name="T17" fmla="*/ 52 h 56"/>
              <a:gd name="T18" fmla="*/ 19 w 43"/>
              <a:gd name="T19" fmla="*/ 55 h 56"/>
              <a:gd name="T20" fmla="*/ 13 w 43"/>
              <a:gd name="T21" fmla="*/ 53 h 56"/>
              <a:gd name="T22" fmla="*/ 13 w 43"/>
              <a:gd name="T23" fmla="*/ 53 h 56"/>
              <a:gd name="T24" fmla="*/ 13 w 43"/>
              <a:gd name="T25" fmla="*/ 53 h 56"/>
              <a:gd name="T26" fmla="*/ 12 w 43"/>
              <a:gd name="T27" fmla="*/ 52 h 56"/>
              <a:gd name="T28" fmla="*/ 12 w 43"/>
              <a:gd name="T29" fmla="*/ 52 h 56"/>
              <a:gd name="T30" fmla="*/ 12 w 43"/>
              <a:gd name="T31" fmla="*/ 52 h 56"/>
              <a:gd name="T32" fmla="*/ 12 w 43"/>
              <a:gd name="T33" fmla="*/ 5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" h="56">
                <a:moveTo>
                  <a:pt x="12" y="52"/>
                </a:moveTo>
                <a:cubicBezTo>
                  <a:pt x="1" y="26"/>
                  <a:pt x="1" y="26"/>
                  <a:pt x="1" y="26"/>
                </a:cubicBezTo>
                <a:cubicBezTo>
                  <a:pt x="0" y="23"/>
                  <a:pt x="1" y="20"/>
                  <a:pt x="4" y="19"/>
                </a:cubicBezTo>
                <a:cubicBezTo>
                  <a:pt x="7" y="18"/>
                  <a:pt x="10" y="19"/>
                  <a:pt x="11" y="22"/>
                </a:cubicBezTo>
                <a:cubicBezTo>
                  <a:pt x="17" y="37"/>
                  <a:pt x="17" y="37"/>
                  <a:pt x="17" y="37"/>
                </a:cubicBezTo>
                <a:cubicBezTo>
                  <a:pt x="32" y="4"/>
                  <a:pt x="32" y="4"/>
                  <a:pt x="32" y="4"/>
                </a:cubicBezTo>
                <a:cubicBezTo>
                  <a:pt x="34" y="2"/>
                  <a:pt x="37" y="0"/>
                  <a:pt x="40" y="2"/>
                </a:cubicBezTo>
                <a:cubicBezTo>
                  <a:pt x="42" y="3"/>
                  <a:pt x="43" y="6"/>
                  <a:pt x="42" y="9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53"/>
                  <a:pt x="21" y="54"/>
                  <a:pt x="19" y="55"/>
                </a:cubicBezTo>
                <a:cubicBezTo>
                  <a:pt x="17" y="56"/>
                  <a:pt x="14" y="55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42" name="Oval 223"/>
          <p:cNvSpPr>
            <a:spLocks noChangeArrowheads="1"/>
          </p:cNvSpPr>
          <p:nvPr/>
        </p:nvSpPr>
        <p:spPr bwMode="auto">
          <a:xfrm>
            <a:off x="7675976" y="3416283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43" name="Freeform 224"/>
          <p:cNvSpPr/>
          <p:nvPr/>
        </p:nvSpPr>
        <p:spPr bwMode="auto">
          <a:xfrm>
            <a:off x="7742859" y="3585847"/>
            <a:ext cx="202536" cy="35797"/>
          </a:xfrm>
          <a:custGeom>
            <a:avLst/>
            <a:gdLst>
              <a:gd name="T0" fmla="*/ 153 w 215"/>
              <a:gd name="T1" fmla="*/ 38 h 38"/>
              <a:gd name="T2" fmla="*/ 61 w 215"/>
              <a:gd name="T3" fmla="*/ 38 h 38"/>
              <a:gd name="T4" fmla="*/ 0 w 215"/>
              <a:gd name="T5" fmla="*/ 38 h 38"/>
              <a:gd name="T6" fmla="*/ 42 w 215"/>
              <a:gd name="T7" fmla="*/ 0 h 38"/>
              <a:gd name="T8" fmla="*/ 108 w 215"/>
              <a:gd name="T9" fmla="*/ 0 h 38"/>
              <a:gd name="T10" fmla="*/ 172 w 215"/>
              <a:gd name="T11" fmla="*/ 0 h 38"/>
              <a:gd name="T12" fmla="*/ 215 w 215"/>
              <a:gd name="T13" fmla="*/ 38 h 38"/>
              <a:gd name="T14" fmla="*/ 153 w 215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" h="38">
                <a:moveTo>
                  <a:pt x="153" y="38"/>
                </a:moveTo>
                <a:lnTo>
                  <a:pt x="61" y="38"/>
                </a:lnTo>
                <a:lnTo>
                  <a:pt x="0" y="38"/>
                </a:lnTo>
                <a:lnTo>
                  <a:pt x="42" y="0"/>
                </a:lnTo>
                <a:lnTo>
                  <a:pt x="108" y="0"/>
                </a:lnTo>
                <a:lnTo>
                  <a:pt x="172" y="0"/>
                </a:lnTo>
                <a:lnTo>
                  <a:pt x="215" y="38"/>
                </a:lnTo>
                <a:lnTo>
                  <a:pt x="15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44" name="Freeform 225"/>
          <p:cNvSpPr/>
          <p:nvPr/>
        </p:nvSpPr>
        <p:spPr bwMode="auto">
          <a:xfrm>
            <a:off x="7742859" y="3634833"/>
            <a:ext cx="202536" cy="17899"/>
          </a:xfrm>
          <a:custGeom>
            <a:avLst/>
            <a:gdLst>
              <a:gd name="T0" fmla="*/ 0 w 215"/>
              <a:gd name="T1" fmla="*/ 19 h 19"/>
              <a:gd name="T2" fmla="*/ 21 w 215"/>
              <a:gd name="T3" fmla="*/ 0 h 19"/>
              <a:gd name="T4" fmla="*/ 194 w 215"/>
              <a:gd name="T5" fmla="*/ 0 h 19"/>
              <a:gd name="T6" fmla="*/ 215 w 215"/>
              <a:gd name="T7" fmla="*/ 19 h 19"/>
              <a:gd name="T8" fmla="*/ 153 w 215"/>
              <a:gd name="T9" fmla="*/ 19 h 19"/>
              <a:gd name="T10" fmla="*/ 61 w 215"/>
              <a:gd name="T11" fmla="*/ 19 h 19"/>
              <a:gd name="T12" fmla="*/ 0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0" y="19"/>
                </a:move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lnTo>
                  <a:pt x="0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45" name="Freeform 226"/>
          <p:cNvSpPr/>
          <p:nvPr/>
        </p:nvSpPr>
        <p:spPr bwMode="auto">
          <a:xfrm>
            <a:off x="7742859" y="3665919"/>
            <a:ext cx="202536" cy="17899"/>
          </a:xfrm>
          <a:custGeom>
            <a:avLst/>
            <a:gdLst>
              <a:gd name="T0" fmla="*/ 61 w 215"/>
              <a:gd name="T1" fmla="*/ 19 h 19"/>
              <a:gd name="T2" fmla="*/ 0 w 215"/>
              <a:gd name="T3" fmla="*/ 19 h 19"/>
              <a:gd name="T4" fmla="*/ 21 w 215"/>
              <a:gd name="T5" fmla="*/ 0 h 19"/>
              <a:gd name="T6" fmla="*/ 194 w 215"/>
              <a:gd name="T7" fmla="*/ 0 h 19"/>
              <a:gd name="T8" fmla="*/ 215 w 215"/>
              <a:gd name="T9" fmla="*/ 19 h 19"/>
              <a:gd name="T10" fmla="*/ 153 w 215"/>
              <a:gd name="T11" fmla="*/ 19 h 19"/>
              <a:gd name="T12" fmla="*/ 61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61" y="19"/>
                </a:moveTo>
                <a:lnTo>
                  <a:pt x="0" y="19"/>
                </a:ln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46" name="Freeform 227"/>
          <p:cNvSpPr/>
          <p:nvPr/>
        </p:nvSpPr>
        <p:spPr bwMode="auto">
          <a:xfrm>
            <a:off x="7785251" y="3461500"/>
            <a:ext cx="117754" cy="113043"/>
          </a:xfrm>
          <a:custGeom>
            <a:avLst/>
            <a:gdLst>
              <a:gd name="T0" fmla="*/ 50 w 53"/>
              <a:gd name="T1" fmla="*/ 40 h 51"/>
              <a:gd name="T2" fmla="*/ 36 w 53"/>
              <a:gd name="T3" fmla="*/ 25 h 51"/>
              <a:gd name="T4" fmla="*/ 50 w 53"/>
              <a:gd name="T5" fmla="*/ 11 h 51"/>
              <a:gd name="T6" fmla="*/ 50 w 53"/>
              <a:gd name="T7" fmla="*/ 2 h 51"/>
              <a:gd name="T8" fmla="*/ 41 w 53"/>
              <a:gd name="T9" fmla="*/ 2 h 51"/>
              <a:gd name="T10" fmla="*/ 27 w 53"/>
              <a:gd name="T11" fmla="*/ 16 h 51"/>
              <a:gd name="T12" fmla="*/ 12 w 53"/>
              <a:gd name="T13" fmla="*/ 2 h 51"/>
              <a:gd name="T14" fmla="*/ 3 w 53"/>
              <a:gd name="T15" fmla="*/ 2 h 51"/>
              <a:gd name="T16" fmla="*/ 3 w 53"/>
              <a:gd name="T17" fmla="*/ 11 h 51"/>
              <a:gd name="T18" fmla="*/ 17 w 53"/>
              <a:gd name="T19" fmla="*/ 25 h 51"/>
              <a:gd name="T20" fmla="*/ 3 w 53"/>
              <a:gd name="T21" fmla="*/ 40 h 51"/>
              <a:gd name="T22" fmla="*/ 3 w 53"/>
              <a:gd name="T23" fmla="*/ 49 h 51"/>
              <a:gd name="T24" fmla="*/ 12 w 53"/>
              <a:gd name="T25" fmla="*/ 49 h 51"/>
              <a:gd name="T26" fmla="*/ 27 w 53"/>
              <a:gd name="T27" fmla="*/ 35 h 51"/>
              <a:gd name="T28" fmla="*/ 41 w 53"/>
              <a:gd name="T29" fmla="*/ 49 h 51"/>
              <a:gd name="T30" fmla="*/ 50 w 53"/>
              <a:gd name="T31" fmla="*/ 49 h 51"/>
              <a:gd name="T32" fmla="*/ 50 w 53"/>
              <a:gd name="T33" fmla="*/ 4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" h="51">
                <a:moveTo>
                  <a:pt x="50" y="40"/>
                </a:moveTo>
                <a:cubicBezTo>
                  <a:pt x="36" y="25"/>
                  <a:pt x="36" y="25"/>
                  <a:pt x="36" y="25"/>
                </a:cubicBezTo>
                <a:cubicBezTo>
                  <a:pt x="50" y="11"/>
                  <a:pt x="50" y="11"/>
                  <a:pt x="50" y="11"/>
                </a:cubicBezTo>
                <a:cubicBezTo>
                  <a:pt x="53" y="9"/>
                  <a:pt x="53" y="5"/>
                  <a:pt x="50" y="2"/>
                </a:cubicBezTo>
                <a:cubicBezTo>
                  <a:pt x="48" y="0"/>
                  <a:pt x="44" y="0"/>
                  <a:pt x="41" y="2"/>
                </a:cubicBezTo>
                <a:cubicBezTo>
                  <a:pt x="27" y="16"/>
                  <a:pt x="27" y="16"/>
                  <a:pt x="27" y="16"/>
                </a:cubicBezTo>
                <a:cubicBezTo>
                  <a:pt x="12" y="2"/>
                  <a:pt x="12" y="2"/>
                  <a:pt x="12" y="2"/>
                </a:cubicBezTo>
                <a:cubicBezTo>
                  <a:pt x="9" y="0"/>
                  <a:pt x="5" y="0"/>
                  <a:pt x="3" y="2"/>
                </a:cubicBezTo>
                <a:cubicBezTo>
                  <a:pt x="0" y="5"/>
                  <a:pt x="0" y="9"/>
                  <a:pt x="3" y="11"/>
                </a:cubicBezTo>
                <a:cubicBezTo>
                  <a:pt x="17" y="25"/>
                  <a:pt x="17" y="25"/>
                  <a:pt x="17" y="25"/>
                </a:cubicBezTo>
                <a:cubicBezTo>
                  <a:pt x="3" y="40"/>
                  <a:pt x="3" y="40"/>
                  <a:pt x="3" y="40"/>
                </a:cubicBezTo>
                <a:cubicBezTo>
                  <a:pt x="0" y="42"/>
                  <a:pt x="0" y="46"/>
                  <a:pt x="3" y="49"/>
                </a:cubicBezTo>
                <a:cubicBezTo>
                  <a:pt x="5" y="51"/>
                  <a:pt x="9" y="51"/>
                  <a:pt x="12" y="49"/>
                </a:cubicBezTo>
                <a:cubicBezTo>
                  <a:pt x="27" y="35"/>
                  <a:pt x="27" y="35"/>
                  <a:pt x="27" y="35"/>
                </a:cubicBezTo>
                <a:cubicBezTo>
                  <a:pt x="41" y="49"/>
                  <a:pt x="41" y="49"/>
                  <a:pt x="41" y="49"/>
                </a:cubicBezTo>
                <a:cubicBezTo>
                  <a:pt x="44" y="51"/>
                  <a:pt x="48" y="51"/>
                  <a:pt x="50" y="49"/>
                </a:cubicBezTo>
                <a:cubicBezTo>
                  <a:pt x="53" y="46"/>
                  <a:pt x="53" y="42"/>
                  <a:pt x="50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47" name="Oval 228"/>
          <p:cNvSpPr>
            <a:spLocks noChangeArrowheads="1"/>
          </p:cNvSpPr>
          <p:nvPr/>
        </p:nvSpPr>
        <p:spPr bwMode="auto">
          <a:xfrm>
            <a:off x="8541697" y="2879328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48" name="Freeform 229"/>
          <p:cNvSpPr/>
          <p:nvPr/>
        </p:nvSpPr>
        <p:spPr bwMode="auto">
          <a:xfrm>
            <a:off x="8771551" y="2966936"/>
            <a:ext cx="50870" cy="57464"/>
          </a:xfrm>
          <a:custGeom>
            <a:avLst/>
            <a:gdLst>
              <a:gd name="T0" fmla="*/ 1 w 23"/>
              <a:gd name="T1" fmla="*/ 14 h 26"/>
              <a:gd name="T2" fmla="*/ 2 w 23"/>
              <a:gd name="T3" fmla="*/ 11 h 26"/>
              <a:gd name="T4" fmla="*/ 12 w 23"/>
              <a:gd name="T5" fmla="*/ 0 h 26"/>
              <a:gd name="T6" fmla="*/ 22 w 23"/>
              <a:gd name="T7" fmla="*/ 11 h 26"/>
              <a:gd name="T8" fmla="*/ 23 w 23"/>
              <a:gd name="T9" fmla="*/ 14 h 26"/>
              <a:gd name="T10" fmla="*/ 21 w 23"/>
              <a:gd name="T11" fmla="*/ 17 h 26"/>
              <a:gd name="T12" fmla="*/ 12 w 23"/>
              <a:gd name="T13" fmla="*/ 26 h 26"/>
              <a:gd name="T14" fmla="*/ 2 w 23"/>
              <a:gd name="T15" fmla="*/ 17 h 26"/>
              <a:gd name="T16" fmla="*/ 1 w 23"/>
              <a:gd name="T17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6">
                <a:moveTo>
                  <a:pt x="1" y="14"/>
                </a:moveTo>
                <a:cubicBezTo>
                  <a:pt x="0" y="12"/>
                  <a:pt x="1" y="11"/>
                  <a:pt x="2" y="11"/>
                </a:cubicBezTo>
                <a:cubicBezTo>
                  <a:pt x="2" y="5"/>
                  <a:pt x="5" y="0"/>
                  <a:pt x="12" y="0"/>
                </a:cubicBezTo>
                <a:cubicBezTo>
                  <a:pt x="19" y="0"/>
                  <a:pt x="21" y="5"/>
                  <a:pt x="22" y="11"/>
                </a:cubicBezTo>
                <a:cubicBezTo>
                  <a:pt x="22" y="11"/>
                  <a:pt x="23" y="12"/>
                  <a:pt x="23" y="14"/>
                </a:cubicBezTo>
                <a:cubicBezTo>
                  <a:pt x="22" y="16"/>
                  <a:pt x="22" y="17"/>
                  <a:pt x="21" y="17"/>
                </a:cubicBezTo>
                <a:cubicBezTo>
                  <a:pt x="19" y="22"/>
                  <a:pt x="15" y="26"/>
                  <a:pt x="12" y="26"/>
                </a:cubicBezTo>
                <a:cubicBezTo>
                  <a:pt x="9" y="26"/>
                  <a:pt x="4" y="22"/>
                  <a:pt x="2" y="17"/>
                </a:cubicBezTo>
                <a:cubicBezTo>
                  <a:pt x="2" y="17"/>
                  <a:pt x="1" y="16"/>
                  <a:pt x="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49" name="Freeform 230"/>
          <p:cNvSpPr/>
          <p:nvPr/>
        </p:nvSpPr>
        <p:spPr bwMode="auto">
          <a:xfrm>
            <a:off x="8744233" y="3022516"/>
            <a:ext cx="109275" cy="86666"/>
          </a:xfrm>
          <a:custGeom>
            <a:avLst/>
            <a:gdLst>
              <a:gd name="T0" fmla="*/ 19 w 49"/>
              <a:gd name="T1" fmla="*/ 25 h 39"/>
              <a:gd name="T2" fmla="*/ 0 w 49"/>
              <a:gd name="T3" fmla="*/ 7 h 39"/>
              <a:gd name="T4" fmla="*/ 14 w 49"/>
              <a:gd name="T5" fmla="*/ 0 h 39"/>
              <a:gd name="T6" fmla="*/ 24 w 49"/>
              <a:gd name="T7" fmla="*/ 28 h 39"/>
              <a:gd name="T8" fmla="*/ 33 w 49"/>
              <a:gd name="T9" fmla="*/ 0 h 39"/>
              <a:gd name="T10" fmla="*/ 49 w 49"/>
              <a:gd name="T11" fmla="*/ 14 h 39"/>
              <a:gd name="T12" fmla="*/ 49 w 49"/>
              <a:gd name="T13" fmla="*/ 23 h 39"/>
              <a:gd name="T14" fmla="*/ 24 w 49"/>
              <a:gd name="T15" fmla="*/ 39 h 39"/>
              <a:gd name="T16" fmla="*/ 23 w 49"/>
              <a:gd name="T17" fmla="*/ 39 h 39"/>
              <a:gd name="T18" fmla="*/ 18 w 49"/>
              <a:gd name="T19" fmla="*/ 39 h 39"/>
              <a:gd name="T20" fmla="*/ 19 w 49"/>
              <a:gd name="T21" fmla="*/ 37 h 39"/>
              <a:gd name="T22" fmla="*/ 19 w 49"/>
              <a:gd name="T23" fmla="*/ 25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39">
                <a:moveTo>
                  <a:pt x="19" y="25"/>
                </a:moveTo>
                <a:cubicBezTo>
                  <a:pt x="19" y="15"/>
                  <a:pt x="9" y="10"/>
                  <a:pt x="0" y="7"/>
                </a:cubicBezTo>
                <a:cubicBezTo>
                  <a:pt x="3" y="3"/>
                  <a:pt x="9" y="1"/>
                  <a:pt x="14" y="0"/>
                </a:cubicBezTo>
                <a:cubicBezTo>
                  <a:pt x="24" y="28"/>
                  <a:pt x="24" y="28"/>
                  <a:pt x="24" y="28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49" y="5"/>
                  <a:pt x="49" y="14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46" y="39"/>
                  <a:pt x="24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1" y="39"/>
                  <a:pt x="20" y="39"/>
                  <a:pt x="18" y="39"/>
                </a:cubicBezTo>
                <a:cubicBezTo>
                  <a:pt x="19" y="37"/>
                  <a:pt x="19" y="37"/>
                  <a:pt x="19" y="37"/>
                </a:cubicBezTo>
                <a:lnTo>
                  <a:pt x="19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50" name="Freeform 231"/>
          <p:cNvSpPr/>
          <p:nvPr/>
        </p:nvSpPr>
        <p:spPr bwMode="auto">
          <a:xfrm>
            <a:off x="8793218" y="3033820"/>
            <a:ext cx="9420" cy="21667"/>
          </a:xfrm>
          <a:custGeom>
            <a:avLst/>
            <a:gdLst>
              <a:gd name="T0" fmla="*/ 0 w 10"/>
              <a:gd name="T1" fmla="*/ 9 h 23"/>
              <a:gd name="T2" fmla="*/ 3 w 10"/>
              <a:gd name="T3" fmla="*/ 0 h 23"/>
              <a:gd name="T4" fmla="*/ 5 w 10"/>
              <a:gd name="T5" fmla="*/ 0 h 23"/>
              <a:gd name="T6" fmla="*/ 7 w 10"/>
              <a:gd name="T7" fmla="*/ 0 h 23"/>
              <a:gd name="T8" fmla="*/ 10 w 10"/>
              <a:gd name="T9" fmla="*/ 9 h 23"/>
              <a:gd name="T10" fmla="*/ 5 w 10"/>
              <a:gd name="T11" fmla="*/ 23 h 23"/>
              <a:gd name="T12" fmla="*/ 0 w 10"/>
              <a:gd name="T13" fmla="*/ 9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3">
                <a:moveTo>
                  <a:pt x="0" y="9"/>
                </a:move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3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51" name="Freeform 232"/>
          <p:cNvSpPr/>
          <p:nvPr/>
        </p:nvSpPr>
        <p:spPr bwMode="auto">
          <a:xfrm>
            <a:off x="8684884" y="2991429"/>
            <a:ext cx="57464" cy="64058"/>
          </a:xfrm>
          <a:custGeom>
            <a:avLst/>
            <a:gdLst>
              <a:gd name="T0" fmla="*/ 24 w 26"/>
              <a:gd name="T1" fmla="*/ 19 h 29"/>
              <a:gd name="T2" fmla="*/ 13 w 26"/>
              <a:gd name="T3" fmla="*/ 29 h 29"/>
              <a:gd name="T4" fmla="*/ 2 w 26"/>
              <a:gd name="T5" fmla="*/ 19 h 29"/>
              <a:gd name="T6" fmla="*/ 1 w 26"/>
              <a:gd name="T7" fmla="*/ 16 h 29"/>
              <a:gd name="T8" fmla="*/ 2 w 26"/>
              <a:gd name="T9" fmla="*/ 12 h 29"/>
              <a:gd name="T10" fmla="*/ 13 w 26"/>
              <a:gd name="T11" fmla="*/ 0 h 29"/>
              <a:gd name="T12" fmla="*/ 24 w 26"/>
              <a:gd name="T13" fmla="*/ 12 h 29"/>
              <a:gd name="T14" fmla="*/ 25 w 26"/>
              <a:gd name="T15" fmla="*/ 16 h 29"/>
              <a:gd name="T16" fmla="*/ 24 w 26"/>
              <a:gd name="T17" fmla="*/ 1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9">
                <a:moveTo>
                  <a:pt x="24" y="19"/>
                </a:moveTo>
                <a:cubicBezTo>
                  <a:pt x="22" y="25"/>
                  <a:pt x="16" y="29"/>
                  <a:pt x="13" y="29"/>
                </a:cubicBezTo>
                <a:cubicBezTo>
                  <a:pt x="10" y="29"/>
                  <a:pt x="4" y="25"/>
                  <a:pt x="2" y="19"/>
                </a:cubicBezTo>
                <a:cubicBezTo>
                  <a:pt x="2" y="19"/>
                  <a:pt x="1" y="18"/>
                  <a:pt x="1" y="16"/>
                </a:cubicBez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52" name="Freeform 233"/>
          <p:cNvSpPr/>
          <p:nvPr/>
        </p:nvSpPr>
        <p:spPr bwMode="auto">
          <a:xfrm>
            <a:off x="8650972" y="3053603"/>
            <a:ext cx="124348" cy="97971"/>
          </a:xfrm>
          <a:custGeom>
            <a:avLst/>
            <a:gdLst>
              <a:gd name="T0" fmla="*/ 56 w 56"/>
              <a:gd name="T1" fmla="*/ 25 h 44"/>
              <a:gd name="T2" fmla="*/ 29 w 56"/>
              <a:gd name="T3" fmla="*/ 44 h 44"/>
              <a:gd name="T4" fmla="*/ 27 w 56"/>
              <a:gd name="T5" fmla="*/ 44 h 44"/>
              <a:gd name="T6" fmla="*/ 0 w 56"/>
              <a:gd name="T7" fmla="*/ 25 h 44"/>
              <a:gd name="T8" fmla="*/ 0 w 56"/>
              <a:gd name="T9" fmla="*/ 16 h 44"/>
              <a:gd name="T10" fmla="*/ 17 w 56"/>
              <a:gd name="T11" fmla="*/ 0 h 44"/>
              <a:gd name="T12" fmla="*/ 28 w 56"/>
              <a:gd name="T13" fmla="*/ 32 h 44"/>
              <a:gd name="T14" fmla="*/ 39 w 56"/>
              <a:gd name="T15" fmla="*/ 0 h 44"/>
              <a:gd name="T16" fmla="*/ 56 w 56"/>
              <a:gd name="T17" fmla="*/ 16 h 44"/>
              <a:gd name="T18" fmla="*/ 56 w 56"/>
              <a:gd name="T19" fmla="*/ 2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44">
                <a:moveTo>
                  <a:pt x="56" y="25"/>
                </a:moveTo>
                <a:cubicBezTo>
                  <a:pt x="56" y="25"/>
                  <a:pt x="53" y="44"/>
                  <a:pt x="29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3" y="44"/>
                  <a:pt x="0" y="25"/>
                  <a:pt x="0" y="2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9" y="1"/>
                  <a:pt x="17" y="0"/>
                </a:cubicBezTo>
                <a:cubicBezTo>
                  <a:pt x="28" y="32"/>
                  <a:pt x="28" y="32"/>
                  <a:pt x="28" y="32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1"/>
                  <a:pt x="56" y="6"/>
                  <a:pt x="56" y="16"/>
                </a:cubicBezTo>
                <a:lnTo>
                  <a:pt x="5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53" name="Freeform 234"/>
          <p:cNvSpPr/>
          <p:nvPr/>
        </p:nvSpPr>
        <p:spPr bwMode="auto">
          <a:xfrm>
            <a:off x="8706551" y="3073384"/>
            <a:ext cx="13188" cy="31088"/>
          </a:xfrm>
          <a:custGeom>
            <a:avLst/>
            <a:gdLst>
              <a:gd name="T0" fmla="*/ 7 w 14"/>
              <a:gd name="T1" fmla="*/ 33 h 33"/>
              <a:gd name="T2" fmla="*/ 0 w 14"/>
              <a:gd name="T3" fmla="*/ 14 h 33"/>
              <a:gd name="T4" fmla="*/ 5 w 14"/>
              <a:gd name="T5" fmla="*/ 0 h 33"/>
              <a:gd name="T6" fmla="*/ 7 w 14"/>
              <a:gd name="T7" fmla="*/ 0 h 33"/>
              <a:gd name="T8" fmla="*/ 10 w 14"/>
              <a:gd name="T9" fmla="*/ 0 h 33"/>
              <a:gd name="T10" fmla="*/ 14 w 14"/>
              <a:gd name="T11" fmla="*/ 14 h 33"/>
              <a:gd name="T12" fmla="*/ 7 w 14"/>
              <a:gd name="T1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3">
                <a:moveTo>
                  <a:pt x="7" y="33"/>
                </a:moveTo>
                <a:lnTo>
                  <a:pt x="0" y="14"/>
                </a:lnTo>
                <a:lnTo>
                  <a:pt x="5" y="0"/>
                </a:ln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54" name="Freeform 235"/>
          <p:cNvSpPr/>
          <p:nvPr/>
        </p:nvSpPr>
        <p:spPr bwMode="auto">
          <a:xfrm>
            <a:off x="8624595" y="3033820"/>
            <a:ext cx="8479" cy="21667"/>
          </a:xfrm>
          <a:custGeom>
            <a:avLst/>
            <a:gdLst>
              <a:gd name="T0" fmla="*/ 7 w 9"/>
              <a:gd name="T1" fmla="*/ 0 h 23"/>
              <a:gd name="T2" fmla="*/ 9 w 9"/>
              <a:gd name="T3" fmla="*/ 9 h 23"/>
              <a:gd name="T4" fmla="*/ 4 w 9"/>
              <a:gd name="T5" fmla="*/ 23 h 23"/>
              <a:gd name="T6" fmla="*/ 0 w 9"/>
              <a:gd name="T7" fmla="*/ 9 h 23"/>
              <a:gd name="T8" fmla="*/ 2 w 9"/>
              <a:gd name="T9" fmla="*/ 0 h 23"/>
              <a:gd name="T10" fmla="*/ 4 w 9"/>
              <a:gd name="T11" fmla="*/ 0 h 23"/>
              <a:gd name="T12" fmla="*/ 7 w 9"/>
              <a:gd name="T1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3">
                <a:moveTo>
                  <a:pt x="7" y="0"/>
                </a:moveTo>
                <a:lnTo>
                  <a:pt x="9" y="9"/>
                </a:lnTo>
                <a:lnTo>
                  <a:pt x="4" y="23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55" name="Freeform 236"/>
          <p:cNvSpPr/>
          <p:nvPr/>
        </p:nvSpPr>
        <p:spPr bwMode="auto">
          <a:xfrm>
            <a:off x="8572784" y="3022516"/>
            <a:ext cx="107391" cy="86666"/>
          </a:xfrm>
          <a:custGeom>
            <a:avLst/>
            <a:gdLst>
              <a:gd name="T0" fmla="*/ 24 w 48"/>
              <a:gd name="T1" fmla="*/ 39 h 39"/>
              <a:gd name="T2" fmla="*/ 0 w 48"/>
              <a:gd name="T3" fmla="*/ 23 h 39"/>
              <a:gd name="T4" fmla="*/ 0 w 48"/>
              <a:gd name="T5" fmla="*/ 14 h 39"/>
              <a:gd name="T6" fmla="*/ 15 w 48"/>
              <a:gd name="T7" fmla="*/ 0 h 39"/>
              <a:gd name="T8" fmla="*/ 25 w 48"/>
              <a:gd name="T9" fmla="*/ 28 h 39"/>
              <a:gd name="T10" fmla="*/ 34 w 48"/>
              <a:gd name="T11" fmla="*/ 0 h 39"/>
              <a:gd name="T12" fmla="*/ 48 w 48"/>
              <a:gd name="T13" fmla="*/ 8 h 39"/>
              <a:gd name="T14" fmla="*/ 30 w 48"/>
              <a:gd name="T15" fmla="*/ 26 h 39"/>
              <a:gd name="T16" fmla="*/ 30 w 48"/>
              <a:gd name="T17" fmla="*/ 37 h 39"/>
              <a:gd name="T18" fmla="*/ 30 w 48"/>
              <a:gd name="T19" fmla="*/ 39 h 39"/>
              <a:gd name="T20" fmla="*/ 25 w 48"/>
              <a:gd name="T21" fmla="*/ 39 h 39"/>
              <a:gd name="T22" fmla="*/ 24 w 48"/>
              <a:gd name="T2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39">
                <a:moveTo>
                  <a:pt x="24" y="39"/>
                </a:moveTo>
                <a:cubicBezTo>
                  <a:pt x="3" y="39"/>
                  <a:pt x="0" y="23"/>
                  <a:pt x="0" y="2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8" y="1"/>
                  <a:pt x="15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1"/>
                  <a:pt x="45" y="3"/>
                  <a:pt x="48" y="8"/>
                </a:cubicBezTo>
                <a:cubicBezTo>
                  <a:pt x="39" y="10"/>
                  <a:pt x="30" y="15"/>
                  <a:pt x="30" y="26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8"/>
                  <a:pt x="30" y="39"/>
                </a:cubicBezTo>
                <a:cubicBezTo>
                  <a:pt x="29" y="39"/>
                  <a:pt x="27" y="39"/>
                  <a:pt x="25" y="39"/>
                </a:cubicBezTo>
                <a:lnTo>
                  <a:pt x="24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56" name="Freeform 237"/>
          <p:cNvSpPr/>
          <p:nvPr/>
        </p:nvSpPr>
        <p:spPr bwMode="auto">
          <a:xfrm>
            <a:off x="8603870" y="2966937"/>
            <a:ext cx="48986" cy="59348"/>
          </a:xfrm>
          <a:custGeom>
            <a:avLst/>
            <a:gdLst>
              <a:gd name="T0" fmla="*/ 1 w 22"/>
              <a:gd name="T1" fmla="*/ 17 h 27"/>
              <a:gd name="T2" fmla="*/ 0 w 22"/>
              <a:gd name="T3" fmla="*/ 14 h 27"/>
              <a:gd name="T4" fmla="*/ 1 w 22"/>
              <a:gd name="T5" fmla="*/ 11 h 27"/>
              <a:gd name="T6" fmla="*/ 11 w 22"/>
              <a:gd name="T7" fmla="*/ 0 h 27"/>
              <a:gd name="T8" fmla="*/ 21 w 22"/>
              <a:gd name="T9" fmla="*/ 11 h 27"/>
              <a:gd name="T10" fmla="*/ 22 w 22"/>
              <a:gd name="T11" fmla="*/ 14 h 27"/>
              <a:gd name="T12" fmla="*/ 20 w 22"/>
              <a:gd name="T13" fmla="*/ 17 h 27"/>
              <a:gd name="T14" fmla="*/ 11 w 22"/>
              <a:gd name="T15" fmla="*/ 27 h 27"/>
              <a:gd name="T16" fmla="*/ 1 w 22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7">
                <a:moveTo>
                  <a:pt x="1" y="17"/>
                </a:moveTo>
                <a:cubicBezTo>
                  <a:pt x="1" y="17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1" y="0"/>
                </a:cubicBezTo>
                <a:cubicBezTo>
                  <a:pt x="18" y="0"/>
                  <a:pt x="20" y="5"/>
                  <a:pt x="21" y="11"/>
                </a:cubicBezTo>
                <a:cubicBezTo>
                  <a:pt x="22" y="11"/>
                  <a:pt x="22" y="12"/>
                  <a:pt x="22" y="14"/>
                </a:cubicBezTo>
                <a:cubicBezTo>
                  <a:pt x="21" y="16"/>
                  <a:pt x="21" y="17"/>
                  <a:pt x="20" y="17"/>
                </a:cubicBezTo>
                <a:cubicBezTo>
                  <a:pt x="19" y="23"/>
                  <a:pt x="14" y="27"/>
                  <a:pt x="11" y="27"/>
                </a:cubicBezTo>
                <a:cubicBezTo>
                  <a:pt x="8" y="27"/>
                  <a:pt x="3" y="23"/>
                  <a:pt x="1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57" name="Oval 238"/>
          <p:cNvSpPr>
            <a:spLocks noChangeArrowheads="1"/>
          </p:cNvSpPr>
          <p:nvPr/>
        </p:nvSpPr>
        <p:spPr bwMode="auto">
          <a:xfrm>
            <a:off x="8107424" y="3401210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58" name="Freeform 239"/>
          <p:cNvSpPr/>
          <p:nvPr/>
        </p:nvSpPr>
        <p:spPr bwMode="auto">
          <a:xfrm>
            <a:off x="8337277" y="3630123"/>
            <a:ext cx="32972" cy="33913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26 h 36"/>
              <a:gd name="T8" fmla="*/ 26 w 35"/>
              <a:gd name="T9" fmla="*/ 26 h 36"/>
              <a:gd name="T10" fmla="*/ 26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0" y="36"/>
                </a:lnTo>
                <a:lnTo>
                  <a:pt x="0" y="26"/>
                </a:lnTo>
                <a:lnTo>
                  <a:pt x="26" y="26"/>
                </a:lnTo>
                <a:lnTo>
                  <a:pt x="26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59" name="Freeform 240"/>
          <p:cNvSpPr/>
          <p:nvPr/>
        </p:nvSpPr>
        <p:spPr bwMode="auto">
          <a:xfrm>
            <a:off x="8337277" y="3476572"/>
            <a:ext cx="32972" cy="33913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26 w 35"/>
              <a:gd name="T5" fmla="*/ 36 h 36"/>
              <a:gd name="T6" fmla="*/ 26 w 35"/>
              <a:gd name="T7" fmla="*/ 10 h 36"/>
              <a:gd name="T8" fmla="*/ 0 w 35"/>
              <a:gd name="T9" fmla="*/ 10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26" y="36"/>
                </a:lnTo>
                <a:lnTo>
                  <a:pt x="26" y="10"/>
                </a:lnTo>
                <a:lnTo>
                  <a:pt x="0" y="10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60" name="Freeform 241"/>
          <p:cNvSpPr>
            <a:spLocks noEditPoints="1"/>
          </p:cNvSpPr>
          <p:nvPr/>
        </p:nvSpPr>
        <p:spPr bwMode="auto">
          <a:xfrm>
            <a:off x="8198799" y="3494470"/>
            <a:ext cx="149783" cy="151667"/>
          </a:xfrm>
          <a:custGeom>
            <a:avLst/>
            <a:gdLst>
              <a:gd name="T0" fmla="*/ 43 w 67"/>
              <a:gd name="T1" fmla="*/ 51 h 68"/>
              <a:gd name="T2" fmla="*/ 49 w 67"/>
              <a:gd name="T3" fmla="*/ 58 h 68"/>
              <a:gd name="T4" fmla="*/ 51 w 67"/>
              <a:gd name="T5" fmla="*/ 41 h 68"/>
              <a:gd name="T6" fmla="*/ 41 w 67"/>
              <a:gd name="T7" fmla="*/ 43 h 68"/>
              <a:gd name="T8" fmla="*/ 43 w 67"/>
              <a:gd name="T9" fmla="*/ 51 h 68"/>
              <a:gd name="T10" fmla="*/ 26 w 67"/>
              <a:gd name="T11" fmla="*/ 38 h 68"/>
              <a:gd name="T12" fmla="*/ 19 w 67"/>
              <a:gd name="T13" fmla="*/ 35 h 68"/>
              <a:gd name="T14" fmla="*/ 13 w 67"/>
              <a:gd name="T15" fmla="*/ 24 h 68"/>
              <a:gd name="T16" fmla="*/ 7 w 67"/>
              <a:gd name="T17" fmla="*/ 24 h 68"/>
              <a:gd name="T18" fmla="*/ 13 w 67"/>
              <a:gd name="T19" fmla="*/ 53 h 68"/>
              <a:gd name="T20" fmla="*/ 19 w 67"/>
              <a:gd name="T21" fmla="*/ 43 h 68"/>
              <a:gd name="T22" fmla="*/ 26 w 67"/>
              <a:gd name="T23" fmla="*/ 38 h 68"/>
              <a:gd name="T24" fmla="*/ 34 w 67"/>
              <a:gd name="T25" fmla="*/ 0 h 68"/>
              <a:gd name="T26" fmla="*/ 67 w 67"/>
              <a:gd name="T27" fmla="*/ 34 h 68"/>
              <a:gd name="T28" fmla="*/ 34 w 67"/>
              <a:gd name="T29" fmla="*/ 68 h 68"/>
              <a:gd name="T30" fmla="*/ 0 w 67"/>
              <a:gd name="T31" fmla="*/ 34 h 68"/>
              <a:gd name="T32" fmla="*/ 34 w 67"/>
              <a:gd name="T33" fmla="*/ 0 h 68"/>
              <a:gd name="T34" fmla="*/ 55 w 67"/>
              <a:gd name="T35" fmla="*/ 36 h 68"/>
              <a:gd name="T36" fmla="*/ 64 w 67"/>
              <a:gd name="T37" fmla="*/ 34 h 68"/>
              <a:gd name="T38" fmla="*/ 35 w 67"/>
              <a:gd name="T39" fmla="*/ 4 h 68"/>
              <a:gd name="T40" fmla="*/ 37 w 67"/>
              <a:gd name="T41" fmla="*/ 12 h 68"/>
              <a:gd name="T42" fmla="*/ 41 w 67"/>
              <a:gd name="T43" fmla="*/ 23 h 68"/>
              <a:gd name="T44" fmla="*/ 49 w 67"/>
              <a:gd name="T45" fmla="*/ 32 h 68"/>
              <a:gd name="T46" fmla="*/ 55 w 67"/>
              <a:gd name="T47" fmla="*/ 3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7" h="68">
                <a:moveTo>
                  <a:pt x="43" y="51"/>
                </a:moveTo>
                <a:cubicBezTo>
                  <a:pt x="42" y="54"/>
                  <a:pt x="42" y="60"/>
                  <a:pt x="49" y="58"/>
                </a:cubicBezTo>
                <a:cubicBezTo>
                  <a:pt x="56" y="55"/>
                  <a:pt x="56" y="43"/>
                  <a:pt x="51" y="41"/>
                </a:cubicBezTo>
                <a:cubicBezTo>
                  <a:pt x="51" y="41"/>
                  <a:pt x="48" y="45"/>
                  <a:pt x="41" y="43"/>
                </a:cubicBezTo>
                <a:cubicBezTo>
                  <a:pt x="34" y="41"/>
                  <a:pt x="45" y="48"/>
                  <a:pt x="43" y="51"/>
                </a:cubicBezTo>
                <a:close/>
                <a:moveTo>
                  <a:pt x="26" y="38"/>
                </a:moveTo>
                <a:cubicBezTo>
                  <a:pt x="27" y="35"/>
                  <a:pt x="20" y="35"/>
                  <a:pt x="19" y="35"/>
                </a:cubicBezTo>
                <a:cubicBezTo>
                  <a:pt x="14" y="32"/>
                  <a:pt x="17" y="27"/>
                  <a:pt x="13" y="24"/>
                </a:cubicBezTo>
                <a:cubicBezTo>
                  <a:pt x="12" y="23"/>
                  <a:pt x="8" y="22"/>
                  <a:pt x="7" y="24"/>
                </a:cubicBezTo>
                <a:cubicBezTo>
                  <a:pt x="7" y="25"/>
                  <a:pt x="2" y="43"/>
                  <a:pt x="13" y="53"/>
                </a:cubicBezTo>
                <a:cubicBezTo>
                  <a:pt x="15" y="49"/>
                  <a:pt x="15" y="46"/>
                  <a:pt x="19" y="43"/>
                </a:cubicBezTo>
                <a:cubicBezTo>
                  <a:pt x="22" y="42"/>
                  <a:pt x="26" y="41"/>
                  <a:pt x="26" y="38"/>
                </a:cubicBezTo>
                <a:close/>
                <a:moveTo>
                  <a:pt x="34" y="0"/>
                </a:moveTo>
                <a:cubicBezTo>
                  <a:pt x="52" y="0"/>
                  <a:pt x="67" y="16"/>
                  <a:pt x="67" y="34"/>
                </a:cubicBezTo>
                <a:cubicBezTo>
                  <a:pt x="67" y="53"/>
                  <a:pt x="52" y="68"/>
                  <a:pt x="34" y="68"/>
                </a:cubicBezTo>
                <a:cubicBezTo>
                  <a:pt x="15" y="68"/>
                  <a:pt x="0" y="53"/>
                  <a:pt x="0" y="34"/>
                </a:cubicBezTo>
                <a:cubicBezTo>
                  <a:pt x="0" y="16"/>
                  <a:pt x="15" y="0"/>
                  <a:pt x="34" y="0"/>
                </a:cubicBezTo>
                <a:close/>
                <a:moveTo>
                  <a:pt x="55" y="36"/>
                </a:moveTo>
                <a:cubicBezTo>
                  <a:pt x="63" y="36"/>
                  <a:pt x="64" y="34"/>
                  <a:pt x="64" y="34"/>
                </a:cubicBezTo>
                <a:cubicBezTo>
                  <a:pt x="64" y="17"/>
                  <a:pt x="51" y="4"/>
                  <a:pt x="35" y="4"/>
                </a:cubicBezTo>
                <a:cubicBezTo>
                  <a:pt x="35" y="4"/>
                  <a:pt x="32" y="9"/>
                  <a:pt x="37" y="12"/>
                </a:cubicBezTo>
                <a:cubicBezTo>
                  <a:pt x="43" y="15"/>
                  <a:pt x="45" y="20"/>
                  <a:pt x="41" y="23"/>
                </a:cubicBezTo>
                <a:cubicBezTo>
                  <a:pt x="38" y="26"/>
                  <a:pt x="40" y="32"/>
                  <a:pt x="49" y="32"/>
                </a:cubicBezTo>
                <a:cubicBezTo>
                  <a:pt x="59" y="32"/>
                  <a:pt x="55" y="36"/>
                  <a:pt x="55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61" name="Freeform 242"/>
          <p:cNvSpPr/>
          <p:nvPr/>
        </p:nvSpPr>
        <p:spPr bwMode="auto">
          <a:xfrm>
            <a:off x="8177133" y="3630123"/>
            <a:ext cx="32972" cy="33913"/>
          </a:xfrm>
          <a:custGeom>
            <a:avLst/>
            <a:gdLst>
              <a:gd name="T0" fmla="*/ 35 w 35"/>
              <a:gd name="T1" fmla="*/ 26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0 h 36"/>
              <a:gd name="T8" fmla="*/ 9 w 35"/>
              <a:gd name="T9" fmla="*/ 0 h 36"/>
              <a:gd name="T10" fmla="*/ 9 w 35"/>
              <a:gd name="T11" fmla="*/ 26 h 36"/>
              <a:gd name="T12" fmla="*/ 35 w 35"/>
              <a:gd name="T13" fmla="*/ 2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26"/>
                </a:moveTo>
                <a:lnTo>
                  <a:pt x="35" y="36"/>
                </a:lnTo>
                <a:lnTo>
                  <a:pt x="0" y="36"/>
                </a:lnTo>
                <a:lnTo>
                  <a:pt x="0" y="0"/>
                </a:lnTo>
                <a:lnTo>
                  <a:pt x="9" y="0"/>
                </a:lnTo>
                <a:lnTo>
                  <a:pt x="9" y="26"/>
                </a:lnTo>
                <a:lnTo>
                  <a:pt x="3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62" name="Freeform 243"/>
          <p:cNvSpPr/>
          <p:nvPr/>
        </p:nvSpPr>
        <p:spPr bwMode="auto">
          <a:xfrm>
            <a:off x="8177133" y="3476572"/>
            <a:ext cx="32972" cy="33913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10 h 36"/>
              <a:gd name="T4" fmla="*/ 9 w 35"/>
              <a:gd name="T5" fmla="*/ 10 h 36"/>
              <a:gd name="T6" fmla="*/ 9 w 35"/>
              <a:gd name="T7" fmla="*/ 36 h 36"/>
              <a:gd name="T8" fmla="*/ 0 w 35"/>
              <a:gd name="T9" fmla="*/ 36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10"/>
                </a:lnTo>
                <a:lnTo>
                  <a:pt x="9" y="10"/>
                </a:lnTo>
                <a:lnTo>
                  <a:pt x="9" y="36"/>
                </a:lnTo>
                <a:lnTo>
                  <a:pt x="0" y="36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63" name="Oval 244"/>
          <p:cNvSpPr>
            <a:spLocks noChangeArrowheads="1"/>
          </p:cNvSpPr>
          <p:nvPr/>
        </p:nvSpPr>
        <p:spPr bwMode="auto">
          <a:xfrm>
            <a:off x="8551117" y="3407805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64" name="Freeform 245"/>
          <p:cNvSpPr/>
          <p:nvPr/>
        </p:nvSpPr>
        <p:spPr bwMode="auto">
          <a:xfrm>
            <a:off x="8711262" y="3583963"/>
            <a:ext cx="130942" cy="99855"/>
          </a:xfrm>
          <a:custGeom>
            <a:avLst/>
            <a:gdLst>
              <a:gd name="T0" fmla="*/ 123 w 139"/>
              <a:gd name="T1" fmla="*/ 35 h 106"/>
              <a:gd name="T2" fmla="*/ 83 w 139"/>
              <a:gd name="T3" fmla="*/ 89 h 106"/>
              <a:gd name="T4" fmla="*/ 52 w 139"/>
              <a:gd name="T5" fmla="*/ 89 h 106"/>
              <a:gd name="T6" fmla="*/ 52 w 139"/>
              <a:gd name="T7" fmla="*/ 63 h 106"/>
              <a:gd name="T8" fmla="*/ 21 w 139"/>
              <a:gd name="T9" fmla="*/ 106 h 106"/>
              <a:gd name="T10" fmla="*/ 0 w 139"/>
              <a:gd name="T11" fmla="*/ 106 h 106"/>
              <a:gd name="T12" fmla="*/ 47 w 139"/>
              <a:gd name="T13" fmla="*/ 35 h 106"/>
              <a:gd name="T14" fmla="*/ 64 w 139"/>
              <a:gd name="T15" fmla="*/ 35 h 106"/>
              <a:gd name="T16" fmla="*/ 64 w 139"/>
              <a:gd name="T17" fmla="*/ 70 h 106"/>
              <a:gd name="T18" fmla="*/ 76 w 139"/>
              <a:gd name="T19" fmla="*/ 70 h 106"/>
              <a:gd name="T20" fmla="*/ 109 w 139"/>
              <a:gd name="T21" fmla="*/ 26 h 106"/>
              <a:gd name="T22" fmla="*/ 97 w 139"/>
              <a:gd name="T23" fmla="*/ 16 h 106"/>
              <a:gd name="T24" fmla="*/ 139 w 139"/>
              <a:gd name="T25" fmla="*/ 0 h 106"/>
              <a:gd name="T26" fmla="*/ 135 w 139"/>
              <a:gd name="T27" fmla="*/ 44 h 106"/>
              <a:gd name="T28" fmla="*/ 123 w 139"/>
              <a:gd name="T29" fmla="*/ 3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9" h="106">
                <a:moveTo>
                  <a:pt x="123" y="35"/>
                </a:moveTo>
                <a:lnTo>
                  <a:pt x="83" y="89"/>
                </a:lnTo>
                <a:lnTo>
                  <a:pt x="52" y="89"/>
                </a:lnTo>
                <a:lnTo>
                  <a:pt x="52" y="63"/>
                </a:lnTo>
                <a:lnTo>
                  <a:pt x="21" y="106"/>
                </a:lnTo>
                <a:lnTo>
                  <a:pt x="0" y="106"/>
                </a:lnTo>
                <a:lnTo>
                  <a:pt x="47" y="35"/>
                </a:lnTo>
                <a:lnTo>
                  <a:pt x="64" y="35"/>
                </a:lnTo>
                <a:lnTo>
                  <a:pt x="64" y="70"/>
                </a:lnTo>
                <a:lnTo>
                  <a:pt x="76" y="70"/>
                </a:lnTo>
                <a:lnTo>
                  <a:pt x="109" y="26"/>
                </a:lnTo>
                <a:lnTo>
                  <a:pt x="97" y="16"/>
                </a:lnTo>
                <a:lnTo>
                  <a:pt x="139" y="0"/>
                </a:lnTo>
                <a:lnTo>
                  <a:pt x="135" y="44"/>
                </a:lnTo>
                <a:lnTo>
                  <a:pt x="123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65" name="Freeform 246"/>
          <p:cNvSpPr/>
          <p:nvPr/>
        </p:nvSpPr>
        <p:spPr bwMode="auto">
          <a:xfrm>
            <a:off x="8631190" y="3550050"/>
            <a:ext cx="168623" cy="135652"/>
          </a:xfrm>
          <a:custGeom>
            <a:avLst/>
            <a:gdLst>
              <a:gd name="T0" fmla="*/ 76 w 76"/>
              <a:gd name="T1" fmla="*/ 14 h 61"/>
              <a:gd name="T2" fmla="*/ 71 w 76"/>
              <a:gd name="T3" fmla="*/ 23 h 61"/>
              <a:gd name="T4" fmla="*/ 51 w 76"/>
              <a:gd name="T5" fmla="*/ 23 h 61"/>
              <a:gd name="T6" fmla="*/ 28 w 76"/>
              <a:gd name="T7" fmla="*/ 61 h 61"/>
              <a:gd name="T8" fmla="*/ 0 w 76"/>
              <a:gd name="T9" fmla="*/ 36 h 61"/>
              <a:gd name="T10" fmla="*/ 0 w 76"/>
              <a:gd name="T11" fmla="*/ 23 h 61"/>
              <a:gd name="T12" fmla="*/ 29 w 76"/>
              <a:gd name="T13" fmla="*/ 0 h 61"/>
              <a:gd name="T14" fmla="*/ 39 w 76"/>
              <a:gd name="T15" fmla="*/ 18 h 61"/>
              <a:gd name="T16" fmla="*/ 49 w 76"/>
              <a:gd name="T17" fmla="*/ 0 h 61"/>
              <a:gd name="T18" fmla="*/ 76 w 76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61">
                <a:moveTo>
                  <a:pt x="76" y="14"/>
                </a:moveTo>
                <a:cubicBezTo>
                  <a:pt x="71" y="23"/>
                  <a:pt x="71" y="23"/>
                  <a:pt x="7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28" y="61"/>
                  <a:pt x="28" y="61"/>
                  <a:pt x="28" y="61"/>
                </a:cubicBezTo>
                <a:cubicBezTo>
                  <a:pt x="3" y="57"/>
                  <a:pt x="0" y="36"/>
                  <a:pt x="0" y="3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17" y="2"/>
                  <a:pt x="29" y="0"/>
                </a:cubicBezTo>
                <a:cubicBezTo>
                  <a:pt x="39" y="18"/>
                  <a:pt x="39" y="18"/>
                  <a:pt x="39" y="18"/>
                </a:cubicBezTo>
                <a:cubicBezTo>
                  <a:pt x="49" y="0"/>
                  <a:pt x="49" y="0"/>
                  <a:pt x="49" y="0"/>
                </a:cubicBezTo>
                <a:cubicBezTo>
                  <a:pt x="58" y="1"/>
                  <a:pt x="71" y="5"/>
                  <a:pt x="7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66" name="Freeform 247"/>
          <p:cNvSpPr/>
          <p:nvPr/>
        </p:nvSpPr>
        <p:spPr bwMode="auto">
          <a:xfrm>
            <a:off x="8711261" y="3554760"/>
            <a:ext cx="13188" cy="24493"/>
          </a:xfrm>
          <a:custGeom>
            <a:avLst/>
            <a:gdLst>
              <a:gd name="T0" fmla="*/ 5 w 14"/>
              <a:gd name="T1" fmla="*/ 0 h 26"/>
              <a:gd name="T2" fmla="*/ 7 w 14"/>
              <a:gd name="T3" fmla="*/ 0 h 26"/>
              <a:gd name="T4" fmla="*/ 7 w 14"/>
              <a:gd name="T5" fmla="*/ 0 h 26"/>
              <a:gd name="T6" fmla="*/ 9 w 14"/>
              <a:gd name="T7" fmla="*/ 0 h 26"/>
              <a:gd name="T8" fmla="*/ 14 w 14"/>
              <a:gd name="T9" fmla="*/ 9 h 26"/>
              <a:gd name="T10" fmla="*/ 7 w 14"/>
              <a:gd name="T11" fmla="*/ 26 h 26"/>
              <a:gd name="T12" fmla="*/ 0 w 14"/>
              <a:gd name="T13" fmla="*/ 9 h 26"/>
              <a:gd name="T14" fmla="*/ 5 w 14"/>
              <a:gd name="T1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6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4" y="9"/>
                </a:lnTo>
                <a:lnTo>
                  <a:pt x="7" y="26"/>
                </a:lnTo>
                <a:lnTo>
                  <a:pt x="0" y="9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67" name="Freeform 248"/>
          <p:cNvSpPr/>
          <p:nvPr/>
        </p:nvSpPr>
        <p:spPr bwMode="auto">
          <a:xfrm>
            <a:off x="8677349" y="3461500"/>
            <a:ext cx="78188" cy="90434"/>
          </a:xfrm>
          <a:custGeom>
            <a:avLst/>
            <a:gdLst>
              <a:gd name="T0" fmla="*/ 18 w 35"/>
              <a:gd name="T1" fmla="*/ 41 h 41"/>
              <a:gd name="T2" fmla="*/ 3 w 35"/>
              <a:gd name="T3" fmla="*/ 26 h 41"/>
              <a:gd name="T4" fmla="*/ 1 w 35"/>
              <a:gd name="T5" fmla="*/ 22 h 41"/>
              <a:gd name="T6" fmla="*/ 2 w 35"/>
              <a:gd name="T7" fmla="*/ 17 h 41"/>
              <a:gd name="T8" fmla="*/ 18 w 35"/>
              <a:gd name="T9" fmla="*/ 0 h 41"/>
              <a:gd name="T10" fmla="*/ 33 w 35"/>
              <a:gd name="T11" fmla="*/ 17 h 41"/>
              <a:gd name="T12" fmla="*/ 35 w 35"/>
              <a:gd name="T13" fmla="*/ 22 h 41"/>
              <a:gd name="T14" fmla="*/ 32 w 35"/>
              <a:gd name="T15" fmla="*/ 26 h 41"/>
              <a:gd name="T16" fmla="*/ 18 w 35"/>
              <a:gd name="T1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1">
                <a:moveTo>
                  <a:pt x="18" y="41"/>
                </a:move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2" y="7"/>
                  <a:pt x="33" y="17"/>
                </a:cubicBezTo>
                <a:cubicBezTo>
                  <a:pt x="34" y="17"/>
                  <a:pt x="35" y="18"/>
                  <a:pt x="35" y="22"/>
                </a:cubicBezTo>
                <a:cubicBezTo>
                  <a:pt x="34" y="25"/>
                  <a:pt x="33" y="26"/>
                  <a:pt x="32" y="26"/>
                </a:cubicBezTo>
                <a:cubicBezTo>
                  <a:pt x="30" y="35"/>
                  <a:pt x="22" y="41"/>
                  <a:pt x="18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68" name="Oval 249"/>
          <p:cNvSpPr>
            <a:spLocks noChangeArrowheads="1"/>
          </p:cNvSpPr>
          <p:nvPr/>
        </p:nvSpPr>
        <p:spPr bwMode="auto">
          <a:xfrm>
            <a:off x="1142085" y="4599467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69" name="Freeform 250"/>
          <p:cNvSpPr/>
          <p:nvPr/>
        </p:nvSpPr>
        <p:spPr bwMode="auto">
          <a:xfrm>
            <a:off x="1321069" y="4819900"/>
            <a:ext cx="31088" cy="57464"/>
          </a:xfrm>
          <a:custGeom>
            <a:avLst/>
            <a:gdLst>
              <a:gd name="T0" fmla="*/ 2 w 14"/>
              <a:gd name="T1" fmla="*/ 14 h 26"/>
              <a:gd name="T2" fmla="*/ 0 w 14"/>
              <a:gd name="T3" fmla="*/ 12 h 26"/>
              <a:gd name="T4" fmla="*/ 0 w 14"/>
              <a:gd name="T5" fmla="*/ 11 h 26"/>
              <a:gd name="T6" fmla="*/ 0 w 14"/>
              <a:gd name="T7" fmla="*/ 0 h 26"/>
              <a:gd name="T8" fmla="*/ 10 w 14"/>
              <a:gd name="T9" fmla="*/ 4 h 26"/>
              <a:gd name="T10" fmla="*/ 14 w 14"/>
              <a:gd name="T11" fmla="*/ 13 h 26"/>
              <a:gd name="T12" fmla="*/ 13 w 14"/>
              <a:gd name="T13" fmla="*/ 19 h 26"/>
              <a:gd name="T14" fmla="*/ 8 w 14"/>
              <a:gd name="T15" fmla="*/ 23 h 26"/>
              <a:gd name="T16" fmla="*/ 3 w 14"/>
              <a:gd name="T17" fmla="*/ 25 h 26"/>
              <a:gd name="T18" fmla="*/ 0 w 14"/>
              <a:gd name="T19" fmla="*/ 26 h 26"/>
              <a:gd name="T20" fmla="*/ 0 w 14"/>
              <a:gd name="T21" fmla="*/ 18 h 26"/>
              <a:gd name="T22" fmla="*/ 0 w 14"/>
              <a:gd name="T23" fmla="*/ 17 h 26"/>
              <a:gd name="T24" fmla="*/ 2 w 14"/>
              <a:gd name="T25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6">
                <a:moveTo>
                  <a:pt x="2" y="14"/>
                </a:moveTo>
                <a:cubicBezTo>
                  <a:pt x="2" y="14"/>
                  <a:pt x="1" y="13"/>
                  <a:pt x="0" y="12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8" y="3"/>
                  <a:pt x="10" y="4"/>
                </a:cubicBezTo>
                <a:cubicBezTo>
                  <a:pt x="13" y="7"/>
                  <a:pt x="14" y="10"/>
                  <a:pt x="14" y="13"/>
                </a:cubicBezTo>
                <a:cubicBezTo>
                  <a:pt x="14" y="15"/>
                  <a:pt x="14" y="17"/>
                  <a:pt x="13" y="19"/>
                </a:cubicBezTo>
                <a:cubicBezTo>
                  <a:pt x="11" y="20"/>
                  <a:pt x="10" y="22"/>
                  <a:pt x="8" y="23"/>
                </a:cubicBezTo>
                <a:cubicBezTo>
                  <a:pt x="7" y="24"/>
                  <a:pt x="5" y="25"/>
                  <a:pt x="3" y="25"/>
                </a:cubicBezTo>
                <a:cubicBezTo>
                  <a:pt x="2" y="26"/>
                  <a:pt x="1" y="26"/>
                  <a:pt x="0" y="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1" y="16"/>
                  <a:pt x="2" y="15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70" name="Freeform 251"/>
          <p:cNvSpPr/>
          <p:nvPr/>
        </p:nvSpPr>
        <p:spPr bwMode="auto">
          <a:xfrm>
            <a:off x="1321070" y="4784104"/>
            <a:ext cx="26377" cy="19783"/>
          </a:xfrm>
          <a:custGeom>
            <a:avLst/>
            <a:gdLst>
              <a:gd name="T0" fmla="*/ 12 w 12"/>
              <a:gd name="T1" fmla="*/ 9 h 9"/>
              <a:gd name="T2" fmla="*/ 0 w 12"/>
              <a:gd name="T3" fmla="*/ 9 h 9"/>
              <a:gd name="T4" fmla="*/ 0 w 12"/>
              <a:gd name="T5" fmla="*/ 0 h 9"/>
              <a:gd name="T6" fmla="*/ 8 w 12"/>
              <a:gd name="T7" fmla="*/ 3 h 9"/>
              <a:gd name="T8" fmla="*/ 12 w 12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9">
                <a:moveTo>
                  <a:pt x="12" y="9"/>
                </a:move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8" y="3"/>
                </a:cubicBezTo>
                <a:cubicBezTo>
                  <a:pt x="10" y="5"/>
                  <a:pt x="12" y="7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71" name="Freeform 252"/>
          <p:cNvSpPr/>
          <p:nvPr/>
        </p:nvSpPr>
        <p:spPr bwMode="auto">
          <a:xfrm>
            <a:off x="1218389" y="4645627"/>
            <a:ext cx="186521" cy="189347"/>
          </a:xfrm>
          <a:custGeom>
            <a:avLst/>
            <a:gdLst>
              <a:gd name="T0" fmla="*/ 84 w 84"/>
              <a:gd name="T1" fmla="*/ 48 h 85"/>
              <a:gd name="T2" fmla="*/ 71 w 84"/>
              <a:gd name="T3" fmla="*/ 48 h 85"/>
              <a:gd name="T4" fmla="*/ 71 w 84"/>
              <a:gd name="T5" fmla="*/ 85 h 85"/>
              <a:gd name="T6" fmla="*/ 61 w 84"/>
              <a:gd name="T7" fmla="*/ 85 h 85"/>
              <a:gd name="T8" fmla="*/ 50 w 84"/>
              <a:gd name="T9" fmla="*/ 77 h 85"/>
              <a:gd name="T10" fmla="*/ 50 w 84"/>
              <a:gd name="T11" fmla="*/ 73 h 85"/>
              <a:gd name="T12" fmla="*/ 61 w 84"/>
              <a:gd name="T13" fmla="*/ 73 h 85"/>
              <a:gd name="T14" fmla="*/ 61 w 84"/>
              <a:gd name="T15" fmla="*/ 71 h 85"/>
              <a:gd name="T16" fmla="*/ 46 w 84"/>
              <a:gd name="T17" fmla="*/ 61 h 85"/>
              <a:gd name="T18" fmla="*/ 46 w 84"/>
              <a:gd name="T19" fmla="*/ 57 h 85"/>
              <a:gd name="T20" fmla="*/ 35 w 84"/>
              <a:gd name="T21" fmla="*/ 57 h 85"/>
              <a:gd name="T22" fmla="*/ 35 w 84"/>
              <a:gd name="T23" fmla="*/ 61 h 85"/>
              <a:gd name="T24" fmla="*/ 18 w 84"/>
              <a:gd name="T25" fmla="*/ 73 h 85"/>
              <a:gd name="T26" fmla="*/ 24 w 84"/>
              <a:gd name="T27" fmla="*/ 84 h 85"/>
              <a:gd name="T28" fmla="*/ 24 w 84"/>
              <a:gd name="T29" fmla="*/ 84 h 85"/>
              <a:gd name="T30" fmla="*/ 25 w 84"/>
              <a:gd name="T31" fmla="*/ 85 h 85"/>
              <a:gd name="T32" fmla="*/ 13 w 84"/>
              <a:gd name="T33" fmla="*/ 85 h 85"/>
              <a:gd name="T34" fmla="*/ 13 w 84"/>
              <a:gd name="T35" fmla="*/ 48 h 85"/>
              <a:gd name="T36" fmla="*/ 0 w 84"/>
              <a:gd name="T37" fmla="*/ 48 h 85"/>
              <a:gd name="T38" fmla="*/ 42 w 84"/>
              <a:gd name="T39" fmla="*/ 0 h 85"/>
              <a:gd name="T40" fmla="*/ 84 w 84"/>
              <a:gd name="T41" fmla="*/ 4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4" h="85">
                <a:moveTo>
                  <a:pt x="84" y="48"/>
                </a:moveTo>
                <a:cubicBezTo>
                  <a:pt x="71" y="48"/>
                  <a:pt x="71" y="48"/>
                  <a:pt x="71" y="48"/>
                </a:cubicBezTo>
                <a:cubicBezTo>
                  <a:pt x="71" y="85"/>
                  <a:pt x="71" y="85"/>
                  <a:pt x="71" y="85"/>
                </a:cubicBezTo>
                <a:cubicBezTo>
                  <a:pt x="61" y="85"/>
                  <a:pt x="61" y="85"/>
                  <a:pt x="61" y="85"/>
                </a:cubicBezTo>
                <a:cubicBezTo>
                  <a:pt x="58" y="79"/>
                  <a:pt x="50" y="77"/>
                  <a:pt x="50" y="77"/>
                </a:cubicBezTo>
                <a:cubicBezTo>
                  <a:pt x="50" y="73"/>
                  <a:pt x="50" y="73"/>
                  <a:pt x="50" y="73"/>
                </a:cubicBezTo>
                <a:cubicBezTo>
                  <a:pt x="61" y="73"/>
                  <a:pt x="61" y="73"/>
                  <a:pt x="61" y="73"/>
                </a:cubicBezTo>
                <a:cubicBezTo>
                  <a:pt x="61" y="71"/>
                  <a:pt x="61" y="71"/>
                  <a:pt x="61" y="71"/>
                </a:cubicBezTo>
                <a:cubicBezTo>
                  <a:pt x="60" y="62"/>
                  <a:pt x="46" y="61"/>
                  <a:pt x="46" y="61"/>
                </a:cubicBezTo>
                <a:cubicBezTo>
                  <a:pt x="46" y="57"/>
                  <a:pt x="46" y="57"/>
                  <a:pt x="46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1"/>
                  <a:pt x="35" y="61"/>
                  <a:pt x="35" y="61"/>
                </a:cubicBezTo>
                <a:cubicBezTo>
                  <a:pt x="19" y="61"/>
                  <a:pt x="18" y="73"/>
                  <a:pt x="18" y="73"/>
                </a:cubicBezTo>
                <a:cubicBezTo>
                  <a:pt x="18" y="80"/>
                  <a:pt x="22" y="83"/>
                  <a:pt x="24" y="84"/>
                </a:cubicBezTo>
                <a:cubicBezTo>
                  <a:pt x="24" y="84"/>
                  <a:pt x="24" y="84"/>
                  <a:pt x="24" y="84"/>
                </a:cubicBezTo>
                <a:cubicBezTo>
                  <a:pt x="25" y="84"/>
                  <a:pt x="25" y="85"/>
                  <a:pt x="25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42" y="0"/>
                  <a:pt x="42" y="0"/>
                  <a:pt x="42" y="0"/>
                </a:cubicBezTo>
                <a:lnTo>
                  <a:pt x="8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72" name="Freeform 253"/>
          <p:cNvSpPr>
            <a:spLocks noEditPoints="1"/>
          </p:cNvSpPr>
          <p:nvPr/>
        </p:nvSpPr>
        <p:spPr bwMode="auto">
          <a:xfrm>
            <a:off x="1260779" y="4777510"/>
            <a:ext cx="50870" cy="106449"/>
          </a:xfrm>
          <a:custGeom>
            <a:avLst/>
            <a:gdLst>
              <a:gd name="T0" fmla="*/ 18 w 23"/>
              <a:gd name="T1" fmla="*/ 18 h 48"/>
              <a:gd name="T2" fmla="*/ 18 w 23"/>
              <a:gd name="T3" fmla="*/ 10 h 48"/>
              <a:gd name="T4" fmla="*/ 15 w 23"/>
              <a:gd name="T5" fmla="*/ 12 h 48"/>
              <a:gd name="T6" fmla="*/ 14 w 23"/>
              <a:gd name="T7" fmla="*/ 14 h 48"/>
              <a:gd name="T8" fmla="*/ 15 w 23"/>
              <a:gd name="T9" fmla="*/ 16 h 48"/>
              <a:gd name="T10" fmla="*/ 18 w 23"/>
              <a:gd name="T11" fmla="*/ 18 h 48"/>
              <a:gd name="T12" fmla="*/ 4 w 23"/>
              <a:gd name="T13" fmla="*/ 21 h 48"/>
              <a:gd name="T14" fmla="*/ 2 w 23"/>
              <a:gd name="T15" fmla="*/ 15 h 48"/>
              <a:gd name="T16" fmla="*/ 6 w 23"/>
              <a:gd name="T17" fmla="*/ 7 h 48"/>
              <a:gd name="T18" fmla="*/ 16 w 23"/>
              <a:gd name="T19" fmla="*/ 3 h 48"/>
              <a:gd name="T20" fmla="*/ 18 w 23"/>
              <a:gd name="T21" fmla="*/ 3 h 48"/>
              <a:gd name="T22" fmla="*/ 18 w 23"/>
              <a:gd name="T23" fmla="*/ 0 h 48"/>
              <a:gd name="T24" fmla="*/ 23 w 23"/>
              <a:gd name="T25" fmla="*/ 0 h 48"/>
              <a:gd name="T26" fmla="*/ 23 w 23"/>
              <a:gd name="T27" fmla="*/ 3 h 48"/>
              <a:gd name="T28" fmla="*/ 23 w 23"/>
              <a:gd name="T29" fmla="*/ 10 h 48"/>
              <a:gd name="T30" fmla="*/ 23 w 23"/>
              <a:gd name="T31" fmla="*/ 19 h 48"/>
              <a:gd name="T32" fmla="*/ 23 w 23"/>
              <a:gd name="T33" fmla="*/ 29 h 48"/>
              <a:gd name="T34" fmla="*/ 23 w 23"/>
              <a:gd name="T35" fmla="*/ 38 h 48"/>
              <a:gd name="T36" fmla="*/ 23 w 23"/>
              <a:gd name="T37" fmla="*/ 45 h 48"/>
              <a:gd name="T38" fmla="*/ 23 w 23"/>
              <a:gd name="T39" fmla="*/ 48 h 48"/>
              <a:gd name="T40" fmla="*/ 18 w 23"/>
              <a:gd name="T41" fmla="*/ 48 h 48"/>
              <a:gd name="T42" fmla="*/ 18 w 23"/>
              <a:gd name="T43" fmla="*/ 45 h 48"/>
              <a:gd name="T44" fmla="*/ 10 w 23"/>
              <a:gd name="T45" fmla="*/ 44 h 48"/>
              <a:gd name="T46" fmla="*/ 5 w 23"/>
              <a:gd name="T47" fmla="*/ 41 h 48"/>
              <a:gd name="T48" fmla="*/ 2 w 23"/>
              <a:gd name="T49" fmla="*/ 38 h 48"/>
              <a:gd name="T50" fmla="*/ 0 w 23"/>
              <a:gd name="T51" fmla="*/ 34 h 48"/>
              <a:gd name="T52" fmla="*/ 14 w 23"/>
              <a:gd name="T53" fmla="*/ 34 h 48"/>
              <a:gd name="T54" fmla="*/ 15 w 23"/>
              <a:gd name="T55" fmla="*/ 35 h 48"/>
              <a:gd name="T56" fmla="*/ 18 w 23"/>
              <a:gd name="T57" fmla="*/ 38 h 48"/>
              <a:gd name="T58" fmla="*/ 18 w 23"/>
              <a:gd name="T59" fmla="*/ 28 h 48"/>
              <a:gd name="T60" fmla="*/ 9 w 23"/>
              <a:gd name="T61" fmla="*/ 25 h 48"/>
              <a:gd name="T62" fmla="*/ 7 w 23"/>
              <a:gd name="T63" fmla="*/ 24 h 48"/>
              <a:gd name="T64" fmla="*/ 4 w 23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" h="48">
                <a:moveTo>
                  <a:pt x="18" y="18"/>
                </a:moveTo>
                <a:cubicBezTo>
                  <a:pt x="18" y="10"/>
                  <a:pt x="18" y="10"/>
                  <a:pt x="18" y="10"/>
                </a:cubicBezTo>
                <a:cubicBezTo>
                  <a:pt x="17" y="11"/>
                  <a:pt x="16" y="11"/>
                  <a:pt x="15" y="12"/>
                </a:cubicBezTo>
                <a:cubicBezTo>
                  <a:pt x="15" y="12"/>
                  <a:pt x="14" y="13"/>
                  <a:pt x="14" y="14"/>
                </a:cubicBezTo>
                <a:cubicBezTo>
                  <a:pt x="14" y="15"/>
                  <a:pt x="15" y="15"/>
                  <a:pt x="15" y="16"/>
                </a:cubicBezTo>
                <a:cubicBezTo>
                  <a:pt x="16" y="17"/>
                  <a:pt x="17" y="17"/>
                  <a:pt x="18" y="18"/>
                </a:cubicBezTo>
                <a:close/>
                <a:moveTo>
                  <a:pt x="4" y="21"/>
                </a:moveTo>
                <a:cubicBezTo>
                  <a:pt x="2" y="20"/>
                  <a:pt x="2" y="18"/>
                  <a:pt x="2" y="15"/>
                </a:cubicBezTo>
                <a:cubicBezTo>
                  <a:pt x="2" y="12"/>
                  <a:pt x="3" y="9"/>
                  <a:pt x="6" y="7"/>
                </a:cubicBezTo>
                <a:cubicBezTo>
                  <a:pt x="8" y="5"/>
                  <a:pt x="12" y="4"/>
                  <a:pt x="16" y="3"/>
                </a:cubicBezTo>
                <a:cubicBezTo>
                  <a:pt x="17" y="3"/>
                  <a:pt x="17" y="3"/>
                  <a:pt x="18" y="3"/>
                </a:cubicBezTo>
                <a:cubicBezTo>
                  <a:pt x="18" y="0"/>
                  <a:pt x="18" y="0"/>
                  <a:pt x="1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48"/>
                  <a:pt x="23" y="48"/>
                  <a:pt x="23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5"/>
                  <a:pt x="18" y="45"/>
                  <a:pt x="18" y="45"/>
                </a:cubicBezTo>
                <a:cubicBezTo>
                  <a:pt x="15" y="45"/>
                  <a:pt x="12" y="45"/>
                  <a:pt x="10" y="44"/>
                </a:cubicBezTo>
                <a:cubicBezTo>
                  <a:pt x="8" y="43"/>
                  <a:pt x="6" y="42"/>
                  <a:pt x="5" y="41"/>
                </a:cubicBezTo>
                <a:cubicBezTo>
                  <a:pt x="3" y="40"/>
                  <a:pt x="2" y="39"/>
                  <a:pt x="2" y="38"/>
                </a:cubicBezTo>
                <a:cubicBezTo>
                  <a:pt x="1" y="37"/>
                  <a:pt x="0" y="35"/>
                  <a:pt x="0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4" y="35"/>
                  <a:pt x="15" y="35"/>
                </a:cubicBezTo>
                <a:cubicBezTo>
                  <a:pt x="16" y="36"/>
                  <a:pt x="17" y="37"/>
                  <a:pt x="18" y="38"/>
                </a:cubicBezTo>
                <a:cubicBezTo>
                  <a:pt x="18" y="28"/>
                  <a:pt x="18" y="28"/>
                  <a:pt x="18" y="28"/>
                </a:cubicBezTo>
                <a:cubicBezTo>
                  <a:pt x="14" y="27"/>
                  <a:pt x="11" y="26"/>
                  <a:pt x="9" y="25"/>
                </a:cubicBezTo>
                <a:cubicBezTo>
                  <a:pt x="8" y="25"/>
                  <a:pt x="7" y="24"/>
                  <a:pt x="7" y="24"/>
                </a:cubicBezTo>
                <a:cubicBezTo>
                  <a:pt x="6" y="23"/>
                  <a:pt x="5" y="22"/>
                  <a:pt x="4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73" name="Oval 254"/>
          <p:cNvSpPr>
            <a:spLocks noChangeArrowheads="1"/>
          </p:cNvSpPr>
          <p:nvPr/>
        </p:nvSpPr>
        <p:spPr bwMode="auto">
          <a:xfrm>
            <a:off x="2438312" y="4599467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74" name="Freeform 255"/>
          <p:cNvSpPr/>
          <p:nvPr/>
        </p:nvSpPr>
        <p:spPr bwMode="auto">
          <a:xfrm>
            <a:off x="2493891" y="4630554"/>
            <a:ext cx="218550" cy="215724"/>
          </a:xfrm>
          <a:custGeom>
            <a:avLst/>
            <a:gdLst>
              <a:gd name="T0" fmla="*/ 194 w 232"/>
              <a:gd name="T1" fmla="*/ 130 h 229"/>
              <a:gd name="T2" fmla="*/ 194 w 232"/>
              <a:gd name="T3" fmla="*/ 229 h 229"/>
              <a:gd name="T4" fmla="*/ 142 w 232"/>
              <a:gd name="T5" fmla="*/ 229 h 229"/>
              <a:gd name="T6" fmla="*/ 185 w 232"/>
              <a:gd name="T7" fmla="*/ 163 h 229"/>
              <a:gd name="T8" fmla="*/ 185 w 232"/>
              <a:gd name="T9" fmla="*/ 158 h 229"/>
              <a:gd name="T10" fmla="*/ 178 w 232"/>
              <a:gd name="T11" fmla="*/ 158 h 229"/>
              <a:gd name="T12" fmla="*/ 135 w 232"/>
              <a:gd name="T13" fmla="*/ 158 h 229"/>
              <a:gd name="T14" fmla="*/ 116 w 232"/>
              <a:gd name="T15" fmla="*/ 191 h 229"/>
              <a:gd name="T16" fmla="*/ 97 w 232"/>
              <a:gd name="T17" fmla="*/ 158 h 229"/>
              <a:gd name="T18" fmla="*/ 92 w 232"/>
              <a:gd name="T19" fmla="*/ 158 h 229"/>
              <a:gd name="T20" fmla="*/ 48 w 232"/>
              <a:gd name="T21" fmla="*/ 158 h 229"/>
              <a:gd name="T22" fmla="*/ 48 w 232"/>
              <a:gd name="T23" fmla="*/ 163 h 229"/>
              <a:gd name="T24" fmla="*/ 90 w 232"/>
              <a:gd name="T25" fmla="*/ 229 h 229"/>
              <a:gd name="T26" fmla="*/ 38 w 232"/>
              <a:gd name="T27" fmla="*/ 229 h 229"/>
              <a:gd name="T28" fmla="*/ 38 w 232"/>
              <a:gd name="T29" fmla="*/ 130 h 229"/>
              <a:gd name="T30" fmla="*/ 0 w 232"/>
              <a:gd name="T31" fmla="*/ 130 h 229"/>
              <a:gd name="T32" fmla="*/ 116 w 232"/>
              <a:gd name="T33" fmla="*/ 0 h 229"/>
              <a:gd name="T34" fmla="*/ 232 w 232"/>
              <a:gd name="T35" fmla="*/ 130 h 229"/>
              <a:gd name="T36" fmla="*/ 194 w 232"/>
              <a:gd name="T37" fmla="*/ 13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" h="229">
                <a:moveTo>
                  <a:pt x="194" y="130"/>
                </a:moveTo>
                <a:lnTo>
                  <a:pt x="194" y="229"/>
                </a:lnTo>
                <a:lnTo>
                  <a:pt x="142" y="229"/>
                </a:lnTo>
                <a:lnTo>
                  <a:pt x="185" y="163"/>
                </a:lnTo>
                <a:lnTo>
                  <a:pt x="185" y="158"/>
                </a:lnTo>
                <a:lnTo>
                  <a:pt x="178" y="158"/>
                </a:lnTo>
                <a:lnTo>
                  <a:pt x="135" y="158"/>
                </a:lnTo>
                <a:lnTo>
                  <a:pt x="116" y="191"/>
                </a:lnTo>
                <a:lnTo>
                  <a:pt x="97" y="158"/>
                </a:lnTo>
                <a:lnTo>
                  <a:pt x="92" y="158"/>
                </a:lnTo>
                <a:lnTo>
                  <a:pt x="48" y="158"/>
                </a:lnTo>
                <a:lnTo>
                  <a:pt x="48" y="163"/>
                </a:lnTo>
                <a:lnTo>
                  <a:pt x="90" y="229"/>
                </a:lnTo>
                <a:lnTo>
                  <a:pt x="38" y="229"/>
                </a:lnTo>
                <a:lnTo>
                  <a:pt x="38" y="130"/>
                </a:lnTo>
                <a:lnTo>
                  <a:pt x="0" y="130"/>
                </a:lnTo>
                <a:lnTo>
                  <a:pt x="116" y="0"/>
                </a:lnTo>
                <a:lnTo>
                  <a:pt x="232" y="130"/>
                </a:lnTo>
                <a:lnTo>
                  <a:pt x="194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75" name="Freeform 256"/>
          <p:cNvSpPr/>
          <p:nvPr/>
        </p:nvSpPr>
        <p:spPr bwMode="auto">
          <a:xfrm>
            <a:off x="2545703" y="4784104"/>
            <a:ext cx="115870" cy="113043"/>
          </a:xfrm>
          <a:custGeom>
            <a:avLst/>
            <a:gdLst>
              <a:gd name="T0" fmla="*/ 37 w 123"/>
              <a:gd name="T1" fmla="*/ 0 h 120"/>
              <a:gd name="T2" fmla="*/ 59 w 123"/>
              <a:gd name="T3" fmla="*/ 35 h 120"/>
              <a:gd name="T4" fmla="*/ 66 w 123"/>
              <a:gd name="T5" fmla="*/ 35 h 120"/>
              <a:gd name="T6" fmla="*/ 87 w 123"/>
              <a:gd name="T7" fmla="*/ 0 h 120"/>
              <a:gd name="T8" fmla="*/ 123 w 123"/>
              <a:gd name="T9" fmla="*/ 0 h 120"/>
              <a:gd name="T10" fmla="*/ 82 w 123"/>
              <a:gd name="T11" fmla="*/ 64 h 120"/>
              <a:gd name="T12" fmla="*/ 80 w 123"/>
              <a:gd name="T13" fmla="*/ 71 h 120"/>
              <a:gd name="T14" fmla="*/ 80 w 123"/>
              <a:gd name="T15" fmla="*/ 78 h 120"/>
              <a:gd name="T16" fmla="*/ 104 w 123"/>
              <a:gd name="T17" fmla="*/ 78 h 120"/>
              <a:gd name="T18" fmla="*/ 104 w 123"/>
              <a:gd name="T19" fmla="*/ 87 h 120"/>
              <a:gd name="T20" fmla="*/ 80 w 123"/>
              <a:gd name="T21" fmla="*/ 87 h 120"/>
              <a:gd name="T22" fmla="*/ 80 w 123"/>
              <a:gd name="T23" fmla="*/ 97 h 120"/>
              <a:gd name="T24" fmla="*/ 104 w 123"/>
              <a:gd name="T25" fmla="*/ 97 h 120"/>
              <a:gd name="T26" fmla="*/ 104 w 123"/>
              <a:gd name="T27" fmla="*/ 106 h 120"/>
              <a:gd name="T28" fmla="*/ 80 w 123"/>
              <a:gd name="T29" fmla="*/ 106 h 120"/>
              <a:gd name="T30" fmla="*/ 80 w 123"/>
              <a:gd name="T31" fmla="*/ 120 h 120"/>
              <a:gd name="T32" fmla="*/ 42 w 123"/>
              <a:gd name="T33" fmla="*/ 120 h 120"/>
              <a:gd name="T34" fmla="*/ 42 w 123"/>
              <a:gd name="T35" fmla="*/ 106 h 120"/>
              <a:gd name="T36" fmla="*/ 21 w 123"/>
              <a:gd name="T37" fmla="*/ 106 h 120"/>
              <a:gd name="T38" fmla="*/ 21 w 123"/>
              <a:gd name="T39" fmla="*/ 97 h 120"/>
              <a:gd name="T40" fmla="*/ 42 w 123"/>
              <a:gd name="T41" fmla="*/ 97 h 120"/>
              <a:gd name="T42" fmla="*/ 42 w 123"/>
              <a:gd name="T43" fmla="*/ 87 h 120"/>
              <a:gd name="T44" fmla="*/ 21 w 123"/>
              <a:gd name="T45" fmla="*/ 87 h 120"/>
              <a:gd name="T46" fmla="*/ 21 w 123"/>
              <a:gd name="T47" fmla="*/ 78 h 120"/>
              <a:gd name="T48" fmla="*/ 42 w 123"/>
              <a:gd name="T49" fmla="*/ 78 h 120"/>
              <a:gd name="T50" fmla="*/ 42 w 123"/>
              <a:gd name="T51" fmla="*/ 71 h 120"/>
              <a:gd name="T52" fmla="*/ 0 w 123"/>
              <a:gd name="T53" fmla="*/ 0 h 120"/>
              <a:gd name="T54" fmla="*/ 37 w 123"/>
              <a:gd name="T5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3" h="120">
                <a:moveTo>
                  <a:pt x="37" y="0"/>
                </a:moveTo>
                <a:lnTo>
                  <a:pt x="59" y="35"/>
                </a:lnTo>
                <a:lnTo>
                  <a:pt x="66" y="35"/>
                </a:lnTo>
                <a:lnTo>
                  <a:pt x="87" y="0"/>
                </a:lnTo>
                <a:lnTo>
                  <a:pt x="123" y="0"/>
                </a:lnTo>
                <a:lnTo>
                  <a:pt x="82" y="64"/>
                </a:lnTo>
                <a:lnTo>
                  <a:pt x="80" y="71"/>
                </a:lnTo>
                <a:lnTo>
                  <a:pt x="80" y="78"/>
                </a:lnTo>
                <a:lnTo>
                  <a:pt x="104" y="78"/>
                </a:lnTo>
                <a:lnTo>
                  <a:pt x="104" y="87"/>
                </a:lnTo>
                <a:lnTo>
                  <a:pt x="80" y="87"/>
                </a:lnTo>
                <a:lnTo>
                  <a:pt x="80" y="97"/>
                </a:lnTo>
                <a:lnTo>
                  <a:pt x="104" y="97"/>
                </a:lnTo>
                <a:lnTo>
                  <a:pt x="104" y="106"/>
                </a:lnTo>
                <a:lnTo>
                  <a:pt x="80" y="106"/>
                </a:lnTo>
                <a:lnTo>
                  <a:pt x="80" y="120"/>
                </a:lnTo>
                <a:lnTo>
                  <a:pt x="42" y="120"/>
                </a:lnTo>
                <a:lnTo>
                  <a:pt x="42" y="106"/>
                </a:lnTo>
                <a:lnTo>
                  <a:pt x="21" y="106"/>
                </a:lnTo>
                <a:lnTo>
                  <a:pt x="21" y="97"/>
                </a:lnTo>
                <a:lnTo>
                  <a:pt x="42" y="97"/>
                </a:lnTo>
                <a:lnTo>
                  <a:pt x="42" y="87"/>
                </a:lnTo>
                <a:lnTo>
                  <a:pt x="21" y="87"/>
                </a:lnTo>
                <a:lnTo>
                  <a:pt x="21" y="78"/>
                </a:lnTo>
                <a:lnTo>
                  <a:pt x="42" y="78"/>
                </a:lnTo>
                <a:lnTo>
                  <a:pt x="42" y="71"/>
                </a:lnTo>
                <a:lnTo>
                  <a:pt x="0" y="0"/>
                </a:lnTo>
                <a:lnTo>
                  <a:pt x="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76" name="Oval 257"/>
          <p:cNvSpPr>
            <a:spLocks noChangeArrowheads="1"/>
          </p:cNvSpPr>
          <p:nvPr/>
        </p:nvSpPr>
        <p:spPr bwMode="auto">
          <a:xfrm>
            <a:off x="2008749" y="4599467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77" name="Freeform 258"/>
          <p:cNvSpPr/>
          <p:nvPr/>
        </p:nvSpPr>
        <p:spPr bwMode="auto">
          <a:xfrm>
            <a:off x="2069038" y="4688017"/>
            <a:ext cx="217608" cy="218550"/>
          </a:xfrm>
          <a:custGeom>
            <a:avLst/>
            <a:gdLst>
              <a:gd name="T0" fmla="*/ 87 w 231"/>
              <a:gd name="T1" fmla="*/ 17 h 232"/>
              <a:gd name="T2" fmla="*/ 87 w 231"/>
              <a:gd name="T3" fmla="*/ 24 h 232"/>
              <a:gd name="T4" fmla="*/ 75 w 231"/>
              <a:gd name="T5" fmla="*/ 24 h 232"/>
              <a:gd name="T6" fmla="*/ 68 w 231"/>
              <a:gd name="T7" fmla="*/ 24 h 232"/>
              <a:gd name="T8" fmla="*/ 68 w 231"/>
              <a:gd name="T9" fmla="*/ 64 h 232"/>
              <a:gd name="T10" fmla="*/ 90 w 231"/>
              <a:gd name="T11" fmla="*/ 64 h 232"/>
              <a:gd name="T12" fmla="*/ 90 w 231"/>
              <a:gd name="T13" fmla="*/ 78 h 232"/>
              <a:gd name="T14" fmla="*/ 116 w 231"/>
              <a:gd name="T15" fmla="*/ 78 h 232"/>
              <a:gd name="T16" fmla="*/ 142 w 231"/>
              <a:gd name="T17" fmla="*/ 78 h 232"/>
              <a:gd name="T18" fmla="*/ 142 w 231"/>
              <a:gd name="T19" fmla="*/ 64 h 232"/>
              <a:gd name="T20" fmla="*/ 163 w 231"/>
              <a:gd name="T21" fmla="*/ 64 h 232"/>
              <a:gd name="T22" fmla="*/ 163 w 231"/>
              <a:gd name="T23" fmla="*/ 24 h 232"/>
              <a:gd name="T24" fmla="*/ 156 w 231"/>
              <a:gd name="T25" fmla="*/ 24 h 232"/>
              <a:gd name="T26" fmla="*/ 144 w 231"/>
              <a:gd name="T27" fmla="*/ 24 h 232"/>
              <a:gd name="T28" fmla="*/ 144 w 231"/>
              <a:gd name="T29" fmla="*/ 17 h 232"/>
              <a:gd name="T30" fmla="*/ 156 w 231"/>
              <a:gd name="T31" fmla="*/ 0 h 232"/>
              <a:gd name="T32" fmla="*/ 194 w 231"/>
              <a:gd name="T33" fmla="*/ 0 h 232"/>
              <a:gd name="T34" fmla="*/ 194 w 231"/>
              <a:gd name="T35" fmla="*/ 99 h 232"/>
              <a:gd name="T36" fmla="*/ 231 w 231"/>
              <a:gd name="T37" fmla="*/ 99 h 232"/>
              <a:gd name="T38" fmla="*/ 116 w 231"/>
              <a:gd name="T39" fmla="*/ 232 h 232"/>
              <a:gd name="T40" fmla="*/ 0 w 231"/>
              <a:gd name="T41" fmla="*/ 99 h 232"/>
              <a:gd name="T42" fmla="*/ 38 w 231"/>
              <a:gd name="T43" fmla="*/ 99 h 232"/>
              <a:gd name="T44" fmla="*/ 38 w 231"/>
              <a:gd name="T45" fmla="*/ 0 h 232"/>
              <a:gd name="T46" fmla="*/ 75 w 231"/>
              <a:gd name="T47" fmla="*/ 0 h 232"/>
              <a:gd name="T48" fmla="*/ 87 w 231"/>
              <a:gd name="T49" fmla="*/ 17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1" h="232">
                <a:moveTo>
                  <a:pt x="87" y="17"/>
                </a:moveTo>
                <a:lnTo>
                  <a:pt x="87" y="24"/>
                </a:lnTo>
                <a:lnTo>
                  <a:pt x="75" y="24"/>
                </a:lnTo>
                <a:lnTo>
                  <a:pt x="68" y="24"/>
                </a:lnTo>
                <a:lnTo>
                  <a:pt x="68" y="64"/>
                </a:lnTo>
                <a:lnTo>
                  <a:pt x="90" y="64"/>
                </a:lnTo>
                <a:lnTo>
                  <a:pt x="90" y="78"/>
                </a:lnTo>
                <a:lnTo>
                  <a:pt x="116" y="78"/>
                </a:lnTo>
                <a:lnTo>
                  <a:pt x="142" y="78"/>
                </a:lnTo>
                <a:lnTo>
                  <a:pt x="142" y="64"/>
                </a:lnTo>
                <a:lnTo>
                  <a:pt x="163" y="64"/>
                </a:lnTo>
                <a:lnTo>
                  <a:pt x="163" y="24"/>
                </a:lnTo>
                <a:lnTo>
                  <a:pt x="156" y="24"/>
                </a:lnTo>
                <a:lnTo>
                  <a:pt x="144" y="24"/>
                </a:lnTo>
                <a:lnTo>
                  <a:pt x="144" y="17"/>
                </a:lnTo>
                <a:lnTo>
                  <a:pt x="156" y="0"/>
                </a:lnTo>
                <a:lnTo>
                  <a:pt x="194" y="0"/>
                </a:lnTo>
                <a:lnTo>
                  <a:pt x="194" y="99"/>
                </a:lnTo>
                <a:lnTo>
                  <a:pt x="231" y="99"/>
                </a:lnTo>
                <a:lnTo>
                  <a:pt x="116" y="232"/>
                </a:lnTo>
                <a:lnTo>
                  <a:pt x="0" y="99"/>
                </a:lnTo>
                <a:lnTo>
                  <a:pt x="38" y="99"/>
                </a:lnTo>
                <a:lnTo>
                  <a:pt x="38" y="0"/>
                </a:lnTo>
                <a:lnTo>
                  <a:pt x="75" y="0"/>
                </a:lnTo>
                <a:lnTo>
                  <a:pt x="87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78" name="Freeform 259"/>
          <p:cNvSpPr/>
          <p:nvPr/>
        </p:nvSpPr>
        <p:spPr bwMode="auto">
          <a:xfrm>
            <a:off x="2119908" y="4641858"/>
            <a:ext cx="115870" cy="113043"/>
          </a:xfrm>
          <a:custGeom>
            <a:avLst/>
            <a:gdLst>
              <a:gd name="T0" fmla="*/ 43 w 123"/>
              <a:gd name="T1" fmla="*/ 87 h 120"/>
              <a:gd name="T2" fmla="*/ 21 w 123"/>
              <a:gd name="T3" fmla="*/ 87 h 120"/>
              <a:gd name="T4" fmla="*/ 21 w 123"/>
              <a:gd name="T5" fmla="*/ 78 h 120"/>
              <a:gd name="T6" fmla="*/ 43 w 123"/>
              <a:gd name="T7" fmla="*/ 78 h 120"/>
              <a:gd name="T8" fmla="*/ 43 w 123"/>
              <a:gd name="T9" fmla="*/ 70 h 120"/>
              <a:gd name="T10" fmla="*/ 0 w 123"/>
              <a:gd name="T11" fmla="*/ 0 h 120"/>
              <a:gd name="T12" fmla="*/ 38 w 123"/>
              <a:gd name="T13" fmla="*/ 0 h 120"/>
              <a:gd name="T14" fmla="*/ 59 w 123"/>
              <a:gd name="T15" fmla="*/ 35 h 120"/>
              <a:gd name="T16" fmla="*/ 66 w 123"/>
              <a:gd name="T17" fmla="*/ 35 h 120"/>
              <a:gd name="T18" fmla="*/ 85 w 123"/>
              <a:gd name="T19" fmla="*/ 0 h 120"/>
              <a:gd name="T20" fmla="*/ 123 w 123"/>
              <a:gd name="T21" fmla="*/ 0 h 120"/>
              <a:gd name="T22" fmla="*/ 81 w 123"/>
              <a:gd name="T23" fmla="*/ 70 h 120"/>
              <a:gd name="T24" fmla="*/ 81 w 123"/>
              <a:gd name="T25" fmla="*/ 78 h 120"/>
              <a:gd name="T26" fmla="*/ 102 w 123"/>
              <a:gd name="T27" fmla="*/ 78 h 120"/>
              <a:gd name="T28" fmla="*/ 102 w 123"/>
              <a:gd name="T29" fmla="*/ 87 h 120"/>
              <a:gd name="T30" fmla="*/ 81 w 123"/>
              <a:gd name="T31" fmla="*/ 87 h 120"/>
              <a:gd name="T32" fmla="*/ 81 w 123"/>
              <a:gd name="T33" fmla="*/ 96 h 120"/>
              <a:gd name="T34" fmla="*/ 102 w 123"/>
              <a:gd name="T35" fmla="*/ 96 h 120"/>
              <a:gd name="T36" fmla="*/ 102 w 123"/>
              <a:gd name="T37" fmla="*/ 106 h 120"/>
              <a:gd name="T38" fmla="*/ 81 w 123"/>
              <a:gd name="T39" fmla="*/ 106 h 120"/>
              <a:gd name="T40" fmla="*/ 81 w 123"/>
              <a:gd name="T41" fmla="*/ 120 h 120"/>
              <a:gd name="T42" fmla="*/ 43 w 123"/>
              <a:gd name="T43" fmla="*/ 120 h 120"/>
              <a:gd name="T44" fmla="*/ 43 w 123"/>
              <a:gd name="T45" fmla="*/ 106 h 120"/>
              <a:gd name="T46" fmla="*/ 21 w 123"/>
              <a:gd name="T47" fmla="*/ 106 h 120"/>
              <a:gd name="T48" fmla="*/ 21 w 123"/>
              <a:gd name="T49" fmla="*/ 96 h 120"/>
              <a:gd name="T50" fmla="*/ 43 w 123"/>
              <a:gd name="T51" fmla="*/ 96 h 120"/>
              <a:gd name="T52" fmla="*/ 43 w 123"/>
              <a:gd name="T53" fmla="*/ 87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3" h="120">
                <a:moveTo>
                  <a:pt x="43" y="87"/>
                </a:moveTo>
                <a:lnTo>
                  <a:pt x="21" y="87"/>
                </a:lnTo>
                <a:lnTo>
                  <a:pt x="21" y="78"/>
                </a:lnTo>
                <a:lnTo>
                  <a:pt x="43" y="78"/>
                </a:lnTo>
                <a:lnTo>
                  <a:pt x="43" y="70"/>
                </a:lnTo>
                <a:lnTo>
                  <a:pt x="0" y="0"/>
                </a:lnTo>
                <a:lnTo>
                  <a:pt x="38" y="0"/>
                </a:lnTo>
                <a:lnTo>
                  <a:pt x="59" y="35"/>
                </a:lnTo>
                <a:lnTo>
                  <a:pt x="66" y="35"/>
                </a:lnTo>
                <a:lnTo>
                  <a:pt x="85" y="0"/>
                </a:lnTo>
                <a:lnTo>
                  <a:pt x="123" y="0"/>
                </a:lnTo>
                <a:lnTo>
                  <a:pt x="81" y="70"/>
                </a:lnTo>
                <a:lnTo>
                  <a:pt x="81" y="78"/>
                </a:lnTo>
                <a:lnTo>
                  <a:pt x="102" y="78"/>
                </a:lnTo>
                <a:lnTo>
                  <a:pt x="102" y="87"/>
                </a:lnTo>
                <a:lnTo>
                  <a:pt x="81" y="87"/>
                </a:lnTo>
                <a:lnTo>
                  <a:pt x="81" y="96"/>
                </a:lnTo>
                <a:lnTo>
                  <a:pt x="102" y="96"/>
                </a:lnTo>
                <a:lnTo>
                  <a:pt x="102" y="106"/>
                </a:lnTo>
                <a:lnTo>
                  <a:pt x="81" y="106"/>
                </a:lnTo>
                <a:lnTo>
                  <a:pt x="81" y="120"/>
                </a:lnTo>
                <a:lnTo>
                  <a:pt x="43" y="120"/>
                </a:lnTo>
                <a:lnTo>
                  <a:pt x="43" y="106"/>
                </a:lnTo>
                <a:lnTo>
                  <a:pt x="21" y="106"/>
                </a:lnTo>
                <a:lnTo>
                  <a:pt x="21" y="96"/>
                </a:lnTo>
                <a:lnTo>
                  <a:pt x="43" y="96"/>
                </a:lnTo>
                <a:lnTo>
                  <a:pt x="43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79" name="Oval 260"/>
          <p:cNvSpPr>
            <a:spLocks noChangeArrowheads="1"/>
          </p:cNvSpPr>
          <p:nvPr/>
        </p:nvSpPr>
        <p:spPr bwMode="auto">
          <a:xfrm>
            <a:off x="1574475" y="4599467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80" name="Freeform 261"/>
          <p:cNvSpPr/>
          <p:nvPr/>
        </p:nvSpPr>
        <p:spPr bwMode="auto">
          <a:xfrm>
            <a:off x="1630054" y="4688017"/>
            <a:ext cx="218550" cy="218550"/>
          </a:xfrm>
          <a:custGeom>
            <a:avLst/>
            <a:gdLst>
              <a:gd name="T0" fmla="*/ 98 w 98"/>
              <a:gd name="T1" fmla="*/ 43 h 98"/>
              <a:gd name="T2" fmla="*/ 49 w 98"/>
              <a:gd name="T3" fmla="*/ 98 h 98"/>
              <a:gd name="T4" fmla="*/ 0 w 98"/>
              <a:gd name="T5" fmla="*/ 43 h 98"/>
              <a:gd name="T6" fmla="*/ 16 w 98"/>
              <a:gd name="T7" fmla="*/ 43 h 98"/>
              <a:gd name="T8" fmla="*/ 16 w 98"/>
              <a:gd name="T9" fmla="*/ 0 h 98"/>
              <a:gd name="T10" fmla="*/ 27 w 98"/>
              <a:gd name="T11" fmla="*/ 0 h 98"/>
              <a:gd name="T12" fmla="*/ 39 w 98"/>
              <a:gd name="T13" fmla="*/ 9 h 98"/>
              <a:gd name="T14" fmla="*/ 39 w 98"/>
              <a:gd name="T15" fmla="*/ 11 h 98"/>
              <a:gd name="T16" fmla="*/ 23 w 98"/>
              <a:gd name="T17" fmla="*/ 11 h 98"/>
              <a:gd name="T18" fmla="*/ 23 w 98"/>
              <a:gd name="T19" fmla="*/ 14 h 98"/>
              <a:gd name="T20" fmla="*/ 45 w 98"/>
              <a:gd name="T21" fmla="*/ 31 h 98"/>
              <a:gd name="T22" fmla="*/ 45 w 98"/>
              <a:gd name="T23" fmla="*/ 34 h 98"/>
              <a:gd name="T24" fmla="*/ 57 w 98"/>
              <a:gd name="T25" fmla="*/ 34 h 98"/>
              <a:gd name="T26" fmla="*/ 57 w 98"/>
              <a:gd name="T27" fmla="*/ 30 h 98"/>
              <a:gd name="T28" fmla="*/ 76 w 98"/>
              <a:gd name="T29" fmla="*/ 13 h 98"/>
              <a:gd name="T30" fmla="*/ 70 w 98"/>
              <a:gd name="T31" fmla="*/ 0 h 98"/>
              <a:gd name="T32" fmla="*/ 83 w 98"/>
              <a:gd name="T33" fmla="*/ 0 h 98"/>
              <a:gd name="T34" fmla="*/ 83 w 98"/>
              <a:gd name="T35" fmla="*/ 43 h 98"/>
              <a:gd name="T36" fmla="*/ 98 w 98"/>
              <a:gd name="T37" fmla="*/ 4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8" h="98">
                <a:moveTo>
                  <a:pt x="98" y="43"/>
                </a:moveTo>
                <a:cubicBezTo>
                  <a:pt x="49" y="98"/>
                  <a:pt x="49" y="98"/>
                  <a:pt x="49" y="98"/>
                </a:cubicBezTo>
                <a:cubicBezTo>
                  <a:pt x="0" y="43"/>
                  <a:pt x="0" y="43"/>
                  <a:pt x="0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0"/>
                  <a:pt x="16" y="0"/>
                  <a:pt x="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6"/>
                  <a:pt x="39" y="9"/>
                  <a:pt x="39" y="9"/>
                </a:cubicBezTo>
                <a:cubicBezTo>
                  <a:pt x="39" y="11"/>
                  <a:pt x="39" y="11"/>
                  <a:pt x="39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28"/>
                  <a:pt x="45" y="31"/>
                  <a:pt x="45" y="31"/>
                </a:cubicBezTo>
                <a:cubicBezTo>
                  <a:pt x="45" y="34"/>
                  <a:pt x="45" y="34"/>
                  <a:pt x="45" y="34"/>
                </a:cubicBezTo>
                <a:cubicBezTo>
                  <a:pt x="57" y="34"/>
                  <a:pt x="57" y="34"/>
                  <a:pt x="57" y="34"/>
                </a:cubicBezTo>
                <a:cubicBezTo>
                  <a:pt x="57" y="30"/>
                  <a:pt x="57" y="30"/>
                  <a:pt x="57" y="30"/>
                </a:cubicBezTo>
                <a:cubicBezTo>
                  <a:pt x="76" y="29"/>
                  <a:pt x="76" y="13"/>
                  <a:pt x="76" y="13"/>
                </a:cubicBezTo>
                <a:cubicBezTo>
                  <a:pt x="76" y="3"/>
                  <a:pt x="70" y="0"/>
                  <a:pt x="70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3" y="43"/>
                  <a:pt x="83" y="43"/>
                  <a:pt x="83" y="43"/>
                </a:cubicBezTo>
                <a:lnTo>
                  <a:pt x="98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81" name="Freeform 262"/>
          <p:cNvSpPr/>
          <p:nvPr/>
        </p:nvSpPr>
        <p:spPr bwMode="auto">
          <a:xfrm>
            <a:off x="1757227" y="4643742"/>
            <a:ext cx="32972" cy="22609"/>
          </a:xfrm>
          <a:custGeom>
            <a:avLst/>
            <a:gdLst>
              <a:gd name="T0" fmla="*/ 15 w 15"/>
              <a:gd name="T1" fmla="*/ 10 h 10"/>
              <a:gd name="T2" fmla="*/ 0 w 15"/>
              <a:gd name="T3" fmla="*/ 10 h 10"/>
              <a:gd name="T4" fmla="*/ 0 w 15"/>
              <a:gd name="T5" fmla="*/ 0 h 10"/>
              <a:gd name="T6" fmla="*/ 9 w 15"/>
              <a:gd name="T7" fmla="*/ 3 h 10"/>
              <a:gd name="T8" fmla="*/ 15 w 15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0">
                <a:moveTo>
                  <a:pt x="15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1"/>
                  <a:pt x="9" y="3"/>
                </a:cubicBezTo>
                <a:cubicBezTo>
                  <a:pt x="12" y="4"/>
                  <a:pt x="14" y="7"/>
                  <a:pt x="15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82" name="Freeform 263"/>
          <p:cNvSpPr/>
          <p:nvPr/>
        </p:nvSpPr>
        <p:spPr bwMode="auto">
          <a:xfrm>
            <a:off x="1757227" y="4683308"/>
            <a:ext cx="37681" cy="66884"/>
          </a:xfrm>
          <a:custGeom>
            <a:avLst/>
            <a:gdLst>
              <a:gd name="T0" fmla="*/ 0 w 17"/>
              <a:gd name="T1" fmla="*/ 20 h 30"/>
              <a:gd name="T2" fmla="*/ 1 w 17"/>
              <a:gd name="T3" fmla="*/ 19 h 30"/>
              <a:gd name="T4" fmla="*/ 2 w 17"/>
              <a:gd name="T5" fmla="*/ 16 h 30"/>
              <a:gd name="T6" fmla="*/ 1 w 17"/>
              <a:gd name="T7" fmla="*/ 14 h 30"/>
              <a:gd name="T8" fmla="*/ 0 w 17"/>
              <a:gd name="T9" fmla="*/ 13 h 30"/>
              <a:gd name="T10" fmla="*/ 0 w 17"/>
              <a:gd name="T11" fmla="*/ 0 h 30"/>
              <a:gd name="T12" fmla="*/ 11 w 17"/>
              <a:gd name="T13" fmla="*/ 5 h 30"/>
              <a:gd name="T14" fmla="*/ 17 w 17"/>
              <a:gd name="T15" fmla="*/ 15 h 30"/>
              <a:gd name="T16" fmla="*/ 15 w 17"/>
              <a:gd name="T17" fmla="*/ 21 h 30"/>
              <a:gd name="T18" fmla="*/ 10 w 17"/>
              <a:gd name="T19" fmla="*/ 26 h 30"/>
              <a:gd name="T20" fmla="*/ 4 w 17"/>
              <a:gd name="T21" fmla="*/ 29 h 30"/>
              <a:gd name="T22" fmla="*/ 0 w 17"/>
              <a:gd name="T23" fmla="*/ 30 h 30"/>
              <a:gd name="T24" fmla="*/ 0 w 17"/>
              <a:gd name="T25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" h="30">
                <a:moveTo>
                  <a:pt x="0" y="20"/>
                </a:moveTo>
                <a:cubicBezTo>
                  <a:pt x="0" y="20"/>
                  <a:pt x="0" y="20"/>
                  <a:pt x="1" y="19"/>
                </a:cubicBezTo>
                <a:cubicBezTo>
                  <a:pt x="2" y="19"/>
                  <a:pt x="2" y="17"/>
                  <a:pt x="2" y="16"/>
                </a:cubicBezTo>
                <a:cubicBezTo>
                  <a:pt x="2" y="15"/>
                  <a:pt x="2" y="14"/>
                  <a:pt x="1" y="14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5" y="7"/>
                  <a:pt x="17" y="11"/>
                  <a:pt x="17" y="15"/>
                </a:cubicBezTo>
                <a:cubicBezTo>
                  <a:pt x="17" y="17"/>
                  <a:pt x="16" y="19"/>
                  <a:pt x="15" y="21"/>
                </a:cubicBezTo>
                <a:cubicBezTo>
                  <a:pt x="14" y="23"/>
                  <a:pt x="12" y="25"/>
                  <a:pt x="10" y="26"/>
                </a:cubicBezTo>
                <a:cubicBezTo>
                  <a:pt x="8" y="27"/>
                  <a:pt x="6" y="28"/>
                  <a:pt x="4" y="29"/>
                </a:cubicBezTo>
                <a:cubicBezTo>
                  <a:pt x="3" y="29"/>
                  <a:pt x="1" y="30"/>
                  <a:pt x="0" y="30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83" name="Freeform 264"/>
          <p:cNvSpPr>
            <a:spLocks noEditPoints="1"/>
          </p:cNvSpPr>
          <p:nvPr/>
        </p:nvSpPr>
        <p:spPr bwMode="auto">
          <a:xfrm>
            <a:off x="1688460" y="4634322"/>
            <a:ext cx="59348" cy="122463"/>
          </a:xfrm>
          <a:custGeom>
            <a:avLst/>
            <a:gdLst>
              <a:gd name="T0" fmla="*/ 21 w 27"/>
              <a:gd name="T1" fmla="*/ 55 h 55"/>
              <a:gd name="T2" fmla="*/ 21 w 27"/>
              <a:gd name="T3" fmla="*/ 52 h 55"/>
              <a:gd name="T4" fmla="*/ 12 w 27"/>
              <a:gd name="T5" fmla="*/ 50 h 55"/>
              <a:gd name="T6" fmla="*/ 6 w 27"/>
              <a:gd name="T7" fmla="*/ 47 h 55"/>
              <a:gd name="T8" fmla="*/ 2 w 27"/>
              <a:gd name="T9" fmla="*/ 43 h 55"/>
              <a:gd name="T10" fmla="*/ 0 w 27"/>
              <a:gd name="T11" fmla="*/ 39 h 55"/>
              <a:gd name="T12" fmla="*/ 16 w 27"/>
              <a:gd name="T13" fmla="*/ 39 h 55"/>
              <a:gd name="T14" fmla="*/ 17 w 27"/>
              <a:gd name="T15" fmla="*/ 41 h 55"/>
              <a:gd name="T16" fmla="*/ 21 w 27"/>
              <a:gd name="T17" fmla="*/ 43 h 55"/>
              <a:gd name="T18" fmla="*/ 21 w 27"/>
              <a:gd name="T19" fmla="*/ 32 h 55"/>
              <a:gd name="T20" fmla="*/ 10 w 27"/>
              <a:gd name="T21" fmla="*/ 29 h 55"/>
              <a:gd name="T22" fmla="*/ 4 w 27"/>
              <a:gd name="T23" fmla="*/ 24 h 55"/>
              <a:gd name="T24" fmla="*/ 2 w 27"/>
              <a:gd name="T25" fmla="*/ 17 h 55"/>
              <a:gd name="T26" fmla="*/ 7 w 27"/>
              <a:gd name="T27" fmla="*/ 7 h 55"/>
              <a:gd name="T28" fmla="*/ 21 w 27"/>
              <a:gd name="T29" fmla="*/ 3 h 55"/>
              <a:gd name="T30" fmla="*/ 21 w 27"/>
              <a:gd name="T31" fmla="*/ 0 h 55"/>
              <a:gd name="T32" fmla="*/ 27 w 27"/>
              <a:gd name="T33" fmla="*/ 0 h 55"/>
              <a:gd name="T34" fmla="*/ 27 w 27"/>
              <a:gd name="T35" fmla="*/ 3 h 55"/>
              <a:gd name="T36" fmla="*/ 27 w 27"/>
              <a:gd name="T37" fmla="*/ 12 h 55"/>
              <a:gd name="T38" fmla="*/ 27 w 27"/>
              <a:gd name="T39" fmla="*/ 21 h 55"/>
              <a:gd name="T40" fmla="*/ 27 w 27"/>
              <a:gd name="T41" fmla="*/ 33 h 55"/>
              <a:gd name="T42" fmla="*/ 27 w 27"/>
              <a:gd name="T43" fmla="*/ 44 h 55"/>
              <a:gd name="T44" fmla="*/ 27 w 27"/>
              <a:gd name="T45" fmla="*/ 52 h 55"/>
              <a:gd name="T46" fmla="*/ 27 w 27"/>
              <a:gd name="T47" fmla="*/ 55 h 55"/>
              <a:gd name="T48" fmla="*/ 21 w 27"/>
              <a:gd name="T49" fmla="*/ 55 h 55"/>
              <a:gd name="T50" fmla="*/ 21 w 27"/>
              <a:gd name="T51" fmla="*/ 20 h 55"/>
              <a:gd name="T52" fmla="*/ 21 w 27"/>
              <a:gd name="T53" fmla="*/ 12 h 55"/>
              <a:gd name="T54" fmla="*/ 18 w 27"/>
              <a:gd name="T55" fmla="*/ 13 h 55"/>
              <a:gd name="T56" fmla="*/ 17 w 27"/>
              <a:gd name="T57" fmla="*/ 16 h 55"/>
              <a:gd name="T58" fmla="*/ 18 w 27"/>
              <a:gd name="T59" fmla="*/ 18 h 55"/>
              <a:gd name="T60" fmla="*/ 21 w 27"/>
              <a:gd name="T61" fmla="*/ 2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" h="55">
                <a:moveTo>
                  <a:pt x="21" y="55"/>
                </a:moveTo>
                <a:cubicBezTo>
                  <a:pt x="21" y="52"/>
                  <a:pt x="21" y="52"/>
                  <a:pt x="21" y="52"/>
                </a:cubicBezTo>
                <a:cubicBezTo>
                  <a:pt x="17" y="52"/>
                  <a:pt x="14" y="51"/>
                  <a:pt x="12" y="50"/>
                </a:cubicBezTo>
                <a:cubicBezTo>
                  <a:pt x="10" y="50"/>
                  <a:pt x="8" y="49"/>
                  <a:pt x="6" y="47"/>
                </a:cubicBezTo>
                <a:cubicBezTo>
                  <a:pt x="4" y="46"/>
                  <a:pt x="3" y="45"/>
                  <a:pt x="2" y="43"/>
                </a:cubicBezTo>
                <a:cubicBezTo>
                  <a:pt x="1" y="42"/>
                  <a:pt x="1" y="40"/>
                  <a:pt x="0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7" y="40"/>
                  <a:pt x="17" y="41"/>
                </a:cubicBezTo>
                <a:cubicBezTo>
                  <a:pt x="18" y="42"/>
                  <a:pt x="19" y="42"/>
                  <a:pt x="21" y="43"/>
                </a:cubicBezTo>
                <a:cubicBezTo>
                  <a:pt x="21" y="32"/>
                  <a:pt x="21" y="32"/>
                  <a:pt x="21" y="32"/>
                </a:cubicBezTo>
                <a:cubicBezTo>
                  <a:pt x="16" y="31"/>
                  <a:pt x="12" y="29"/>
                  <a:pt x="10" y="29"/>
                </a:cubicBezTo>
                <a:cubicBezTo>
                  <a:pt x="8" y="28"/>
                  <a:pt x="6" y="26"/>
                  <a:pt x="4" y="24"/>
                </a:cubicBezTo>
                <a:cubicBezTo>
                  <a:pt x="3" y="22"/>
                  <a:pt x="2" y="20"/>
                  <a:pt x="2" y="17"/>
                </a:cubicBezTo>
                <a:cubicBezTo>
                  <a:pt x="2" y="13"/>
                  <a:pt x="4" y="10"/>
                  <a:pt x="7" y="7"/>
                </a:cubicBezTo>
                <a:cubicBezTo>
                  <a:pt x="10" y="5"/>
                  <a:pt x="15" y="3"/>
                  <a:pt x="21" y="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33"/>
                  <a:pt x="27" y="33"/>
                  <a:pt x="27" y="33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5"/>
                  <a:pt x="27" y="55"/>
                  <a:pt x="27" y="55"/>
                </a:cubicBezTo>
                <a:lnTo>
                  <a:pt x="21" y="55"/>
                </a:lnTo>
                <a:close/>
                <a:moveTo>
                  <a:pt x="21" y="20"/>
                </a:moveTo>
                <a:cubicBezTo>
                  <a:pt x="21" y="12"/>
                  <a:pt x="21" y="12"/>
                  <a:pt x="21" y="12"/>
                </a:cubicBezTo>
                <a:cubicBezTo>
                  <a:pt x="20" y="12"/>
                  <a:pt x="18" y="13"/>
                  <a:pt x="18" y="13"/>
                </a:cubicBezTo>
                <a:cubicBezTo>
                  <a:pt x="17" y="14"/>
                  <a:pt x="17" y="15"/>
                  <a:pt x="17" y="16"/>
                </a:cubicBezTo>
                <a:cubicBezTo>
                  <a:pt x="17" y="17"/>
                  <a:pt x="17" y="17"/>
                  <a:pt x="18" y="18"/>
                </a:cubicBezTo>
                <a:cubicBezTo>
                  <a:pt x="18" y="19"/>
                  <a:pt x="20" y="19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84" name="Oval 265"/>
          <p:cNvSpPr>
            <a:spLocks noChangeArrowheads="1"/>
          </p:cNvSpPr>
          <p:nvPr/>
        </p:nvSpPr>
        <p:spPr bwMode="auto">
          <a:xfrm>
            <a:off x="3316281" y="4069107"/>
            <a:ext cx="335361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85" name="Freeform 266"/>
          <p:cNvSpPr/>
          <p:nvPr/>
        </p:nvSpPr>
        <p:spPr bwMode="auto">
          <a:xfrm>
            <a:off x="3445338" y="4253744"/>
            <a:ext cx="81956" cy="120579"/>
          </a:xfrm>
          <a:custGeom>
            <a:avLst/>
            <a:gdLst>
              <a:gd name="T0" fmla="*/ 87 w 87"/>
              <a:gd name="T1" fmla="*/ 12 h 128"/>
              <a:gd name="T2" fmla="*/ 21 w 87"/>
              <a:gd name="T3" fmla="*/ 128 h 128"/>
              <a:gd name="T4" fmla="*/ 0 w 87"/>
              <a:gd name="T5" fmla="*/ 116 h 128"/>
              <a:gd name="T6" fmla="*/ 66 w 87"/>
              <a:gd name="T7" fmla="*/ 0 h 128"/>
              <a:gd name="T8" fmla="*/ 87 w 87"/>
              <a:gd name="T9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28">
                <a:moveTo>
                  <a:pt x="87" y="12"/>
                </a:moveTo>
                <a:lnTo>
                  <a:pt x="21" y="128"/>
                </a:lnTo>
                <a:lnTo>
                  <a:pt x="0" y="116"/>
                </a:lnTo>
                <a:lnTo>
                  <a:pt x="66" y="0"/>
                </a:lnTo>
                <a:lnTo>
                  <a:pt x="8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86" name="Freeform 267"/>
          <p:cNvSpPr>
            <a:spLocks noEditPoints="1"/>
          </p:cNvSpPr>
          <p:nvPr/>
        </p:nvSpPr>
        <p:spPr bwMode="auto">
          <a:xfrm>
            <a:off x="3496207" y="4315917"/>
            <a:ext cx="32972" cy="33913"/>
          </a:xfrm>
          <a:custGeom>
            <a:avLst/>
            <a:gdLst>
              <a:gd name="T0" fmla="*/ 8 w 15"/>
              <a:gd name="T1" fmla="*/ 0 h 15"/>
              <a:gd name="T2" fmla="*/ 15 w 15"/>
              <a:gd name="T3" fmla="*/ 7 h 15"/>
              <a:gd name="T4" fmla="*/ 8 w 15"/>
              <a:gd name="T5" fmla="*/ 15 h 15"/>
              <a:gd name="T6" fmla="*/ 0 w 15"/>
              <a:gd name="T7" fmla="*/ 7 h 15"/>
              <a:gd name="T8" fmla="*/ 8 w 15"/>
              <a:gd name="T9" fmla="*/ 0 h 15"/>
              <a:gd name="T10" fmla="*/ 12 w 15"/>
              <a:gd name="T11" fmla="*/ 7 h 15"/>
              <a:gd name="T12" fmla="*/ 8 w 15"/>
              <a:gd name="T13" fmla="*/ 3 h 15"/>
              <a:gd name="T14" fmla="*/ 4 w 15"/>
              <a:gd name="T15" fmla="*/ 7 h 15"/>
              <a:gd name="T16" fmla="*/ 8 w 15"/>
              <a:gd name="T17" fmla="*/ 11 h 15"/>
              <a:gd name="T18" fmla="*/ 12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8" y="0"/>
                </a:moveTo>
                <a:cubicBezTo>
                  <a:pt x="12" y="0"/>
                  <a:pt x="15" y="3"/>
                  <a:pt x="15" y="7"/>
                </a:cubicBezTo>
                <a:cubicBezTo>
                  <a:pt x="15" y="12"/>
                  <a:pt x="12" y="15"/>
                  <a:pt x="8" y="15"/>
                </a:cubicBezTo>
                <a:cubicBezTo>
                  <a:pt x="3" y="15"/>
                  <a:pt x="0" y="12"/>
                  <a:pt x="0" y="7"/>
                </a:cubicBezTo>
                <a:cubicBezTo>
                  <a:pt x="0" y="3"/>
                  <a:pt x="3" y="0"/>
                  <a:pt x="8" y="0"/>
                </a:cubicBezTo>
                <a:close/>
                <a:moveTo>
                  <a:pt x="12" y="7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4" y="5"/>
                  <a:pt x="4" y="7"/>
                </a:cubicBezTo>
                <a:cubicBezTo>
                  <a:pt x="4" y="10"/>
                  <a:pt x="5" y="11"/>
                  <a:pt x="8" y="11"/>
                </a:cubicBezTo>
                <a:cubicBezTo>
                  <a:pt x="10" y="11"/>
                  <a:pt x="12" y="10"/>
                  <a:pt x="1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87" name="Freeform 268"/>
          <p:cNvSpPr>
            <a:spLocks noEditPoints="1"/>
          </p:cNvSpPr>
          <p:nvPr/>
        </p:nvSpPr>
        <p:spPr bwMode="auto">
          <a:xfrm>
            <a:off x="3440627" y="4281061"/>
            <a:ext cx="32972" cy="34856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3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3" y="6"/>
                  <a:pt x="3" y="8"/>
                </a:cubicBezTo>
                <a:cubicBezTo>
                  <a:pt x="3" y="10"/>
                  <a:pt x="5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88" name="Freeform 269"/>
          <p:cNvSpPr/>
          <p:nvPr/>
        </p:nvSpPr>
        <p:spPr bwMode="auto">
          <a:xfrm>
            <a:off x="3382222" y="4111497"/>
            <a:ext cx="216666" cy="218550"/>
          </a:xfrm>
          <a:custGeom>
            <a:avLst/>
            <a:gdLst>
              <a:gd name="T0" fmla="*/ 61 w 97"/>
              <a:gd name="T1" fmla="*/ 88 h 98"/>
              <a:gd name="T2" fmla="*/ 71 w 97"/>
              <a:gd name="T3" fmla="*/ 69 h 98"/>
              <a:gd name="T4" fmla="*/ 55 w 97"/>
              <a:gd name="T5" fmla="*/ 58 h 98"/>
              <a:gd name="T6" fmla="*/ 43 w 97"/>
              <a:gd name="T7" fmla="*/ 78 h 98"/>
              <a:gd name="T8" fmla="*/ 34 w 97"/>
              <a:gd name="T9" fmla="*/ 73 h 98"/>
              <a:gd name="T10" fmla="*/ 23 w 97"/>
              <a:gd name="T11" fmla="*/ 95 h 98"/>
              <a:gd name="T12" fmla="*/ 34 w 97"/>
              <a:gd name="T13" fmla="*/ 95 h 98"/>
              <a:gd name="T14" fmla="*/ 33 w 97"/>
              <a:gd name="T15" fmla="*/ 98 h 98"/>
              <a:gd name="T16" fmla="*/ 15 w 97"/>
              <a:gd name="T17" fmla="*/ 98 h 98"/>
              <a:gd name="T18" fmla="*/ 15 w 97"/>
              <a:gd name="T19" fmla="*/ 56 h 98"/>
              <a:gd name="T20" fmla="*/ 0 w 97"/>
              <a:gd name="T21" fmla="*/ 56 h 98"/>
              <a:gd name="T22" fmla="*/ 49 w 97"/>
              <a:gd name="T23" fmla="*/ 0 h 98"/>
              <a:gd name="T24" fmla="*/ 97 w 97"/>
              <a:gd name="T25" fmla="*/ 56 h 98"/>
              <a:gd name="T26" fmla="*/ 82 w 97"/>
              <a:gd name="T27" fmla="*/ 56 h 98"/>
              <a:gd name="T28" fmla="*/ 82 w 97"/>
              <a:gd name="T29" fmla="*/ 98 h 98"/>
              <a:gd name="T30" fmla="*/ 70 w 97"/>
              <a:gd name="T31" fmla="*/ 98 h 98"/>
              <a:gd name="T32" fmla="*/ 61 w 97"/>
              <a:gd name="T33" fmla="*/ 8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7" h="98">
                <a:moveTo>
                  <a:pt x="61" y="88"/>
                </a:moveTo>
                <a:cubicBezTo>
                  <a:pt x="71" y="69"/>
                  <a:pt x="71" y="69"/>
                  <a:pt x="71" y="69"/>
                </a:cubicBezTo>
                <a:cubicBezTo>
                  <a:pt x="55" y="58"/>
                  <a:pt x="55" y="58"/>
                  <a:pt x="55" y="58"/>
                </a:cubicBezTo>
                <a:cubicBezTo>
                  <a:pt x="43" y="78"/>
                  <a:pt x="43" y="78"/>
                  <a:pt x="43" y="78"/>
                </a:cubicBezTo>
                <a:cubicBezTo>
                  <a:pt x="42" y="78"/>
                  <a:pt x="41" y="73"/>
                  <a:pt x="34" y="73"/>
                </a:cubicBezTo>
                <a:cubicBezTo>
                  <a:pt x="17" y="73"/>
                  <a:pt x="23" y="95"/>
                  <a:pt x="23" y="95"/>
                </a:cubicBezTo>
                <a:cubicBezTo>
                  <a:pt x="34" y="95"/>
                  <a:pt x="34" y="95"/>
                  <a:pt x="34" y="95"/>
                </a:cubicBezTo>
                <a:cubicBezTo>
                  <a:pt x="33" y="98"/>
                  <a:pt x="33" y="98"/>
                  <a:pt x="33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5" y="56"/>
                  <a:pt x="15" y="56"/>
                  <a:pt x="15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49" y="0"/>
                  <a:pt x="49" y="0"/>
                  <a:pt x="49" y="0"/>
                </a:cubicBezTo>
                <a:cubicBezTo>
                  <a:pt x="97" y="56"/>
                  <a:pt x="97" y="56"/>
                  <a:pt x="97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2" y="98"/>
                  <a:pt x="82" y="98"/>
                  <a:pt x="82" y="98"/>
                </a:cubicBezTo>
                <a:cubicBezTo>
                  <a:pt x="70" y="98"/>
                  <a:pt x="70" y="98"/>
                  <a:pt x="70" y="98"/>
                </a:cubicBezTo>
                <a:cubicBezTo>
                  <a:pt x="70" y="89"/>
                  <a:pt x="61" y="88"/>
                  <a:pt x="61" y="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89" name="Oval 270"/>
          <p:cNvSpPr>
            <a:spLocks noChangeArrowheads="1"/>
          </p:cNvSpPr>
          <p:nvPr/>
        </p:nvSpPr>
        <p:spPr bwMode="auto">
          <a:xfrm>
            <a:off x="2888601" y="4064397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90" name="Freeform 271"/>
          <p:cNvSpPr/>
          <p:nvPr/>
        </p:nvSpPr>
        <p:spPr bwMode="auto">
          <a:xfrm>
            <a:off x="2950774" y="4147295"/>
            <a:ext cx="217608" cy="217608"/>
          </a:xfrm>
          <a:custGeom>
            <a:avLst/>
            <a:gdLst>
              <a:gd name="T0" fmla="*/ 25 w 98"/>
              <a:gd name="T1" fmla="*/ 29 h 98"/>
              <a:gd name="T2" fmla="*/ 43 w 98"/>
              <a:gd name="T3" fmla="*/ 40 h 98"/>
              <a:gd name="T4" fmla="*/ 54 w 98"/>
              <a:gd name="T5" fmla="*/ 22 h 98"/>
              <a:gd name="T6" fmla="*/ 63 w 98"/>
              <a:gd name="T7" fmla="*/ 26 h 98"/>
              <a:gd name="T8" fmla="*/ 75 w 98"/>
              <a:gd name="T9" fmla="*/ 14 h 98"/>
              <a:gd name="T10" fmla="*/ 67 w 98"/>
              <a:gd name="T11" fmla="*/ 3 h 98"/>
              <a:gd name="T12" fmla="*/ 67 w 98"/>
              <a:gd name="T13" fmla="*/ 0 h 98"/>
              <a:gd name="T14" fmla="*/ 82 w 98"/>
              <a:gd name="T15" fmla="*/ 0 h 98"/>
              <a:gd name="T16" fmla="*/ 82 w 98"/>
              <a:gd name="T17" fmla="*/ 42 h 98"/>
              <a:gd name="T18" fmla="*/ 98 w 98"/>
              <a:gd name="T19" fmla="*/ 42 h 98"/>
              <a:gd name="T20" fmla="*/ 49 w 98"/>
              <a:gd name="T21" fmla="*/ 98 h 98"/>
              <a:gd name="T22" fmla="*/ 0 w 98"/>
              <a:gd name="T23" fmla="*/ 42 h 98"/>
              <a:gd name="T24" fmla="*/ 16 w 98"/>
              <a:gd name="T25" fmla="*/ 42 h 98"/>
              <a:gd name="T26" fmla="*/ 16 w 98"/>
              <a:gd name="T27" fmla="*/ 0 h 98"/>
              <a:gd name="T28" fmla="*/ 24 w 98"/>
              <a:gd name="T29" fmla="*/ 0 h 98"/>
              <a:gd name="T30" fmla="*/ 34 w 98"/>
              <a:gd name="T31" fmla="*/ 12 h 98"/>
              <a:gd name="T32" fmla="*/ 36 w 98"/>
              <a:gd name="T33" fmla="*/ 12 h 98"/>
              <a:gd name="T34" fmla="*/ 25 w 98"/>
              <a:gd name="T35" fmla="*/ 2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8" h="98">
                <a:moveTo>
                  <a:pt x="25" y="29"/>
                </a:moveTo>
                <a:cubicBezTo>
                  <a:pt x="43" y="40"/>
                  <a:pt x="43" y="40"/>
                  <a:pt x="43" y="40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6" y="26"/>
                  <a:pt x="63" y="26"/>
                </a:cubicBezTo>
                <a:cubicBezTo>
                  <a:pt x="70" y="26"/>
                  <a:pt x="75" y="20"/>
                  <a:pt x="75" y="14"/>
                </a:cubicBezTo>
                <a:cubicBezTo>
                  <a:pt x="75" y="9"/>
                  <a:pt x="72" y="5"/>
                  <a:pt x="67" y="3"/>
                </a:cubicBezTo>
                <a:cubicBezTo>
                  <a:pt x="67" y="0"/>
                  <a:pt x="67" y="0"/>
                  <a:pt x="67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42"/>
                  <a:pt x="82" y="42"/>
                  <a:pt x="82" y="42"/>
                </a:cubicBezTo>
                <a:cubicBezTo>
                  <a:pt x="98" y="42"/>
                  <a:pt x="98" y="42"/>
                  <a:pt x="98" y="42"/>
                </a:cubicBezTo>
                <a:cubicBezTo>
                  <a:pt x="49" y="98"/>
                  <a:pt x="49" y="98"/>
                  <a:pt x="49" y="98"/>
                </a:cubicBezTo>
                <a:cubicBezTo>
                  <a:pt x="0" y="42"/>
                  <a:pt x="0" y="42"/>
                  <a:pt x="0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0"/>
                  <a:pt x="16" y="0"/>
                  <a:pt x="1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6" y="12"/>
                  <a:pt x="34" y="12"/>
                </a:cubicBezTo>
                <a:cubicBezTo>
                  <a:pt x="36" y="12"/>
                  <a:pt x="36" y="12"/>
                  <a:pt x="36" y="12"/>
                </a:cubicBezTo>
                <a:lnTo>
                  <a:pt x="25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91" name="Freeform 272"/>
          <p:cNvSpPr>
            <a:spLocks noEditPoints="1"/>
          </p:cNvSpPr>
          <p:nvPr/>
        </p:nvSpPr>
        <p:spPr bwMode="auto">
          <a:xfrm>
            <a:off x="3073238" y="4162367"/>
            <a:ext cx="35797" cy="33913"/>
          </a:xfrm>
          <a:custGeom>
            <a:avLst/>
            <a:gdLst>
              <a:gd name="T0" fmla="*/ 16 w 16"/>
              <a:gd name="T1" fmla="*/ 7 h 15"/>
              <a:gd name="T2" fmla="*/ 8 w 16"/>
              <a:gd name="T3" fmla="*/ 15 h 15"/>
              <a:gd name="T4" fmla="*/ 0 w 16"/>
              <a:gd name="T5" fmla="*/ 7 h 15"/>
              <a:gd name="T6" fmla="*/ 8 w 16"/>
              <a:gd name="T7" fmla="*/ 0 h 15"/>
              <a:gd name="T8" fmla="*/ 16 w 16"/>
              <a:gd name="T9" fmla="*/ 7 h 15"/>
              <a:gd name="T10" fmla="*/ 8 w 16"/>
              <a:gd name="T11" fmla="*/ 12 h 15"/>
              <a:gd name="T12" fmla="*/ 12 w 16"/>
              <a:gd name="T13" fmla="*/ 7 h 15"/>
              <a:gd name="T14" fmla="*/ 8 w 16"/>
              <a:gd name="T15" fmla="*/ 3 h 15"/>
              <a:gd name="T16" fmla="*/ 4 w 16"/>
              <a:gd name="T17" fmla="*/ 7 h 15"/>
              <a:gd name="T18" fmla="*/ 8 w 16"/>
              <a:gd name="T19" fmla="*/ 1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  <a:moveTo>
                  <a:pt x="8" y="12"/>
                </a:moveTo>
                <a:cubicBezTo>
                  <a:pt x="10" y="12"/>
                  <a:pt x="12" y="10"/>
                  <a:pt x="12" y="7"/>
                </a:cubicBezTo>
                <a:cubicBezTo>
                  <a:pt x="12" y="5"/>
                  <a:pt x="10" y="3"/>
                  <a:pt x="8" y="3"/>
                </a:cubicBezTo>
                <a:cubicBezTo>
                  <a:pt x="6" y="3"/>
                  <a:pt x="4" y="5"/>
                  <a:pt x="4" y="7"/>
                </a:cubicBezTo>
                <a:cubicBezTo>
                  <a:pt x="4" y="10"/>
                  <a:pt x="6" y="12"/>
                  <a:pt x="8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92" name="Freeform 273"/>
          <p:cNvSpPr/>
          <p:nvPr/>
        </p:nvSpPr>
        <p:spPr bwMode="auto">
          <a:xfrm>
            <a:off x="3021426" y="4100193"/>
            <a:ext cx="82898" cy="120579"/>
          </a:xfrm>
          <a:custGeom>
            <a:avLst/>
            <a:gdLst>
              <a:gd name="T0" fmla="*/ 24 w 88"/>
              <a:gd name="T1" fmla="*/ 128 h 128"/>
              <a:gd name="T2" fmla="*/ 0 w 88"/>
              <a:gd name="T3" fmla="*/ 116 h 128"/>
              <a:gd name="T4" fmla="*/ 67 w 88"/>
              <a:gd name="T5" fmla="*/ 0 h 128"/>
              <a:gd name="T6" fmla="*/ 88 w 88"/>
              <a:gd name="T7" fmla="*/ 14 h 128"/>
              <a:gd name="T8" fmla="*/ 24 w 88"/>
              <a:gd name="T9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28">
                <a:moveTo>
                  <a:pt x="24" y="128"/>
                </a:moveTo>
                <a:lnTo>
                  <a:pt x="0" y="116"/>
                </a:lnTo>
                <a:lnTo>
                  <a:pt x="67" y="0"/>
                </a:lnTo>
                <a:lnTo>
                  <a:pt x="88" y="14"/>
                </a:lnTo>
                <a:lnTo>
                  <a:pt x="24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93" name="Freeform 274"/>
          <p:cNvSpPr>
            <a:spLocks noEditPoints="1"/>
          </p:cNvSpPr>
          <p:nvPr/>
        </p:nvSpPr>
        <p:spPr bwMode="auto">
          <a:xfrm>
            <a:off x="3017657" y="4126570"/>
            <a:ext cx="32972" cy="35797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4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94" name="Oval 275"/>
          <p:cNvSpPr>
            <a:spLocks noChangeArrowheads="1"/>
          </p:cNvSpPr>
          <p:nvPr/>
        </p:nvSpPr>
        <p:spPr bwMode="auto">
          <a:xfrm>
            <a:off x="705927" y="4075701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95" name="Freeform 276"/>
          <p:cNvSpPr/>
          <p:nvPr/>
        </p:nvSpPr>
        <p:spPr bwMode="auto">
          <a:xfrm>
            <a:off x="931071" y="4186860"/>
            <a:ext cx="15073" cy="29203"/>
          </a:xfrm>
          <a:custGeom>
            <a:avLst/>
            <a:gdLst>
              <a:gd name="T0" fmla="*/ 4 w 7"/>
              <a:gd name="T1" fmla="*/ 11 h 13"/>
              <a:gd name="T2" fmla="*/ 1 w 7"/>
              <a:gd name="T3" fmla="*/ 13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9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6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3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  <a:cubicBezTo>
                  <a:pt x="1" y="7"/>
                  <a:pt x="1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96" name="Freeform 277"/>
          <p:cNvSpPr/>
          <p:nvPr/>
        </p:nvSpPr>
        <p:spPr bwMode="auto">
          <a:xfrm>
            <a:off x="931070" y="4168961"/>
            <a:ext cx="13188" cy="11304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97" name="Freeform 278"/>
          <p:cNvSpPr/>
          <p:nvPr/>
        </p:nvSpPr>
        <p:spPr bwMode="auto">
          <a:xfrm>
            <a:off x="931071" y="4302729"/>
            <a:ext cx="15073" cy="29203"/>
          </a:xfrm>
          <a:custGeom>
            <a:avLst/>
            <a:gdLst>
              <a:gd name="T0" fmla="*/ 4 w 7"/>
              <a:gd name="T1" fmla="*/ 11 h 13"/>
              <a:gd name="T2" fmla="*/ 1 w 7"/>
              <a:gd name="T3" fmla="*/ 12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8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5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98" name="Freeform 279"/>
          <p:cNvSpPr/>
          <p:nvPr/>
        </p:nvSpPr>
        <p:spPr bwMode="auto">
          <a:xfrm>
            <a:off x="931070" y="4284830"/>
            <a:ext cx="13188" cy="11304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99" name="Freeform 280"/>
          <p:cNvSpPr>
            <a:spLocks noEditPoints="1"/>
          </p:cNvSpPr>
          <p:nvPr/>
        </p:nvSpPr>
        <p:spPr bwMode="auto">
          <a:xfrm>
            <a:off x="901868" y="4167077"/>
            <a:ext cx="24493" cy="50870"/>
          </a:xfrm>
          <a:custGeom>
            <a:avLst/>
            <a:gdLst>
              <a:gd name="T0" fmla="*/ 9 w 11"/>
              <a:gd name="T1" fmla="*/ 5 h 23"/>
              <a:gd name="T2" fmla="*/ 7 w 11"/>
              <a:gd name="T3" fmla="*/ 5 h 23"/>
              <a:gd name="T4" fmla="*/ 7 w 11"/>
              <a:gd name="T5" fmla="*/ 6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4 w 11"/>
              <a:gd name="T13" fmla="*/ 12 h 23"/>
              <a:gd name="T14" fmla="*/ 1 w 11"/>
              <a:gd name="T15" fmla="*/ 10 h 23"/>
              <a:gd name="T16" fmla="*/ 0 w 11"/>
              <a:gd name="T17" fmla="*/ 7 h 23"/>
              <a:gd name="T18" fmla="*/ 2 w 11"/>
              <a:gd name="T19" fmla="*/ 3 h 23"/>
              <a:gd name="T20" fmla="*/ 9 w 11"/>
              <a:gd name="T21" fmla="*/ 1 h 23"/>
              <a:gd name="T22" fmla="*/ 9 w 11"/>
              <a:gd name="T23" fmla="*/ 0 h 23"/>
              <a:gd name="T24" fmla="*/ 11 w 11"/>
              <a:gd name="T25" fmla="*/ 0 h 23"/>
              <a:gd name="T26" fmla="*/ 11 w 11"/>
              <a:gd name="T27" fmla="*/ 1 h 23"/>
              <a:gd name="T28" fmla="*/ 11 w 11"/>
              <a:gd name="T29" fmla="*/ 5 h 23"/>
              <a:gd name="T30" fmla="*/ 11 w 11"/>
              <a:gd name="T31" fmla="*/ 9 h 23"/>
              <a:gd name="T32" fmla="*/ 11 w 11"/>
              <a:gd name="T33" fmla="*/ 14 h 23"/>
              <a:gd name="T34" fmla="*/ 11 w 11"/>
              <a:gd name="T35" fmla="*/ 18 h 23"/>
              <a:gd name="T36" fmla="*/ 11 w 11"/>
              <a:gd name="T37" fmla="*/ 22 h 23"/>
              <a:gd name="T38" fmla="*/ 11 w 11"/>
              <a:gd name="T39" fmla="*/ 23 h 23"/>
              <a:gd name="T40" fmla="*/ 9 w 11"/>
              <a:gd name="T41" fmla="*/ 23 h 23"/>
              <a:gd name="T42" fmla="*/ 9 w 11"/>
              <a:gd name="T43" fmla="*/ 22 h 23"/>
              <a:gd name="T44" fmla="*/ 5 w 11"/>
              <a:gd name="T45" fmla="*/ 21 h 23"/>
              <a:gd name="T46" fmla="*/ 2 w 11"/>
              <a:gd name="T47" fmla="*/ 20 h 23"/>
              <a:gd name="T48" fmla="*/ 0 w 11"/>
              <a:gd name="T49" fmla="*/ 18 h 23"/>
              <a:gd name="T50" fmla="*/ 0 w 11"/>
              <a:gd name="T51" fmla="*/ 16 h 23"/>
              <a:gd name="T52" fmla="*/ 6 w 11"/>
              <a:gd name="T53" fmla="*/ 16 h 23"/>
              <a:gd name="T54" fmla="*/ 7 w 11"/>
              <a:gd name="T55" fmla="*/ 17 h 23"/>
              <a:gd name="T56" fmla="*/ 9 w 11"/>
              <a:gd name="T57" fmla="*/ 18 h 23"/>
              <a:gd name="T58" fmla="*/ 9 w 11"/>
              <a:gd name="T59" fmla="*/ 13 h 23"/>
              <a:gd name="T60" fmla="*/ 4 w 11"/>
              <a:gd name="T61" fmla="*/ 1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5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7" y="8"/>
                </a:cubicBezTo>
                <a:cubicBezTo>
                  <a:pt x="7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4" y="12"/>
                </a:moveTo>
                <a:cubicBezTo>
                  <a:pt x="3" y="12"/>
                  <a:pt x="2" y="11"/>
                  <a:pt x="1" y="10"/>
                </a:cubicBezTo>
                <a:cubicBezTo>
                  <a:pt x="1" y="9"/>
                  <a:pt x="0" y="8"/>
                  <a:pt x="0" y="7"/>
                </a:cubicBezTo>
                <a:cubicBezTo>
                  <a:pt x="0" y="5"/>
                  <a:pt x="1" y="4"/>
                  <a:pt x="2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7" y="22"/>
                  <a:pt x="6" y="22"/>
                  <a:pt x="5" y="21"/>
                </a:cubicBezTo>
                <a:cubicBezTo>
                  <a:pt x="4" y="21"/>
                  <a:pt x="3" y="21"/>
                  <a:pt x="2" y="20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8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8"/>
                  <a:pt x="8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6" y="13"/>
                  <a:pt x="5" y="12"/>
                  <a:pt x="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00" name="Freeform 281"/>
          <p:cNvSpPr>
            <a:spLocks noEditPoints="1"/>
          </p:cNvSpPr>
          <p:nvPr/>
        </p:nvSpPr>
        <p:spPr bwMode="auto">
          <a:xfrm>
            <a:off x="899984" y="4282946"/>
            <a:ext cx="26377" cy="50870"/>
          </a:xfrm>
          <a:custGeom>
            <a:avLst/>
            <a:gdLst>
              <a:gd name="T0" fmla="*/ 9 w 12"/>
              <a:gd name="T1" fmla="*/ 5 h 23"/>
              <a:gd name="T2" fmla="*/ 8 w 12"/>
              <a:gd name="T3" fmla="*/ 5 h 23"/>
              <a:gd name="T4" fmla="*/ 8 w 12"/>
              <a:gd name="T5" fmla="*/ 6 h 23"/>
              <a:gd name="T6" fmla="*/ 8 w 12"/>
              <a:gd name="T7" fmla="*/ 7 h 23"/>
              <a:gd name="T8" fmla="*/ 9 w 12"/>
              <a:gd name="T9" fmla="*/ 8 h 23"/>
              <a:gd name="T10" fmla="*/ 9 w 12"/>
              <a:gd name="T11" fmla="*/ 5 h 23"/>
              <a:gd name="T12" fmla="*/ 9 w 12"/>
              <a:gd name="T13" fmla="*/ 22 h 23"/>
              <a:gd name="T14" fmla="*/ 6 w 12"/>
              <a:gd name="T15" fmla="*/ 21 h 23"/>
              <a:gd name="T16" fmla="*/ 3 w 12"/>
              <a:gd name="T17" fmla="*/ 20 h 23"/>
              <a:gd name="T18" fmla="*/ 1 w 12"/>
              <a:gd name="T19" fmla="*/ 18 h 23"/>
              <a:gd name="T20" fmla="*/ 0 w 12"/>
              <a:gd name="T21" fmla="*/ 16 h 23"/>
              <a:gd name="T22" fmla="*/ 7 w 12"/>
              <a:gd name="T23" fmla="*/ 16 h 23"/>
              <a:gd name="T24" fmla="*/ 8 w 12"/>
              <a:gd name="T25" fmla="*/ 17 h 23"/>
              <a:gd name="T26" fmla="*/ 9 w 12"/>
              <a:gd name="T27" fmla="*/ 18 h 23"/>
              <a:gd name="T28" fmla="*/ 9 w 12"/>
              <a:gd name="T29" fmla="*/ 13 h 23"/>
              <a:gd name="T30" fmla="*/ 5 w 12"/>
              <a:gd name="T31" fmla="*/ 12 h 23"/>
              <a:gd name="T32" fmla="*/ 2 w 12"/>
              <a:gd name="T33" fmla="*/ 10 h 23"/>
              <a:gd name="T34" fmla="*/ 1 w 12"/>
              <a:gd name="T35" fmla="*/ 7 h 23"/>
              <a:gd name="T36" fmla="*/ 3 w 12"/>
              <a:gd name="T37" fmla="*/ 3 h 23"/>
              <a:gd name="T38" fmla="*/ 9 w 12"/>
              <a:gd name="T39" fmla="*/ 1 h 23"/>
              <a:gd name="T40" fmla="*/ 9 w 12"/>
              <a:gd name="T41" fmla="*/ 0 h 23"/>
              <a:gd name="T42" fmla="*/ 12 w 12"/>
              <a:gd name="T43" fmla="*/ 0 h 23"/>
              <a:gd name="T44" fmla="*/ 12 w 12"/>
              <a:gd name="T45" fmla="*/ 1 h 23"/>
              <a:gd name="T46" fmla="*/ 12 w 12"/>
              <a:gd name="T47" fmla="*/ 5 h 23"/>
              <a:gd name="T48" fmla="*/ 12 w 12"/>
              <a:gd name="T49" fmla="*/ 9 h 23"/>
              <a:gd name="T50" fmla="*/ 12 w 12"/>
              <a:gd name="T51" fmla="*/ 14 h 23"/>
              <a:gd name="T52" fmla="*/ 12 w 12"/>
              <a:gd name="T53" fmla="*/ 18 h 23"/>
              <a:gd name="T54" fmla="*/ 12 w 12"/>
              <a:gd name="T55" fmla="*/ 22 h 23"/>
              <a:gd name="T56" fmla="*/ 12 w 12"/>
              <a:gd name="T57" fmla="*/ 23 h 23"/>
              <a:gd name="T58" fmla="*/ 9 w 12"/>
              <a:gd name="T59" fmla="*/ 23 h 23"/>
              <a:gd name="T60" fmla="*/ 9 w 12"/>
              <a:gd name="T61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  <a:moveTo>
                  <a:pt x="9" y="22"/>
                </a:moveTo>
                <a:cubicBezTo>
                  <a:pt x="8" y="22"/>
                  <a:pt x="7" y="22"/>
                  <a:pt x="6" y="21"/>
                </a:cubicBezTo>
                <a:cubicBezTo>
                  <a:pt x="5" y="21"/>
                  <a:pt x="4" y="20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7"/>
                  <a:pt x="9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7" y="13"/>
                  <a:pt x="6" y="12"/>
                  <a:pt x="5" y="12"/>
                </a:cubicBezTo>
                <a:cubicBezTo>
                  <a:pt x="4" y="11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lnTo>
                  <a:pt x="9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01" name="Freeform 282"/>
          <p:cNvSpPr>
            <a:spLocks noEditPoints="1"/>
          </p:cNvSpPr>
          <p:nvPr/>
        </p:nvSpPr>
        <p:spPr bwMode="auto">
          <a:xfrm>
            <a:off x="750202" y="4144469"/>
            <a:ext cx="223261" cy="211956"/>
          </a:xfrm>
          <a:custGeom>
            <a:avLst/>
            <a:gdLst>
              <a:gd name="T0" fmla="*/ 95 w 100"/>
              <a:gd name="T1" fmla="*/ 73 h 95"/>
              <a:gd name="T2" fmla="*/ 78 w 100"/>
              <a:gd name="T3" fmla="*/ 56 h 95"/>
              <a:gd name="T4" fmla="*/ 60 w 100"/>
              <a:gd name="T5" fmla="*/ 73 h 95"/>
              <a:gd name="T6" fmla="*/ 78 w 100"/>
              <a:gd name="T7" fmla="*/ 90 h 95"/>
              <a:gd name="T8" fmla="*/ 95 w 100"/>
              <a:gd name="T9" fmla="*/ 73 h 95"/>
              <a:gd name="T10" fmla="*/ 39 w 100"/>
              <a:gd name="T11" fmla="*/ 47 h 95"/>
              <a:gd name="T12" fmla="*/ 22 w 100"/>
              <a:gd name="T13" fmla="*/ 30 h 95"/>
              <a:gd name="T14" fmla="*/ 4 w 100"/>
              <a:gd name="T15" fmla="*/ 47 h 95"/>
              <a:gd name="T16" fmla="*/ 22 w 100"/>
              <a:gd name="T17" fmla="*/ 64 h 95"/>
              <a:gd name="T18" fmla="*/ 39 w 100"/>
              <a:gd name="T19" fmla="*/ 47 h 95"/>
              <a:gd name="T20" fmla="*/ 78 w 100"/>
              <a:gd name="T21" fmla="*/ 4 h 95"/>
              <a:gd name="T22" fmla="*/ 61 w 100"/>
              <a:gd name="T23" fmla="*/ 21 h 95"/>
              <a:gd name="T24" fmla="*/ 78 w 100"/>
              <a:gd name="T25" fmla="*/ 39 h 95"/>
              <a:gd name="T26" fmla="*/ 95 w 100"/>
              <a:gd name="T27" fmla="*/ 21 h 95"/>
              <a:gd name="T28" fmla="*/ 78 w 100"/>
              <a:gd name="T29" fmla="*/ 4 h 95"/>
              <a:gd name="T30" fmla="*/ 100 w 100"/>
              <a:gd name="T31" fmla="*/ 21 h 95"/>
              <a:gd name="T32" fmla="*/ 78 w 100"/>
              <a:gd name="T33" fmla="*/ 43 h 95"/>
              <a:gd name="T34" fmla="*/ 56 w 100"/>
              <a:gd name="T35" fmla="*/ 26 h 95"/>
              <a:gd name="T36" fmla="*/ 40 w 100"/>
              <a:gd name="T37" fmla="*/ 36 h 95"/>
              <a:gd name="T38" fmla="*/ 43 w 100"/>
              <a:gd name="T39" fmla="*/ 47 h 95"/>
              <a:gd name="T40" fmla="*/ 40 w 100"/>
              <a:gd name="T41" fmla="*/ 59 h 95"/>
              <a:gd name="T42" fmla="*/ 56 w 100"/>
              <a:gd name="T43" fmla="*/ 68 h 95"/>
              <a:gd name="T44" fmla="*/ 78 w 100"/>
              <a:gd name="T45" fmla="*/ 51 h 95"/>
              <a:gd name="T46" fmla="*/ 99 w 100"/>
              <a:gd name="T47" fmla="*/ 73 h 95"/>
              <a:gd name="T48" fmla="*/ 78 w 100"/>
              <a:gd name="T49" fmla="*/ 95 h 95"/>
              <a:gd name="T50" fmla="*/ 56 w 100"/>
              <a:gd name="T51" fmla="*/ 73 h 95"/>
              <a:gd name="T52" fmla="*/ 56 w 100"/>
              <a:gd name="T53" fmla="*/ 73 h 95"/>
              <a:gd name="T54" fmla="*/ 38 w 100"/>
              <a:gd name="T55" fmla="*/ 62 h 95"/>
              <a:gd name="T56" fmla="*/ 22 w 100"/>
              <a:gd name="T57" fmla="*/ 69 h 95"/>
              <a:gd name="T58" fmla="*/ 0 w 100"/>
              <a:gd name="T59" fmla="*/ 47 h 95"/>
              <a:gd name="T60" fmla="*/ 22 w 100"/>
              <a:gd name="T61" fmla="*/ 25 h 95"/>
              <a:gd name="T62" fmla="*/ 38 w 100"/>
              <a:gd name="T63" fmla="*/ 33 h 95"/>
              <a:gd name="T64" fmla="*/ 56 w 100"/>
              <a:gd name="T65" fmla="*/ 22 h 95"/>
              <a:gd name="T66" fmla="*/ 56 w 100"/>
              <a:gd name="T67" fmla="*/ 21 h 95"/>
              <a:gd name="T68" fmla="*/ 78 w 100"/>
              <a:gd name="T69" fmla="*/ 0 h 95"/>
              <a:gd name="T70" fmla="*/ 100 w 100"/>
              <a:gd name="T71" fmla="*/ 2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0" h="95">
                <a:moveTo>
                  <a:pt x="95" y="73"/>
                </a:moveTo>
                <a:cubicBezTo>
                  <a:pt x="95" y="64"/>
                  <a:pt x="87" y="56"/>
                  <a:pt x="78" y="56"/>
                </a:cubicBezTo>
                <a:cubicBezTo>
                  <a:pt x="68" y="56"/>
                  <a:pt x="60" y="64"/>
                  <a:pt x="60" y="73"/>
                </a:cubicBezTo>
                <a:cubicBezTo>
                  <a:pt x="60" y="83"/>
                  <a:pt x="68" y="90"/>
                  <a:pt x="78" y="90"/>
                </a:cubicBezTo>
                <a:cubicBezTo>
                  <a:pt x="87" y="90"/>
                  <a:pt x="95" y="83"/>
                  <a:pt x="95" y="73"/>
                </a:cubicBezTo>
                <a:close/>
                <a:moveTo>
                  <a:pt x="39" y="47"/>
                </a:moveTo>
                <a:cubicBezTo>
                  <a:pt x="39" y="38"/>
                  <a:pt x="31" y="30"/>
                  <a:pt x="22" y="30"/>
                </a:cubicBezTo>
                <a:cubicBezTo>
                  <a:pt x="12" y="30"/>
                  <a:pt x="4" y="38"/>
                  <a:pt x="4" y="47"/>
                </a:cubicBezTo>
                <a:cubicBezTo>
                  <a:pt x="4" y="57"/>
                  <a:pt x="12" y="64"/>
                  <a:pt x="22" y="64"/>
                </a:cubicBezTo>
                <a:cubicBezTo>
                  <a:pt x="31" y="64"/>
                  <a:pt x="39" y="57"/>
                  <a:pt x="39" y="47"/>
                </a:cubicBezTo>
                <a:close/>
                <a:moveTo>
                  <a:pt x="78" y="4"/>
                </a:moveTo>
                <a:cubicBezTo>
                  <a:pt x="68" y="4"/>
                  <a:pt x="61" y="12"/>
                  <a:pt x="61" y="21"/>
                </a:cubicBezTo>
                <a:cubicBezTo>
                  <a:pt x="61" y="31"/>
                  <a:pt x="68" y="39"/>
                  <a:pt x="78" y="39"/>
                </a:cubicBezTo>
                <a:cubicBezTo>
                  <a:pt x="87" y="39"/>
                  <a:pt x="95" y="31"/>
                  <a:pt x="95" y="21"/>
                </a:cubicBezTo>
                <a:cubicBezTo>
                  <a:pt x="95" y="12"/>
                  <a:pt x="87" y="4"/>
                  <a:pt x="78" y="4"/>
                </a:cubicBezTo>
                <a:close/>
                <a:moveTo>
                  <a:pt x="100" y="21"/>
                </a:moveTo>
                <a:cubicBezTo>
                  <a:pt x="100" y="33"/>
                  <a:pt x="90" y="43"/>
                  <a:pt x="78" y="43"/>
                </a:cubicBezTo>
                <a:cubicBezTo>
                  <a:pt x="67" y="43"/>
                  <a:pt x="59" y="36"/>
                  <a:pt x="56" y="26"/>
                </a:cubicBezTo>
                <a:cubicBezTo>
                  <a:pt x="40" y="36"/>
                  <a:pt x="40" y="36"/>
                  <a:pt x="40" y="36"/>
                </a:cubicBezTo>
                <a:cubicBezTo>
                  <a:pt x="42" y="39"/>
                  <a:pt x="43" y="43"/>
                  <a:pt x="43" y="47"/>
                </a:cubicBezTo>
                <a:cubicBezTo>
                  <a:pt x="43" y="52"/>
                  <a:pt x="42" y="56"/>
                  <a:pt x="40" y="59"/>
                </a:cubicBezTo>
                <a:cubicBezTo>
                  <a:pt x="56" y="68"/>
                  <a:pt x="56" y="68"/>
                  <a:pt x="56" y="68"/>
                </a:cubicBezTo>
                <a:cubicBezTo>
                  <a:pt x="59" y="59"/>
                  <a:pt x="67" y="51"/>
                  <a:pt x="78" y="51"/>
                </a:cubicBezTo>
                <a:cubicBezTo>
                  <a:pt x="90" y="51"/>
                  <a:pt x="99" y="61"/>
                  <a:pt x="99" y="73"/>
                </a:cubicBezTo>
                <a:cubicBezTo>
                  <a:pt x="99" y="85"/>
                  <a:pt x="90" y="95"/>
                  <a:pt x="78" y="95"/>
                </a:cubicBezTo>
                <a:cubicBezTo>
                  <a:pt x="66" y="95"/>
                  <a:pt x="56" y="85"/>
                  <a:pt x="56" y="73"/>
                </a:cubicBezTo>
                <a:cubicBezTo>
                  <a:pt x="56" y="73"/>
                  <a:pt x="56" y="73"/>
                  <a:pt x="56" y="73"/>
                </a:cubicBezTo>
                <a:cubicBezTo>
                  <a:pt x="38" y="62"/>
                  <a:pt x="38" y="62"/>
                  <a:pt x="38" y="62"/>
                </a:cubicBezTo>
                <a:cubicBezTo>
                  <a:pt x="34" y="66"/>
                  <a:pt x="28" y="69"/>
                  <a:pt x="22" y="69"/>
                </a:cubicBezTo>
                <a:cubicBezTo>
                  <a:pt x="10" y="69"/>
                  <a:pt x="0" y="59"/>
                  <a:pt x="0" y="47"/>
                </a:cubicBezTo>
                <a:cubicBezTo>
                  <a:pt x="0" y="35"/>
                  <a:pt x="10" y="25"/>
                  <a:pt x="22" y="25"/>
                </a:cubicBezTo>
                <a:cubicBezTo>
                  <a:pt x="28" y="25"/>
                  <a:pt x="34" y="28"/>
                  <a:pt x="38" y="33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1"/>
                </a:cubicBezTo>
                <a:cubicBezTo>
                  <a:pt x="56" y="9"/>
                  <a:pt x="66" y="0"/>
                  <a:pt x="78" y="0"/>
                </a:cubicBezTo>
                <a:cubicBezTo>
                  <a:pt x="90" y="0"/>
                  <a:pt x="100" y="9"/>
                  <a:pt x="10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02" name="Freeform 283"/>
          <p:cNvSpPr/>
          <p:nvPr/>
        </p:nvSpPr>
        <p:spPr bwMode="auto">
          <a:xfrm>
            <a:off x="806724" y="4245265"/>
            <a:ext cx="15073" cy="28261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9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6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5" y="10"/>
                  <a:pt x="5" y="11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03" name="Freeform 284"/>
          <p:cNvSpPr/>
          <p:nvPr/>
        </p:nvSpPr>
        <p:spPr bwMode="auto">
          <a:xfrm>
            <a:off x="806723" y="4227367"/>
            <a:ext cx="13188" cy="11304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04" name="Freeform 285"/>
          <p:cNvSpPr>
            <a:spLocks noEditPoints="1"/>
          </p:cNvSpPr>
          <p:nvPr/>
        </p:nvSpPr>
        <p:spPr bwMode="auto">
          <a:xfrm>
            <a:off x="774695" y="4224540"/>
            <a:ext cx="27319" cy="51812"/>
          </a:xfrm>
          <a:custGeom>
            <a:avLst/>
            <a:gdLst>
              <a:gd name="T0" fmla="*/ 9 w 12"/>
              <a:gd name="T1" fmla="*/ 13 h 23"/>
              <a:gd name="T2" fmla="*/ 5 w 12"/>
              <a:gd name="T3" fmla="*/ 12 h 23"/>
              <a:gd name="T4" fmla="*/ 2 w 12"/>
              <a:gd name="T5" fmla="*/ 10 h 23"/>
              <a:gd name="T6" fmla="*/ 1 w 12"/>
              <a:gd name="T7" fmla="*/ 7 h 23"/>
              <a:gd name="T8" fmla="*/ 3 w 12"/>
              <a:gd name="T9" fmla="*/ 3 h 23"/>
              <a:gd name="T10" fmla="*/ 9 w 12"/>
              <a:gd name="T11" fmla="*/ 1 h 23"/>
              <a:gd name="T12" fmla="*/ 9 w 12"/>
              <a:gd name="T13" fmla="*/ 0 h 23"/>
              <a:gd name="T14" fmla="*/ 12 w 12"/>
              <a:gd name="T15" fmla="*/ 0 h 23"/>
              <a:gd name="T16" fmla="*/ 12 w 12"/>
              <a:gd name="T17" fmla="*/ 1 h 23"/>
              <a:gd name="T18" fmla="*/ 12 w 12"/>
              <a:gd name="T19" fmla="*/ 5 h 23"/>
              <a:gd name="T20" fmla="*/ 12 w 12"/>
              <a:gd name="T21" fmla="*/ 9 h 23"/>
              <a:gd name="T22" fmla="*/ 12 w 12"/>
              <a:gd name="T23" fmla="*/ 14 h 23"/>
              <a:gd name="T24" fmla="*/ 12 w 12"/>
              <a:gd name="T25" fmla="*/ 18 h 23"/>
              <a:gd name="T26" fmla="*/ 12 w 12"/>
              <a:gd name="T27" fmla="*/ 22 h 23"/>
              <a:gd name="T28" fmla="*/ 12 w 12"/>
              <a:gd name="T29" fmla="*/ 23 h 23"/>
              <a:gd name="T30" fmla="*/ 9 w 12"/>
              <a:gd name="T31" fmla="*/ 23 h 23"/>
              <a:gd name="T32" fmla="*/ 9 w 12"/>
              <a:gd name="T33" fmla="*/ 22 h 23"/>
              <a:gd name="T34" fmla="*/ 5 w 12"/>
              <a:gd name="T35" fmla="*/ 21 h 23"/>
              <a:gd name="T36" fmla="*/ 3 w 12"/>
              <a:gd name="T37" fmla="*/ 20 h 23"/>
              <a:gd name="T38" fmla="*/ 1 w 12"/>
              <a:gd name="T39" fmla="*/ 18 h 23"/>
              <a:gd name="T40" fmla="*/ 0 w 12"/>
              <a:gd name="T41" fmla="*/ 16 h 23"/>
              <a:gd name="T42" fmla="*/ 7 w 12"/>
              <a:gd name="T43" fmla="*/ 16 h 23"/>
              <a:gd name="T44" fmla="*/ 8 w 12"/>
              <a:gd name="T45" fmla="*/ 17 h 23"/>
              <a:gd name="T46" fmla="*/ 9 w 12"/>
              <a:gd name="T47" fmla="*/ 18 h 23"/>
              <a:gd name="T48" fmla="*/ 9 w 12"/>
              <a:gd name="T49" fmla="*/ 13 h 23"/>
              <a:gd name="T50" fmla="*/ 9 w 12"/>
              <a:gd name="T51" fmla="*/ 5 h 23"/>
              <a:gd name="T52" fmla="*/ 8 w 12"/>
              <a:gd name="T53" fmla="*/ 5 h 23"/>
              <a:gd name="T54" fmla="*/ 8 w 12"/>
              <a:gd name="T55" fmla="*/ 6 h 23"/>
              <a:gd name="T56" fmla="*/ 8 w 12"/>
              <a:gd name="T57" fmla="*/ 7 h 23"/>
              <a:gd name="T58" fmla="*/ 9 w 12"/>
              <a:gd name="T59" fmla="*/ 8 h 23"/>
              <a:gd name="T60" fmla="*/ 9 w 12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13"/>
                </a:moveTo>
                <a:cubicBezTo>
                  <a:pt x="7" y="13"/>
                  <a:pt x="6" y="12"/>
                  <a:pt x="5" y="12"/>
                </a:cubicBezTo>
                <a:cubicBezTo>
                  <a:pt x="4" y="12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8" y="22"/>
                  <a:pt x="6" y="22"/>
                  <a:pt x="5" y="21"/>
                </a:cubicBezTo>
                <a:cubicBezTo>
                  <a:pt x="4" y="21"/>
                  <a:pt x="4" y="21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8"/>
                  <a:pt x="9" y="18"/>
                  <a:pt x="9" y="18"/>
                </a:cubicBezTo>
                <a:lnTo>
                  <a:pt x="9" y="13"/>
                </a:lnTo>
                <a:close/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05" name="Oval 286"/>
          <p:cNvSpPr>
            <a:spLocks noChangeArrowheads="1"/>
          </p:cNvSpPr>
          <p:nvPr/>
        </p:nvSpPr>
        <p:spPr bwMode="auto">
          <a:xfrm>
            <a:off x="3747728" y="4075701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06" name="Freeform 287"/>
          <p:cNvSpPr/>
          <p:nvPr/>
        </p:nvSpPr>
        <p:spPr bwMode="auto">
          <a:xfrm>
            <a:off x="3950263" y="4330047"/>
            <a:ext cx="51812" cy="48986"/>
          </a:xfrm>
          <a:custGeom>
            <a:avLst/>
            <a:gdLst>
              <a:gd name="T0" fmla="*/ 50 w 55"/>
              <a:gd name="T1" fmla="*/ 0 h 52"/>
              <a:gd name="T2" fmla="*/ 55 w 55"/>
              <a:gd name="T3" fmla="*/ 7 h 52"/>
              <a:gd name="T4" fmla="*/ 5 w 55"/>
              <a:gd name="T5" fmla="*/ 52 h 52"/>
              <a:gd name="T6" fmla="*/ 0 w 55"/>
              <a:gd name="T7" fmla="*/ 44 h 52"/>
              <a:gd name="T8" fmla="*/ 50 w 55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0" y="0"/>
                </a:moveTo>
                <a:lnTo>
                  <a:pt x="55" y="7"/>
                </a:lnTo>
                <a:lnTo>
                  <a:pt x="5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07" name="Freeform 288"/>
          <p:cNvSpPr/>
          <p:nvPr/>
        </p:nvSpPr>
        <p:spPr bwMode="auto">
          <a:xfrm>
            <a:off x="3814612" y="4211352"/>
            <a:ext cx="178043" cy="158261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2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9 w 80"/>
              <a:gd name="T23" fmla="*/ 27 h 71"/>
              <a:gd name="T24" fmla="*/ 74 w 80"/>
              <a:gd name="T25" fmla="*/ 47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5 h 71"/>
              <a:gd name="T32" fmla="*/ 37 w 80"/>
              <a:gd name="T33" fmla="*/ 53 h 71"/>
              <a:gd name="T34" fmla="*/ 29 w 80"/>
              <a:gd name="T35" fmla="*/ 47 h 71"/>
              <a:gd name="T36" fmla="*/ 16 w 80"/>
              <a:gd name="T37" fmla="*/ 36 h 71"/>
              <a:gd name="T38" fmla="*/ 9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2" y="16"/>
                  <a:pt x="12" y="16"/>
                  <a:pt x="12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4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8" y="31"/>
                  <a:pt x="45" y="20"/>
                  <a:pt x="43" y="13"/>
                </a:cubicBezTo>
                <a:cubicBezTo>
                  <a:pt x="41" y="5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3"/>
                  <a:pt x="59" y="27"/>
                </a:cubicBezTo>
                <a:cubicBezTo>
                  <a:pt x="65" y="32"/>
                  <a:pt x="72" y="40"/>
                  <a:pt x="74" y="47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5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1"/>
                  <a:pt x="29" y="47"/>
                  <a:pt x="29" y="47"/>
                </a:cubicBezTo>
                <a:cubicBezTo>
                  <a:pt x="29" y="47"/>
                  <a:pt x="20" y="39"/>
                  <a:pt x="16" y="36"/>
                </a:cubicBezTo>
                <a:cubicBezTo>
                  <a:pt x="12" y="33"/>
                  <a:pt x="9" y="29"/>
                  <a:pt x="9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08" name="Freeform 289"/>
          <p:cNvSpPr/>
          <p:nvPr/>
        </p:nvSpPr>
        <p:spPr bwMode="auto">
          <a:xfrm>
            <a:off x="3881496" y="4178382"/>
            <a:ext cx="15073" cy="29203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8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5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6" y="10"/>
                  <a:pt x="5" y="10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2"/>
                  <a:pt x="0" y="12"/>
                  <a:pt x="0" y="13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1" y="7"/>
                  <a:pt x="1" y="7"/>
                </a:cubicBezTo>
                <a:cubicBezTo>
                  <a:pt x="1" y="6"/>
                  <a:pt x="0" y="6"/>
                  <a:pt x="0" y="6"/>
                </a:cubicBezTo>
                <a:cubicBezTo>
                  <a:pt x="0" y="6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4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09" name="Freeform 290"/>
          <p:cNvSpPr/>
          <p:nvPr/>
        </p:nvSpPr>
        <p:spPr bwMode="auto">
          <a:xfrm>
            <a:off x="3881495" y="4160483"/>
            <a:ext cx="13188" cy="8479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10" name="Freeform 291"/>
          <p:cNvSpPr>
            <a:spLocks noEditPoints="1"/>
          </p:cNvSpPr>
          <p:nvPr/>
        </p:nvSpPr>
        <p:spPr bwMode="auto">
          <a:xfrm>
            <a:off x="3852294" y="4155772"/>
            <a:ext cx="24493" cy="53696"/>
          </a:xfrm>
          <a:custGeom>
            <a:avLst/>
            <a:gdLst>
              <a:gd name="T0" fmla="*/ 9 w 11"/>
              <a:gd name="T1" fmla="*/ 14 h 24"/>
              <a:gd name="T2" fmla="*/ 4 w 11"/>
              <a:gd name="T3" fmla="*/ 13 h 24"/>
              <a:gd name="T4" fmla="*/ 1 w 11"/>
              <a:gd name="T5" fmla="*/ 11 h 24"/>
              <a:gd name="T6" fmla="*/ 0 w 11"/>
              <a:gd name="T7" fmla="*/ 8 h 24"/>
              <a:gd name="T8" fmla="*/ 2 w 11"/>
              <a:gd name="T9" fmla="*/ 4 h 24"/>
              <a:gd name="T10" fmla="*/ 9 w 11"/>
              <a:gd name="T11" fmla="*/ 2 h 24"/>
              <a:gd name="T12" fmla="*/ 9 w 11"/>
              <a:gd name="T13" fmla="*/ 0 h 24"/>
              <a:gd name="T14" fmla="*/ 11 w 11"/>
              <a:gd name="T15" fmla="*/ 0 h 24"/>
              <a:gd name="T16" fmla="*/ 11 w 11"/>
              <a:gd name="T17" fmla="*/ 2 h 24"/>
              <a:gd name="T18" fmla="*/ 11 w 11"/>
              <a:gd name="T19" fmla="*/ 5 h 24"/>
              <a:gd name="T20" fmla="*/ 11 w 11"/>
              <a:gd name="T21" fmla="*/ 9 h 24"/>
              <a:gd name="T22" fmla="*/ 11 w 11"/>
              <a:gd name="T23" fmla="*/ 15 h 24"/>
              <a:gd name="T24" fmla="*/ 11 w 11"/>
              <a:gd name="T25" fmla="*/ 19 h 24"/>
              <a:gd name="T26" fmla="*/ 11 w 11"/>
              <a:gd name="T27" fmla="*/ 23 h 24"/>
              <a:gd name="T28" fmla="*/ 11 w 11"/>
              <a:gd name="T29" fmla="*/ 24 h 24"/>
              <a:gd name="T30" fmla="*/ 9 w 11"/>
              <a:gd name="T31" fmla="*/ 24 h 24"/>
              <a:gd name="T32" fmla="*/ 9 w 11"/>
              <a:gd name="T33" fmla="*/ 23 h 24"/>
              <a:gd name="T34" fmla="*/ 5 w 11"/>
              <a:gd name="T35" fmla="*/ 22 h 24"/>
              <a:gd name="T36" fmla="*/ 2 w 11"/>
              <a:gd name="T37" fmla="*/ 21 h 24"/>
              <a:gd name="T38" fmla="*/ 0 w 11"/>
              <a:gd name="T39" fmla="*/ 19 h 24"/>
              <a:gd name="T40" fmla="*/ 0 w 11"/>
              <a:gd name="T41" fmla="*/ 17 h 24"/>
              <a:gd name="T42" fmla="*/ 6 w 11"/>
              <a:gd name="T43" fmla="*/ 17 h 24"/>
              <a:gd name="T44" fmla="*/ 7 w 11"/>
              <a:gd name="T45" fmla="*/ 18 h 24"/>
              <a:gd name="T46" fmla="*/ 9 w 11"/>
              <a:gd name="T47" fmla="*/ 19 h 24"/>
              <a:gd name="T48" fmla="*/ 9 w 11"/>
              <a:gd name="T49" fmla="*/ 14 h 24"/>
              <a:gd name="T50" fmla="*/ 9 w 11"/>
              <a:gd name="T51" fmla="*/ 5 h 24"/>
              <a:gd name="T52" fmla="*/ 7 w 11"/>
              <a:gd name="T53" fmla="*/ 6 h 24"/>
              <a:gd name="T54" fmla="*/ 7 w 11"/>
              <a:gd name="T55" fmla="*/ 7 h 24"/>
              <a:gd name="T56" fmla="*/ 7 w 11"/>
              <a:gd name="T57" fmla="*/ 8 h 24"/>
              <a:gd name="T58" fmla="*/ 9 w 11"/>
              <a:gd name="T59" fmla="*/ 9 h 24"/>
              <a:gd name="T60" fmla="*/ 9 w 11"/>
              <a:gd name="T61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4">
                <a:moveTo>
                  <a:pt x="9" y="14"/>
                </a:moveTo>
                <a:cubicBezTo>
                  <a:pt x="6" y="13"/>
                  <a:pt x="5" y="13"/>
                  <a:pt x="4" y="13"/>
                </a:cubicBezTo>
                <a:cubicBezTo>
                  <a:pt x="3" y="12"/>
                  <a:pt x="2" y="12"/>
                  <a:pt x="1" y="11"/>
                </a:cubicBezTo>
                <a:cubicBezTo>
                  <a:pt x="1" y="10"/>
                  <a:pt x="0" y="9"/>
                  <a:pt x="0" y="8"/>
                </a:cubicBezTo>
                <a:cubicBezTo>
                  <a:pt x="0" y="6"/>
                  <a:pt x="1" y="5"/>
                  <a:pt x="2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3"/>
                  <a:pt x="9" y="23"/>
                  <a:pt x="9" y="23"/>
                </a:cubicBezTo>
                <a:cubicBezTo>
                  <a:pt x="7" y="23"/>
                  <a:pt x="6" y="22"/>
                  <a:pt x="5" y="22"/>
                </a:cubicBezTo>
                <a:cubicBezTo>
                  <a:pt x="4" y="22"/>
                  <a:pt x="3" y="21"/>
                  <a:pt x="2" y="21"/>
                </a:cubicBezTo>
                <a:cubicBezTo>
                  <a:pt x="1" y="20"/>
                  <a:pt x="1" y="20"/>
                  <a:pt x="0" y="19"/>
                </a:cubicBezTo>
                <a:cubicBezTo>
                  <a:pt x="0" y="18"/>
                  <a:pt x="0" y="18"/>
                  <a:pt x="0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8"/>
                  <a:pt x="7" y="18"/>
                </a:cubicBezTo>
                <a:cubicBezTo>
                  <a:pt x="7" y="18"/>
                  <a:pt x="8" y="19"/>
                  <a:pt x="9" y="19"/>
                </a:cubicBezTo>
                <a:lnTo>
                  <a:pt x="9" y="14"/>
                </a:lnTo>
                <a:close/>
                <a:moveTo>
                  <a:pt x="9" y="5"/>
                </a:moveTo>
                <a:cubicBezTo>
                  <a:pt x="8" y="6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8"/>
                  <a:pt x="7" y="8"/>
                  <a:pt x="7" y="8"/>
                </a:cubicBezTo>
                <a:cubicBezTo>
                  <a:pt x="7" y="8"/>
                  <a:pt x="8" y="9"/>
                  <a:pt x="9" y="9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11" name="Freeform 292"/>
          <p:cNvSpPr>
            <a:spLocks noEditPoints="1"/>
          </p:cNvSpPr>
          <p:nvPr/>
        </p:nvSpPr>
        <p:spPr bwMode="auto">
          <a:xfrm>
            <a:off x="3825916" y="4133164"/>
            <a:ext cx="95145" cy="98913"/>
          </a:xfrm>
          <a:custGeom>
            <a:avLst/>
            <a:gdLst>
              <a:gd name="T0" fmla="*/ 43 w 43"/>
              <a:gd name="T1" fmla="*/ 22 h 44"/>
              <a:gd name="T2" fmla="*/ 22 w 43"/>
              <a:gd name="T3" fmla="*/ 44 h 44"/>
              <a:gd name="T4" fmla="*/ 0 w 43"/>
              <a:gd name="T5" fmla="*/ 22 h 44"/>
              <a:gd name="T6" fmla="*/ 22 w 43"/>
              <a:gd name="T7" fmla="*/ 0 h 44"/>
              <a:gd name="T8" fmla="*/ 43 w 43"/>
              <a:gd name="T9" fmla="*/ 22 h 44"/>
              <a:gd name="T10" fmla="*/ 39 w 43"/>
              <a:gd name="T11" fmla="*/ 22 h 44"/>
              <a:gd name="T12" fmla="*/ 22 w 43"/>
              <a:gd name="T13" fmla="*/ 5 h 44"/>
              <a:gd name="T14" fmla="*/ 5 w 43"/>
              <a:gd name="T15" fmla="*/ 22 h 44"/>
              <a:gd name="T16" fmla="*/ 22 w 43"/>
              <a:gd name="T17" fmla="*/ 39 h 44"/>
              <a:gd name="T18" fmla="*/ 39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39" y="22"/>
                </a:moveTo>
                <a:cubicBezTo>
                  <a:pt x="39" y="13"/>
                  <a:pt x="31" y="5"/>
                  <a:pt x="22" y="5"/>
                </a:cubicBezTo>
                <a:cubicBezTo>
                  <a:pt x="12" y="5"/>
                  <a:pt x="5" y="13"/>
                  <a:pt x="5" y="22"/>
                </a:cubicBezTo>
                <a:cubicBezTo>
                  <a:pt x="5" y="32"/>
                  <a:pt x="12" y="39"/>
                  <a:pt x="22" y="39"/>
                </a:cubicBezTo>
                <a:cubicBezTo>
                  <a:pt x="31" y="39"/>
                  <a:pt x="39" y="32"/>
                  <a:pt x="39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12" name="Oval 293"/>
          <p:cNvSpPr>
            <a:spLocks noChangeArrowheads="1"/>
          </p:cNvSpPr>
          <p:nvPr/>
        </p:nvSpPr>
        <p:spPr bwMode="auto">
          <a:xfrm>
            <a:off x="2436428" y="4069107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13" name="Freeform 294"/>
          <p:cNvSpPr/>
          <p:nvPr/>
        </p:nvSpPr>
        <p:spPr bwMode="auto">
          <a:xfrm>
            <a:off x="2686065" y="4263164"/>
            <a:ext cx="15073" cy="26377"/>
          </a:xfrm>
          <a:custGeom>
            <a:avLst/>
            <a:gdLst>
              <a:gd name="T0" fmla="*/ 5 w 7"/>
              <a:gd name="T1" fmla="*/ 11 h 12"/>
              <a:gd name="T2" fmla="*/ 2 w 7"/>
              <a:gd name="T3" fmla="*/ 12 h 12"/>
              <a:gd name="T4" fmla="*/ 0 w 7"/>
              <a:gd name="T5" fmla="*/ 12 h 12"/>
              <a:gd name="T6" fmla="*/ 0 w 7"/>
              <a:gd name="T7" fmla="*/ 9 h 12"/>
              <a:gd name="T8" fmla="*/ 1 w 7"/>
              <a:gd name="T9" fmla="*/ 8 h 12"/>
              <a:gd name="T10" fmla="*/ 1 w 7"/>
              <a:gd name="T11" fmla="*/ 7 h 12"/>
              <a:gd name="T12" fmla="*/ 1 w 7"/>
              <a:gd name="T13" fmla="*/ 6 h 12"/>
              <a:gd name="T14" fmla="*/ 0 w 7"/>
              <a:gd name="T15" fmla="*/ 6 h 12"/>
              <a:gd name="T16" fmla="*/ 0 w 7"/>
              <a:gd name="T17" fmla="*/ 0 h 12"/>
              <a:gd name="T18" fmla="*/ 5 w 7"/>
              <a:gd name="T19" fmla="*/ 2 h 12"/>
              <a:gd name="T20" fmla="*/ 7 w 7"/>
              <a:gd name="T21" fmla="*/ 6 h 12"/>
              <a:gd name="T22" fmla="*/ 6 w 7"/>
              <a:gd name="T23" fmla="*/ 9 h 12"/>
              <a:gd name="T24" fmla="*/ 5 w 7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5" y="11"/>
                </a:moveTo>
                <a:cubicBezTo>
                  <a:pt x="4" y="12"/>
                  <a:pt x="3" y="12"/>
                  <a:pt x="2" y="12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9"/>
                  <a:pt x="0" y="9"/>
                  <a:pt x="0" y="9"/>
                </a:cubicBezTo>
                <a:cubicBezTo>
                  <a:pt x="0" y="8"/>
                  <a:pt x="1" y="8"/>
                  <a:pt x="1" y="8"/>
                </a:cubicBezTo>
                <a:cubicBezTo>
                  <a:pt x="1" y="8"/>
                  <a:pt x="1" y="7"/>
                  <a:pt x="1" y="7"/>
                </a:cubicBezTo>
                <a:cubicBezTo>
                  <a:pt x="1" y="7"/>
                  <a:pt x="1" y="6"/>
                  <a:pt x="1" y="6"/>
                </a:cubicBezTo>
                <a:cubicBezTo>
                  <a:pt x="1" y="6"/>
                  <a:pt x="1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2"/>
                  <a:pt x="5" y="2"/>
                </a:cubicBezTo>
                <a:cubicBezTo>
                  <a:pt x="7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0"/>
                  <a:pt x="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14" name="Freeform 295"/>
          <p:cNvSpPr/>
          <p:nvPr/>
        </p:nvSpPr>
        <p:spPr bwMode="auto">
          <a:xfrm>
            <a:off x="2686064" y="4247149"/>
            <a:ext cx="13188" cy="9420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15" name="Freeform 296"/>
          <p:cNvSpPr>
            <a:spLocks noEditPoints="1"/>
          </p:cNvSpPr>
          <p:nvPr/>
        </p:nvSpPr>
        <p:spPr bwMode="auto">
          <a:xfrm>
            <a:off x="2658747" y="4242439"/>
            <a:ext cx="24493" cy="51812"/>
          </a:xfrm>
          <a:custGeom>
            <a:avLst/>
            <a:gdLst>
              <a:gd name="T0" fmla="*/ 8 w 11"/>
              <a:gd name="T1" fmla="*/ 13 h 23"/>
              <a:gd name="T2" fmla="*/ 4 w 11"/>
              <a:gd name="T3" fmla="*/ 12 h 23"/>
              <a:gd name="T4" fmla="*/ 2 w 11"/>
              <a:gd name="T5" fmla="*/ 10 h 23"/>
              <a:gd name="T6" fmla="*/ 1 w 11"/>
              <a:gd name="T7" fmla="*/ 7 h 23"/>
              <a:gd name="T8" fmla="*/ 3 w 11"/>
              <a:gd name="T9" fmla="*/ 4 h 23"/>
              <a:gd name="T10" fmla="*/ 8 w 11"/>
              <a:gd name="T11" fmla="*/ 2 h 23"/>
              <a:gd name="T12" fmla="*/ 8 w 11"/>
              <a:gd name="T13" fmla="*/ 0 h 23"/>
              <a:gd name="T14" fmla="*/ 11 w 11"/>
              <a:gd name="T15" fmla="*/ 0 h 23"/>
              <a:gd name="T16" fmla="*/ 11 w 11"/>
              <a:gd name="T17" fmla="*/ 2 h 23"/>
              <a:gd name="T18" fmla="*/ 11 w 11"/>
              <a:gd name="T19" fmla="*/ 5 h 23"/>
              <a:gd name="T20" fmla="*/ 11 w 11"/>
              <a:gd name="T21" fmla="*/ 9 h 23"/>
              <a:gd name="T22" fmla="*/ 11 w 11"/>
              <a:gd name="T23" fmla="*/ 14 h 23"/>
              <a:gd name="T24" fmla="*/ 11 w 11"/>
              <a:gd name="T25" fmla="*/ 18 h 23"/>
              <a:gd name="T26" fmla="*/ 11 w 11"/>
              <a:gd name="T27" fmla="*/ 22 h 23"/>
              <a:gd name="T28" fmla="*/ 11 w 11"/>
              <a:gd name="T29" fmla="*/ 23 h 23"/>
              <a:gd name="T30" fmla="*/ 8 w 11"/>
              <a:gd name="T31" fmla="*/ 23 h 23"/>
              <a:gd name="T32" fmla="*/ 8 w 11"/>
              <a:gd name="T33" fmla="*/ 22 h 23"/>
              <a:gd name="T34" fmla="*/ 5 w 11"/>
              <a:gd name="T35" fmla="*/ 21 h 23"/>
              <a:gd name="T36" fmla="*/ 2 w 11"/>
              <a:gd name="T37" fmla="*/ 20 h 23"/>
              <a:gd name="T38" fmla="*/ 1 w 11"/>
              <a:gd name="T39" fmla="*/ 18 h 23"/>
              <a:gd name="T40" fmla="*/ 0 w 11"/>
              <a:gd name="T41" fmla="*/ 16 h 23"/>
              <a:gd name="T42" fmla="*/ 6 w 11"/>
              <a:gd name="T43" fmla="*/ 16 h 23"/>
              <a:gd name="T44" fmla="*/ 7 w 11"/>
              <a:gd name="T45" fmla="*/ 17 h 23"/>
              <a:gd name="T46" fmla="*/ 8 w 11"/>
              <a:gd name="T47" fmla="*/ 18 h 23"/>
              <a:gd name="T48" fmla="*/ 8 w 11"/>
              <a:gd name="T49" fmla="*/ 13 h 23"/>
              <a:gd name="T50" fmla="*/ 8 w 11"/>
              <a:gd name="T51" fmla="*/ 5 h 23"/>
              <a:gd name="T52" fmla="*/ 7 w 11"/>
              <a:gd name="T53" fmla="*/ 6 h 23"/>
              <a:gd name="T54" fmla="*/ 7 w 11"/>
              <a:gd name="T55" fmla="*/ 7 h 23"/>
              <a:gd name="T56" fmla="*/ 7 w 11"/>
              <a:gd name="T57" fmla="*/ 8 h 23"/>
              <a:gd name="T58" fmla="*/ 8 w 11"/>
              <a:gd name="T59" fmla="*/ 9 h 23"/>
              <a:gd name="T60" fmla="*/ 8 w 11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8" y="13"/>
                </a:moveTo>
                <a:cubicBezTo>
                  <a:pt x="6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10"/>
                  <a:pt x="1" y="9"/>
                  <a:pt x="1" y="7"/>
                </a:cubicBezTo>
                <a:cubicBezTo>
                  <a:pt x="1" y="6"/>
                  <a:pt x="1" y="5"/>
                  <a:pt x="3" y="4"/>
                </a:cubicBezTo>
                <a:cubicBezTo>
                  <a:pt x="4" y="2"/>
                  <a:pt x="6" y="2"/>
                  <a:pt x="8" y="2"/>
                </a:cubicBezTo>
                <a:cubicBezTo>
                  <a:pt x="8" y="0"/>
                  <a:pt x="8" y="0"/>
                  <a:pt x="8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9"/>
                  <a:pt x="1" y="18"/>
                </a:cubicBezTo>
                <a:cubicBezTo>
                  <a:pt x="0" y="17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8" y="18"/>
                </a:cubicBezTo>
                <a:lnTo>
                  <a:pt x="8" y="13"/>
                </a:lnTo>
                <a:close/>
                <a:moveTo>
                  <a:pt x="8" y="5"/>
                </a:moveTo>
                <a:cubicBezTo>
                  <a:pt x="8" y="5"/>
                  <a:pt x="7" y="6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7" y="8"/>
                  <a:pt x="8" y="8"/>
                  <a:pt x="8" y="9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16" name="Freeform 297"/>
          <p:cNvSpPr/>
          <p:nvPr/>
        </p:nvSpPr>
        <p:spPr bwMode="auto">
          <a:xfrm>
            <a:off x="2663456" y="4168961"/>
            <a:ext cx="29203" cy="42392"/>
          </a:xfrm>
          <a:custGeom>
            <a:avLst/>
            <a:gdLst>
              <a:gd name="T0" fmla="*/ 9 w 13"/>
              <a:gd name="T1" fmla="*/ 18 h 19"/>
              <a:gd name="T2" fmla="*/ 0 w 13"/>
              <a:gd name="T3" fmla="*/ 5 h 19"/>
              <a:gd name="T4" fmla="*/ 0 w 13"/>
              <a:gd name="T5" fmla="*/ 0 h 19"/>
              <a:gd name="T6" fmla="*/ 13 w 13"/>
              <a:gd name="T7" fmla="*/ 19 h 19"/>
              <a:gd name="T8" fmla="*/ 9 w 13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9">
                <a:moveTo>
                  <a:pt x="9" y="18"/>
                </a:moveTo>
                <a:cubicBezTo>
                  <a:pt x="7" y="13"/>
                  <a:pt x="4" y="8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6" y="5"/>
                  <a:pt x="11" y="12"/>
                  <a:pt x="13" y="19"/>
                </a:cubicBezTo>
                <a:lnTo>
                  <a:pt x="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17" name="Freeform 298"/>
          <p:cNvSpPr>
            <a:spLocks noEditPoints="1"/>
          </p:cNvSpPr>
          <p:nvPr/>
        </p:nvSpPr>
        <p:spPr bwMode="auto">
          <a:xfrm>
            <a:off x="2634254" y="4222656"/>
            <a:ext cx="91377" cy="91377"/>
          </a:xfrm>
          <a:custGeom>
            <a:avLst/>
            <a:gdLst>
              <a:gd name="T0" fmla="*/ 21 w 41"/>
              <a:gd name="T1" fmla="*/ 4 h 41"/>
              <a:gd name="T2" fmla="*/ 4 w 41"/>
              <a:gd name="T3" fmla="*/ 20 h 41"/>
              <a:gd name="T4" fmla="*/ 21 w 41"/>
              <a:gd name="T5" fmla="*/ 37 h 41"/>
              <a:gd name="T6" fmla="*/ 37 w 41"/>
              <a:gd name="T7" fmla="*/ 20 h 41"/>
              <a:gd name="T8" fmla="*/ 21 w 41"/>
              <a:gd name="T9" fmla="*/ 4 h 41"/>
              <a:gd name="T10" fmla="*/ 21 w 41"/>
              <a:gd name="T11" fmla="*/ 41 h 41"/>
              <a:gd name="T12" fmla="*/ 0 w 41"/>
              <a:gd name="T13" fmla="*/ 20 h 41"/>
              <a:gd name="T14" fmla="*/ 21 w 41"/>
              <a:gd name="T15" fmla="*/ 0 h 41"/>
              <a:gd name="T16" fmla="*/ 41 w 41"/>
              <a:gd name="T17" fmla="*/ 20 h 41"/>
              <a:gd name="T18" fmla="*/ 21 w 41"/>
              <a:gd name="T1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ubicBezTo>
                  <a:pt x="37" y="11"/>
                  <a:pt x="30" y="4"/>
                  <a:pt x="21" y="4"/>
                </a:cubicBezTo>
                <a:close/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18" name="Freeform 299"/>
          <p:cNvSpPr/>
          <p:nvPr/>
        </p:nvSpPr>
        <p:spPr bwMode="auto">
          <a:xfrm>
            <a:off x="2560775" y="4315917"/>
            <a:ext cx="91377" cy="16015"/>
          </a:xfrm>
          <a:custGeom>
            <a:avLst/>
            <a:gdLst>
              <a:gd name="T0" fmla="*/ 41 w 41"/>
              <a:gd name="T1" fmla="*/ 1 h 7"/>
              <a:gd name="T2" fmla="*/ 20 w 41"/>
              <a:gd name="T3" fmla="*/ 7 h 7"/>
              <a:gd name="T4" fmla="*/ 0 w 41"/>
              <a:gd name="T5" fmla="*/ 1 h 7"/>
              <a:gd name="T6" fmla="*/ 5 w 41"/>
              <a:gd name="T7" fmla="*/ 0 h 7"/>
              <a:gd name="T8" fmla="*/ 20 w 41"/>
              <a:gd name="T9" fmla="*/ 3 h 7"/>
              <a:gd name="T10" fmla="*/ 35 w 41"/>
              <a:gd name="T11" fmla="*/ 0 h 7"/>
              <a:gd name="T12" fmla="*/ 41 w 41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7">
                <a:moveTo>
                  <a:pt x="41" y="1"/>
                </a:moveTo>
                <a:cubicBezTo>
                  <a:pt x="35" y="5"/>
                  <a:pt x="28" y="7"/>
                  <a:pt x="20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0" y="3"/>
                </a:cubicBezTo>
                <a:cubicBezTo>
                  <a:pt x="26" y="3"/>
                  <a:pt x="31" y="2"/>
                  <a:pt x="35" y="0"/>
                </a:cubicBezTo>
                <a:lnTo>
                  <a:pt x="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19" name="Freeform 300"/>
          <p:cNvSpPr/>
          <p:nvPr/>
        </p:nvSpPr>
        <p:spPr bwMode="auto">
          <a:xfrm>
            <a:off x="2612587" y="4160483"/>
            <a:ext cx="13188" cy="26377"/>
          </a:xfrm>
          <a:custGeom>
            <a:avLst/>
            <a:gdLst>
              <a:gd name="T0" fmla="*/ 4 w 6"/>
              <a:gd name="T1" fmla="*/ 11 h 12"/>
              <a:gd name="T2" fmla="*/ 1 w 6"/>
              <a:gd name="T3" fmla="*/ 12 h 12"/>
              <a:gd name="T4" fmla="*/ 0 w 6"/>
              <a:gd name="T5" fmla="*/ 12 h 12"/>
              <a:gd name="T6" fmla="*/ 0 w 6"/>
              <a:gd name="T7" fmla="*/ 8 h 12"/>
              <a:gd name="T8" fmla="*/ 0 w 6"/>
              <a:gd name="T9" fmla="*/ 8 h 12"/>
              <a:gd name="T10" fmla="*/ 0 w 6"/>
              <a:gd name="T11" fmla="*/ 7 h 12"/>
              <a:gd name="T12" fmla="*/ 0 w 6"/>
              <a:gd name="T13" fmla="*/ 6 h 12"/>
              <a:gd name="T14" fmla="*/ 0 w 6"/>
              <a:gd name="T15" fmla="*/ 5 h 12"/>
              <a:gd name="T16" fmla="*/ 0 w 6"/>
              <a:gd name="T17" fmla="*/ 0 h 12"/>
              <a:gd name="T18" fmla="*/ 4 w 6"/>
              <a:gd name="T19" fmla="*/ 2 h 12"/>
              <a:gd name="T20" fmla="*/ 6 w 6"/>
              <a:gd name="T21" fmla="*/ 6 h 12"/>
              <a:gd name="T22" fmla="*/ 6 w 6"/>
              <a:gd name="T23" fmla="*/ 9 h 12"/>
              <a:gd name="T24" fmla="*/ 4 w 6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" h="12">
                <a:moveTo>
                  <a:pt x="4" y="11"/>
                </a:moveTo>
                <a:cubicBezTo>
                  <a:pt x="3" y="11"/>
                  <a:pt x="2" y="12"/>
                  <a:pt x="1" y="12"/>
                </a:cubicBezTo>
                <a:cubicBezTo>
                  <a:pt x="1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7"/>
                  <a:pt x="0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3" y="2"/>
                  <a:pt x="4" y="2"/>
                </a:cubicBezTo>
                <a:cubicBezTo>
                  <a:pt x="6" y="3"/>
                  <a:pt x="6" y="5"/>
                  <a:pt x="6" y="6"/>
                </a:cubicBezTo>
                <a:cubicBezTo>
                  <a:pt x="6" y="7"/>
                  <a:pt x="6" y="8"/>
                  <a:pt x="6" y="9"/>
                </a:cubicBezTo>
                <a:cubicBezTo>
                  <a:pt x="5" y="10"/>
                  <a:pt x="4" y="10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20" name="Freeform 301"/>
          <p:cNvSpPr/>
          <p:nvPr/>
        </p:nvSpPr>
        <p:spPr bwMode="auto">
          <a:xfrm>
            <a:off x="2612587" y="4144469"/>
            <a:ext cx="13188" cy="9420"/>
          </a:xfrm>
          <a:custGeom>
            <a:avLst/>
            <a:gdLst>
              <a:gd name="T0" fmla="*/ 0 w 6"/>
              <a:gd name="T1" fmla="*/ 0 h 4"/>
              <a:gd name="T2" fmla="*/ 3 w 6"/>
              <a:gd name="T3" fmla="*/ 1 h 4"/>
              <a:gd name="T4" fmla="*/ 6 w 6"/>
              <a:gd name="T5" fmla="*/ 4 h 4"/>
              <a:gd name="T6" fmla="*/ 0 w 6"/>
              <a:gd name="T7" fmla="*/ 4 h 4"/>
              <a:gd name="T8" fmla="*/ 0 w 6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0" y="0"/>
                </a:moveTo>
                <a:cubicBezTo>
                  <a:pt x="1" y="0"/>
                  <a:pt x="2" y="0"/>
                  <a:pt x="3" y="1"/>
                </a:cubicBezTo>
                <a:cubicBezTo>
                  <a:pt x="4" y="2"/>
                  <a:pt x="5" y="3"/>
                  <a:pt x="6" y="4"/>
                </a:cubicBezTo>
                <a:cubicBezTo>
                  <a:pt x="0" y="4"/>
                  <a:pt x="0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21" name="Freeform 302"/>
          <p:cNvSpPr>
            <a:spLocks noEditPoints="1"/>
          </p:cNvSpPr>
          <p:nvPr/>
        </p:nvSpPr>
        <p:spPr bwMode="auto">
          <a:xfrm>
            <a:off x="2583384" y="4140700"/>
            <a:ext cx="24493" cy="50870"/>
          </a:xfrm>
          <a:custGeom>
            <a:avLst/>
            <a:gdLst>
              <a:gd name="T0" fmla="*/ 9 w 11"/>
              <a:gd name="T1" fmla="*/ 5 h 23"/>
              <a:gd name="T2" fmla="*/ 7 w 11"/>
              <a:gd name="T3" fmla="*/ 6 h 23"/>
              <a:gd name="T4" fmla="*/ 7 w 11"/>
              <a:gd name="T5" fmla="*/ 7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9 w 11"/>
              <a:gd name="T13" fmla="*/ 13 h 23"/>
              <a:gd name="T14" fmla="*/ 4 w 11"/>
              <a:gd name="T15" fmla="*/ 12 h 23"/>
              <a:gd name="T16" fmla="*/ 2 w 11"/>
              <a:gd name="T17" fmla="*/ 10 h 23"/>
              <a:gd name="T18" fmla="*/ 1 w 11"/>
              <a:gd name="T19" fmla="*/ 7 h 23"/>
              <a:gd name="T20" fmla="*/ 3 w 11"/>
              <a:gd name="T21" fmla="*/ 3 h 23"/>
              <a:gd name="T22" fmla="*/ 9 w 11"/>
              <a:gd name="T23" fmla="*/ 2 h 23"/>
              <a:gd name="T24" fmla="*/ 9 w 11"/>
              <a:gd name="T25" fmla="*/ 0 h 23"/>
              <a:gd name="T26" fmla="*/ 11 w 11"/>
              <a:gd name="T27" fmla="*/ 0 h 23"/>
              <a:gd name="T28" fmla="*/ 11 w 11"/>
              <a:gd name="T29" fmla="*/ 2 h 23"/>
              <a:gd name="T30" fmla="*/ 11 w 11"/>
              <a:gd name="T31" fmla="*/ 5 h 23"/>
              <a:gd name="T32" fmla="*/ 11 w 11"/>
              <a:gd name="T33" fmla="*/ 9 h 23"/>
              <a:gd name="T34" fmla="*/ 11 w 11"/>
              <a:gd name="T35" fmla="*/ 14 h 23"/>
              <a:gd name="T36" fmla="*/ 11 w 11"/>
              <a:gd name="T37" fmla="*/ 18 h 23"/>
              <a:gd name="T38" fmla="*/ 11 w 11"/>
              <a:gd name="T39" fmla="*/ 21 h 23"/>
              <a:gd name="T40" fmla="*/ 11 w 11"/>
              <a:gd name="T41" fmla="*/ 23 h 23"/>
              <a:gd name="T42" fmla="*/ 9 w 11"/>
              <a:gd name="T43" fmla="*/ 23 h 23"/>
              <a:gd name="T44" fmla="*/ 9 w 11"/>
              <a:gd name="T45" fmla="*/ 21 h 23"/>
              <a:gd name="T46" fmla="*/ 5 w 11"/>
              <a:gd name="T47" fmla="*/ 21 h 23"/>
              <a:gd name="T48" fmla="*/ 2 w 11"/>
              <a:gd name="T49" fmla="*/ 20 h 23"/>
              <a:gd name="T50" fmla="*/ 1 w 11"/>
              <a:gd name="T51" fmla="*/ 18 h 23"/>
              <a:gd name="T52" fmla="*/ 0 w 11"/>
              <a:gd name="T53" fmla="*/ 16 h 23"/>
              <a:gd name="T54" fmla="*/ 7 w 11"/>
              <a:gd name="T55" fmla="*/ 16 h 23"/>
              <a:gd name="T56" fmla="*/ 7 w 11"/>
              <a:gd name="T57" fmla="*/ 17 h 23"/>
              <a:gd name="T58" fmla="*/ 9 w 11"/>
              <a:gd name="T59" fmla="*/ 18 h 23"/>
              <a:gd name="T60" fmla="*/ 9 w 11"/>
              <a:gd name="T61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7"/>
                  <a:pt x="7" y="8"/>
                </a:cubicBezTo>
                <a:cubicBezTo>
                  <a:pt x="8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9" y="13"/>
                </a:moveTo>
                <a:cubicBezTo>
                  <a:pt x="7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6"/>
                  <a:pt x="2" y="4"/>
                  <a:pt x="3" y="3"/>
                </a:cubicBezTo>
                <a:cubicBezTo>
                  <a:pt x="4" y="2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8"/>
                  <a:pt x="1" y="18"/>
                </a:cubicBezTo>
                <a:cubicBezTo>
                  <a:pt x="1" y="17"/>
                  <a:pt x="0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9" y="18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22" name="Freeform 303"/>
          <p:cNvSpPr>
            <a:spLocks noEditPoints="1"/>
          </p:cNvSpPr>
          <p:nvPr/>
        </p:nvSpPr>
        <p:spPr bwMode="auto">
          <a:xfrm>
            <a:off x="2558891" y="4119976"/>
            <a:ext cx="91377" cy="91377"/>
          </a:xfrm>
          <a:custGeom>
            <a:avLst/>
            <a:gdLst>
              <a:gd name="T0" fmla="*/ 41 w 41"/>
              <a:gd name="T1" fmla="*/ 20 h 41"/>
              <a:gd name="T2" fmla="*/ 21 w 41"/>
              <a:gd name="T3" fmla="*/ 41 h 41"/>
              <a:gd name="T4" fmla="*/ 0 w 41"/>
              <a:gd name="T5" fmla="*/ 20 h 41"/>
              <a:gd name="T6" fmla="*/ 21 w 41"/>
              <a:gd name="T7" fmla="*/ 0 h 41"/>
              <a:gd name="T8" fmla="*/ 41 w 41"/>
              <a:gd name="T9" fmla="*/ 20 h 41"/>
              <a:gd name="T10" fmla="*/ 37 w 41"/>
              <a:gd name="T11" fmla="*/ 20 h 41"/>
              <a:gd name="T12" fmla="*/ 21 w 41"/>
              <a:gd name="T13" fmla="*/ 4 h 41"/>
              <a:gd name="T14" fmla="*/ 4 w 41"/>
              <a:gd name="T15" fmla="*/ 20 h 41"/>
              <a:gd name="T16" fmla="*/ 21 w 41"/>
              <a:gd name="T17" fmla="*/ 37 h 41"/>
              <a:gd name="T18" fmla="*/ 37 w 41"/>
              <a:gd name="T19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41" y="20"/>
                </a:move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lose/>
                <a:moveTo>
                  <a:pt x="37" y="20"/>
                </a:moveTo>
                <a:cubicBezTo>
                  <a:pt x="37" y="11"/>
                  <a:pt x="30" y="4"/>
                  <a:pt x="21" y="4"/>
                </a:cubicBez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23" name="Freeform 304"/>
          <p:cNvSpPr/>
          <p:nvPr/>
        </p:nvSpPr>
        <p:spPr bwMode="auto">
          <a:xfrm>
            <a:off x="2518384" y="4168961"/>
            <a:ext cx="31088" cy="45218"/>
          </a:xfrm>
          <a:custGeom>
            <a:avLst/>
            <a:gdLst>
              <a:gd name="T0" fmla="*/ 14 w 14"/>
              <a:gd name="T1" fmla="*/ 5 h 20"/>
              <a:gd name="T2" fmla="*/ 4 w 14"/>
              <a:gd name="T3" fmla="*/ 19 h 20"/>
              <a:gd name="T4" fmla="*/ 0 w 14"/>
              <a:gd name="T5" fmla="*/ 20 h 20"/>
              <a:gd name="T6" fmla="*/ 14 w 14"/>
              <a:gd name="T7" fmla="*/ 0 h 20"/>
              <a:gd name="T8" fmla="*/ 14 w 14"/>
              <a:gd name="T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14" y="5"/>
                </a:moveTo>
                <a:cubicBezTo>
                  <a:pt x="10" y="8"/>
                  <a:pt x="6" y="13"/>
                  <a:pt x="4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3" y="12"/>
                  <a:pt x="8" y="5"/>
                  <a:pt x="14" y="0"/>
                </a:cubicBezTo>
                <a:lnTo>
                  <a:pt x="1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24" name="Freeform 305"/>
          <p:cNvSpPr/>
          <p:nvPr/>
        </p:nvSpPr>
        <p:spPr bwMode="auto">
          <a:xfrm>
            <a:off x="2536283" y="4265048"/>
            <a:ext cx="16015" cy="26377"/>
          </a:xfrm>
          <a:custGeom>
            <a:avLst/>
            <a:gdLst>
              <a:gd name="T0" fmla="*/ 7 w 7"/>
              <a:gd name="T1" fmla="*/ 8 h 12"/>
              <a:gd name="T2" fmla="*/ 5 w 7"/>
              <a:gd name="T3" fmla="*/ 10 h 12"/>
              <a:gd name="T4" fmla="*/ 2 w 7"/>
              <a:gd name="T5" fmla="*/ 11 h 12"/>
              <a:gd name="T6" fmla="*/ 0 w 7"/>
              <a:gd name="T7" fmla="*/ 12 h 12"/>
              <a:gd name="T8" fmla="*/ 0 w 7"/>
              <a:gd name="T9" fmla="*/ 8 h 12"/>
              <a:gd name="T10" fmla="*/ 1 w 7"/>
              <a:gd name="T11" fmla="*/ 8 h 12"/>
              <a:gd name="T12" fmla="*/ 1 w 7"/>
              <a:gd name="T13" fmla="*/ 6 h 12"/>
              <a:gd name="T14" fmla="*/ 1 w 7"/>
              <a:gd name="T15" fmla="*/ 5 h 12"/>
              <a:gd name="T16" fmla="*/ 0 w 7"/>
              <a:gd name="T17" fmla="*/ 5 h 12"/>
              <a:gd name="T18" fmla="*/ 0 w 7"/>
              <a:gd name="T19" fmla="*/ 0 h 12"/>
              <a:gd name="T20" fmla="*/ 5 w 7"/>
              <a:gd name="T21" fmla="*/ 2 h 12"/>
              <a:gd name="T22" fmla="*/ 7 w 7"/>
              <a:gd name="T23" fmla="*/ 6 h 12"/>
              <a:gd name="T24" fmla="*/ 7 w 7"/>
              <a:gd name="T25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7" y="8"/>
                </a:moveTo>
                <a:cubicBezTo>
                  <a:pt x="6" y="9"/>
                  <a:pt x="5" y="10"/>
                  <a:pt x="5" y="10"/>
                </a:cubicBezTo>
                <a:cubicBezTo>
                  <a:pt x="4" y="11"/>
                  <a:pt x="3" y="11"/>
                  <a:pt x="2" y="11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1" y="8"/>
                  <a:pt x="1" y="8"/>
                  <a:pt x="1" y="8"/>
                </a:cubicBezTo>
                <a:cubicBezTo>
                  <a:pt x="1" y="7"/>
                  <a:pt x="1" y="7"/>
                  <a:pt x="1" y="6"/>
                </a:cubicBezTo>
                <a:cubicBezTo>
                  <a:pt x="1" y="6"/>
                  <a:pt x="1" y="6"/>
                  <a:pt x="1" y="5"/>
                </a:cubicBez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1"/>
                  <a:pt x="5" y="2"/>
                </a:cubicBezTo>
                <a:cubicBezTo>
                  <a:pt x="7" y="3"/>
                  <a:pt x="7" y="4"/>
                  <a:pt x="7" y="6"/>
                </a:cubicBezTo>
                <a:cubicBezTo>
                  <a:pt x="7" y="7"/>
                  <a:pt x="7" y="7"/>
                  <a:pt x="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25" name="Freeform 306"/>
          <p:cNvSpPr/>
          <p:nvPr/>
        </p:nvSpPr>
        <p:spPr bwMode="auto">
          <a:xfrm>
            <a:off x="2536283" y="4247149"/>
            <a:ext cx="16015" cy="9420"/>
          </a:xfrm>
          <a:custGeom>
            <a:avLst/>
            <a:gdLst>
              <a:gd name="T0" fmla="*/ 0 w 7"/>
              <a:gd name="T1" fmla="*/ 4 h 4"/>
              <a:gd name="T2" fmla="*/ 0 w 7"/>
              <a:gd name="T3" fmla="*/ 0 h 4"/>
              <a:gd name="T4" fmla="*/ 4 w 7"/>
              <a:gd name="T5" fmla="*/ 1 h 4"/>
              <a:gd name="T6" fmla="*/ 7 w 7"/>
              <a:gd name="T7" fmla="*/ 4 h 4"/>
              <a:gd name="T8" fmla="*/ 0 w 7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4">
                <a:moveTo>
                  <a:pt x="0" y="4"/>
                </a:move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7" y="4"/>
                </a:cubicBez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26" name="Freeform 307"/>
          <p:cNvSpPr>
            <a:spLocks noEditPoints="1"/>
          </p:cNvSpPr>
          <p:nvPr/>
        </p:nvSpPr>
        <p:spPr bwMode="auto">
          <a:xfrm>
            <a:off x="2509906" y="4245265"/>
            <a:ext cx="24493" cy="48986"/>
          </a:xfrm>
          <a:custGeom>
            <a:avLst/>
            <a:gdLst>
              <a:gd name="T0" fmla="*/ 9 w 11"/>
              <a:gd name="T1" fmla="*/ 13 h 22"/>
              <a:gd name="T2" fmla="*/ 4 w 11"/>
              <a:gd name="T3" fmla="*/ 11 h 22"/>
              <a:gd name="T4" fmla="*/ 2 w 11"/>
              <a:gd name="T5" fmla="*/ 10 h 22"/>
              <a:gd name="T6" fmla="*/ 1 w 11"/>
              <a:gd name="T7" fmla="*/ 7 h 22"/>
              <a:gd name="T8" fmla="*/ 3 w 11"/>
              <a:gd name="T9" fmla="*/ 3 h 22"/>
              <a:gd name="T10" fmla="*/ 9 w 11"/>
              <a:gd name="T11" fmla="*/ 1 h 22"/>
              <a:gd name="T12" fmla="*/ 9 w 11"/>
              <a:gd name="T13" fmla="*/ 0 h 22"/>
              <a:gd name="T14" fmla="*/ 11 w 11"/>
              <a:gd name="T15" fmla="*/ 0 h 22"/>
              <a:gd name="T16" fmla="*/ 11 w 11"/>
              <a:gd name="T17" fmla="*/ 1 h 22"/>
              <a:gd name="T18" fmla="*/ 11 w 11"/>
              <a:gd name="T19" fmla="*/ 5 h 22"/>
              <a:gd name="T20" fmla="*/ 11 w 11"/>
              <a:gd name="T21" fmla="*/ 8 h 22"/>
              <a:gd name="T22" fmla="*/ 11 w 11"/>
              <a:gd name="T23" fmla="*/ 13 h 22"/>
              <a:gd name="T24" fmla="*/ 11 w 11"/>
              <a:gd name="T25" fmla="*/ 17 h 22"/>
              <a:gd name="T26" fmla="*/ 11 w 11"/>
              <a:gd name="T27" fmla="*/ 21 h 22"/>
              <a:gd name="T28" fmla="*/ 11 w 11"/>
              <a:gd name="T29" fmla="*/ 22 h 22"/>
              <a:gd name="T30" fmla="*/ 9 w 11"/>
              <a:gd name="T31" fmla="*/ 22 h 22"/>
              <a:gd name="T32" fmla="*/ 9 w 11"/>
              <a:gd name="T33" fmla="*/ 21 h 22"/>
              <a:gd name="T34" fmla="*/ 5 w 11"/>
              <a:gd name="T35" fmla="*/ 20 h 22"/>
              <a:gd name="T36" fmla="*/ 2 w 11"/>
              <a:gd name="T37" fmla="*/ 19 h 22"/>
              <a:gd name="T38" fmla="*/ 1 w 11"/>
              <a:gd name="T39" fmla="*/ 17 h 22"/>
              <a:gd name="T40" fmla="*/ 0 w 11"/>
              <a:gd name="T41" fmla="*/ 15 h 22"/>
              <a:gd name="T42" fmla="*/ 7 w 11"/>
              <a:gd name="T43" fmla="*/ 15 h 22"/>
              <a:gd name="T44" fmla="*/ 7 w 11"/>
              <a:gd name="T45" fmla="*/ 16 h 22"/>
              <a:gd name="T46" fmla="*/ 9 w 11"/>
              <a:gd name="T47" fmla="*/ 17 h 22"/>
              <a:gd name="T48" fmla="*/ 9 w 11"/>
              <a:gd name="T49" fmla="*/ 13 h 22"/>
              <a:gd name="T50" fmla="*/ 9 w 11"/>
              <a:gd name="T51" fmla="*/ 4 h 22"/>
              <a:gd name="T52" fmla="*/ 7 w 11"/>
              <a:gd name="T53" fmla="*/ 5 h 22"/>
              <a:gd name="T54" fmla="*/ 7 w 11"/>
              <a:gd name="T55" fmla="*/ 6 h 22"/>
              <a:gd name="T56" fmla="*/ 7 w 11"/>
              <a:gd name="T57" fmla="*/ 7 h 22"/>
              <a:gd name="T58" fmla="*/ 9 w 11"/>
              <a:gd name="T59" fmla="*/ 8 h 22"/>
              <a:gd name="T60" fmla="*/ 9 w 11"/>
              <a:gd name="T61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2">
                <a:moveTo>
                  <a:pt x="9" y="13"/>
                </a:moveTo>
                <a:cubicBezTo>
                  <a:pt x="6" y="12"/>
                  <a:pt x="5" y="12"/>
                  <a:pt x="4" y="11"/>
                </a:cubicBezTo>
                <a:cubicBezTo>
                  <a:pt x="3" y="11"/>
                  <a:pt x="2" y="10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5"/>
                  <a:pt x="1" y="4"/>
                  <a:pt x="3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2"/>
                  <a:pt x="11" y="22"/>
                  <a:pt x="11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0"/>
                </a:cubicBezTo>
                <a:cubicBezTo>
                  <a:pt x="4" y="20"/>
                  <a:pt x="3" y="20"/>
                  <a:pt x="2" y="19"/>
                </a:cubicBezTo>
                <a:cubicBezTo>
                  <a:pt x="2" y="18"/>
                  <a:pt x="1" y="18"/>
                  <a:pt x="1" y="17"/>
                </a:cubicBezTo>
                <a:cubicBezTo>
                  <a:pt x="0" y="17"/>
                  <a:pt x="0" y="16"/>
                  <a:pt x="0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9" y="17"/>
                </a:cubicBezTo>
                <a:lnTo>
                  <a:pt x="9" y="13"/>
                </a:lnTo>
                <a:close/>
                <a:moveTo>
                  <a:pt x="9" y="4"/>
                </a:moveTo>
                <a:cubicBezTo>
                  <a:pt x="8" y="5"/>
                  <a:pt x="7" y="5"/>
                  <a:pt x="7" y="5"/>
                </a:cubicBezTo>
                <a:cubicBezTo>
                  <a:pt x="7" y="5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7"/>
                  <a:pt x="8" y="8"/>
                  <a:pt x="9" y="8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27" name="Freeform 308"/>
          <p:cNvSpPr>
            <a:spLocks noEditPoints="1"/>
          </p:cNvSpPr>
          <p:nvPr/>
        </p:nvSpPr>
        <p:spPr bwMode="auto">
          <a:xfrm>
            <a:off x="2485413" y="4222656"/>
            <a:ext cx="91377" cy="91377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1 h 41"/>
              <a:gd name="T4" fmla="*/ 21 w 41"/>
              <a:gd name="T5" fmla="*/ 0 h 41"/>
              <a:gd name="T6" fmla="*/ 41 w 41"/>
              <a:gd name="T7" fmla="*/ 21 h 41"/>
              <a:gd name="T8" fmla="*/ 21 w 41"/>
              <a:gd name="T9" fmla="*/ 41 h 41"/>
              <a:gd name="T10" fmla="*/ 21 w 41"/>
              <a:gd name="T11" fmla="*/ 4 h 41"/>
              <a:gd name="T12" fmla="*/ 4 w 41"/>
              <a:gd name="T13" fmla="*/ 21 h 41"/>
              <a:gd name="T14" fmla="*/ 21 w 41"/>
              <a:gd name="T15" fmla="*/ 37 h 41"/>
              <a:gd name="T16" fmla="*/ 37 w 41"/>
              <a:gd name="T17" fmla="*/ 21 h 41"/>
              <a:gd name="T18" fmla="*/ 21 w 41"/>
              <a:gd name="T19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4"/>
                </a:moveTo>
                <a:cubicBezTo>
                  <a:pt x="12" y="4"/>
                  <a:pt x="4" y="12"/>
                  <a:pt x="4" y="21"/>
                </a:cubicBezTo>
                <a:cubicBezTo>
                  <a:pt x="4" y="30"/>
                  <a:pt x="12" y="37"/>
                  <a:pt x="21" y="37"/>
                </a:cubicBezTo>
                <a:cubicBezTo>
                  <a:pt x="30" y="37"/>
                  <a:pt x="37" y="30"/>
                  <a:pt x="37" y="21"/>
                </a:cubicBezTo>
                <a:cubicBezTo>
                  <a:pt x="37" y="12"/>
                  <a:pt x="30" y="4"/>
                  <a:pt x="21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28" name="Oval 309"/>
          <p:cNvSpPr>
            <a:spLocks noChangeArrowheads="1"/>
          </p:cNvSpPr>
          <p:nvPr/>
        </p:nvSpPr>
        <p:spPr bwMode="auto">
          <a:xfrm>
            <a:off x="274479" y="4073816"/>
            <a:ext cx="336304" cy="333477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29" name="Freeform 310"/>
          <p:cNvSpPr/>
          <p:nvPr/>
        </p:nvSpPr>
        <p:spPr bwMode="auto">
          <a:xfrm>
            <a:off x="358319" y="4211352"/>
            <a:ext cx="162971" cy="127174"/>
          </a:xfrm>
          <a:custGeom>
            <a:avLst/>
            <a:gdLst>
              <a:gd name="T0" fmla="*/ 36 w 73"/>
              <a:gd name="T1" fmla="*/ 57 h 57"/>
              <a:gd name="T2" fmla="*/ 0 w 73"/>
              <a:gd name="T3" fmla="*/ 33 h 57"/>
              <a:gd name="T4" fmla="*/ 0 w 73"/>
              <a:gd name="T5" fmla="*/ 21 h 57"/>
              <a:gd name="T6" fmla="*/ 23 w 73"/>
              <a:gd name="T7" fmla="*/ 0 h 57"/>
              <a:gd name="T8" fmla="*/ 37 w 73"/>
              <a:gd name="T9" fmla="*/ 42 h 57"/>
              <a:gd name="T10" fmla="*/ 51 w 73"/>
              <a:gd name="T11" fmla="*/ 0 h 57"/>
              <a:gd name="T12" fmla="*/ 73 w 73"/>
              <a:gd name="T13" fmla="*/ 21 h 57"/>
              <a:gd name="T14" fmla="*/ 73 w 73"/>
              <a:gd name="T15" fmla="*/ 33 h 57"/>
              <a:gd name="T16" fmla="*/ 38 w 73"/>
              <a:gd name="T17" fmla="*/ 57 h 57"/>
              <a:gd name="T18" fmla="*/ 36 w 73"/>
              <a:gd name="T19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36" y="57"/>
                </a:move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3" y="2"/>
                  <a:pt x="23" y="0"/>
                </a:cubicBezTo>
                <a:cubicBezTo>
                  <a:pt x="37" y="42"/>
                  <a:pt x="37" y="42"/>
                  <a:pt x="37" y="42"/>
                </a:cubicBezTo>
                <a:cubicBezTo>
                  <a:pt x="51" y="0"/>
                  <a:pt x="51" y="0"/>
                  <a:pt x="51" y="0"/>
                </a:cubicBezTo>
                <a:cubicBezTo>
                  <a:pt x="61" y="2"/>
                  <a:pt x="73" y="8"/>
                  <a:pt x="73" y="21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33"/>
                  <a:pt x="69" y="57"/>
                  <a:pt x="38" y="57"/>
                </a:cubicBezTo>
                <a:lnTo>
                  <a:pt x="3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30" name="Freeform 311"/>
          <p:cNvSpPr/>
          <p:nvPr/>
        </p:nvSpPr>
        <p:spPr bwMode="auto">
          <a:xfrm>
            <a:off x="449695" y="4155772"/>
            <a:ext cx="31088" cy="53696"/>
          </a:xfrm>
          <a:custGeom>
            <a:avLst/>
            <a:gdLst>
              <a:gd name="T0" fmla="*/ 12 w 14"/>
              <a:gd name="T1" fmla="*/ 17 h 24"/>
              <a:gd name="T2" fmla="*/ 9 w 14"/>
              <a:gd name="T3" fmla="*/ 21 h 24"/>
              <a:gd name="T4" fmla="*/ 4 w 14"/>
              <a:gd name="T5" fmla="*/ 23 h 24"/>
              <a:gd name="T6" fmla="*/ 0 w 14"/>
              <a:gd name="T7" fmla="*/ 24 h 24"/>
              <a:gd name="T8" fmla="*/ 0 w 14"/>
              <a:gd name="T9" fmla="*/ 16 h 24"/>
              <a:gd name="T10" fmla="*/ 1 w 14"/>
              <a:gd name="T11" fmla="*/ 15 h 24"/>
              <a:gd name="T12" fmla="*/ 2 w 14"/>
              <a:gd name="T13" fmla="*/ 13 h 24"/>
              <a:gd name="T14" fmla="*/ 1 w 14"/>
              <a:gd name="T15" fmla="*/ 11 h 24"/>
              <a:gd name="T16" fmla="*/ 0 w 14"/>
              <a:gd name="T17" fmla="*/ 10 h 24"/>
              <a:gd name="T18" fmla="*/ 0 w 14"/>
              <a:gd name="T19" fmla="*/ 0 h 24"/>
              <a:gd name="T20" fmla="*/ 10 w 14"/>
              <a:gd name="T21" fmla="*/ 3 h 24"/>
              <a:gd name="T22" fmla="*/ 14 w 14"/>
              <a:gd name="T23" fmla="*/ 12 h 24"/>
              <a:gd name="T24" fmla="*/ 12 w 14"/>
              <a:gd name="T25" fmla="*/ 1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4">
                <a:moveTo>
                  <a:pt x="12" y="17"/>
                </a:moveTo>
                <a:cubicBezTo>
                  <a:pt x="11" y="18"/>
                  <a:pt x="10" y="20"/>
                  <a:pt x="9" y="21"/>
                </a:cubicBezTo>
                <a:cubicBezTo>
                  <a:pt x="7" y="22"/>
                  <a:pt x="5" y="23"/>
                  <a:pt x="4" y="23"/>
                </a:cubicBezTo>
                <a:cubicBezTo>
                  <a:pt x="3" y="23"/>
                  <a:pt x="2" y="24"/>
                  <a:pt x="0" y="24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5"/>
                </a:cubicBezTo>
                <a:cubicBezTo>
                  <a:pt x="2" y="15"/>
                  <a:pt x="2" y="14"/>
                  <a:pt x="2" y="13"/>
                </a:cubicBezTo>
                <a:cubicBezTo>
                  <a:pt x="2" y="12"/>
                  <a:pt x="2" y="11"/>
                  <a:pt x="1" y="11"/>
                </a:cubicBezTo>
                <a:cubicBezTo>
                  <a:pt x="1" y="10"/>
                  <a:pt x="1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" y="1"/>
                  <a:pt x="8" y="2"/>
                  <a:pt x="10" y="3"/>
                </a:cubicBezTo>
                <a:cubicBezTo>
                  <a:pt x="13" y="6"/>
                  <a:pt x="14" y="8"/>
                  <a:pt x="14" y="12"/>
                </a:cubicBezTo>
                <a:cubicBezTo>
                  <a:pt x="14" y="13"/>
                  <a:pt x="13" y="15"/>
                  <a:pt x="1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31" name="Freeform 312"/>
          <p:cNvSpPr/>
          <p:nvPr/>
        </p:nvSpPr>
        <p:spPr bwMode="auto">
          <a:xfrm>
            <a:off x="449696" y="4122802"/>
            <a:ext cx="27319" cy="17899"/>
          </a:xfrm>
          <a:custGeom>
            <a:avLst/>
            <a:gdLst>
              <a:gd name="T0" fmla="*/ 0 w 12"/>
              <a:gd name="T1" fmla="*/ 0 h 8"/>
              <a:gd name="T2" fmla="*/ 8 w 12"/>
              <a:gd name="T3" fmla="*/ 2 h 8"/>
              <a:gd name="T4" fmla="*/ 12 w 12"/>
              <a:gd name="T5" fmla="*/ 8 h 8"/>
              <a:gd name="T6" fmla="*/ 0 w 12"/>
              <a:gd name="T7" fmla="*/ 8 h 8"/>
              <a:gd name="T8" fmla="*/ 0 w 12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8">
                <a:moveTo>
                  <a:pt x="0" y="0"/>
                </a:moveTo>
                <a:cubicBezTo>
                  <a:pt x="3" y="0"/>
                  <a:pt x="6" y="1"/>
                  <a:pt x="8" y="2"/>
                </a:cubicBezTo>
                <a:cubicBezTo>
                  <a:pt x="10" y="4"/>
                  <a:pt x="12" y="6"/>
                  <a:pt x="12" y="8"/>
                </a:cubicBezTo>
                <a:cubicBezTo>
                  <a:pt x="0" y="8"/>
                  <a:pt x="0" y="8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32" name="Freeform 313"/>
          <p:cNvSpPr/>
          <p:nvPr/>
        </p:nvSpPr>
        <p:spPr bwMode="auto">
          <a:xfrm>
            <a:off x="428029" y="4229251"/>
            <a:ext cx="26377" cy="62174"/>
          </a:xfrm>
          <a:custGeom>
            <a:avLst/>
            <a:gdLst>
              <a:gd name="T0" fmla="*/ 14 w 28"/>
              <a:gd name="T1" fmla="*/ 66 h 66"/>
              <a:gd name="T2" fmla="*/ 0 w 28"/>
              <a:gd name="T3" fmla="*/ 26 h 66"/>
              <a:gd name="T4" fmla="*/ 7 w 28"/>
              <a:gd name="T5" fmla="*/ 0 h 66"/>
              <a:gd name="T6" fmla="*/ 14 w 28"/>
              <a:gd name="T7" fmla="*/ 0 h 66"/>
              <a:gd name="T8" fmla="*/ 19 w 28"/>
              <a:gd name="T9" fmla="*/ 0 h 66"/>
              <a:gd name="T10" fmla="*/ 28 w 28"/>
              <a:gd name="T11" fmla="*/ 26 h 66"/>
              <a:gd name="T12" fmla="*/ 14 w 28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66">
                <a:moveTo>
                  <a:pt x="14" y="66"/>
                </a:move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8" y="26"/>
                </a:lnTo>
                <a:lnTo>
                  <a:pt x="14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33" name="Freeform 314"/>
          <p:cNvSpPr>
            <a:spLocks noEditPoints="1"/>
          </p:cNvSpPr>
          <p:nvPr/>
        </p:nvSpPr>
        <p:spPr bwMode="auto">
          <a:xfrm>
            <a:off x="394116" y="4116208"/>
            <a:ext cx="48986" cy="97971"/>
          </a:xfrm>
          <a:custGeom>
            <a:avLst/>
            <a:gdLst>
              <a:gd name="T0" fmla="*/ 18 w 22"/>
              <a:gd name="T1" fmla="*/ 16 h 44"/>
              <a:gd name="T2" fmla="*/ 18 w 22"/>
              <a:gd name="T3" fmla="*/ 9 h 44"/>
              <a:gd name="T4" fmla="*/ 15 w 22"/>
              <a:gd name="T5" fmla="*/ 11 h 44"/>
              <a:gd name="T6" fmla="*/ 14 w 22"/>
              <a:gd name="T7" fmla="*/ 13 h 44"/>
              <a:gd name="T8" fmla="*/ 15 w 22"/>
              <a:gd name="T9" fmla="*/ 15 h 44"/>
              <a:gd name="T10" fmla="*/ 18 w 22"/>
              <a:gd name="T11" fmla="*/ 16 h 44"/>
              <a:gd name="T12" fmla="*/ 18 w 22"/>
              <a:gd name="T13" fmla="*/ 26 h 44"/>
              <a:gd name="T14" fmla="*/ 9 w 22"/>
              <a:gd name="T15" fmla="*/ 23 h 44"/>
              <a:gd name="T16" fmla="*/ 4 w 22"/>
              <a:gd name="T17" fmla="*/ 20 h 44"/>
              <a:gd name="T18" fmla="*/ 2 w 22"/>
              <a:gd name="T19" fmla="*/ 14 h 44"/>
              <a:gd name="T20" fmla="*/ 6 w 22"/>
              <a:gd name="T21" fmla="*/ 6 h 44"/>
              <a:gd name="T22" fmla="*/ 18 w 22"/>
              <a:gd name="T23" fmla="*/ 2 h 44"/>
              <a:gd name="T24" fmla="*/ 18 w 22"/>
              <a:gd name="T25" fmla="*/ 0 h 44"/>
              <a:gd name="T26" fmla="*/ 22 w 22"/>
              <a:gd name="T27" fmla="*/ 0 h 44"/>
              <a:gd name="T28" fmla="*/ 22 w 22"/>
              <a:gd name="T29" fmla="*/ 2 h 44"/>
              <a:gd name="T30" fmla="*/ 22 w 22"/>
              <a:gd name="T31" fmla="*/ 9 h 44"/>
              <a:gd name="T32" fmla="*/ 22 w 22"/>
              <a:gd name="T33" fmla="*/ 17 h 44"/>
              <a:gd name="T34" fmla="*/ 22 w 22"/>
              <a:gd name="T35" fmla="*/ 27 h 44"/>
              <a:gd name="T36" fmla="*/ 22 w 22"/>
              <a:gd name="T37" fmla="*/ 35 h 44"/>
              <a:gd name="T38" fmla="*/ 22 w 22"/>
              <a:gd name="T39" fmla="*/ 42 h 44"/>
              <a:gd name="T40" fmla="*/ 22 w 22"/>
              <a:gd name="T41" fmla="*/ 44 h 44"/>
              <a:gd name="T42" fmla="*/ 18 w 22"/>
              <a:gd name="T43" fmla="*/ 44 h 44"/>
              <a:gd name="T44" fmla="*/ 18 w 22"/>
              <a:gd name="T45" fmla="*/ 42 h 44"/>
              <a:gd name="T46" fmla="*/ 10 w 22"/>
              <a:gd name="T47" fmla="*/ 41 h 44"/>
              <a:gd name="T48" fmla="*/ 5 w 22"/>
              <a:gd name="T49" fmla="*/ 38 h 44"/>
              <a:gd name="T50" fmla="*/ 2 w 22"/>
              <a:gd name="T51" fmla="*/ 35 h 44"/>
              <a:gd name="T52" fmla="*/ 0 w 22"/>
              <a:gd name="T53" fmla="*/ 31 h 44"/>
              <a:gd name="T54" fmla="*/ 13 w 22"/>
              <a:gd name="T55" fmla="*/ 31 h 44"/>
              <a:gd name="T56" fmla="*/ 14 w 22"/>
              <a:gd name="T57" fmla="*/ 33 h 44"/>
              <a:gd name="T58" fmla="*/ 18 w 22"/>
              <a:gd name="T59" fmla="*/ 35 h 44"/>
              <a:gd name="T60" fmla="*/ 18 w 22"/>
              <a:gd name="T61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" h="44">
                <a:moveTo>
                  <a:pt x="18" y="16"/>
                </a:moveTo>
                <a:cubicBezTo>
                  <a:pt x="18" y="9"/>
                  <a:pt x="18" y="9"/>
                  <a:pt x="18" y="9"/>
                </a:cubicBezTo>
                <a:cubicBezTo>
                  <a:pt x="16" y="10"/>
                  <a:pt x="15" y="10"/>
                  <a:pt x="15" y="11"/>
                </a:cubicBezTo>
                <a:cubicBezTo>
                  <a:pt x="14" y="11"/>
                  <a:pt x="14" y="12"/>
                  <a:pt x="14" y="13"/>
                </a:cubicBezTo>
                <a:cubicBezTo>
                  <a:pt x="14" y="13"/>
                  <a:pt x="14" y="14"/>
                  <a:pt x="15" y="15"/>
                </a:cubicBezTo>
                <a:cubicBezTo>
                  <a:pt x="15" y="15"/>
                  <a:pt x="16" y="16"/>
                  <a:pt x="18" y="16"/>
                </a:cubicBezTo>
                <a:close/>
                <a:moveTo>
                  <a:pt x="18" y="26"/>
                </a:moveTo>
                <a:cubicBezTo>
                  <a:pt x="13" y="25"/>
                  <a:pt x="10" y="24"/>
                  <a:pt x="9" y="23"/>
                </a:cubicBezTo>
                <a:cubicBezTo>
                  <a:pt x="7" y="22"/>
                  <a:pt x="5" y="21"/>
                  <a:pt x="4" y="20"/>
                </a:cubicBezTo>
                <a:cubicBezTo>
                  <a:pt x="3" y="18"/>
                  <a:pt x="2" y="16"/>
                  <a:pt x="2" y="14"/>
                </a:cubicBezTo>
                <a:cubicBezTo>
                  <a:pt x="2" y="11"/>
                  <a:pt x="3" y="8"/>
                  <a:pt x="6" y="6"/>
                </a:cubicBezTo>
                <a:cubicBezTo>
                  <a:pt x="9" y="4"/>
                  <a:pt x="12" y="3"/>
                  <a:pt x="18" y="2"/>
                </a:cubicBezTo>
                <a:cubicBezTo>
                  <a:pt x="18" y="0"/>
                  <a:pt x="18" y="0"/>
                  <a:pt x="1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42"/>
                  <a:pt x="22" y="42"/>
                  <a:pt x="22" y="42"/>
                </a:cubicBezTo>
                <a:cubicBezTo>
                  <a:pt x="22" y="44"/>
                  <a:pt x="22" y="44"/>
                  <a:pt x="2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2"/>
                  <a:pt x="18" y="42"/>
                  <a:pt x="18" y="42"/>
                </a:cubicBezTo>
                <a:cubicBezTo>
                  <a:pt x="14" y="42"/>
                  <a:pt x="12" y="41"/>
                  <a:pt x="10" y="41"/>
                </a:cubicBezTo>
                <a:cubicBezTo>
                  <a:pt x="8" y="40"/>
                  <a:pt x="6" y="39"/>
                  <a:pt x="5" y="38"/>
                </a:cubicBezTo>
                <a:cubicBezTo>
                  <a:pt x="4" y="37"/>
                  <a:pt x="3" y="36"/>
                  <a:pt x="2" y="35"/>
                </a:cubicBezTo>
                <a:cubicBezTo>
                  <a:pt x="1" y="34"/>
                  <a:pt x="1" y="33"/>
                  <a:pt x="0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4" y="32"/>
                  <a:pt x="14" y="32"/>
                  <a:pt x="14" y="33"/>
                </a:cubicBezTo>
                <a:cubicBezTo>
                  <a:pt x="15" y="34"/>
                  <a:pt x="16" y="34"/>
                  <a:pt x="18" y="35"/>
                </a:cubicBezTo>
                <a:lnTo>
                  <a:pt x="18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34" name="Oval 315"/>
          <p:cNvSpPr>
            <a:spLocks noChangeArrowheads="1"/>
          </p:cNvSpPr>
          <p:nvPr/>
        </p:nvSpPr>
        <p:spPr bwMode="auto">
          <a:xfrm>
            <a:off x="2010633" y="4070991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35" name="Freeform 316"/>
          <p:cNvSpPr/>
          <p:nvPr/>
        </p:nvSpPr>
        <p:spPr bwMode="auto">
          <a:xfrm>
            <a:off x="2264979" y="425657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36" name="Freeform 317"/>
          <p:cNvSpPr/>
          <p:nvPr/>
        </p:nvSpPr>
        <p:spPr bwMode="auto">
          <a:xfrm>
            <a:off x="2168893" y="4242439"/>
            <a:ext cx="127174" cy="80072"/>
          </a:xfrm>
          <a:custGeom>
            <a:avLst/>
            <a:gdLst>
              <a:gd name="T0" fmla="*/ 43 w 57"/>
              <a:gd name="T1" fmla="*/ 6 h 36"/>
              <a:gd name="T2" fmla="*/ 14 w 57"/>
              <a:gd name="T3" fmla="*/ 28 h 36"/>
              <a:gd name="T4" fmla="*/ 10 w 57"/>
              <a:gd name="T5" fmla="*/ 33 h 36"/>
              <a:gd name="T6" fmla="*/ 57 w 57"/>
              <a:gd name="T7" fmla="*/ 0 h 36"/>
              <a:gd name="T8" fmla="*/ 39 w 57"/>
              <a:gd name="T9" fmla="*/ 24 h 36"/>
              <a:gd name="T10" fmla="*/ 14 w 57"/>
              <a:gd name="T11" fmla="*/ 36 h 36"/>
              <a:gd name="T12" fmla="*/ 43 w 57"/>
              <a:gd name="T13" fmla="*/ 6 h 36"/>
              <a:gd name="T14" fmla="*/ 43 w 57"/>
              <a:gd name="T15" fmla="*/ 6 h 36"/>
              <a:gd name="T16" fmla="*/ 43 w 57"/>
              <a:gd name="T17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36">
                <a:moveTo>
                  <a:pt x="43" y="6"/>
                </a:moveTo>
                <a:cubicBezTo>
                  <a:pt x="43" y="6"/>
                  <a:pt x="27" y="10"/>
                  <a:pt x="14" y="28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2"/>
                  <a:pt x="57" y="0"/>
                  <a:pt x="57" y="0"/>
                </a:cubicBezTo>
                <a:cubicBezTo>
                  <a:pt x="57" y="0"/>
                  <a:pt x="42" y="13"/>
                  <a:pt x="39" y="24"/>
                </a:cubicBezTo>
                <a:cubicBezTo>
                  <a:pt x="36" y="35"/>
                  <a:pt x="25" y="36"/>
                  <a:pt x="14" y="36"/>
                </a:cubicBezTo>
                <a:cubicBezTo>
                  <a:pt x="14" y="35"/>
                  <a:pt x="30" y="13"/>
                  <a:pt x="43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6"/>
                  <a:pt x="43" y="6"/>
                  <a:pt x="4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37" name="Freeform 318"/>
          <p:cNvSpPr/>
          <p:nvPr/>
        </p:nvSpPr>
        <p:spPr bwMode="auto">
          <a:xfrm>
            <a:off x="2186791" y="4175555"/>
            <a:ext cx="24493" cy="42392"/>
          </a:xfrm>
          <a:custGeom>
            <a:avLst/>
            <a:gdLst>
              <a:gd name="T0" fmla="*/ 6 w 11"/>
              <a:gd name="T1" fmla="*/ 17 h 19"/>
              <a:gd name="T2" fmla="*/ 3 w 11"/>
              <a:gd name="T3" fmla="*/ 19 h 19"/>
              <a:gd name="T4" fmla="*/ 0 w 11"/>
              <a:gd name="T5" fmla="*/ 19 h 19"/>
              <a:gd name="T6" fmla="*/ 0 w 11"/>
              <a:gd name="T7" fmla="*/ 13 h 19"/>
              <a:gd name="T8" fmla="*/ 0 w 11"/>
              <a:gd name="T9" fmla="*/ 13 h 19"/>
              <a:gd name="T10" fmla="*/ 1 w 11"/>
              <a:gd name="T11" fmla="*/ 11 h 19"/>
              <a:gd name="T12" fmla="*/ 1 w 11"/>
              <a:gd name="T13" fmla="*/ 9 h 19"/>
              <a:gd name="T14" fmla="*/ 0 w 11"/>
              <a:gd name="T15" fmla="*/ 8 h 19"/>
              <a:gd name="T16" fmla="*/ 0 w 11"/>
              <a:gd name="T17" fmla="*/ 0 h 19"/>
              <a:gd name="T18" fmla="*/ 7 w 11"/>
              <a:gd name="T19" fmla="*/ 3 h 19"/>
              <a:gd name="T20" fmla="*/ 11 w 11"/>
              <a:gd name="T21" fmla="*/ 9 h 19"/>
              <a:gd name="T22" fmla="*/ 10 w 11"/>
              <a:gd name="T23" fmla="*/ 14 h 19"/>
              <a:gd name="T24" fmla="*/ 6 w 11"/>
              <a:gd name="T25" fmla="*/ 1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" h="19">
                <a:moveTo>
                  <a:pt x="6" y="17"/>
                </a:moveTo>
                <a:cubicBezTo>
                  <a:pt x="5" y="18"/>
                  <a:pt x="4" y="18"/>
                  <a:pt x="3" y="19"/>
                </a:cubicBezTo>
                <a:cubicBezTo>
                  <a:pt x="2" y="19"/>
                  <a:pt x="1" y="19"/>
                  <a:pt x="0" y="1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2"/>
                  <a:pt x="1" y="11"/>
                  <a:pt x="1" y="11"/>
                </a:cubicBezTo>
                <a:cubicBezTo>
                  <a:pt x="1" y="10"/>
                  <a:pt x="1" y="9"/>
                  <a:pt x="1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6" y="2"/>
                  <a:pt x="7" y="3"/>
                </a:cubicBezTo>
                <a:cubicBezTo>
                  <a:pt x="10" y="5"/>
                  <a:pt x="11" y="7"/>
                  <a:pt x="11" y="9"/>
                </a:cubicBezTo>
                <a:cubicBezTo>
                  <a:pt x="11" y="11"/>
                  <a:pt x="10" y="12"/>
                  <a:pt x="10" y="14"/>
                </a:cubicBezTo>
                <a:cubicBezTo>
                  <a:pt x="9" y="15"/>
                  <a:pt x="8" y="16"/>
                  <a:pt x="6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38" name="Freeform 319"/>
          <p:cNvSpPr/>
          <p:nvPr/>
        </p:nvSpPr>
        <p:spPr bwMode="auto">
          <a:xfrm>
            <a:off x="2186791" y="4149179"/>
            <a:ext cx="19783" cy="16015"/>
          </a:xfrm>
          <a:custGeom>
            <a:avLst/>
            <a:gdLst>
              <a:gd name="T0" fmla="*/ 9 w 9"/>
              <a:gd name="T1" fmla="*/ 7 h 7"/>
              <a:gd name="T2" fmla="*/ 0 w 9"/>
              <a:gd name="T3" fmla="*/ 7 h 7"/>
              <a:gd name="T4" fmla="*/ 0 w 9"/>
              <a:gd name="T5" fmla="*/ 0 h 7"/>
              <a:gd name="T6" fmla="*/ 6 w 9"/>
              <a:gd name="T7" fmla="*/ 2 h 7"/>
              <a:gd name="T8" fmla="*/ 9 w 9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7">
                <a:moveTo>
                  <a:pt x="9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6" y="2"/>
                </a:cubicBezTo>
                <a:cubicBezTo>
                  <a:pt x="8" y="4"/>
                  <a:pt x="9" y="5"/>
                  <a:pt x="9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39" name="Freeform 320"/>
          <p:cNvSpPr>
            <a:spLocks noEditPoints="1"/>
          </p:cNvSpPr>
          <p:nvPr/>
        </p:nvSpPr>
        <p:spPr bwMode="auto">
          <a:xfrm>
            <a:off x="2142516" y="4144469"/>
            <a:ext cx="37681" cy="78188"/>
          </a:xfrm>
          <a:custGeom>
            <a:avLst/>
            <a:gdLst>
              <a:gd name="T0" fmla="*/ 14 w 17"/>
              <a:gd name="T1" fmla="*/ 8 h 35"/>
              <a:gd name="T2" fmla="*/ 12 w 17"/>
              <a:gd name="T3" fmla="*/ 9 h 35"/>
              <a:gd name="T4" fmla="*/ 11 w 17"/>
              <a:gd name="T5" fmla="*/ 10 h 35"/>
              <a:gd name="T6" fmla="*/ 12 w 17"/>
              <a:gd name="T7" fmla="*/ 12 h 35"/>
              <a:gd name="T8" fmla="*/ 14 w 17"/>
              <a:gd name="T9" fmla="*/ 13 h 35"/>
              <a:gd name="T10" fmla="*/ 14 w 17"/>
              <a:gd name="T11" fmla="*/ 8 h 35"/>
              <a:gd name="T12" fmla="*/ 14 w 17"/>
              <a:gd name="T13" fmla="*/ 20 h 35"/>
              <a:gd name="T14" fmla="*/ 7 w 17"/>
              <a:gd name="T15" fmla="*/ 18 h 35"/>
              <a:gd name="T16" fmla="*/ 3 w 17"/>
              <a:gd name="T17" fmla="*/ 16 h 35"/>
              <a:gd name="T18" fmla="*/ 2 w 17"/>
              <a:gd name="T19" fmla="*/ 11 h 35"/>
              <a:gd name="T20" fmla="*/ 5 w 17"/>
              <a:gd name="T21" fmla="*/ 5 h 35"/>
              <a:gd name="T22" fmla="*/ 14 w 17"/>
              <a:gd name="T23" fmla="*/ 2 h 35"/>
              <a:gd name="T24" fmla="*/ 14 w 17"/>
              <a:gd name="T25" fmla="*/ 0 h 35"/>
              <a:gd name="T26" fmla="*/ 17 w 17"/>
              <a:gd name="T27" fmla="*/ 0 h 35"/>
              <a:gd name="T28" fmla="*/ 17 w 17"/>
              <a:gd name="T29" fmla="*/ 2 h 35"/>
              <a:gd name="T30" fmla="*/ 17 w 17"/>
              <a:gd name="T31" fmla="*/ 8 h 35"/>
              <a:gd name="T32" fmla="*/ 17 w 17"/>
              <a:gd name="T33" fmla="*/ 14 h 35"/>
              <a:gd name="T34" fmla="*/ 17 w 17"/>
              <a:gd name="T35" fmla="*/ 21 h 35"/>
              <a:gd name="T36" fmla="*/ 17 w 17"/>
              <a:gd name="T37" fmla="*/ 28 h 35"/>
              <a:gd name="T38" fmla="*/ 17 w 17"/>
              <a:gd name="T39" fmla="*/ 33 h 35"/>
              <a:gd name="T40" fmla="*/ 17 w 17"/>
              <a:gd name="T41" fmla="*/ 35 h 35"/>
              <a:gd name="T42" fmla="*/ 14 w 17"/>
              <a:gd name="T43" fmla="*/ 35 h 35"/>
              <a:gd name="T44" fmla="*/ 14 w 17"/>
              <a:gd name="T45" fmla="*/ 33 h 35"/>
              <a:gd name="T46" fmla="*/ 8 w 17"/>
              <a:gd name="T47" fmla="*/ 32 h 35"/>
              <a:gd name="T48" fmla="*/ 4 w 17"/>
              <a:gd name="T49" fmla="*/ 30 h 35"/>
              <a:gd name="T50" fmla="*/ 2 w 17"/>
              <a:gd name="T51" fmla="*/ 28 h 35"/>
              <a:gd name="T52" fmla="*/ 0 w 17"/>
              <a:gd name="T53" fmla="*/ 25 h 35"/>
              <a:gd name="T54" fmla="*/ 11 w 17"/>
              <a:gd name="T55" fmla="*/ 25 h 35"/>
              <a:gd name="T56" fmla="*/ 11 w 17"/>
              <a:gd name="T57" fmla="*/ 26 h 35"/>
              <a:gd name="T58" fmla="*/ 14 w 17"/>
              <a:gd name="T59" fmla="*/ 28 h 35"/>
              <a:gd name="T60" fmla="*/ 14 w 17"/>
              <a:gd name="T61" fmla="*/ 2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" h="35">
                <a:moveTo>
                  <a:pt x="14" y="8"/>
                </a:moveTo>
                <a:cubicBezTo>
                  <a:pt x="13" y="8"/>
                  <a:pt x="12" y="8"/>
                  <a:pt x="12" y="9"/>
                </a:cubicBezTo>
                <a:cubicBezTo>
                  <a:pt x="11" y="9"/>
                  <a:pt x="11" y="10"/>
                  <a:pt x="11" y="10"/>
                </a:cubicBezTo>
                <a:cubicBezTo>
                  <a:pt x="11" y="11"/>
                  <a:pt x="11" y="11"/>
                  <a:pt x="12" y="12"/>
                </a:cubicBezTo>
                <a:cubicBezTo>
                  <a:pt x="12" y="12"/>
                  <a:pt x="13" y="13"/>
                  <a:pt x="14" y="13"/>
                </a:cubicBezTo>
                <a:lnTo>
                  <a:pt x="14" y="8"/>
                </a:lnTo>
                <a:close/>
                <a:moveTo>
                  <a:pt x="14" y="20"/>
                </a:moveTo>
                <a:cubicBezTo>
                  <a:pt x="11" y="20"/>
                  <a:pt x="8" y="19"/>
                  <a:pt x="7" y="18"/>
                </a:cubicBezTo>
                <a:cubicBezTo>
                  <a:pt x="5" y="18"/>
                  <a:pt x="4" y="17"/>
                  <a:pt x="3" y="16"/>
                </a:cubicBezTo>
                <a:cubicBezTo>
                  <a:pt x="2" y="14"/>
                  <a:pt x="2" y="13"/>
                  <a:pt x="2" y="11"/>
                </a:cubicBezTo>
                <a:cubicBezTo>
                  <a:pt x="2" y="9"/>
                  <a:pt x="3" y="7"/>
                  <a:pt x="5" y="5"/>
                </a:cubicBezTo>
                <a:cubicBezTo>
                  <a:pt x="7" y="3"/>
                  <a:pt x="10" y="2"/>
                  <a:pt x="14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5"/>
                  <a:pt x="17" y="35"/>
                  <a:pt x="17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3"/>
                  <a:pt x="14" y="33"/>
                  <a:pt x="14" y="33"/>
                </a:cubicBezTo>
                <a:cubicBezTo>
                  <a:pt x="11" y="33"/>
                  <a:pt x="10" y="33"/>
                  <a:pt x="8" y="32"/>
                </a:cubicBezTo>
                <a:cubicBezTo>
                  <a:pt x="7" y="32"/>
                  <a:pt x="5" y="31"/>
                  <a:pt x="4" y="30"/>
                </a:cubicBezTo>
                <a:cubicBezTo>
                  <a:pt x="3" y="29"/>
                  <a:pt x="2" y="29"/>
                  <a:pt x="2" y="28"/>
                </a:cubicBezTo>
                <a:cubicBezTo>
                  <a:pt x="1" y="27"/>
                  <a:pt x="1" y="26"/>
                  <a:pt x="0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6"/>
                  <a:pt x="11" y="26"/>
                </a:cubicBezTo>
                <a:cubicBezTo>
                  <a:pt x="12" y="27"/>
                  <a:pt x="13" y="27"/>
                  <a:pt x="14" y="28"/>
                </a:cubicBez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40" name="Freeform 321"/>
          <p:cNvSpPr>
            <a:spLocks noEditPoints="1"/>
          </p:cNvSpPr>
          <p:nvPr/>
        </p:nvSpPr>
        <p:spPr bwMode="auto">
          <a:xfrm>
            <a:off x="2104835" y="4111497"/>
            <a:ext cx="144131" cy="259999"/>
          </a:xfrm>
          <a:custGeom>
            <a:avLst/>
            <a:gdLst>
              <a:gd name="T0" fmla="*/ 33 w 65"/>
              <a:gd name="T1" fmla="*/ 7 h 117"/>
              <a:gd name="T2" fmla="*/ 7 w 65"/>
              <a:gd name="T3" fmla="*/ 32 h 117"/>
              <a:gd name="T4" fmla="*/ 33 w 65"/>
              <a:gd name="T5" fmla="*/ 58 h 117"/>
              <a:gd name="T6" fmla="*/ 58 w 65"/>
              <a:gd name="T7" fmla="*/ 32 h 117"/>
              <a:gd name="T8" fmla="*/ 33 w 65"/>
              <a:gd name="T9" fmla="*/ 7 h 117"/>
              <a:gd name="T10" fmla="*/ 65 w 65"/>
              <a:gd name="T11" fmla="*/ 32 h 117"/>
              <a:gd name="T12" fmla="*/ 33 w 65"/>
              <a:gd name="T13" fmla="*/ 65 h 117"/>
              <a:gd name="T14" fmla="*/ 40 w 65"/>
              <a:gd name="T15" fmla="*/ 117 h 117"/>
              <a:gd name="T16" fmla="*/ 35 w 65"/>
              <a:gd name="T17" fmla="*/ 117 h 117"/>
              <a:gd name="T18" fmla="*/ 30 w 65"/>
              <a:gd name="T19" fmla="*/ 117 h 117"/>
              <a:gd name="T20" fmla="*/ 25 w 65"/>
              <a:gd name="T21" fmla="*/ 117 h 117"/>
              <a:gd name="T22" fmla="*/ 32 w 65"/>
              <a:gd name="T23" fmla="*/ 65 h 117"/>
              <a:gd name="T24" fmla="*/ 0 w 65"/>
              <a:gd name="T25" fmla="*/ 32 h 117"/>
              <a:gd name="T26" fmla="*/ 33 w 65"/>
              <a:gd name="T27" fmla="*/ 0 h 117"/>
              <a:gd name="T28" fmla="*/ 65 w 65"/>
              <a:gd name="T29" fmla="*/ 3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" h="117">
                <a:moveTo>
                  <a:pt x="33" y="7"/>
                </a:moveTo>
                <a:cubicBezTo>
                  <a:pt x="18" y="7"/>
                  <a:pt x="7" y="18"/>
                  <a:pt x="7" y="32"/>
                </a:cubicBezTo>
                <a:cubicBezTo>
                  <a:pt x="7" y="46"/>
                  <a:pt x="18" y="58"/>
                  <a:pt x="33" y="58"/>
                </a:cubicBezTo>
                <a:cubicBezTo>
                  <a:pt x="47" y="58"/>
                  <a:pt x="58" y="46"/>
                  <a:pt x="58" y="32"/>
                </a:cubicBezTo>
                <a:cubicBezTo>
                  <a:pt x="58" y="18"/>
                  <a:pt x="47" y="7"/>
                  <a:pt x="33" y="7"/>
                </a:cubicBezTo>
                <a:close/>
                <a:moveTo>
                  <a:pt x="65" y="32"/>
                </a:moveTo>
                <a:cubicBezTo>
                  <a:pt x="65" y="50"/>
                  <a:pt x="51" y="64"/>
                  <a:pt x="33" y="65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0" y="117"/>
                  <a:pt x="30" y="117"/>
                  <a:pt x="30" y="117"/>
                </a:cubicBezTo>
                <a:cubicBezTo>
                  <a:pt x="25" y="117"/>
                  <a:pt x="25" y="117"/>
                  <a:pt x="25" y="117"/>
                </a:cubicBezTo>
                <a:cubicBezTo>
                  <a:pt x="32" y="65"/>
                  <a:pt x="32" y="65"/>
                  <a:pt x="32" y="65"/>
                </a:cubicBezTo>
                <a:cubicBezTo>
                  <a:pt x="14" y="64"/>
                  <a:pt x="0" y="50"/>
                  <a:pt x="0" y="32"/>
                </a:cubicBezTo>
                <a:cubicBezTo>
                  <a:pt x="0" y="15"/>
                  <a:pt x="15" y="0"/>
                  <a:pt x="33" y="0"/>
                </a:cubicBezTo>
                <a:cubicBezTo>
                  <a:pt x="50" y="0"/>
                  <a:pt x="65" y="15"/>
                  <a:pt x="65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41" name="Freeform 322"/>
          <p:cNvSpPr/>
          <p:nvPr/>
        </p:nvSpPr>
        <p:spPr bwMode="auto">
          <a:xfrm>
            <a:off x="2066211" y="4273526"/>
            <a:ext cx="105507" cy="73478"/>
          </a:xfrm>
          <a:custGeom>
            <a:avLst/>
            <a:gdLst>
              <a:gd name="T0" fmla="*/ 40 w 47"/>
              <a:gd name="T1" fmla="*/ 24 h 33"/>
              <a:gd name="T2" fmla="*/ 12 w 47"/>
              <a:gd name="T3" fmla="*/ 11 h 33"/>
              <a:gd name="T4" fmla="*/ 41 w 47"/>
              <a:gd name="T5" fmla="*/ 30 h 33"/>
              <a:gd name="T6" fmla="*/ 19 w 47"/>
              <a:gd name="T7" fmla="*/ 25 h 33"/>
              <a:gd name="T8" fmla="*/ 0 w 47"/>
              <a:gd name="T9" fmla="*/ 8 h 33"/>
              <a:gd name="T10" fmla="*/ 44 w 47"/>
              <a:gd name="T11" fmla="*/ 27 h 33"/>
              <a:gd name="T12" fmla="*/ 40 w 47"/>
              <a:gd name="T13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3">
                <a:moveTo>
                  <a:pt x="40" y="24"/>
                </a:moveTo>
                <a:cubicBezTo>
                  <a:pt x="26" y="12"/>
                  <a:pt x="12" y="11"/>
                  <a:pt x="12" y="11"/>
                </a:cubicBezTo>
                <a:cubicBezTo>
                  <a:pt x="24" y="14"/>
                  <a:pt x="41" y="30"/>
                  <a:pt x="41" y="30"/>
                </a:cubicBezTo>
                <a:cubicBezTo>
                  <a:pt x="32" y="32"/>
                  <a:pt x="23" y="33"/>
                  <a:pt x="19" y="25"/>
                </a:cubicBezTo>
                <a:cubicBezTo>
                  <a:pt x="14" y="17"/>
                  <a:pt x="1" y="9"/>
                  <a:pt x="0" y="8"/>
                </a:cubicBezTo>
                <a:cubicBezTo>
                  <a:pt x="1" y="8"/>
                  <a:pt x="47" y="0"/>
                  <a:pt x="44" y="27"/>
                </a:cubicBezTo>
                <a:lnTo>
                  <a:pt x="4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42" name="Oval 323"/>
          <p:cNvSpPr>
            <a:spLocks noChangeArrowheads="1"/>
          </p:cNvSpPr>
          <p:nvPr/>
        </p:nvSpPr>
        <p:spPr bwMode="auto">
          <a:xfrm>
            <a:off x="265059" y="4599467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43" name="Freeform 324"/>
          <p:cNvSpPr/>
          <p:nvPr/>
        </p:nvSpPr>
        <p:spPr bwMode="auto">
          <a:xfrm>
            <a:off x="465711" y="4772799"/>
            <a:ext cx="81956" cy="113986"/>
          </a:xfrm>
          <a:custGeom>
            <a:avLst/>
            <a:gdLst>
              <a:gd name="T0" fmla="*/ 30 w 37"/>
              <a:gd name="T1" fmla="*/ 36 h 51"/>
              <a:gd name="T2" fmla="*/ 7 w 37"/>
              <a:gd name="T3" fmla="*/ 51 h 51"/>
              <a:gd name="T4" fmla="*/ 7 w 37"/>
              <a:gd name="T5" fmla="*/ 23 h 51"/>
              <a:gd name="T6" fmla="*/ 0 w 37"/>
              <a:gd name="T7" fmla="*/ 23 h 51"/>
              <a:gd name="T8" fmla="*/ 19 w 37"/>
              <a:gd name="T9" fmla="*/ 0 h 51"/>
              <a:gd name="T10" fmla="*/ 37 w 37"/>
              <a:gd name="T11" fmla="*/ 23 h 51"/>
              <a:gd name="T12" fmla="*/ 30 w 37"/>
              <a:gd name="T13" fmla="*/ 23 h 51"/>
              <a:gd name="T14" fmla="*/ 30 w 37"/>
              <a:gd name="T15" fmla="*/ 3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1">
                <a:moveTo>
                  <a:pt x="30" y="36"/>
                </a:moveTo>
                <a:cubicBezTo>
                  <a:pt x="24" y="43"/>
                  <a:pt x="16" y="48"/>
                  <a:pt x="7" y="5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30" y="23"/>
                  <a:pt x="30" y="23"/>
                  <a:pt x="30" y="23"/>
                </a:cubicBezTo>
                <a:lnTo>
                  <a:pt x="3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44" name="Freeform 325"/>
          <p:cNvSpPr/>
          <p:nvPr/>
        </p:nvSpPr>
        <p:spPr bwMode="auto">
          <a:xfrm>
            <a:off x="394117" y="4725698"/>
            <a:ext cx="82898" cy="169565"/>
          </a:xfrm>
          <a:custGeom>
            <a:avLst/>
            <a:gdLst>
              <a:gd name="T0" fmla="*/ 17 w 37"/>
              <a:gd name="T1" fmla="*/ 76 h 76"/>
              <a:gd name="T2" fmla="*/ 7 w 37"/>
              <a:gd name="T3" fmla="*/ 75 h 76"/>
              <a:gd name="T4" fmla="*/ 7 w 37"/>
              <a:gd name="T5" fmla="*/ 22 h 76"/>
              <a:gd name="T6" fmla="*/ 0 w 37"/>
              <a:gd name="T7" fmla="*/ 22 h 76"/>
              <a:gd name="T8" fmla="*/ 19 w 37"/>
              <a:gd name="T9" fmla="*/ 0 h 76"/>
              <a:gd name="T10" fmla="*/ 37 w 37"/>
              <a:gd name="T11" fmla="*/ 22 h 76"/>
              <a:gd name="T12" fmla="*/ 30 w 37"/>
              <a:gd name="T13" fmla="*/ 22 h 76"/>
              <a:gd name="T14" fmla="*/ 30 w 37"/>
              <a:gd name="T15" fmla="*/ 75 h 76"/>
              <a:gd name="T16" fmla="*/ 17 w 37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6">
                <a:moveTo>
                  <a:pt x="17" y="76"/>
                </a:moveTo>
                <a:cubicBezTo>
                  <a:pt x="14" y="76"/>
                  <a:pt x="10" y="76"/>
                  <a:pt x="7" y="75"/>
                </a:cubicBezTo>
                <a:cubicBezTo>
                  <a:pt x="7" y="22"/>
                  <a:pt x="7" y="22"/>
                  <a:pt x="7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2"/>
                  <a:pt x="37" y="22"/>
                  <a:pt x="37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75"/>
                  <a:pt x="30" y="75"/>
                  <a:pt x="30" y="75"/>
                </a:cubicBezTo>
                <a:cubicBezTo>
                  <a:pt x="26" y="76"/>
                  <a:pt x="21" y="76"/>
                  <a:pt x="17" y="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45" name="Freeform 326"/>
          <p:cNvSpPr/>
          <p:nvPr/>
        </p:nvSpPr>
        <p:spPr bwMode="auto">
          <a:xfrm>
            <a:off x="323464" y="4674829"/>
            <a:ext cx="81956" cy="213840"/>
          </a:xfrm>
          <a:custGeom>
            <a:avLst/>
            <a:gdLst>
              <a:gd name="T0" fmla="*/ 29 w 37"/>
              <a:gd name="T1" fmla="*/ 96 h 96"/>
              <a:gd name="T2" fmla="*/ 7 w 37"/>
              <a:gd name="T3" fmla="*/ 81 h 96"/>
              <a:gd name="T4" fmla="*/ 7 w 37"/>
              <a:gd name="T5" fmla="*/ 23 h 96"/>
              <a:gd name="T6" fmla="*/ 0 w 37"/>
              <a:gd name="T7" fmla="*/ 23 h 96"/>
              <a:gd name="T8" fmla="*/ 18 w 37"/>
              <a:gd name="T9" fmla="*/ 0 h 96"/>
              <a:gd name="T10" fmla="*/ 37 w 37"/>
              <a:gd name="T11" fmla="*/ 23 h 96"/>
              <a:gd name="T12" fmla="*/ 29 w 37"/>
              <a:gd name="T13" fmla="*/ 23 h 96"/>
              <a:gd name="T14" fmla="*/ 29 w 37"/>
              <a:gd name="T1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6">
                <a:moveTo>
                  <a:pt x="29" y="96"/>
                </a:moveTo>
                <a:cubicBezTo>
                  <a:pt x="21" y="93"/>
                  <a:pt x="13" y="88"/>
                  <a:pt x="7" y="8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8" y="0"/>
                  <a:pt x="18" y="0"/>
                  <a:pt x="18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29" y="23"/>
                  <a:pt x="29" y="23"/>
                  <a:pt x="29" y="23"/>
                </a:cubicBezTo>
                <a:lnTo>
                  <a:pt x="29" y="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46" name="Oval 327"/>
          <p:cNvSpPr>
            <a:spLocks noChangeArrowheads="1"/>
          </p:cNvSpPr>
          <p:nvPr/>
        </p:nvSpPr>
        <p:spPr bwMode="auto">
          <a:xfrm>
            <a:off x="708752" y="4599467"/>
            <a:ext cx="335361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47" name="Freeform 328"/>
          <p:cNvSpPr/>
          <p:nvPr/>
        </p:nvSpPr>
        <p:spPr bwMode="auto">
          <a:xfrm>
            <a:off x="759622" y="4772799"/>
            <a:ext cx="81956" cy="115870"/>
          </a:xfrm>
          <a:custGeom>
            <a:avLst/>
            <a:gdLst>
              <a:gd name="T0" fmla="*/ 8 w 37"/>
              <a:gd name="T1" fmla="*/ 37 h 52"/>
              <a:gd name="T2" fmla="*/ 30 w 37"/>
              <a:gd name="T3" fmla="*/ 52 h 52"/>
              <a:gd name="T4" fmla="*/ 30 w 37"/>
              <a:gd name="T5" fmla="*/ 23 h 52"/>
              <a:gd name="T6" fmla="*/ 37 w 37"/>
              <a:gd name="T7" fmla="*/ 23 h 52"/>
              <a:gd name="T8" fmla="*/ 19 w 37"/>
              <a:gd name="T9" fmla="*/ 0 h 52"/>
              <a:gd name="T10" fmla="*/ 0 w 37"/>
              <a:gd name="T11" fmla="*/ 23 h 52"/>
              <a:gd name="T12" fmla="*/ 8 w 37"/>
              <a:gd name="T13" fmla="*/ 23 h 52"/>
              <a:gd name="T14" fmla="*/ 8 w 37"/>
              <a:gd name="T15" fmla="*/ 37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2">
                <a:moveTo>
                  <a:pt x="8" y="37"/>
                </a:moveTo>
                <a:cubicBezTo>
                  <a:pt x="14" y="43"/>
                  <a:pt x="22" y="48"/>
                  <a:pt x="30" y="52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8" y="23"/>
                  <a:pt x="8" y="23"/>
                  <a:pt x="8" y="23"/>
                </a:cubicBezTo>
                <a:lnTo>
                  <a:pt x="8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48" name="Freeform 329"/>
          <p:cNvSpPr/>
          <p:nvPr/>
        </p:nvSpPr>
        <p:spPr bwMode="auto">
          <a:xfrm>
            <a:off x="831217" y="4725698"/>
            <a:ext cx="81956" cy="171449"/>
          </a:xfrm>
          <a:custGeom>
            <a:avLst/>
            <a:gdLst>
              <a:gd name="T0" fmla="*/ 20 w 37"/>
              <a:gd name="T1" fmla="*/ 77 h 77"/>
              <a:gd name="T2" fmla="*/ 30 w 37"/>
              <a:gd name="T3" fmla="*/ 76 h 77"/>
              <a:gd name="T4" fmla="*/ 30 w 37"/>
              <a:gd name="T5" fmla="*/ 23 h 77"/>
              <a:gd name="T6" fmla="*/ 37 w 37"/>
              <a:gd name="T7" fmla="*/ 23 h 77"/>
              <a:gd name="T8" fmla="*/ 19 w 37"/>
              <a:gd name="T9" fmla="*/ 0 h 77"/>
              <a:gd name="T10" fmla="*/ 0 w 37"/>
              <a:gd name="T11" fmla="*/ 23 h 77"/>
              <a:gd name="T12" fmla="*/ 7 w 37"/>
              <a:gd name="T13" fmla="*/ 23 h 77"/>
              <a:gd name="T14" fmla="*/ 7 w 37"/>
              <a:gd name="T15" fmla="*/ 75 h 77"/>
              <a:gd name="T16" fmla="*/ 20 w 37"/>
              <a:gd name="T17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7">
                <a:moveTo>
                  <a:pt x="20" y="77"/>
                </a:moveTo>
                <a:cubicBezTo>
                  <a:pt x="24" y="77"/>
                  <a:pt x="27" y="76"/>
                  <a:pt x="30" y="76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6"/>
                  <a:pt x="16" y="77"/>
                  <a:pt x="20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49" name="Freeform 330"/>
          <p:cNvSpPr/>
          <p:nvPr/>
        </p:nvSpPr>
        <p:spPr bwMode="auto">
          <a:xfrm>
            <a:off x="904694" y="4676713"/>
            <a:ext cx="81956" cy="211956"/>
          </a:xfrm>
          <a:custGeom>
            <a:avLst/>
            <a:gdLst>
              <a:gd name="T0" fmla="*/ 7 w 37"/>
              <a:gd name="T1" fmla="*/ 95 h 95"/>
              <a:gd name="T2" fmla="*/ 30 w 37"/>
              <a:gd name="T3" fmla="*/ 81 h 95"/>
              <a:gd name="T4" fmla="*/ 30 w 37"/>
              <a:gd name="T5" fmla="*/ 22 h 95"/>
              <a:gd name="T6" fmla="*/ 37 w 37"/>
              <a:gd name="T7" fmla="*/ 22 h 95"/>
              <a:gd name="T8" fmla="*/ 18 w 37"/>
              <a:gd name="T9" fmla="*/ 0 h 95"/>
              <a:gd name="T10" fmla="*/ 0 w 37"/>
              <a:gd name="T11" fmla="*/ 22 h 95"/>
              <a:gd name="T12" fmla="*/ 7 w 37"/>
              <a:gd name="T13" fmla="*/ 22 h 95"/>
              <a:gd name="T14" fmla="*/ 7 w 37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5">
                <a:moveTo>
                  <a:pt x="7" y="95"/>
                </a:moveTo>
                <a:cubicBezTo>
                  <a:pt x="16" y="92"/>
                  <a:pt x="23" y="87"/>
                  <a:pt x="30" y="81"/>
                </a:cubicBezTo>
                <a:cubicBezTo>
                  <a:pt x="30" y="22"/>
                  <a:pt x="30" y="22"/>
                  <a:pt x="3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7" y="22"/>
                  <a:pt x="7" y="22"/>
                  <a:pt x="7" y="22"/>
                </a:cubicBezTo>
                <a:lnTo>
                  <a:pt x="7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50" name="Oval 331"/>
          <p:cNvSpPr>
            <a:spLocks noChangeArrowheads="1"/>
          </p:cNvSpPr>
          <p:nvPr/>
        </p:nvSpPr>
        <p:spPr bwMode="auto">
          <a:xfrm>
            <a:off x="1140201" y="4075701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51" name="Freeform 332"/>
          <p:cNvSpPr/>
          <p:nvPr/>
        </p:nvSpPr>
        <p:spPr bwMode="auto">
          <a:xfrm>
            <a:off x="1233460" y="4111498"/>
            <a:ext cx="149783" cy="81956"/>
          </a:xfrm>
          <a:custGeom>
            <a:avLst/>
            <a:gdLst>
              <a:gd name="T0" fmla="*/ 55 w 159"/>
              <a:gd name="T1" fmla="*/ 47 h 87"/>
              <a:gd name="T2" fmla="*/ 31 w 159"/>
              <a:gd name="T3" fmla="*/ 47 h 87"/>
              <a:gd name="T4" fmla="*/ 81 w 159"/>
              <a:gd name="T5" fmla="*/ 0 h 87"/>
              <a:gd name="T6" fmla="*/ 128 w 159"/>
              <a:gd name="T7" fmla="*/ 47 h 87"/>
              <a:gd name="T8" fmla="*/ 104 w 159"/>
              <a:gd name="T9" fmla="*/ 47 h 87"/>
              <a:gd name="T10" fmla="*/ 104 w 159"/>
              <a:gd name="T11" fmla="*/ 73 h 87"/>
              <a:gd name="T12" fmla="*/ 159 w 159"/>
              <a:gd name="T13" fmla="*/ 73 h 87"/>
              <a:gd name="T14" fmla="*/ 159 w 159"/>
              <a:gd name="T15" fmla="*/ 87 h 87"/>
              <a:gd name="T16" fmla="*/ 0 w 159"/>
              <a:gd name="T17" fmla="*/ 87 h 87"/>
              <a:gd name="T18" fmla="*/ 0 w 159"/>
              <a:gd name="T19" fmla="*/ 73 h 87"/>
              <a:gd name="T20" fmla="*/ 55 w 159"/>
              <a:gd name="T21" fmla="*/ 73 h 87"/>
              <a:gd name="T22" fmla="*/ 55 w 159"/>
              <a:gd name="T23" fmla="*/ 4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87">
                <a:moveTo>
                  <a:pt x="55" y="47"/>
                </a:moveTo>
                <a:lnTo>
                  <a:pt x="31" y="47"/>
                </a:lnTo>
                <a:lnTo>
                  <a:pt x="81" y="0"/>
                </a:lnTo>
                <a:lnTo>
                  <a:pt x="128" y="47"/>
                </a:lnTo>
                <a:lnTo>
                  <a:pt x="104" y="47"/>
                </a:lnTo>
                <a:lnTo>
                  <a:pt x="104" y="73"/>
                </a:lnTo>
                <a:lnTo>
                  <a:pt x="159" y="73"/>
                </a:lnTo>
                <a:lnTo>
                  <a:pt x="159" y="87"/>
                </a:lnTo>
                <a:lnTo>
                  <a:pt x="0" y="87"/>
                </a:lnTo>
                <a:lnTo>
                  <a:pt x="0" y="73"/>
                </a:lnTo>
                <a:lnTo>
                  <a:pt x="55" y="73"/>
                </a:lnTo>
                <a:lnTo>
                  <a:pt x="55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52" name="Freeform 333"/>
          <p:cNvSpPr/>
          <p:nvPr/>
        </p:nvSpPr>
        <p:spPr bwMode="auto">
          <a:xfrm>
            <a:off x="1321070" y="4276352"/>
            <a:ext cx="26377" cy="48986"/>
          </a:xfrm>
          <a:custGeom>
            <a:avLst/>
            <a:gdLst>
              <a:gd name="T0" fmla="*/ 0 w 12"/>
              <a:gd name="T1" fmla="*/ 10 h 22"/>
              <a:gd name="T2" fmla="*/ 0 w 12"/>
              <a:gd name="T3" fmla="*/ 10 h 22"/>
              <a:gd name="T4" fmla="*/ 0 w 12"/>
              <a:gd name="T5" fmla="*/ 0 h 22"/>
              <a:gd name="T6" fmla="*/ 8 w 12"/>
              <a:gd name="T7" fmla="*/ 4 h 22"/>
              <a:gd name="T8" fmla="*/ 12 w 12"/>
              <a:gd name="T9" fmla="*/ 11 h 22"/>
              <a:gd name="T10" fmla="*/ 11 w 12"/>
              <a:gd name="T11" fmla="*/ 16 h 22"/>
              <a:gd name="T12" fmla="*/ 7 w 12"/>
              <a:gd name="T13" fmla="*/ 20 h 22"/>
              <a:gd name="T14" fmla="*/ 3 w 12"/>
              <a:gd name="T15" fmla="*/ 22 h 22"/>
              <a:gd name="T16" fmla="*/ 0 w 12"/>
              <a:gd name="T17" fmla="*/ 22 h 22"/>
              <a:gd name="T18" fmla="*/ 0 w 12"/>
              <a:gd name="T19" fmla="*/ 15 h 22"/>
              <a:gd name="T20" fmla="*/ 0 w 12"/>
              <a:gd name="T21" fmla="*/ 15 h 22"/>
              <a:gd name="T22" fmla="*/ 1 w 12"/>
              <a:gd name="T23" fmla="*/ 13 h 22"/>
              <a:gd name="T24" fmla="*/ 0 w 12"/>
              <a:gd name="T2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7" y="3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5"/>
                  <a:pt x="11" y="16"/>
                </a:cubicBezTo>
                <a:cubicBezTo>
                  <a:pt x="10" y="18"/>
                  <a:pt x="9" y="19"/>
                  <a:pt x="7" y="20"/>
                </a:cubicBezTo>
                <a:cubicBezTo>
                  <a:pt x="6" y="21"/>
                  <a:pt x="4" y="21"/>
                  <a:pt x="3" y="22"/>
                </a:cubicBez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3"/>
                </a:cubicBezTo>
                <a:cubicBezTo>
                  <a:pt x="1" y="12"/>
                  <a:pt x="1" y="11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53" name="Freeform 334"/>
          <p:cNvSpPr/>
          <p:nvPr/>
        </p:nvSpPr>
        <p:spPr bwMode="auto">
          <a:xfrm>
            <a:off x="1321070" y="4247149"/>
            <a:ext cx="24493" cy="16015"/>
          </a:xfrm>
          <a:custGeom>
            <a:avLst/>
            <a:gdLst>
              <a:gd name="T0" fmla="*/ 11 w 11"/>
              <a:gd name="T1" fmla="*/ 7 h 7"/>
              <a:gd name="T2" fmla="*/ 0 w 11"/>
              <a:gd name="T3" fmla="*/ 7 h 7"/>
              <a:gd name="T4" fmla="*/ 0 w 11"/>
              <a:gd name="T5" fmla="*/ 0 h 7"/>
              <a:gd name="T6" fmla="*/ 7 w 11"/>
              <a:gd name="T7" fmla="*/ 2 h 7"/>
              <a:gd name="T8" fmla="*/ 11 w 11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7">
                <a:moveTo>
                  <a:pt x="11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5" y="1"/>
                  <a:pt x="7" y="2"/>
                </a:cubicBezTo>
                <a:cubicBezTo>
                  <a:pt x="9" y="3"/>
                  <a:pt x="10" y="5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54" name="Freeform 335"/>
          <p:cNvSpPr>
            <a:spLocks noEditPoints="1"/>
          </p:cNvSpPr>
          <p:nvPr/>
        </p:nvSpPr>
        <p:spPr bwMode="auto">
          <a:xfrm>
            <a:off x="1269257" y="4240555"/>
            <a:ext cx="44276" cy="91377"/>
          </a:xfrm>
          <a:custGeom>
            <a:avLst/>
            <a:gdLst>
              <a:gd name="T0" fmla="*/ 16 w 20"/>
              <a:gd name="T1" fmla="*/ 9 h 41"/>
              <a:gd name="T2" fmla="*/ 13 w 20"/>
              <a:gd name="T3" fmla="*/ 10 h 41"/>
              <a:gd name="T4" fmla="*/ 12 w 20"/>
              <a:gd name="T5" fmla="*/ 12 h 41"/>
              <a:gd name="T6" fmla="*/ 13 w 20"/>
              <a:gd name="T7" fmla="*/ 13 h 41"/>
              <a:gd name="T8" fmla="*/ 16 w 20"/>
              <a:gd name="T9" fmla="*/ 15 h 41"/>
              <a:gd name="T10" fmla="*/ 16 w 20"/>
              <a:gd name="T11" fmla="*/ 9 h 41"/>
              <a:gd name="T12" fmla="*/ 16 w 20"/>
              <a:gd name="T13" fmla="*/ 24 h 41"/>
              <a:gd name="T14" fmla="*/ 7 w 20"/>
              <a:gd name="T15" fmla="*/ 21 h 41"/>
              <a:gd name="T16" fmla="*/ 3 w 20"/>
              <a:gd name="T17" fmla="*/ 18 h 41"/>
              <a:gd name="T18" fmla="*/ 1 w 20"/>
              <a:gd name="T19" fmla="*/ 13 h 41"/>
              <a:gd name="T20" fmla="*/ 5 w 20"/>
              <a:gd name="T21" fmla="*/ 6 h 41"/>
              <a:gd name="T22" fmla="*/ 16 w 20"/>
              <a:gd name="T23" fmla="*/ 2 h 41"/>
              <a:gd name="T24" fmla="*/ 16 w 20"/>
              <a:gd name="T25" fmla="*/ 0 h 41"/>
              <a:gd name="T26" fmla="*/ 20 w 20"/>
              <a:gd name="T27" fmla="*/ 0 h 41"/>
              <a:gd name="T28" fmla="*/ 20 w 20"/>
              <a:gd name="T29" fmla="*/ 2 h 41"/>
              <a:gd name="T30" fmla="*/ 20 w 20"/>
              <a:gd name="T31" fmla="*/ 9 h 41"/>
              <a:gd name="T32" fmla="*/ 20 w 20"/>
              <a:gd name="T33" fmla="*/ 16 h 41"/>
              <a:gd name="T34" fmla="*/ 20 w 20"/>
              <a:gd name="T35" fmla="*/ 25 h 41"/>
              <a:gd name="T36" fmla="*/ 20 w 20"/>
              <a:gd name="T37" fmla="*/ 32 h 41"/>
              <a:gd name="T38" fmla="*/ 20 w 20"/>
              <a:gd name="T39" fmla="*/ 39 h 41"/>
              <a:gd name="T40" fmla="*/ 20 w 20"/>
              <a:gd name="T41" fmla="*/ 41 h 41"/>
              <a:gd name="T42" fmla="*/ 16 w 20"/>
              <a:gd name="T43" fmla="*/ 41 h 41"/>
              <a:gd name="T44" fmla="*/ 16 w 20"/>
              <a:gd name="T45" fmla="*/ 39 h 41"/>
              <a:gd name="T46" fmla="*/ 9 w 20"/>
              <a:gd name="T47" fmla="*/ 38 h 41"/>
              <a:gd name="T48" fmla="*/ 4 w 20"/>
              <a:gd name="T49" fmla="*/ 35 h 41"/>
              <a:gd name="T50" fmla="*/ 1 w 20"/>
              <a:gd name="T51" fmla="*/ 32 h 41"/>
              <a:gd name="T52" fmla="*/ 0 w 20"/>
              <a:gd name="T53" fmla="*/ 29 h 41"/>
              <a:gd name="T54" fmla="*/ 12 w 20"/>
              <a:gd name="T55" fmla="*/ 29 h 41"/>
              <a:gd name="T56" fmla="*/ 13 w 20"/>
              <a:gd name="T57" fmla="*/ 30 h 41"/>
              <a:gd name="T58" fmla="*/ 16 w 20"/>
              <a:gd name="T59" fmla="*/ 32 h 41"/>
              <a:gd name="T60" fmla="*/ 16 w 20"/>
              <a:gd name="T61" fmla="*/ 2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6" y="9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2"/>
                </a:cubicBezTo>
                <a:cubicBezTo>
                  <a:pt x="12" y="12"/>
                  <a:pt x="13" y="13"/>
                  <a:pt x="13" y="13"/>
                </a:cubicBezTo>
                <a:cubicBezTo>
                  <a:pt x="13" y="14"/>
                  <a:pt x="14" y="14"/>
                  <a:pt x="16" y="15"/>
                </a:cubicBezTo>
                <a:lnTo>
                  <a:pt x="16" y="9"/>
                </a:lnTo>
                <a:close/>
                <a:moveTo>
                  <a:pt x="16" y="24"/>
                </a:moveTo>
                <a:cubicBezTo>
                  <a:pt x="12" y="23"/>
                  <a:pt x="9" y="22"/>
                  <a:pt x="7" y="21"/>
                </a:cubicBezTo>
                <a:cubicBezTo>
                  <a:pt x="6" y="21"/>
                  <a:pt x="4" y="20"/>
                  <a:pt x="3" y="18"/>
                </a:cubicBezTo>
                <a:cubicBezTo>
                  <a:pt x="2" y="17"/>
                  <a:pt x="1" y="15"/>
                  <a:pt x="1" y="13"/>
                </a:cubicBezTo>
                <a:cubicBezTo>
                  <a:pt x="1" y="10"/>
                  <a:pt x="2" y="7"/>
                  <a:pt x="5" y="6"/>
                </a:cubicBezTo>
                <a:cubicBezTo>
                  <a:pt x="7" y="4"/>
                  <a:pt x="11" y="3"/>
                  <a:pt x="16" y="2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41"/>
                  <a:pt x="20" y="41"/>
                  <a:pt x="2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6" y="39"/>
                  <a:pt x="16" y="39"/>
                  <a:pt x="16" y="39"/>
                </a:cubicBezTo>
                <a:cubicBezTo>
                  <a:pt x="13" y="38"/>
                  <a:pt x="10" y="38"/>
                  <a:pt x="9" y="38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1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3" y="30"/>
                </a:cubicBezTo>
                <a:cubicBezTo>
                  <a:pt x="13" y="31"/>
                  <a:pt x="14" y="32"/>
                  <a:pt x="16" y="32"/>
                </a:cubicBezTo>
                <a:lnTo>
                  <a:pt x="1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55" name="Freeform 336"/>
          <p:cNvSpPr>
            <a:spLocks noEditPoints="1"/>
          </p:cNvSpPr>
          <p:nvPr/>
        </p:nvSpPr>
        <p:spPr bwMode="auto">
          <a:xfrm>
            <a:off x="1224983" y="4200048"/>
            <a:ext cx="166739" cy="169565"/>
          </a:xfrm>
          <a:custGeom>
            <a:avLst/>
            <a:gdLst>
              <a:gd name="T0" fmla="*/ 38 w 75"/>
              <a:gd name="T1" fmla="*/ 68 h 76"/>
              <a:gd name="T2" fmla="*/ 67 w 75"/>
              <a:gd name="T3" fmla="*/ 38 h 76"/>
              <a:gd name="T4" fmla="*/ 38 w 75"/>
              <a:gd name="T5" fmla="*/ 8 h 76"/>
              <a:gd name="T6" fmla="*/ 8 w 75"/>
              <a:gd name="T7" fmla="*/ 38 h 76"/>
              <a:gd name="T8" fmla="*/ 38 w 75"/>
              <a:gd name="T9" fmla="*/ 68 h 76"/>
              <a:gd name="T10" fmla="*/ 75 w 75"/>
              <a:gd name="T11" fmla="*/ 38 h 76"/>
              <a:gd name="T12" fmla="*/ 38 w 75"/>
              <a:gd name="T13" fmla="*/ 76 h 76"/>
              <a:gd name="T14" fmla="*/ 0 w 75"/>
              <a:gd name="T15" fmla="*/ 38 h 76"/>
              <a:gd name="T16" fmla="*/ 38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38" y="68"/>
                </a:moveTo>
                <a:cubicBezTo>
                  <a:pt x="54" y="68"/>
                  <a:pt x="67" y="55"/>
                  <a:pt x="67" y="38"/>
                </a:cubicBezTo>
                <a:cubicBezTo>
                  <a:pt x="67" y="22"/>
                  <a:pt x="54" y="8"/>
                  <a:pt x="38" y="8"/>
                </a:cubicBezTo>
                <a:cubicBezTo>
                  <a:pt x="21" y="8"/>
                  <a:pt x="8" y="22"/>
                  <a:pt x="8" y="38"/>
                </a:cubicBezTo>
                <a:cubicBezTo>
                  <a:pt x="8" y="55"/>
                  <a:pt x="21" y="68"/>
                  <a:pt x="38" y="6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8" y="76"/>
                </a:cubicBezTo>
                <a:cubicBezTo>
                  <a:pt x="17" y="76"/>
                  <a:pt x="0" y="59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56" name="Oval 337"/>
          <p:cNvSpPr>
            <a:spLocks noChangeArrowheads="1"/>
          </p:cNvSpPr>
          <p:nvPr/>
        </p:nvSpPr>
        <p:spPr bwMode="auto">
          <a:xfrm>
            <a:off x="1561287" y="4069107"/>
            <a:ext cx="336304" cy="33442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57" name="Freeform 338"/>
          <p:cNvSpPr/>
          <p:nvPr/>
        </p:nvSpPr>
        <p:spPr bwMode="auto">
          <a:xfrm>
            <a:off x="1744039" y="4186859"/>
            <a:ext cx="26377" cy="48986"/>
          </a:xfrm>
          <a:custGeom>
            <a:avLst/>
            <a:gdLst>
              <a:gd name="T0" fmla="*/ 2 w 12"/>
              <a:gd name="T1" fmla="*/ 22 h 22"/>
              <a:gd name="T2" fmla="*/ 0 w 12"/>
              <a:gd name="T3" fmla="*/ 22 h 22"/>
              <a:gd name="T4" fmla="*/ 0 w 12"/>
              <a:gd name="T5" fmla="*/ 15 h 22"/>
              <a:gd name="T6" fmla="*/ 0 w 12"/>
              <a:gd name="T7" fmla="*/ 15 h 22"/>
              <a:gd name="T8" fmla="*/ 1 w 12"/>
              <a:gd name="T9" fmla="*/ 12 h 22"/>
              <a:gd name="T10" fmla="*/ 0 w 12"/>
              <a:gd name="T11" fmla="*/ 10 h 22"/>
              <a:gd name="T12" fmla="*/ 0 w 12"/>
              <a:gd name="T13" fmla="*/ 10 h 22"/>
              <a:gd name="T14" fmla="*/ 0 w 12"/>
              <a:gd name="T15" fmla="*/ 0 h 22"/>
              <a:gd name="T16" fmla="*/ 8 w 12"/>
              <a:gd name="T17" fmla="*/ 4 h 22"/>
              <a:gd name="T18" fmla="*/ 12 w 12"/>
              <a:gd name="T19" fmla="*/ 11 h 22"/>
              <a:gd name="T20" fmla="*/ 11 w 12"/>
              <a:gd name="T21" fmla="*/ 16 h 22"/>
              <a:gd name="T22" fmla="*/ 7 w 12"/>
              <a:gd name="T23" fmla="*/ 20 h 22"/>
              <a:gd name="T24" fmla="*/ 2 w 12"/>
              <a:gd name="T2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2" y="22"/>
                </a:move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2"/>
                </a:cubicBezTo>
                <a:cubicBezTo>
                  <a:pt x="1" y="11"/>
                  <a:pt x="1" y="11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7" y="2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4"/>
                  <a:pt x="11" y="16"/>
                </a:cubicBezTo>
                <a:cubicBezTo>
                  <a:pt x="10" y="17"/>
                  <a:pt x="9" y="19"/>
                  <a:pt x="7" y="20"/>
                </a:cubicBezTo>
                <a:cubicBezTo>
                  <a:pt x="6" y="20"/>
                  <a:pt x="4" y="21"/>
                  <a:pt x="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58" name="Freeform 339"/>
          <p:cNvSpPr/>
          <p:nvPr/>
        </p:nvSpPr>
        <p:spPr bwMode="auto">
          <a:xfrm>
            <a:off x="1744039" y="4155773"/>
            <a:ext cx="24493" cy="17899"/>
          </a:xfrm>
          <a:custGeom>
            <a:avLst/>
            <a:gdLst>
              <a:gd name="T0" fmla="*/ 11 w 11"/>
              <a:gd name="T1" fmla="*/ 8 h 8"/>
              <a:gd name="T2" fmla="*/ 0 w 11"/>
              <a:gd name="T3" fmla="*/ 8 h 8"/>
              <a:gd name="T4" fmla="*/ 0 w 11"/>
              <a:gd name="T5" fmla="*/ 0 h 8"/>
              <a:gd name="T6" fmla="*/ 6 w 11"/>
              <a:gd name="T7" fmla="*/ 3 h 8"/>
              <a:gd name="T8" fmla="*/ 11 w 11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8">
                <a:moveTo>
                  <a:pt x="11" y="8"/>
                </a:move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5" y="2"/>
                  <a:pt x="6" y="3"/>
                </a:cubicBezTo>
                <a:cubicBezTo>
                  <a:pt x="8" y="4"/>
                  <a:pt x="10" y="6"/>
                  <a:pt x="1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59" name="Freeform 340"/>
          <p:cNvSpPr>
            <a:spLocks noEditPoints="1"/>
          </p:cNvSpPr>
          <p:nvPr/>
        </p:nvSpPr>
        <p:spPr bwMode="auto">
          <a:xfrm>
            <a:off x="1692227" y="4151063"/>
            <a:ext cx="45218" cy="91377"/>
          </a:xfrm>
          <a:custGeom>
            <a:avLst/>
            <a:gdLst>
              <a:gd name="T0" fmla="*/ 15 w 20"/>
              <a:gd name="T1" fmla="*/ 8 h 41"/>
              <a:gd name="T2" fmla="*/ 13 w 20"/>
              <a:gd name="T3" fmla="*/ 10 h 41"/>
              <a:gd name="T4" fmla="*/ 12 w 20"/>
              <a:gd name="T5" fmla="*/ 11 h 41"/>
              <a:gd name="T6" fmla="*/ 13 w 20"/>
              <a:gd name="T7" fmla="*/ 13 h 41"/>
              <a:gd name="T8" fmla="*/ 15 w 20"/>
              <a:gd name="T9" fmla="*/ 15 h 41"/>
              <a:gd name="T10" fmla="*/ 15 w 20"/>
              <a:gd name="T11" fmla="*/ 8 h 41"/>
              <a:gd name="T12" fmla="*/ 15 w 20"/>
              <a:gd name="T13" fmla="*/ 38 h 41"/>
              <a:gd name="T14" fmla="*/ 8 w 20"/>
              <a:gd name="T15" fmla="*/ 37 h 41"/>
              <a:gd name="T16" fmla="*/ 4 w 20"/>
              <a:gd name="T17" fmla="*/ 35 h 41"/>
              <a:gd name="T18" fmla="*/ 1 w 20"/>
              <a:gd name="T19" fmla="*/ 32 h 41"/>
              <a:gd name="T20" fmla="*/ 0 w 20"/>
              <a:gd name="T21" fmla="*/ 29 h 41"/>
              <a:gd name="T22" fmla="*/ 12 w 20"/>
              <a:gd name="T23" fmla="*/ 29 h 41"/>
              <a:gd name="T24" fmla="*/ 12 w 20"/>
              <a:gd name="T25" fmla="*/ 30 h 41"/>
              <a:gd name="T26" fmla="*/ 15 w 20"/>
              <a:gd name="T27" fmla="*/ 32 h 41"/>
              <a:gd name="T28" fmla="*/ 15 w 20"/>
              <a:gd name="T29" fmla="*/ 23 h 41"/>
              <a:gd name="T30" fmla="*/ 7 w 20"/>
              <a:gd name="T31" fmla="*/ 21 h 41"/>
              <a:gd name="T32" fmla="*/ 3 w 20"/>
              <a:gd name="T33" fmla="*/ 18 h 41"/>
              <a:gd name="T34" fmla="*/ 1 w 20"/>
              <a:gd name="T35" fmla="*/ 12 h 41"/>
              <a:gd name="T36" fmla="*/ 5 w 20"/>
              <a:gd name="T37" fmla="*/ 5 h 41"/>
              <a:gd name="T38" fmla="*/ 15 w 20"/>
              <a:gd name="T39" fmla="*/ 2 h 41"/>
              <a:gd name="T40" fmla="*/ 15 w 20"/>
              <a:gd name="T41" fmla="*/ 0 h 41"/>
              <a:gd name="T42" fmla="*/ 20 w 20"/>
              <a:gd name="T43" fmla="*/ 0 h 41"/>
              <a:gd name="T44" fmla="*/ 20 w 20"/>
              <a:gd name="T45" fmla="*/ 2 h 41"/>
              <a:gd name="T46" fmla="*/ 20 w 20"/>
              <a:gd name="T47" fmla="*/ 8 h 41"/>
              <a:gd name="T48" fmla="*/ 20 w 20"/>
              <a:gd name="T49" fmla="*/ 15 h 41"/>
              <a:gd name="T50" fmla="*/ 20 w 20"/>
              <a:gd name="T51" fmla="*/ 24 h 41"/>
              <a:gd name="T52" fmla="*/ 20 w 20"/>
              <a:gd name="T53" fmla="*/ 32 h 41"/>
              <a:gd name="T54" fmla="*/ 20 w 20"/>
              <a:gd name="T55" fmla="*/ 38 h 41"/>
              <a:gd name="T56" fmla="*/ 20 w 20"/>
              <a:gd name="T57" fmla="*/ 41 h 41"/>
              <a:gd name="T58" fmla="*/ 15 w 20"/>
              <a:gd name="T59" fmla="*/ 41 h 41"/>
              <a:gd name="T60" fmla="*/ 15 w 20"/>
              <a:gd name="T61" fmla="*/ 3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5" y="8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1"/>
                </a:cubicBezTo>
                <a:cubicBezTo>
                  <a:pt x="12" y="12"/>
                  <a:pt x="12" y="13"/>
                  <a:pt x="13" y="13"/>
                </a:cubicBezTo>
                <a:cubicBezTo>
                  <a:pt x="13" y="14"/>
                  <a:pt x="14" y="14"/>
                  <a:pt x="15" y="15"/>
                </a:cubicBezTo>
                <a:lnTo>
                  <a:pt x="15" y="8"/>
                </a:lnTo>
                <a:close/>
                <a:moveTo>
                  <a:pt x="15" y="38"/>
                </a:moveTo>
                <a:cubicBezTo>
                  <a:pt x="13" y="38"/>
                  <a:pt x="10" y="38"/>
                  <a:pt x="8" y="37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0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2" y="30"/>
                </a:cubicBezTo>
                <a:cubicBezTo>
                  <a:pt x="13" y="31"/>
                  <a:pt x="14" y="31"/>
                  <a:pt x="15" y="32"/>
                </a:cubicBezTo>
                <a:cubicBezTo>
                  <a:pt x="15" y="23"/>
                  <a:pt x="15" y="23"/>
                  <a:pt x="15" y="23"/>
                </a:cubicBezTo>
                <a:cubicBezTo>
                  <a:pt x="11" y="22"/>
                  <a:pt x="9" y="22"/>
                  <a:pt x="7" y="21"/>
                </a:cubicBezTo>
                <a:cubicBezTo>
                  <a:pt x="5" y="20"/>
                  <a:pt x="4" y="19"/>
                  <a:pt x="3" y="18"/>
                </a:cubicBezTo>
                <a:cubicBezTo>
                  <a:pt x="2" y="16"/>
                  <a:pt x="1" y="15"/>
                  <a:pt x="1" y="12"/>
                </a:cubicBezTo>
                <a:cubicBezTo>
                  <a:pt x="1" y="10"/>
                  <a:pt x="2" y="7"/>
                  <a:pt x="5" y="5"/>
                </a:cubicBezTo>
                <a:cubicBezTo>
                  <a:pt x="7" y="3"/>
                  <a:pt x="11" y="2"/>
                  <a:pt x="15" y="2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8"/>
                  <a:pt x="20" y="38"/>
                  <a:pt x="20" y="38"/>
                </a:cubicBezTo>
                <a:cubicBezTo>
                  <a:pt x="20" y="41"/>
                  <a:pt x="20" y="41"/>
                  <a:pt x="20" y="41"/>
                </a:cubicBezTo>
                <a:cubicBezTo>
                  <a:pt x="15" y="41"/>
                  <a:pt x="15" y="41"/>
                  <a:pt x="15" y="41"/>
                </a:cubicBezTo>
                <a:lnTo>
                  <a:pt x="15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60" name="Freeform 341"/>
          <p:cNvSpPr>
            <a:spLocks noEditPoints="1"/>
          </p:cNvSpPr>
          <p:nvPr/>
        </p:nvSpPr>
        <p:spPr bwMode="auto">
          <a:xfrm>
            <a:off x="1647952" y="4111497"/>
            <a:ext cx="166739" cy="169565"/>
          </a:xfrm>
          <a:custGeom>
            <a:avLst/>
            <a:gdLst>
              <a:gd name="T0" fmla="*/ 67 w 75"/>
              <a:gd name="T1" fmla="*/ 38 h 76"/>
              <a:gd name="T2" fmla="*/ 37 w 75"/>
              <a:gd name="T3" fmla="*/ 8 h 76"/>
              <a:gd name="T4" fmla="*/ 7 w 75"/>
              <a:gd name="T5" fmla="*/ 38 h 76"/>
              <a:gd name="T6" fmla="*/ 37 w 75"/>
              <a:gd name="T7" fmla="*/ 68 h 76"/>
              <a:gd name="T8" fmla="*/ 67 w 75"/>
              <a:gd name="T9" fmla="*/ 38 h 76"/>
              <a:gd name="T10" fmla="*/ 75 w 75"/>
              <a:gd name="T11" fmla="*/ 38 h 76"/>
              <a:gd name="T12" fmla="*/ 37 w 75"/>
              <a:gd name="T13" fmla="*/ 76 h 76"/>
              <a:gd name="T14" fmla="*/ 0 w 75"/>
              <a:gd name="T15" fmla="*/ 38 h 76"/>
              <a:gd name="T16" fmla="*/ 37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67" y="38"/>
                </a:moveTo>
                <a:cubicBezTo>
                  <a:pt x="67" y="21"/>
                  <a:pt x="54" y="8"/>
                  <a:pt x="37" y="8"/>
                </a:cubicBezTo>
                <a:cubicBezTo>
                  <a:pt x="21" y="8"/>
                  <a:pt x="7" y="21"/>
                  <a:pt x="7" y="38"/>
                </a:cubicBezTo>
                <a:cubicBezTo>
                  <a:pt x="7" y="54"/>
                  <a:pt x="21" y="68"/>
                  <a:pt x="37" y="68"/>
                </a:cubicBezTo>
                <a:cubicBezTo>
                  <a:pt x="54" y="68"/>
                  <a:pt x="67" y="54"/>
                  <a:pt x="67" y="3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7" y="76"/>
                </a:cubicBezTo>
                <a:cubicBezTo>
                  <a:pt x="16" y="76"/>
                  <a:pt x="0" y="59"/>
                  <a:pt x="0" y="38"/>
                </a:cubicBezTo>
                <a:cubicBezTo>
                  <a:pt x="0" y="17"/>
                  <a:pt x="16" y="0"/>
                  <a:pt x="37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61" name="Freeform 342"/>
          <p:cNvSpPr/>
          <p:nvPr/>
        </p:nvSpPr>
        <p:spPr bwMode="auto">
          <a:xfrm>
            <a:off x="1654546" y="4287657"/>
            <a:ext cx="151667" cy="81956"/>
          </a:xfrm>
          <a:custGeom>
            <a:avLst/>
            <a:gdLst>
              <a:gd name="T0" fmla="*/ 33 w 161"/>
              <a:gd name="T1" fmla="*/ 42 h 87"/>
              <a:gd name="T2" fmla="*/ 57 w 161"/>
              <a:gd name="T3" fmla="*/ 42 h 87"/>
              <a:gd name="T4" fmla="*/ 57 w 161"/>
              <a:gd name="T5" fmla="*/ 14 h 87"/>
              <a:gd name="T6" fmla="*/ 0 w 161"/>
              <a:gd name="T7" fmla="*/ 14 h 87"/>
              <a:gd name="T8" fmla="*/ 0 w 161"/>
              <a:gd name="T9" fmla="*/ 0 h 87"/>
              <a:gd name="T10" fmla="*/ 161 w 161"/>
              <a:gd name="T11" fmla="*/ 0 h 87"/>
              <a:gd name="T12" fmla="*/ 161 w 161"/>
              <a:gd name="T13" fmla="*/ 14 h 87"/>
              <a:gd name="T14" fmla="*/ 104 w 161"/>
              <a:gd name="T15" fmla="*/ 14 h 87"/>
              <a:gd name="T16" fmla="*/ 104 w 161"/>
              <a:gd name="T17" fmla="*/ 42 h 87"/>
              <a:gd name="T18" fmla="*/ 130 w 161"/>
              <a:gd name="T19" fmla="*/ 42 h 87"/>
              <a:gd name="T20" fmla="*/ 80 w 161"/>
              <a:gd name="T21" fmla="*/ 87 h 87"/>
              <a:gd name="T22" fmla="*/ 33 w 161"/>
              <a:gd name="T23" fmla="*/ 4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" h="87">
                <a:moveTo>
                  <a:pt x="33" y="42"/>
                </a:moveTo>
                <a:lnTo>
                  <a:pt x="57" y="42"/>
                </a:lnTo>
                <a:lnTo>
                  <a:pt x="57" y="14"/>
                </a:lnTo>
                <a:lnTo>
                  <a:pt x="0" y="14"/>
                </a:lnTo>
                <a:lnTo>
                  <a:pt x="0" y="0"/>
                </a:lnTo>
                <a:lnTo>
                  <a:pt x="161" y="0"/>
                </a:lnTo>
                <a:lnTo>
                  <a:pt x="161" y="14"/>
                </a:lnTo>
                <a:lnTo>
                  <a:pt x="104" y="14"/>
                </a:lnTo>
                <a:lnTo>
                  <a:pt x="104" y="42"/>
                </a:lnTo>
                <a:lnTo>
                  <a:pt x="130" y="42"/>
                </a:lnTo>
                <a:lnTo>
                  <a:pt x="80" y="87"/>
                </a:lnTo>
                <a:lnTo>
                  <a:pt x="33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62" name="Oval 343"/>
          <p:cNvSpPr>
            <a:spLocks noChangeArrowheads="1"/>
          </p:cNvSpPr>
          <p:nvPr/>
        </p:nvSpPr>
        <p:spPr bwMode="auto">
          <a:xfrm>
            <a:off x="4188596" y="4069107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63" name="Rectangle 344"/>
          <p:cNvSpPr>
            <a:spLocks noChangeArrowheads="1"/>
          </p:cNvSpPr>
          <p:nvPr/>
        </p:nvSpPr>
        <p:spPr bwMode="auto">
          <a:xfrm>
            <a:off x="4279972" y="4276353"/>
            <a:ext cx="164855" cy="84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64" name="Rectangle 345"/>
          <p:cNvSpPr>
            <a:spLocks noChangeArrowheads="1"/>
          </p:cNvSpPr>
          <p:nvPr/>
        </p:nvSpPr>
        <p:spPr bwMode="auto">
          <a:xfrm>
            <a:off x="4291276" y="4258454"/>
            <a:ext cx="140363" cy="113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65" name="Rectangle 346"/>
          <p:cNvSpPr>
            <a:spLocks noChangeArrowheads="1"/>
          </p:cNvSpPr>
          <p:nvPr/>
        </p:nvSpPr>
        <p:spPr bwMode="auto">
          <a:xfrm>
            <a:off x="4395843" y="4162367"/>
            <a:ext cx="17899" cy="65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66" name="Rectangle 347"/>
          <p:cNvSpPr>
            <a:spLocks noChangeArrowheads="1"/>
          </p:cNvSpPr>
          <p:nvPr/>
        </p:nvSpPr>
        <p:spPr bwMode="auto">
          <a:xfrm>
            <a:off x="4353450" y="4162367"/>
            <a:ext cx="16015" cy="65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67" name="Rectangle 348"/>
          <p:cNvSpPr>
            <a:spLocks noChangeArrowheads="1"/>
          </p:cNvSpPr>
          <p:nvPr/>
        </p:nvSpPr>
        <p:spPr bwMode="auto">
          <a:xfrm>
            <a:off x="4311060" y="4162367"/>
            <a:ext cx="16015" cy="65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68" name="Freeform 349"/>
          <p:cNvSpPr/>
          <p:nvPr/>
        </p:nvSpPr>
        <p:spPr bwMode="auto">
          <a:xfrm>
            <a:off x="4302581" y="4186860"/>
            <a:ext cx="119638" cy="65000"/>
          </a:xfrm>
          <a:custGeom>
            <a:avLst/>
            <a:gdLst>
              <a:gd name="T0" fmla="*/ 115 w 127"/>
              <a:gd name="T1" fmla="*/ 12 h 69"/>
              <a:gd name="T2" fmla="*/ 99 w 127"/>
              <a:gd name="T3" fmla="*/ 12 h 69"/>
              <a:gd name="T4" fmla="*/ 99 w 127"/>
              <a:gd name="T5" fmla="*/ 69 h 69"/>
              <a:gd name="T6" fmla="*/ 85 w 127"/>
              <a:gd name="T7" fmla="*/ 69 h 69"/>
              <a:gd name="T8" fmla="*/ 85 w 127"/>
              <a:gd name="T9" fmla="*/ 12 h 69"/>
              <a:gd name="T10" fmla="*/ 71 w 127"/>
              <a:gd name="T11" fmla="*/ 12 h 69"/>
              <a:gd name="T12" fmla="*/ 71 w 127"/>
              <a:gd name="T13" fmla="*/ 69 h 69"/>
              <a:gd name="T14" fmla="*/ 56 w 127"/>
              <a:gd name="T15" fmla="*/ 69 h 69"/>
              <a:gd name="T16" fmla="*/ 56 w 127"/>
              <a:gd name="T17" fmla="*/ 12 h 69"/>
              <a:gd name="T18" fmla="*/ 40 w 127"/>
              <a:gd name="T19" fmla="*/ 12 h 69"/>
              <a:gd name="T20" fmla="*/ 40 w 127"/>
              <a:gd name="T21" fmla="*/ 69 h 69"/>
              <a:gd name="T22" fmla="*/ 28 w 127"/>
              <a:gd name="T23" fmla="*/ 69 h 69"/>
              <a:gd name="T24" fmla="*/ 28 w 127"/>
              <a:gd name="T25" fmla="*/ 10 h 69"/>
              <a:gd name="T26" fmla="*/ 11 w 127"/>
              <a:gd name="T27" fmla="*/ 10 h 69"/>
              <a:gd name="T28" fmla="*/ 11 w 127"/>
              <a:gd name="T29" fmla="*/ 69 h 69"/>
              <a:gd name="T30" fmla="*/ 0 w 127"/>
              <a:gd name="T31" fmla="*/ 69 h 69"/>
              <a:gd name="T32" fmla="*/ 0 w 127"/>
              <a:gd name="T33" fmla="*/ 0 h 69"/>
              <a:gd name="T34" fmla="*/ 127 w 127"/>
              <a:gd name="T35" fmla="*/ 0 h 69"/>
              <a:gd name="T36" fmla="*/ 127 w 127"/>
              <a:gd name="T37" fmla="*/ 69 h 69"/>
              <a:gd name="T38" fmla="*/ 115 w 127"/>
              <a:gd name="T39" fmla="*/ 69 h 69"/>
              <a:gd name="T40" fmla="*/ 115 w 127"/>
              <a:gd name="T41" fmla="*/ 1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7" h="69">
                <a:moveTo>
                  <a:pt x="115" y="12"/>
                </a:moveTo>
                <a:lnTo>
                  <a:pt x="99" y="12"/>
                </a:lnTo>
                <a:lnTo>
                  <a:pt x="99" y="69"/>
                </a:lnTo>
                <a:lnTo>
                  <a:pt x="85" y="69"/>
                </a:lnTo>
                <a:lnTo>
                  <a:pt x="85" y="12"/>
                </a:lnTo>
                <a:lnTo>
                  <a:pt x="71" y="12"/>
                </a:lnTo>
                <a:lnTo>
                  <a:pt x="71" y="69"/>
                </a:lnTo>
                <a:lnTo>
                  <a:pt x="56" y="69"/>
                </a:lnTo>
                <a:lnTo>
                  <a:pt x="56" y="12"/>
                </a:lnTo>
                <a:lnTo>
                  <a:pt x="40" y="12"/>
                </a:lnTo>
                <a:lnTo>
                  <a:pt x="40" y="69"/>
                </a:lnTo>
                <a:lnTo>
                  <a:pt x="28" y="69"/>
                </a:lnTo>
                <a:lnTo>
                  <a:pt x="28" y="10"/>
                </a:lnTo>
                <a:lnTo>
                  <a:pt x="11" y="10"/>
                </a:lnTo>
                <a:lnTo>
                  <a:pt x="11" y="69"/>
                </a:lnTo>
                <a:lnTo>
                  <a:pt x="0" y="69"/>
                </a:lnTo>
                <a:lnTo>
                  <a:pt x="0" y="0"/>
                </a:lnTo>
                <a:lnTo>
                  <a:pt x="127" y="0"/>
                </a:lnTo>
                <a:lnTo>
                  <a:pt x="127" y="69"/>
                </a:lnTo>
                <a:lnTo>
                  <a:pt x="115" y="69"/>
                </a:lnTo>
                <a:lnTo>
                  <a:pt x="115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69" name="Rectangle 350"/>
          <p:cNvSpPr>
            <a:spLocks noChangeArrowheads="1"/>
          </p:cNvSpPr>
          <p:nvPr/>
        </p:nvSpPr>
        <p:spPr bwMode="auto">
          <a:xfrm>
            <a:off x="4291276" y="4173672"/>
            <a:ext cx="140363" cy="84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70" name="Rectangle 351"/>
          <p:cNvSpPr>
            <a:spLocks noChangeArrowheads="1"/>
          </p:cNvSpPr>
          <p:nvPr/>
        </p:nvSpPr>
        <p:spPr bwMode="auto">
          <a:xfrm>
            <a:off x="4291276" y="4149179"/>
            <a:ext cx="140363" cy="84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71" name="Rectangle 352"/>
          <p:cNvSpPr>
            <a:spLocks noChangeArrowheads="1"/>
          </p:cNvSpPr>
          <p:nvPr/>
        </p:nvSpPr>
        <p:spPr bwMode="auto">
          <a:xfrm>
            <a:off x="4268668" y="4291424"/>
            <a:ext cx="187463" cy="94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72" name="Rectangle 353"/>
          <p:cNvSpPr>
            <a:spLocks noChangeArrowheads="1"/>
          </p:cNvSpPr>
          <p:nvPr/>
        </p:nvSpPr>
        <p:spPr bwMode="auto">
          <a:xfrm>
            <a:off x="4260190" y="4307438"/>
            <a:ext cx="202536" cy="113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73" name="Oval 354"/>
          <p:cNvSpPr>
            <a:spLocks noChangeArrowheads="1"/>
          </p:cNvSpPr>
          <p:nvPr/>
        </p:nvSpPr>
        <p:spPr bwMode="auto">
          <a:xfrm>
            <a:off x="2888601" y="4599467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74" name="Freeform 355"/>
          <p:cNvSpPr>
            <a:spLocks noEditPoints="1"/>
          </p:cNvSpPr>
          <p:nvPr/>
        </p:nvSpPr>
        <p:spPr bwMode="auto">
          <a:xfrm>
            <a:off x="2955484" y="4679539"/>
            <a:ext cx="197825" cy="81956"/>
          </a:xfrm>
          <a:custGeom>
            <a:avLst/>
            <a:gdLst>
              <a:gd name="T0" fmla="*/ 53 w 89"/>
              <a:gd name="T1" fmla="*/ 8 h 37"/>
              <a:gd name="T2" fmla="*/ 51 w 89"/>
              <a:gd name="T3" fmla="*/ 6 h 37"/>
              <a:gd name="T4" fmla="*/ 38 w 89"/>
              <a:gd name="T5" fmla="*/ 6 h 37"/>
              <a:gd name="T6" fmla="*/ 35 w 89"/>
              <a:gd name="T7" fmla="*/ 8 h 37"/>
              <a:gd name="T8" fmla="*/ 35 w 89"/>
              <a:gd name="T9" fmla="*/ 12 h 37"/>
              <a:gd name="T10" fmla="*/ 53 w 89"/>
              <a:gd name="T11" fmla="*/ 12 h 37"/>
              <a:gd name="T12" fmla="*/ 53 w 89"/>
              <a:gd name="T13" fmla="*/ 8 h 37"/>
              <a:gd name="T14" fmla="*/ 89 w 89"/>
              <a:gd name="T15" fmla="*/ 37 h 37"/>
              <a:gd name="T16" fmla="*/ 0 w 89"/>
              <a:gd name="T17" fmla="*/ 37 h 37"/>
              <a:gd name="T18" fmla="*/ 0 w 89"/>
              <a:gd name="T19" fmla="*/ 17 h 37"/>
              <a:gd name="T20" fmla="*/ 5 w 89"/>
              <a:gd name="T21" fmla="*/ 12 h 37"/>
              <a:gd name="T22" fmla="*/ 31 w 89"/>
              <a:gd name="T23" fmla="*/ 12 h 37"/>
              <a:gd name="T24" fmla="*/ 31 w 89"/>
              <a:gd name="T25" fmla="*/ 4 h 37"/>
              <a:gd name="T26" fmla="*/ 34 w 89"/>
              <a:gd name="T27" fmla="*/ 0 h 37"/>
              <a:gd name="T28" fmla="*/ 54 w 89"/>
              <a:gd name="T29" fmla="*/ 0 h 37"/>
              <a:gd name="T30" fmla="*/ 58 w 89"/>
              <a:gd name="T31" fmla="*/ 4 h 37"/>
              <a:gd name="T32" fmla="*/ 58 w 89"/>
              <a:gd name="T33" fmla="*/ 12 h 37"/>
              <a:gd name="T34" fmla="*/ 83 w 89"/>
              <a:gd name="T35" fmla="*/ 12 h 37"/>
              <a:gd name="T36" fmla="*/ 89 w 89"/>
              <a:gd name="T37" fmla="*/ 17 h 37"/>
              <a:gd name="T38" fmla="*/ 89 w 89"/>
              <a:gd name="T3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" h="37">
                <a:moveTo>
                  <a:pt x="53" y="8"/>
                </a:moveTo>
                <a:cubicBezTo>
                  <a:pt x="53" y="7"/>
                  <a:pt x="52" y="6"/>
                  <a:pt x="51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6" y="6"/>
                  <a:pt x="35" y="7"/>
                  <a:pt x="35" y="8"/>
                </a:cubicBezTo>
                <a:cubicBezTo>
                  <a:pt x="35" y="12"/>
                  <a:pt x="35" y="12"/>
                  <a:pt x="35" y="12"/>
                </a:cubicBezTo>
                <a:cubicBezTo>
                  <a:pt x="53" y="12"/>
                  <a:pt x="53" y="12"/>
                  <a:pt x="53" y="12"/>
                </a:cubicBezTo>
                <a:lnTo>
                  <a:pt x="53" y="8"/>
                </a:lnTo>
                <a:close/>
                <a:moveTo>
                  <a:pt x="89" y="37"/>
                </a:moveTo>
                <a:cubicBezTo>
                  <a:pt x="0" y="37"/>
                  <a:pt x="0" y="37"/>
                  <a:pt x="0" y="3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2" y="12"/>
                  <a:pt x="5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4"/>
                  <a:pt x="31" y="4"/>
                  <a:pt x="31" y="4"/>
                </a:cubicBezTo>
                <a:cubicBezTo>
                  <a:pt x="31" y="2"/>
                  <a:pt x="32" y="0"/>
                  <a:pt x="3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8" y="2"/>
                  <a:pt x="58" y="4"/>
                </a:cubicBezTo>
                <a:cubicBezTo>
                  <a:pt x="58" y="12"/>
                  <a:pt x="58" y="12"/>
                  <a:pt x="58" y="12"/>
                </a:cubicBezTo>
                <a:cubicBezTo>
                  <a:pt x="83" y="12"/>
                  <a:pt x="83" y="12"/>
                  <a:pt x="83" y="12"/>
                </a:cubicBezTo>
                <a:cubicBezTo>
                  <a:pt x="86" y="12"/>
                  <a:pt x="89" y="14"/>
                  <a:pt x="89" y="17"/>
                </a:cubicBezTo>
                <a:lnTo>
                  <a:pt x="89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75" name="Freeform 356"/>
          <p:cNvSpPr>
            <a:spLocks noEditPoints="1"/>
          </p:cNvSpPr>
          <p:nvPr/>
        </p:nvSpPr>
        <p:spPr bwMode="auto">
          <a:xfrm>
            <a:off x="2959252" y="4766206"/>
            <a:ext cx="187463" cy="71594"/>
          </a:xfrm>
          <a:custGeom>
            <a:avLst/>
            <a:gdLst>
              <a:gd name="T0" fmla="*/ 70 w 84"/>
              <a:gd name="T1" fmla="*/ 10 h 32"/>
              <a:gd name="T2" fmla="*/ 70 w 84"/>
              <a:gd name="T3" fmla="*/ 4 h 32"/>
              <a:gd name="T4" fmla="*/ 65 w 84"/>
              <a:gd name="T5" fmla="*/ 4 h 32"/>
              <a:gd name="T6" fmla="*/ 65 w 84"/>
              <a:gd name="T7" fmla="*/ 10 h 32"/>
              <a:gd name="T8" fmla="*/ 70 w 84"/>
              <a:gd name="T9" fmla="*/ 10 h 32"/>
              <a:gd name="T10" fmla="*/ 84 w 84"/>
              <a:gd name="T11" fmla="*/ 27 h 32"/>
              <a:gd name="T12" fmla="*/ 79 w 84"/>
              <a:gd name="T13" fmla="*/ 32 h 32"/>
              <a:gd name="T14" fmla="*/ 5 w 84"/>
              <a:gd name="T15" fmla="*/ 32 h 32"/>
              <a:gd name="T16" fmla="*/ 0 w 84"/>
              <a:gd name="T17" fmla="*/ 27 h 32"/>
              <a:gd name="T18" fmla="*/ 0 w 84"/>
              <a:gd name="T19" fmla="*/ 0 h 32"/>
              <a:gd name="T20" fmla="*/ 84 w 84"/>
              <a:gd name="T21" fmla="*/ 0 h 32"/>
              <a:gd name="T22" fmla="*/ 84 w 84"/>
              <a:gd name="T23" fmla="*/ 27 h 32"/>
              <a:gd name="T24" fmla="*/ 19 w 84"/>
              <a:gd name="T25" fmla="*/ 10 h 32"/>
              <a:gd name="T26" fmla="*/ 19 w 84"/>
              <a:gd name="T27" fmla="*/ 4 h 32"/>
              <a:gd name="T28" fmla="*/ 14 w 84"/>
              <a:gd name="T29" fmla="*/ 4 h 32"/>
              <a:gd name="T30" fmla="*/ 14 w 84"/>
              <a:gd name="T31" fmla="*/ 10 h 32"/>
              <a:gd name="T32" fmla="*/ 19 w 84"/>
              <a:gd name="T33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32">
                <a:moveTo>
                  <a:pt x="70" y="10"/>
                </a:moveTo>
                <a:cubicBezTo>
                  <a:pt x="70" y="4"/>
                  <a:pt x="70" y="4"/>
                  <a:pt x="70" y="4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10"/>
                  <a:pt x="65" y="10"/>
                  <a:pt x="65" y="10"/>
                </a:cubicBezTo>
                <a:lnTo>
                  <a:pt x="70" y="10"/>
                </a:lnTo>
                <a:close/>
                <a:moveTo>
                  <a:pt x="84" y="27"/>
                </a:moveTo>
                <a:cubicBezTo>
                  <a:pt x="84" y="30"/>
                  <a:pt x="82" y="32"/>
                  <a:pt x="79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3" y="32"/>
                  <a:pt x="0" y="30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lnTo>
                  <a:pt x="84" y="27"/>
                </a:lnTo>
                <a:close/>
                <a:moveTo>
                  <a:pt x="19" y="10"/>
                </a:moveTo>
                <a:cubicBezTo>
                  <a:pt x="19" y="4"/>
                  <a:pt x="19" y="4"/>
                  <a:pt x="19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10"/>
                  <a:pt x="14" y="10"/>
                  <a:pt x="14" y="10"/>
                </a:cubicBezTo>
                <a:lnTo>
                  <a:pt x="19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76" name="Oval 357"/>
          <p:cNvSpPr>
            <a:spLocks noChangeArrowheads="1"/>
          </p:cNvSpPr>
          <p:nvPr/>
        </p:nvSpPr>
        <p:spPr bwMode="auto">
          <a:xfrm>
            <a:off x="4616276" y="4067223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77" name="Freeform 358"/>
          <p:cNvSpPr/>
          <p:nvPr/>
        </p:nvSpPr>
        <p:spPr bwMode="auto">
          <a:xfrm>
            <a:off x="4718956" y="4137874"/>
            <a:ext cx="111159" cy="53696"/>
          </a:xfrm>
          <a:custGeom>
            <a:avLst/>
            <a:gdLst>
              <a:gd name="T0" fmla="*/ 43 w 50"/>
              <a:gd name="T1" fmla="*/ 10 h 24"/>
              <a:gd name="T2" fmla="*/ 40 w 50"/>
              <a:gd name="T3" fmla="*/ 7 h 24"/>
              <a:gd name="T4" fmla="*/ 10 w 50"/>
              <a:gd name="T5" fmla="*/ 7 h 24"/>
              <a:gd name="T6" fmla="*/ 7 w 50"/>
              <a:gd name="T7" fmla="*/ 10 h 24"/>
              <a:gd name="T8" fmla="*/ 7 w 50"/>
              <a:gd name="T9" fmla="*/ 24 h 24"/>
              <a:gd name="T10" fmla="*/ 0 w 50"/>
              <a:gd name="T11" fmla="*/ 24 h 24"/>
              <a:gd name="T12" fmla="*/ 0 w 50"/>
              <a:gd name="T13" fmla="*/ 5 h 24"/>
              <a:gd name="T14" fmla="*/ 4 w 50"/>
              <a:gd name="T15" fmla="*/ 0 h 24"/>
              <a:gd name="T16" fmla="*/ 46 w 50"/>
              <a:gd name="T17" fmla="*/ 0 h 24"/>
              <a:gd name="T18" fmla="*/ 50 w 50"/>
              <a:gd name="T19" fmla="*/ 5 h 24"/>
              <a:gd name="T20" fmla="*/ 50 w 50"/>
              <a:gd name="T21" fmla="*/ 24 h 24"/>
              <a:gd name="T22" fmla="*/ 43 w 50"/>
              <a:gd name="T23" fmla="*/ 24 h 24"/>
              <a:gd name="T24" fmla="*/ 43 w 50"/>
              <a:gd name="T25" fmla="*/ 1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24">
                <a:moveTo>
                  <a:pt x="43" y="10"/>
                </a:moveTo>
                <a:cubicBezTo>
                  <a:pt x="43" y="8"/>
                  <a:pt x="41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7" y="8"/>
                  <a:pt x="7" y="10"/>
                </a:cubicBezTo>
                <a:cubicBezTo>
                  <a:pt x="7" y="24"/>
                  <a:pt x="7" y="24"/>
                  <a:pt x="7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50" y="2"/>
                  <a:pt x="50" y="5"/>
                </a:cubicBezTo>
                <a:cubicBezTo>
                  <a:pt x="50" y="24"/>
                  <a:pt x="50" y="24"/>
                  <a:pt x="50" y="24"/>
                </a:cubicBezTo>
                <a:cubicBezTo>
                  <a:pt x="43" y="24"/>
                  <a:pt x="43" y="24"/>
                  <a:pt x="43" y="24"/>
                </a:cubicBezTo>
                <a:lnTo>
                  <a:pt x="43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78" name="Freeform 359"/>
          <p:cNvSpPr/>
          <p:nvPr/>
        </p:nvSpPr>
        <p:spPr bwMode="auto">
          <a:xfrm>
            <a:off x="4816927" y="4258454"/>
            <a:ext cx="3768" cy="8479"/>
          </a:xfrm>
          <a:custGeom>
            <a:avLst/>
            <a:gdLst>
              <a:gd name="T0" fmla="*/ 0 w 2"/>
              <a:gd name="T1" fmla="*/ 1 h 4"/>
              <a:gd name="T2" fmla="*/ 2 w 2"/>
              <a:gd name="T3" fmla="*/ 0 h 4"/>
              <a:gd name="T4" fmla="*/ 2 w 2"/>
              <a:gd name="T5" fmla="*/ 4 h 4"/>
              <a:gd name="T6" fmla="*/ 0 w 2"/>
              <a:gd name="T7" fmla="*/ 3 h 4"/>
              <a:gd name="T8" fmla="*/ 0 w 2"/>
              <a:gd name="T9" fmla="*/ 2 h 4"/>
              <a:gd name="T10" fmla="*/ 0 w 2"/>
              <a:gd name="T11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0" y="1"/>
                </a:moveTo>
                <a:cubicBezTo>
                  <a:pt x="0" y="1"/>
                  <a:pt x="1" y="0"/>
                  <a:pt x="2" y="0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2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79" name="Freeform 360"/>
          <p:cNvSpPr>
            <a:spLocks noEditPoints="1"/>
          </p:cNvSpPr>
          <p:nvPr/>
        </p:nvSpPr>
        <p:spPr bwMode="auto">
          <a:xfrm>
            <a:off x="4779247" y="4232077"/>
            <a:ext cx="90434" cy="88550"/>
          </a:xfrm>
          <a:custGeom>
            <a:avLst/>
            <a:gdLst>
              <a:gd name="T0" fmla="*/ 29 w 41"/>
              <a:gd name="T1" fmla="*/ 10 h 40"/>
              <a:gd name="T2" fmla="*/ 24 w 41"/>
              <a:gd name="T3" fmla="*/ 8 h 40"/>
              <a:gd name="T4" fmla="*/ 24 w 41"/>
              <a:gd name="T5" fmla="*/ 13 h 40"/>
              <a:gd name="T6" fmla="*/ 31 w 41"/>
              <a:gd name="T7" fmla="*/ 13 h 40"/>
              <a:gd name="T8" fmla="*/ 29 w 41"/>
              <a:gd name="T9" fmla="*/ 10 h 40"/>
              <a:gd name="T10" fmla="*/ 30 w 41"/>
              <a:gd name="T11" fmla="*/ 20 h 40"/>
              <a:gd name="T12" fmla="*/ 24 w 41"/>
              <a:gd name="T13" fmla="*/ 17 h 40"/>
              <a:gd name="T14" fmla="*/ 24 w 41"/>
              <a:gd name="T15" fmla="*/ 24 h 40"/>
              <a:gd name="T16" fmla="*/ 24 w 41"/>
              <a:gd name="T17" fmla="*/ 24 h 40"/>
              <a:gd name="T18" fmla="*/ 25 w 41"/>
              <a:gd name="T19" fmla="*/ 26 h 40"/>
              <a:gd name="T20" fmla="*/ 24 w 41"/>
              <a:gd name="T21" fmla="*/ 27 h 40"/>
              <a:gd name="T22" fmla="*/ 24 w 41"/>
              <a:gd name="T23" fmla="*/ 28 h 40"/>
              <a:gd name="T24" fmla="*/ 24 w 41"/>
              <a:gd name="T25" fmla="*/ 33 h 40"/>
              <a:gd name="T26" fmla="*/ 26 w 41"/>
              <a:gd name="T27" fmla="*/ 32 h 40"/>
              <a:gd name="T28" fmla="*/ 29 w 41"/>
              <a:gd name="T29" fmla="*/ 31 h 40"/>
              <a:gd name="T30" fmla="*/ 31 w 41"/>
              <a:gd name="T31" fmla="*/ 28 h 40"/>
              <a:gd name="T32" fmla="*/ 32 w 41"/>
              <a:gd name="T33" fmla="*/ 25 h 40"/>
              <a:gd name="T34" fmla="*/ 30 w 41"/>
              <a:gd name="T35" fmla="*/ 20 h 40"/>
              <a:gd name="T36" fmla="*/ 20 w 41"/>
              <a:gd name="T37" fmla="*/ 40 h 40"/>
              <a:gd name="T38" fmla="*/ 0 w 41"/>
              <a:gd name="T39" fmla="*/ 20 h 40"/>
              <a:gd name="T40" fmla="*/ 20 w 41"/>
              <a:gd name="T41" fmla="*/ 0 h 40"/>
              <a:gd name="T42" fmla="*/ 41 w 41"/>
              <a:gd name="T43" fmla="*/ 20 h 40"/>
              <a:gd name="T44" fmla="*/ 20 w 41"/>
              <a:gd name="T45" fmla="*/ 40 h 40"/>
              <a:gd name="T46" fmla="*/ 17 w 41"/>
              <a:gd name="T47" fmla="*/ 27 h 40"/>
              <a:gd name="T48" fmla="*/ 16 w 41"/>
              <a:gd name="T49" fmla="*/ 26 h 40"/>
              <a:gd name="T50" fmla="*/ 8 w 41"/>
              <a:gd name="T51" fmla="*/ 26 h 40"/>
              <a:gd name="T52" fmla="*/ 9 w 41"/>
              <a:gd name="T53" fmla="*/ 28 h 40"/>
              <a:gd name="T54" fmla="*/ 11 w 41"/>
              <a:gd name="T55" fmla="*/ 30 h 40"/>
              <a:gd name="T56" fmla="*/ 14 w 41"/>
              <a:gd name="T57" fmla="*/ 32 h 40"/>
              <a:gd name="T58" fmla="*/ 19 w 41"/>
              <a:gd name="T59" fmla="*/ 33 h 40"/>
              <a:gd name="T60" fmla="*/ 19 w 41"/>
              <a:gd name="T61" fmla="*/ 34 h 40"/>
              <a:gd name="T62" fmla="*/ 22 w 41"/>
              <a:gd name="T63" fmla="*/ 34 h 40"/>
              <a:gd name="T64" fmla="*/ 22 w 41"/>
              <a:gd name="T65" fmla="*/ 33 h 40"/>
              <a:gd name="T66" fmla="*/ 22 w 41"/>
              <a:gd name="T67" fmla="*/ 28 h 40"/>
              <a:gd name="T68" fmla="*/ 22 w 41"/>
              <a:gd name="T69" fmla="*/ 23 h 40"/>
              <a:gd name="T70" fmla="*/ 22 w 41"/>
              <a:gd name="T71" fmla="*/ 17 h 40"/>
              <a:gd name="T72" fmla="*/ 22 w 41"/>
              <a:gd name="T73" fmla="*/ 12 h 40"/>
              <a:gd name="T74" fmla="*/ 22 w 41"/>
              <a:gd name="T75" fmla="*/ 8 h 40"/>
              <a:gd name="T76" fmla="*/ 22 w 41"/>
              <a:gd name="T77" fmla="*/ 6 h 40"/>
              <a:gd name="T78" fmla="*/ 19 w 41"/>
              <a:gd name="T79" fmla="*/ 6 h 40"/>
              <a:gd name="T80" fmla="*/ 19 w 41"/>
              <a:gd name="T81" fmla="*/ 8 h 40"/>
              <a:gd name="T82" fmla="*/ 12 w 41"/>
              <a:gd name="T83" fmla="*/ 10 h 40"/>
              <a:gd name="T84" fmla="*/ 9 w 41"/>
              <a:gd name="T85" fmla="*/ 15 h 40"/>
              <a:gd name="T86" fmla="*/ 10 w 41"/>
              <a:gd name="T87" fmla="*/ 19 h 40"/>
              <a:gd name="T88" fmla="*/ 13 w 41"/>
              <a:gd name="T89" fmla="*/ 21 h 40"/>
              <a:gd name="T90" fmla="*/ 19 w 41"/>
              <a:gd name="T91" fmla="*/ 22 h 40"/>
              <a:gd name="T92" fmla="*/ 19 w 41"/>
              <a:gd name="T93" fmla="*/ 28 h 40"/>
              <a:gd name="T94" fmla="*/ 17 w 41"/>
              <a:gd name="T95" fmla="*/ 2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0">
                <a:moveTo>
                  <a:pt x="29" y="10"/>
                </a:moveTo>
                <a:cubicBezTo>
                  <a:pt x="27" y="9"/>
                  <a:pt x="26" y="8"/>
                  <a:pt x="24" y="8"/>
                </a:cubicBezTo>
                <a:cubicBezTo>
                  <a:pt x="24" y="13"/>
                  <a:pt x="24" y="13"/>
                  <a:pt x="24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30" y="20"/>
                </a:moveTo>
                <a:cubicBezTo>
                  <a:pt x="29" y="19"/>
                  <a:pt x="27" y="18"/>
                  <a:pt x="24" y="17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5" y="25"/>
                  <a:pt x="25" y="25"/>
                  <a:pt x="25" y="26"/>
                </a:cubicBezTo>
                <a:cubicBezTo>
                  <a:pt x="25" y="26"/>
                  <a:pt x="25" y="27"/>
                  <a:pt x="24" y="27"/>
                </a:cubicBezTo>
                <a:cubicBezTo>
                  <a:pt x="24" y="27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2"/>
                  <a:pt x="25" y="32"/>
                  <a:pt x="26" y="32"/>
                </a:cubicBezTo>
                <a:cubicBezTo>
                  <a:pt x="27" y="32"/>
                  <a:pt x="28" y="31"/>
                  <a:pt x="29" y="31"/>
                </a:cubicBezTo>
                <a:cubicBezTo>
                  <a:pt x="30" y="30"/>
                  <a:pt x="31" y="29"/>
                  <a:pt x="31" y="28"/>
                </a:cubicBezTo>
                <a:cubicBezTo>
                  <a:pt x="32" y="27"/>
                  <a:pt x="32" y="26"/>
                  <a:pt x="32" y="25"/>
                </a:cubicBezTo>
                <a:cubicBezTo>
                  <a:pt x="32" y="23"/>
                  <a:pt x="32" y="21"/>
                  <a:pt x="30" y="20"/>
                </a:cubicBezTo>
                <a:close/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1"/>
                  <a:pt x="32" y="40"/>
                  <a:pt x="20" y="40"/>
                </a:cubicBezTo>
                <a:close/>
                <a:moveTo>
                  <a:pt x="17" y="27"/>
                </a:moveTo>
                <a:cubicBezTo>
                  <a:pt x="17" y="27"/>
                  <a:pt x="17" y="26"/>
                  <a:pt x="16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9" y="28"/>
                  <a:pt x="9" y="28"/>
                </a:cubicBezTo>
                <a:cubicBezTo>
                  <a:pt x="10" y="29"/>
                  <a:pt x="10" y="30"/>
                  <a:pt x="11" y="30"/>
                </a:cubicBezTo>
                <a:cubicBezTo>
                  <a:pt x="12" y="31"/>
                  <a:pt x="13" y="32"/>
                  <a:pt x="14" y="32"/>
                </a:cubicBezTo>
                <a:cubicBezTo>
                  <a:pt x="15" y="32"/>
                  <a:pt x="17" y="33"/>
                  <a:pt x="19" y="33"/>
                </a:cubicBezTo>
                <a:cubicBezTo>
                  <a:pt x="19" y="34"/>
                  <a:pt x="19" y="34"/>
                  <a:pt x="19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6"/>
                  <a:pt x="22" y="6"/>
                  <a:pt x="22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8"/>
                  <a:pt x="19" y="8"/>
                  <a:pt x="19" y="8"/>
                </a:cubicBezTo>
                <a:cubicBezTo>
                  <a:pt x="16" y="8"/>
                  <a:pt x="13" y="9"/>
                  <a:pt x="12" y="10"/>
                </a:cubicBezTo>
                <a:cubicBezTo>
                  <a:pt x="10" y="11"/>
                  <a:pt x="9" y="13"/>
                  <a:pt x="9" y="15"/>
                </a:cubicBezTo>
                <a:cubicBezTo>
                  <a:pt x="9" y="16"/>
                  <a:pt x="10" y="18"/>
                  <a:pt x="10" y="19"/>
                </a:cubicBezTo>
                <a:cubicBezTo>
                  <a:pt x="11" y="20"/>
                  <a:pt x="12" y="20"/>
                  <a:pt x="13" y="21"/>
                </a:cubicBezTo>
                <a:cubicBezTo>
                  <a:pt x="14" y="21"/>
                  <a:pt x="16" y="22"/>
                  <a:pt x="19" y="22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7" y="27"/>
                  <a:pt x="17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80" name="Freeform 361"/>
          <p:cNvSpPr/>
          <p:nvPr/>
        </p:nvSpPr>
        <p:spPr bwMode="auto">
          <a:xfrm>
            <a:off x="4707652" y="4198163"/>
            <a:ext cx="133768" cy="104565"/>
          </a:xfrm>
          <a:custGeom>
            <a:avLst/>
            <a:gdLst>
              <a:gd name="T0" fmla="*/ 51 w 60"/>
              <a:gd name="T1" fmla="*/ 9 h 47"/>
              <a:gd name="T2" fmla="*/ 26 w 60"/>
              <a:gd name="T3" fmla="*/ 35 h 47"/>
              <a:gd name="T4" fmla="*/ 29 w 60"/>
              <a:gd name="T5" fmla="*/ 47 h 47"/>
              <a:gd name="T6" fmla="*/ 0 w 60"/>
              <a:gd name="T7" fmla="*/ 47 h 47"/>
              <a:gd name="T8" fmla="*/ 0 w 60"/>
              <a:gd name="T9" fmla="*/ 0 h 47"/>
              <a:gd name="T10" fmla="*/ 60 w 60"/>
              <a:gd name="T11" fmla="*/ 0 h 47"/>
              <a:gd name="T12" fmla="*/ 60 w 60"/>
              <a:gd name="T13" fmla="*/ 10 h 47"/>
              <a:gd name="T14" fmla="*/ 51 w 60"/>
              <a:gd name="T15" fmla="*/ 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47">
                <a:moveTo>
                  <a:pt x="51" y="9"/>
                </a:moveTo>
                <a:cubicBezTo>
                  <a:pt x="37" y="9"/>
                  <a:pt x="26" y="20"/>
                  <a:pt x="26" y="35"/>
                </a:cubicBezTo>
                <a:cubicBezTo>
                  <a:pt x="26" y="39"/>
                  <a:pt x="27" y="43"/>
                  <a:pt x="29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0"/>
                  <a:pt x="0" y="0"/>
                  <a:pt x="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58" y="9"/>
                  <a:pt x="55" y="9"/>
                  <a:pt x="51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81" name="Oval 362"/>
          <p:cNvSpPr>
            <a:spLocks noChangeArrowheads="1"/>
          </p:cNvSpPr>
          <p:nvPr/>
        </p:nvSpPr>
        <p:spPr bwMode="auto">
          <a:xfrm>
            <a:off x="5065622" y="4073817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82" name="Freeform 363"/>
          <p:cNvSpPr>
            <a:spLocks noEditPoints="1"/>
          </p:cNvSpPr>
          <p:nvPr/>
        </p:nvSpPr>
        <p:spPr bwMode="auto">
          <a:xfrm>
            <a:off x="5248375" y="4238671"/>
            <a:ext cx="91377" cy="91377"/>
          </a:xfrm>
          <a:custGeom>
            <a:avLst/>
            <a:gdLst>
              <a:gd name="T0" fmla="*/ 29 w 41"/>
              <a:gd name="T1" fmla="*/ 10 h 41"/>
              <a:gd name="T2" fmla="*/ 24 w 41"/>
              <a:gd name="T3" fmla="*/ 9 h 41"/>
              <a:gd name="T4" fmla="*/ 24 w 41"/>
              <a:gd name="T5" fmla="*/ 14 h 41"/>
              <a:gd name="T6" fmla="*/ 32 w 41"/>
              <a:gd name="T7" fmla="*/ 14 h 41"/>
              <a:gd name="T8" fmla="*/ 29 w 41"/>
              <a:gd name="T9" fmla="*/ 10 h 41"/>
              <a:gd name="T10" fmla="*/ 19 w 41"/>
              <a:gd name="T11" fmla="*/ 8 h 41"/>
              <a:gd name="T12" fmla="*/ 12 w 41"/>
              <a:gd name="T13" fmla="*/ 11 h 41"/>
              <a:gd name="T14" fmla="*/ 10 w 41"/>
              <a:gd name="T15" fmla="*/ 16 h 41"/>
              <a:gd name="T16" fmla="*/ 11 w 41"/>
              <a:gd name="T17" fmla="*/ 19 h 41"/>
              <a:gd name="T18" fmla="*/ 14 w 41"/>
              <a:gd name="T19" fmla="*/ 21 h 41"/>
              <a:gd name="T20" fmla="*/ 19 w 41"/>
              <a:gd name="T21" fmla="*/ 23 h 41"/>
              <a:gd name="T22" fmla="*/ 19 w 41"/>
              <a:gd name="T23" fmla="*/ 29 h 41"/>
              <a:gd name="T24" fmla="*/ 17 w 41"/>
              <a:gd name="T25" fmla="*/ 27 h 41"/>
              <a:gd name="T26" fmla="*/ 17 w 41"/>
              <a:gd name="T27" fmla="*/ 26 h 41"/>
              <a:gd name="T28" fmla="*/ 9 w 41"/>
              <a:gd name="T29" fmla="*/ 26 h 41"/>
              <a:gd name="T30" fmla="*/ 9 w 41"/>
              <a:gd name="T31" fmla="*/ 29 h 41"/>
              <a:gd name="T32" fmla="*/ 11 w 41"/>
              <a:gd name="T33" fmla="*/ 31 h 41"/>
              <a:gd name="T34" fmla="*/ 15 w 41"/>
              <a:gd name="T35" fmla="*/ 32 h 41"/>
              <a:gd name="T36" fmla="*/ 19 w 41"/>
              <a:gd name="T37" fmla="*/ 33 h 41"/>
              <a:gd name="T38" fmla="*/ 19 w 41"/>
              <a:gd name="T39" fmla="*/ 35 h 41"/>
              <a:gd name="T40" fmla="*/ 22 w 41"/>
              <a:gd name="T41" fmla="*/ 35 h 41"/>
              <a:gd name="T42" fmla="*/ 22 w 41"/>
              <a:gd name="T43" fmla="*/ 33 h 41"/>
              <a:gd name="T44" fmla="*/ 22 w 41"/>
              <a:gd name="T45" fmla="*/ 29 h 41"/>
              <a:gd name="T46" fmla="*/ 22 w 41"/>
              <a:gd name="T47" fmla="*/ 24 h 41"/>
              <a:gd name="T48" fmla="*/ 22 w 41"/>
              <a:gd name="T49" fmla="*/ 18 h 41"/>
              <a:gd name="T50" fmla="*/ 22 w 41"/>
              <a:gd name="T51" fmla="*/ 13 h 41"/>
              <a:gd name="T52" fmla="*/ 22 w 41"/>
              <a:gd name="T53" fmla="*/ 8 h 41"/>
              <a:gd name="T54" fmla="*/ 22 w 41"/>
              <a:gd name="T55" fmla="*/ 7 h 41"/>
              <a:gd name="T56" fmla="*/ 19 w 41"/>
              <a:gd name="T57" fmla="*/ 7 h 41"/>
              <a:gd name="T58" fmla="*/ 19 w 41"/>
              <a:gd name="T59" fmla="*/ 8 h 41"/>
              <a:gd name="T60" fmla="*/ 21 w 41"/>
              <a:gd name="T61" fmla="*/ 0 h 41"/>
              <a:gd name="T62" fmla="*/ 41 w 41"/>
              <a:gd name="T63" fmla="*/ 21 h 41"/>
              <a:gd name="T64" fmla="*/ 21 w 41"/>
              <a:gd name="T65" fmla="*/ 41 h 41"/>
              <a:gd name="T66" fmla="*/ 0 w 41"/>
              <a:gd name="T67" fmla="*/ 21 h 41"/>
              <a:gd name="T68" fmla="*/ 21 w 41"/>
              <a:gd name="T69" fmla="*/ 0 h 41"/>
              <a:gd name="T70" fmla="*/ 32 w 41"/>
              <a:gd name="T71" fmla="*/ 29 h 41"/>
              <a:gd name="T72" fmla="*/ 33 w 41"/>
              <a:gd name="T73" fmla="*/ 25 h 41"/>
              <a:gd name="T74" fmla="*/ 30 w 41"/>
              <a:gd name="T75" fmla="*/ 20 h 41"/>
              <a:gd name="T76" fmla="*/ 24 w 41"/>
              <a:gd name="T77" fmla="*/ 18 h 41"/>
              <a:gd name="T78" fmla="*/ 24 w 41"/>
              <a:gd name="T79" fmla="*/ 24 h 41"/>
              <a:gd name="T80" fmla="*/ 25 w 41"/>
              <a:gd name="T81" fmla="*/ 25 h 41"/>
              <a:gd name="T82" fmla="*/ 25 w 41"/>
              <a:gd name="T83" fmla="*/ 26 h 41"/>
              <a:gd name="T84" fmla="*/ 25 w 41"/>
              <a:gd name="T85" fmla="*/ 28 h 41"/>
              <a:gd name="T86" fmla="*/ 24 w 41"/>
              <a:gd name="T87" fmla="*/ 28 h 41"/>
              <a:gd name="T88" fmla="*/ 24 w 41"/>
              <a:gd name="T89" fmla="*/ 33 h 41"/>
              <a:gd name="T90" fmla="*/ 26 w 41"/>
              <a:gd name="T91" fmla="*/ 33 h 41"/>
              <a:gd name="T92" fmla="*/ 29 w 41"/>
              <a:gd name="T93" fmla="*/ 31 h 41"/>
              <a:gd name="T94" fmla="*/ 32 w 41"/>
              <a:gd name="T95" fmla="*/ 2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1">
                <a:moveTo>
                  <a:pt x="29" y="10"/>
                </a:moveTo>
                <a:cubicBezTo>
                  <a:pt x="28" y="9"/>
                  <a:pt x="26" y="9"/>
                  <a:pt x="24" y="9"/>
                </a:cubicBezTo>
                <a:cubicBezTo>
                  <a:pt x="24" y="14"/>
                  <a:pt x="24" y="14"/>
                  <a:pt x="24" y="14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19" y="8"/>
                </a:moveTo>
                <a:cubicBezTo>
                  <a:pt x="16" y="9"/>
                  <a:pt x="14" y="9"/>
                  <a:pt x="12" y="11"/>
                </a:cubicBezTo>
                <a:cubicBezTo>
                  <a:pt x="10" y="12"/>
                  <a:pt x="10" y="14"/>
                  <a:pt x="10" y="16"/>
                </a:cubicBezTo>
                <a:cubicBezTo>
                  <a:pt x="10" y="17"/>
                  <a:pt x="10" y="18"/>
                  <a:pt x="11" y="19"/>
                </a:cubicBezTo>
                <a:cubicBezTo>
                  <a:pt x="12" y="20"/>
                  <a:pt x="13" y="21"/>
                  <a:pt x="14" y="21"/>
                </a:cubicBezTo>
                <a:cubicBezTo>
                  <a:pt x="15" y="22"/>
                  <a:pt x="17" y="22"/>
                  <a:pt x="19" y="23"/>
                </a:cubicBezTo>
                <a:cubicBezTo>
                  <a:pt x="19" y="29"/>
                  <a:pt x="19" y="29"/>
                  <a:pt x="19" y="29"/>
                </a:cubicBezTo>
                <a:cubicBezTo>
                  <a:pt x="18" y="28"/>
                  <a:pt x="18" y="28"/>
                  <a:pt x="17" y="27"/>
                </a:cubicBezTo>
                <a:cubicBezTo>
                  <a:pt x="17" y="27"/>
                  <a:pt x="17" y="27"/>
                  <a:pt x="17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8"/>
                  <a:pt x="9" y="29"/>
                </a:cubicBezTo>
                <a:cubicBezTo>
                  <a:pt x="10" y="30"/>
                  <a:pt x="11" y="30"/>
                  <a:pt x="11" y="31"/>
                </a:cubicBezTo>
                <a:cubicBezTo>
                  <a:pt x="12" y="32"/>
                  <a:pt x="13" y="32"/>
                  <a:pt x="15" y="32"/>
                </a:cubicBezTo>
                <a:cubicBezTo>
                  <a:pt x="16" y="33"/>
                  <a:pt x="17" y="33"/>
                  <a:pt x="19" y="33"/>
                </a:cubicBezTo>
                <a:cubicBezTo>
                  <a:pt x="19" y="35"/>
                  <a:pt x="19" y="35"/>
                  <a:pt x="19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7"/>
                  <a:pt x="22" y="7"/>
                  <a:pt x="22" y="7"/>
                </a:cubicBezTo>
                <a:cubicBezTo>
                  <a:pt x="19" y="7"/>
                  <a:pt x="19" y="7"/>
                  <a:pt x="19" y="7"/>
                </a:cubicBezTo>
                <a:lnTo>
                  <a:pt x="19" y="8"/>
                </a:lnTo>
                <a:close/>
                <a:moveTo>
                  <a:pt x="21" y="0"/>
                </a:move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lose/>
                <a:moveTo>
                  <a:pt x="32" y="29"/>
                </a:moveTo>
                <a:cubicBezTo>
                  <a:pt x="32" y="28"/>
                  <a:pt x="33" y="27"/>
                  <a:pt x="33" y="25"/>
                </a:cubicBezTo>
                <a:cubicBezTo>
                  <a:pt x="33" y="23"/>
                  <a:pt x="32" y="22"/>
                  <a:pt x="30" y="20"/>
                </a:cubicBezTo>
                <a:cubicBezTo>
                  <a:pt x="29" y="20"/>
                  <a:pt x="27" y="19"/>
                  <a:pt x="24" y="18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5"/>
                  <a:pt x="25" y="25"/>
                  <a:pt x="25" y="25"/>
                </a:cubicBezTo>
                <a:cubicBezTo>
                  <a:pt x="25" y="25"/>
                  <a:pt x="25" y="26"/>
                  <a:pt x="25" y="26"/>
                </a:cubicBezTo>
                <a:cubicBezTo>
                  <a:pt x="25" y="27"/>
                  <a:pt x="25" y="27"/>
                  <a:pt x="25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3"/>
                  <a:pt x="26" y="33"/>
                  <a:pt x="26" y="33"/>
                </a:cubicBezTo>
                <a:cubicBezTo>
                  <a:pt x="27" y="32"/>
                  <a:pt x="28" y="32"/>
                  <a:pt x="29" y="31"/>
                </a:cubicBezTo>
                <a:cubicBezTo>
                  <a:pt x="30" y="31"/>
                  <a:pt x="31" y="30"/>
                  <a:pt x="32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83" name="Freeform 364"/>
          <p:cNvSpPr/>
          <p:nvPr/>
        </p:nvSpPr>
        <p:spPr bwMode="auto">
          <a:xfrm>
            <a:off x="5177724" y="4207584"/>
            <a:ext cx="135652" cy="101739"/>
          </a:xfrm>
          <a:custGeom>
            <a:avLst/>
            <a:gdLst>
              <a:gd name="T0" fmla="*/ 52 w 61"/>
              <a:gd name="T1" fmla="*/ 8 h 46"/>
              <a:gd name="T2" fmla="*/ 26 w 61"/>
              <a:gd name="T3" fmla="*/ 34 h 46"/>
              <a:gd name="T4" fmla="*/ 29 w 61"/>
              <a:gd name="T5" fmla="*/ 46 h 46"/>
              <a:gd name="T6" fmla="*/ 0 w 61"/>
              <a:gd name="T7" fmla="*/ 46 h 46"/>
              <a:gd name="T8" fmla="*/ 0 w 61"/>
              <a:gd name="T9" fmla="*/ 0 h 46"/>
              <a:gd name="T10" fmla="*/ 61 w 61"/>
              <a:gd name="T11" fmla="*/ 0 h 46"/>
              <a:gd name="T12" fmla="*/ 61 w 61"/>
              <a:gd name="T13" fmla="*/ 10 h 46"/>
              <a:gd name="T14" fmla="*/ 52 w 61"/>
              <a:gd name="T15" fmla="*/ 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46">
                <a:moveTo>
                  <a:pt x="52" y="8"/>
                </a:moveTo>
                <a:cubicBezTo>
                  <a:pt x="38" y="8"/>
                  <a:pt x="26" y="20"/>
                  <a:pt x="26" y="34"/>
                </a:cubicBezTo>
                <a:cubicBezTo>
                  <a:pt x="26" y="39"/>
                  <a:pt x="27" y="43"/>
                  <a:pt x="29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10"/>
                  <a:pt x="61" y="10"/>
                  <a:pt x="61" y="10"/>
                </a:cubicBezTo>
                <a:cubicBezTo>
                  <a:pt x="58" y="9"/>
                  <a:pt x="55" y="8"/>
                  <a:pt x="5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84" name="Freeform 365"/>
          <p:cNvSpPr/>
          <p:nvPr/>
        </p:nvSpPr>
        <p:spPr bwMode="auto">
          <a:xfrm>
            <a:off x="5286056" y="4266932"/>
            <a:ext cx="4711" cy="9420"/>
          </a:xfrm>
          <a:custGeom>
            <a:avLst/>
            <a:gdLst>
              <a:gd name="T0" fmla="*/ 2 w 2"/>
              <a:gd name="T1" fmla="*/ 4 h 4"/>
              <a:gd name="T2" fmla="*/ 1 w 2"/>
              <a:gd name="T3" fmla="*/ 3 h 4"/>
              <a:gd name="T4" fmla="*/ 0 w 2"/>
              <a:gd name="T5" fmla="*/ 2 h 4"/>
              <a:gd name="T6" fmla="*/ 0 w 2"/>
              <a:gd name="T7" fmla="*/ 1 h 4"/>
              <a:gd name="T8" fmla="*/ 2 w 2"/>
              <a:gd name="T9" fmla="*/ 0 h 4"/>
              <a:gd name="T10" fmla="*/ 2 w 2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2" y="4"/>
                </a:moveTo>
                <a:cubicBezTo>
                  <a:pt x="1" y="4"/>
                  <a:pt x="1" y="3"/>
                  <a:pt x="1" y="3"/>
                </a:cubicBezTo>
                <a:cubicBezTo>
                  <a:pt x="0" y="3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2" y="0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85" name="Freeform 366"/>
          <p:cNvSpPr/>
          <p:nvPr/>
        </p:nvSpPr>
        <p:spPr bwMode="auto">
          <a:xfrm>
            <a:off x="5130622" y="4147294"/>
            <a:ext cx="113986" cy="52754"/>
          </a:xfrm>
          <a:custGeom>
            <a:avLst/>
            <a:gdLst>
              <a:gd name="T0" fmla="*/ 43 w 51"/>
              <a:gd name="T1" fmla="*/ 24 h 24"/>
              <a:gd name="T2" fmla="*/ 43 w 51"/>
              <a:gd name="T3" fmla="*/ 10 h 24"/>
              <a:gd name="T4" fmla="*/ 40 w 51"/>
              <a:gd name="T5" fmla="*/ 7 h 24"/>
              <a:gd name="T6" fmla="*/ 10 w 51"/>
              <a:gd name="T7" fmla="*/ 7 h 24"/>
              <a:gd name="T8" fmla="*/ 8 w 51"/>
              <a:gd name="T9" fmla="*/ 10 h 24"/>
              <a:gd name="T10" fmla="*/ 8 w 51"/>
              <a:gd name="T11" fmla="*/ 24 h 24"/>
              <a:gd name="T12" fmla="*/ 0 w 51"/>
              <a:gd name="T13" fmla="*/ 24 h 24"/>
              <a:gd name="T14" fmla="*/ 0 w 51"/>
              <a:gd name="T15" fmla="*/ 4 h 24"/>
              <a:gd name="T16" fmla="*/ 4 w 51"/>
              <a:gd name="T17" fmla="*/ 0 h 24"/>
              <a:gd name="T18" fmla="*/ 47 w 51"/>
              <a:gd name="T19" fmla="*/ 0 h 24"/>
              <a:gd name="T20" fmla="*/ 51 w 51"/>
              <a:gd name="T21" fmla="*/ 4 h 24"/>
              <a:gd name="T22" fmla="*/ 51 w 51"/>
              <a:gd name="T23" fmla="*/ 24 h 24"/>
              <a:gd name="T24" fmla="*/ 43 w 51"/>
              <a:gd name="T25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" h="24">
                <a:moveTo>
                  <a:pt x="43" y="24"/>
                </a:moveTo>
                <a:cubicBezTo>
                  <a:pt x="43" y="10"/>
                  <a:pt x="43" y="10"/>
                  <a:pt x="43" y="10"/>
                </a:cubicBezTo>
                <a:cubicBezTo>
                  <a:pt x="43" y="8"/>
                  <a:pt x="42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8" y="8"/>
                  <a:pt x="8" y="10"/>
                </a:cubicBez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2"/>
                  <a:pt x="51" y="4"/>
                </a:cubicBezTo>
                <a:cubicBezTo>
                  <a:pt x="51" y="24"/>
                  <a:pt x="51" y="24"/>
                  <a:pt x="51" y="24"/>
                </a:cubicBezTo>
                <a:lnTo>
                  <a:pt x="4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86" name="Oval 367"/>
          <p:cNvSpPr>
            <a:spLocks noChangeArrowheads="1"/>
          </p:cNvSpPr>
          <p:nvPr/>
        </p:nvSpPr>
        <p:spPr bwMode="auto">
          <a:xfrm>
            <a:off x="5498012" y="4062512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87" name="Freeform 368"/>
          <p:cNvSpPr/>
          <p:nvPr/>
        </p:nvSpPr>
        <p:spPr bwMode="auto">
          <a:xfrm>
            <a:off x="5677938" y="4227367"/>
            <a:ext cx="97971" cy="50870"/>
          </a:xfrm>
          <a:custGeom>
            <a:avLst/>
            <a:gdLst>
              <a:gd name="T0" fmla="*/ 19 w 104"/>
              <a:gd name="T1" fmla="*/ 0 h 54"/>
              <a:gd name="T2" fmla="*/ 52 w 104"/>
              <a:gd name="T3" fmla="*/ 0 h 54"/>
              <a:gd name="T4" fmla="*/ 86 w 104"/>
              <a:gd name="T5" fmla="*/ 0 h 54"/>
              <a:gd name="T6" fmla="*/ 104 w 104"/>
              <a:gd name="T7" fmla="*/ 54 h 54"/>
              <a:gd name="T8" fmla="*/ 78 w 104"/>
              <a:gd name="T9" fmla="*/ 54 h 54"/>
              <a:gd name="T10" fmla="*/ 26 w 104"/>
              <a:gd name="T11" fmla="*/ 54 h 54"/>
              <a:gd name="T12" fmla="*/ 0 w 104"/>
              <a:gd name="T13" fmla="*/ 54 h 54"/>
              <a:gd name="T14" fmla="*/ 19 w 104"/>
              <a:gd name="T1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19" y="0"/>
                </a:move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lnTo>
                  <a:pt x="0" y="54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88" name="Freeform 369"/>
          <p:cNvSpPr/>
          <p:nvPr/>
        </p:nvSpPr>
        <p:spPr bwMode="auto">
          <a:xfrm>
            <a:off x="5615765" y="4162366"/>
            <a:ext cx="97971" cy="51812"/>
          </a:xfrm>
          <a:custGeom>
            <a:avLst/>
            <a:gdLst>
              <a:gd name="T0" fmla="*/ 26 w 104"/>
              <a:gd name="T1" fmla="*/ 55 h 55"/>
              <a:gd name="T2" fmla="*/ 0 w 104"/>
              <a:gd name="T3" fmla="*/ 55 h 55"/>
              <a:gd name="T4" fmla="*/ 19 w 104"/>
              <a:gd name="T5" fmla="*/ 0 h 55"/>
              <a:gd name="T6" fmla="*/ 52 w 104"/>
              <a:gd name="T7" fmla="*/ 0 h 55"/>
              <a:gd name="T8" fmla="*/ 83 w 104"/>
              <a:gd name="T9" fmla="*/ 0 h 55"/>
              <a:gd name="T10" fmla="*/ 104 w 104"/>
              <a:gd name="T11" fmla="*/ 55 h 55"/>
              <a:gd name="T12" fmla="*/ 78 w 104"/>
              <a:gd name="T13" fmla="*/ 55 h 55"/>
              <a:gd name="T14" fmla="*/ 26 w 104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5">
                <a:moveTo>
                  <a:pt x="26" y="55"/>
                </a:moveTo>
                <a:lnTo>
                  <a:pt x="0" y="55"/>
                </a:lnTo>
                <a:lnTo>
                  <a:pt x="19" y="0"/>
                </a:lnTo>
                <a:lnTo>
                  <a:pt x="52" y="0"/>
                </a:lnTo>
                <a:lnTo>
                  <a:pt x="83" y="0"/>
                </a:lnTo>
                <a:lnTo>
                  <a:pt x="104" y="55"/>
                </a:lnTo>
                <a:lnTo>
                  <a:pt x="78" y="55"/>
                </a:lnTo>
                <a:lnTo>
                  <a:pt x="26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89" name="Freeform 370"/>
          <p:cNvSpPr/>
          <p:nvPr/>
        </p:nvSpPr>
        <p:spPr bwMode="auto">
          <a:xfrm>
            <a:off x="5555475" y="4227367"/>
            <a:ext cx="97971" cy="50870"/>
          </a:xfrm>
          <a:custGeom>
            <a:avLst/>
            <a:gdLst>
              <a:gd name="T0" fmla="*/ 26 w 104"/>
              <a:gd name="T1" fmla="*/ 54 h 54"/>
              <a:gd name="T2" fmla="*/ 0 w 104"/>
              <a:gd name="T3" fmla="*/ 54 h 54"/>
              <a:gd name="T4" fmla="*/ 19 w 104"/>
              <a:gd name="T5" fmla="*/ 0 h 54"/>
              <a:gd name="T6" fmla="*/ 52 w 104"/>
              <a:gd name="T7" fmla="*/ 0 h 54"/>
              <a:gd name="T8" fmla="*/ 86 w 104"/>
              <a:gd name="T9" fmla="*/ 0 h 54"/>
              <a:gd name="T10" fmla="*/ 104 w 104"/>
              <a:gd name="T11" fmla="*/ 54 h 54"/>
              <a:gd name="T12" fmla="*/ 78 w 104"/>
              <a:gd name="T13" fmla="*/ 54 h 54"/>
              <a:gd name="T14" fmla="*/ 26 w 104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26" y="54"/>
                </a:moveTo>
                <a:lnTo>
                  <a:pt x="0" y="54"/>
                </a:lnTo>
                <a:lnTo>
                  <a:pt x="19" y="0"/>
                </a:ln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90" name="Oval 371"/>
          <p:cNvSpPr>
            <a:spLocks noChangeArrowheads="1"/>
          </p:cNvSpPr>
          <p:nvPr/>
        </p:nvSpPr>
        <p:spPr bwMode="auto">
          <a:xfrm>
            <a:off x="5938881" y="4070991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91" name="Freeform 372"/>
          <p:cNvSpPr>
            <a:spLocks noEditPoints="1"/>
          </p:cNvSpPr>
          <p:nvPr/>
        </p:nvSpPr>
        <p:spPr bwMode="auto">
          <a:xfrm>
            <a:off x="6034968" y="4142585"/>
            <a:ext cx="137536" cy="184637"/>
          </a:xfrm>
          <a:custGeom>
            <a:avLst/>
            <a:gdLst>
              <a:gd name="T0" fmla="*/ 12 w 62"/>
              <a:gd name="T1" fmla="*/ 64 h 83"/>
              <a:gd name="T2" fmla="*/ 12 w 62"/>
              <a:gd name="T3" fmla="*/ 72 h 83"/>
              <a:gd name="T4" fmla="*/ 25 w 62"/>
              <a:gd name="T5" fmla="*/ 72 h 83"/>
              <a:gd name="T6" fmla="*/ 25 w 62"/>
              <a:gd name="T7" fmla="*/ 64 h 83"/>
              <a:gd name="T8" fmla="*/ 12 w 62"/>
              <a:gd name="T9" fmla="*/ 64 h 83"/>
              <a:gd name="T10" fmla="*/ 25 w 62"/>
              <a:gd name="T11" fmla="*/ 51 h 83"/>
              <a:gd name="T12" fmla="*/ 12 w 62"/>
              <a:gd name="T13" fmla="*/ 51 h 83"/>
              <a:gd name="T14" fmla="*/ 12 w 62"/>
              <a:gd name="T15" fmla="*/ 59 h 83"/>
              <a:gd name="T16" fmla="*/ 25 w 62"/>
              <a:gd name="T17" fmla="*/ 59 h 83"/>
              <a:gd name="T18" fmla="*/ 25 w 62"/>
              <a:gd name="T19" fmla="*/ 51 h 83"/>
              <a:gd name="T20" fmla="*/ 25 w 62"/>
              <a:gd name="T21" fmla="*/ 44 h 83"/>
              <a:gd name="T22" fmla="*/ 25 w 62"/>
              <a:gd name="T23" fmla="*/ 36 h 83"/>
              <a:gd name="T24" fmla="*/ 12 w 62"/>
              <a:gd name="T25" fmla="*/ 36 h 83"/>
              <a:gd name="T26" fmla="*/ 12 w 62"/>
              <a:gd name="T27" fmla="*/ 44 h 83"/>
              <a:gd name="T28" fmla="*/ 25 w 62"/>
              <a:gd name="T29" fmla="*/ 44 h 83"/>
              <a:gd name="T30" fmla="*/ 62 w 62"/>
              <a:gd name="T31" fmla="*/ 7 h 83"/>
              <a:gd name="T32" fmla="*/ 62 w 62"/>
              <a:gd name="T33" fmla="*/ 76 h 83"/>
              <a:gd name="T34" fmla="*/ 55 w 62"/>
              <a:gd name="T35" fmla="*/ 83 h 83"/>
              <a:gd name="T36" fmla="*/ 6 w 62"/>
              <a:gd name="T37" fmla="*/ 83 h 83"/>
              <a:gd name="T38" fmla="*/ 0 w 62"/>
              <a:gd name="T39" fmla="*/ 76 h 83"/>
              <a:gd name="T40" fmla="*/ 0 w 62"/>
              <a:gd name="T41" fmla="*/ 7 h 83"/>
              <a:gd name="T42" fmla="*/ 6 w 62"/>
              <a:gd name="T43" fmla="*/ 0 h 83"/>
              <a:gd name="T44" fmla="*/ 55 w 62"/>
              <a:gd name="T45" fmla="*/ 0 h 83"/>
              <a:gd name="T46" fmla="*/ 62 w 62"/>
              <a:gd name="T47" fmla="*/ 7 h 83"/>
              <a:gd name="T48" fmla="*/ 50 w 62"/>
              <a:gd name="T49" fmla="*/ 72 h 83"/>
              <a:gd name="T50" fmla="*/ 50 w 62"/>
              <a:gd name="T51" fmla="*/ 64 h 83"/>
              <a:gd name="T52" fmla="*/ 36 w 62"/>
              <a:gd name="T53" fmla="*/ 64 h 83"/>
              <a:gd name="T54" fmla="*/ 36 w 62"/>
              <a:gd name="T55" fmla="*/ 72 h 83"/>
              <a:gd name="T56" fmla="*/ 50 w 62"/>
              <a:gd name="T57" fmla="*/ 72 h 83"/>
              <a:gd name="T58" fmla="*/ 50 w 62"/>
              <a:gd name="T59" fmla="*/ 59 h 83"/>
              <a:gd name="T60" fmla="*/ 50 w 62"/>
              <a:gd name="T61" fmla="*/ 51 h 83"/>
              <a:gd name="T62" fmla="*/ 36 w 62"/>
              <a:gd name="T63" fmla="*/ 51 h 83"/>
              <a:gd name="T64" fmla="*/ 36 w 62"/>
              <a:gd name="T65" fmla="*/ 59 h 83"/>
              <a:gd name="T66" fmla="*/ 50 w 62"/>
              <a:gd name="T67" fmla="*/ 59 h 83"/>
              <a:gd name="T68" fmla="*/ 50 w 62"/>
              <a:gd name="T69" fmla="*/ 44 h 83"/>
              <a:gd name="T70" fmla="*/ 50 w 62"/>
              <a:gd name="T71" fmla="*/ 36 h 83"/>
              <a:gd name="T72" fmla="*/ 36 w 62"/>
              <a:gd name="T73" fmla="*/ 36 h 83"/>
              <a:gd name="T74" fmla="*/ 36 w 62"/>
              <a:gd name="T75" fmla="*/ 44 h 83"/>
              <a:gd name="T76" fmla="*/ 50 w 62"/>
              <a:gd name="T77" fmla="*/ 44 h 83"/>
              <a:gd name="T78" fmla="*/ 50 w 62"/>
              <a:gd name="T79" fmla="*/ 28 h 83"/>
              <a:gd name="T80" fmla="*/ 50 w 62"/>
              <a:gd name="T81" fmla="*/ 10 h 83"/>
              <a:gd name="T82" fmla="*/ 12 w 62"/>
              <a:gd name="T83" fmla="*/ 10 h 83"/>
              <a:gd name="T84" fmla="*/ 12 w 62"/>
              <a:gd name="T85" fmla="*/ 28 h 83"/>
              <a:gd name="T86" fmla="*/ 50 w 62"/>
              <a:gd name="T87" fmla="*/ 2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2" h="83">
                <a:moveTo>
                  <a:pt x="12" y="64"/>
                </a:moveTo>
                <a:cubicBezTo>
                  <a:pt x="12" y="72"/>
                  <a:pt x="12" y="72"/>
                  <a:pt x="12" y="72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64"/>
                  <a:pt x="25" y="64"/>
                  <a:pt x="25" y="64"/>
                </a:cubicBezTo>
                <a:lnTo>
                  <a:pt x="12" y="64"/>
                </a:lnTo>
                <a:close/>
                <a:moveTo>
                  <a:pt x="25" y="51"/>
                </a:moveTo>
                <a:cubicBezTo>
                  <a:pt x="12" y="51"/>
                  <a:pt x="12" y="51"/>
                  <a:pt x="12" y="51"/>
                </a:cubicBezTo>
                <a:cubicBezTo>
                  <a:pt x="12" y="59"/>
                  <a:pt x="12" y="59"/>
                  <a:pt x="12" y="59"/>
                </a:cubicBezTo>
                <a:cubicBezTo>
                  <a:pt x="25" y="59"/>
                  <a:pt x="25" y="59"/>
                  <a:pt x="25" y="59"/>
                </a:cubicBezTo>
                <a:lnTo>
                  <a:pt x="25" y="51"/>
                </a:lnTo>
                <a:close/>
                <a:moveTo>
                  <a:pt x="25" y="44"/>
                </a:moveTo>
                <a:cubicBezTo>
                  <a:pt x="25" y="36"/>
                  <a:pt x="25" y="36"/>
                  <a:pt x="25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44"/>
                  <a:pt x="12" y="44"/>
                  <a:pt x="12" y="44"/>
                </a:cubicBezTo>
                <a:lnTo>
                  <a:pt x="25" y="44"/>
                </a:lnTo>
                <a:close/>
                <a:moveTo>
                  <a:pt x="62" y="7"/>
                </a:moveTo>
                <a:cubicBezTo>
                  <a:pt x="62" y="76"/>
                  <a:pt x="62" y="76"/>
                  <a:pt x="62" y="76"/>
                </a:cubicBezTo>
                <a:cubicBezTo>
                  <a:pt x="62" y="80"/>
                  <a:pt x="59" y="83"/>
                  <a:pt x="55" y="83"/>
                </a:cubicBezTo>
                <a:cubicBezTo>
                  <a:pt x="6" y="83"/>
                  <a:pt x="6" y="83"/>
                  <a:pt x="6" y="83"/>
                </a:cubicBezTo>
                <a:cubicBezTo>
                  <a:pt x="3" y="83"/>
                  <a:pt x="0" y="80"/>
                  <a:pt x="0" y="7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6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9" y="0"/>
                  <a:pt x="62" y="3"/>
                  <a:pt x="62" y="7"/>
                </a:cubicBezTo>
                <a:close/>
                <a:moveTo>
                  <a:pt x="50" y="72"/>
                </a:moveTo>
                <a:cubicBezTo>
                  <a:pt x="50" y="64"/>
                  <a:pt x="50" y="64"/>
                  <a:pt x="50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72"/>
                  <a:pt x="36" y="72"/>
                  <a:pt x="36" y="72"/>
                </a:cubicBezTo>
                <a:lnTo>
                  <a:pt x="50" y="72"/>
                </a:lnTo>
                <a:close/>
                <a:moveTo>
                  <a:pt x="50" y="59"/>
                </a:moveTo>
                <a:cubicBezTo>
                  <a:pt x="50" y="51"/>
                  <a:pt x="50" y="51"/>
                  <a:pt x="50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59"/>
                  <a:pt x="36" y="59"/>
                  <a:pt x="36" y="59"/>
                </a:cubicBezTo>
                <a:lnTo>
                  <a:pt x="50" y="59"/>
                </a:lnTo>
                <a:close/>
                <a:moveTo>
                  <a:pt x="50" y="44"/>
                </a:moveTo>
                <a:cubicBezTo>
                  <a:pt x="50" y="36"/>
                  <a:pt x="50" y="36"/>
                  <a:pt x="50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4"/>
                  <a:pt x="36" y="44"/>
                  <a:pt x="36" y="44"/>
                </a:cubicBezTo>
                <a:lnTo>
                  <a:pt x="50" y="44"/>
                </a:lnTo>
                <a:close/>
                <a:moveTo>
                  <a:pt x="50" y="28"/>
                </a:moveTo>
                <a:cubicBezTo>
                  <a:pt x="50" y="10"/>
                  <a:pt x="50" y="10"/>
                  <a:pt x="50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28"/>
                  <a:pt x="12" y="28"/>
                  <a:pt x="12" y="28"/>
                </a:cubicBezTo>
                <a:lnTo>
                  <a:pt x="5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92" name="Oval 373"/>
          <p:cNvSpPr>
            <a:spLocks noChangeArrowheads="1"/>
          </p:cNvSpPr>
          <p:nvPr/>
        </p:nvSpPr>
        <p:spPr bwMode="auto">
          <a:xfrm>
            <a:off x="6375039" y="4075701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93" name="Freeform 374"/>
          <p:cNvSpPr/>
          <p:nvPr/>
        </p:nvSpPr>
        <p:spPr bwMode="auto">
          <a:xfrm>
            <a:off x="6435328" y="4184976"/>
            <a:ext cx="184637" cy="137536"/>
          </a:xfrm>
          <a:custGeom>
            <a:avLst/>
            <a:gdLst>
              <a:gd name="T0" fmla="*/ 4 w 83"/>
              <a:gd name="T1" fmla="*/ 62 h 62"/>
              <a:gd name="T2" fmla="*/ 0 w 83"/>
              <a:gd name="T3" fmla="*/ 58 h 62"/>
              <a:gd name="T4" fmla="*/ 0 w 83"/>
              <a:gd name="T5" fmla="*/ 4 h 62"/>
              <a:gd name="T6" fmla="*/ 4 w 83"/>
              <a:gd name="T7" fmla="*/ 0 h 62"/>
              <a:gd name="T8" fmla="*/ 21 w 83"/>
              <a:gd name="T9" fmla="*/ 0 h 62"/>
              <a:gd name="T10" fmla="*/ 21 w 83"/>
              <a:gd name="T11" fmla="*/ 5 h 62"/>
              <a:gd name="T12" fmla="*/ 8 w 83"/>
              <a:gd name="T13" fmla="*/ 5 h 62"/>
              <a:gd name="T14" fmla="*/ 4 w 83"/>
              <a:gd name="T15" fmla="*/ 9 h 62"/>
              <a:gd name="T16" fmla="*/ 4 w 83"/>
              <a:gd name="T17" fmla="*/ 54 h 62"/>
              <a:gd name="T18" fmla="*/ 8 w 83"/>
              <a:gd name="T19" fmla="*/ 57 h 62"/>
              <a:gd name="T20" fmla="*/ 75 w 83"/>
              <a:gd name="T21" fmla="*/ 57 h 62"/>
              <a:gd name="T22" fmla="*/ 79 w 83"/>
              <a:gd name="T23" fmla="*/ 54 h 62"/>
              <a:gd name="T24" fmla="*/ 79 w 83"/>
              <a:gd name="T25" fmla="*/ 49 h 62"/>
              <a:gd name="T26" fmla="*/ 83 w 83"/>
              <a:gd name="T27" fmla="*/ 49 h 62"/>
              <a:gd name="T28" fmla="*/ 83 w 83"/>
              <a:gd name="T29" fmla="*/ 58 h 62"/>
              <a:gd name="T30" fmla="*/ 79 w 83"/>
              <a:gd name="T31" fmla="*/ 62 h 62"/>
              <a:gd name="T32" fmla="*/ 4 w 83"/>
              <a:gd name="T3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62">
                <a:moveTo>
                  <a:pt x="4" y="62"/>
                </a:moveTo>
                <a:cubicBezTo>
                  <a:pt x="2" y="62"/>
                  <a:pt x="0" y="60"/>
                  <a:pt x="0" y="5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5"/>
                  <a:pt x="21" y="5"/>
                  <a:pt x="21" y="5"/>
                </a:cubicBezTo>
                <a:cubicBezTo>
                  <a:pt x="8" y="5"/>
                  <a:pt x="8" y="5"/>
                  <a:pt x="8" y="5"/>
                </a:cubicBezTo>
                <a:cubicBezTo>
                  <a:pt x="6" y="5"/>
                  <a:pt x="4" y="7"/>
                  <a:pt x="4" y="9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6"/>
                  <a:pt x="6" y="57"/>
                  <a:pt x="8" y="57"/>
                </a:cubicBezTo>
                <a:cubicBezTo>
                  <a:pt x="75" y="57"/>
                  <a:pt x="75" y="57"/>
                  <a:pt x="75" y="57"/>
                </a:cubicBezTo>
                <a:cubicBezTo>
                  <a:pt x="77" y="57"/>
                  <a:pt x="79" y="56"/>
                  <a:pt x="79" y="54"/>
                </a:cubicBezTo>
                <a:cubicBezTo>
                  <a:pt x="79" y="49"/>
                  <a:pt x="79" y="49"/>
                  <a:pt x="79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58"/>
                  <a:pt x="83" y="58"/>
                  <a:pt x="83" y="58"/>
                </a:cubicBezTo>
                <a:cubicBezTo>
                  <a:pt x="83" y="60"/>
                  <a:pt x="81" y="62"/>
                  <a:pt x="79" y="62"/>
                </a:cubicBezTo>
                <a:lnTo>
                  <a:pt x="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94" name="Freeform 375"/>
          <p:cNvSpPr>
            <a:spLocks noEditPoints="1"/>
          </p:cNvSpPr>
          <p:nvPr/>
        </p:nvSpPr>
        <p:spPr bwMode="auto">
          <a:xfrm>
            <a:off x="6490906" y="4167078"/>
            <a:ext cx="167681" cy="115870"/>
          </a:xfrm>
          <a:custGeom>
            <a:avLst/>
            <a:gdLst>
              <a:gd name="T0" fmla="*/ 75 w 75"/>
              <a:gd name="T1" fmla="*/ 49 h 52"/>
              <a:gd name="T2" fmla="*/ 71 w 75"/>
              <a:gd name="T3" fmla="*/ 52 h 52"/>
              <a:gd name="T4" fmla="*/ 4 w 75"/>
              <a:gd name="T5" fmla="*/ 52 h 52"/>
              <a:gd name="T6" fmla="*/ 0 w 75"/>
              <a:gd name="T7" fmla="*/ 49 h 52"/>
              <a:gd name="T8" fmla="*/ 0 w 75"/>
              <a:gd name="T9" fmla="*/ 3 h 52"/>
              <a:gd name="T10" fmla="*/ 4 w 75"/>
              <a:gd name="T11" fmla="*/ 0 h 52"/>
              <a:gd name="T12" fmla="*/ 71 w 75"/>
              <a:gd name="T13" fmla="*/ 0 h 52"/>
              <a:gd name="T14" fmla="*/ 75 w 75"/>
              <a:gd name="T15" fmla="*/ 3 h 52"/>
              <a:gd name="T16" fmla="*/ 75 w 75"/>
              <a:gd name="T17" fmla="*/ 49 h 52"/>
              <a:gd name="T18" fmla="*/ 65 w 75"/>
              <a:gd name="T19" fmla="*/ 26 h 52"/>
              <a:gd name="T20" fmla="*/ 47 w 75"/>
              <a:gd name="T21" fmla="*/ 7 h 52"/>
              <a:gd name="T22" fmla="*/ 39 w 75"/>
              <a:gd name="T23" fmla="*/ 9 h 52"/>
              <a:gd name="T24" fmla="*/ 50 w 75"/>
              <a:gd name="T25" fmla="*/ 26 h 52"/>
              <a:gd name="T26" fmla="*/ 39 w 75"/>
              <a:gd name="T27" fmla="*/ 43 h 52"/>
              <a:gd name="T28" fmla="*/ 47 w 75"/>
              <a:gd name="T29" fmla="*/ 45 h 52"/>
              <a:gd name="T30" fmla="*/ 65 w 75"/>
              <a:gd name="T31" fmla="*/ 26 h 52"/>
              <a:gd name="T32" fmla="*/ 48 w 75"/>
              <a:gd name="T33" fmla="*/ 26 h 52"/>
              <a:gd name="T34" fmla="*/ 31 w 75"/>
              <a:gd name="T35" fmla="*/ 9 h 52"/>
              <a:gd name="T36" fmla="*/ 14 w 75"/>
              <a:gd name="T37" fmla="*/ 26 h 52"/>
              <a:gd name="T38" fmla="*/ 31 w 75"/>
              <a:gd name="T39" fmla="*/ 44 h 52"/>
              <a:gd name="T40" fmla="*/ 48 w 75"/>
              <a:gd name="T41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5" h="52">
                <a:moveTo>
                  <a:pt x="75" y="49"/>
                </a:moveTo>
                <a:cubicBezTo>
                  <a:pt x="75" y="51"/>
                  <a:pt x="73" y="52"/>
                  <a:pt x="71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2"/>
                  <a:pt x="0" y="51"/>
                  <a:pt x="0" y="49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4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0"/>
                  <a:pt x="75" y="2"/>
                  <a:pt x="75" y="3"/>
                </a:cubicBezTo>
                <a:lnTo>
                  <a:pt x="75" y="49"/>
                </a:lnTo>
                <a:close/>
                <a:moveTo>
                  <a:pt x="65" y="26"/>
                </a:moveTo>
                <a:cubicBezTo>
                  <a:pt x="65" y="16"/>
                  <a:pt x="57" y="7"/>
                  <a:pt x="47" y="7"/>
                </a:cubicBezTo>
                <a:cubicBezTo>
                  <a:pt x="44" y="7"/>
                  <a:pt x="42" y="8"/>
                  <a:pt x="39" y="9"/>
                </a:cubicBezTo>
                <a:cubicBezTo>
                  <a:pt x="46" y="12"/>
                  <a:pt x="50" y="19"/>
                  <a:pt x="50" y="26"/>
                </a:cubicBezTo>
                <a:cubicBezTo>
                  <a:pt x="50" y="34"/>
                  <a:pt x="46" y="40"/>
                  <a:pt x="39" y="43"/>
                </a:cubicBezTo>
                <a:cubicBezTo>
                  <a:pt x="42" y="44"/>
                  <a:pt x="44" y="45"/>
                  <a:pt x="47" y="45"/>
                </a:cubicBezTo>
                <a:cubicBezTo>
                  <a:pt x="57" y="45"/>
                  <a:pt x="65" y="36"/>
                  <a:pt x="65" y="26"/>
                </a:cubicBezTo>
                <a:close/>
                <a:moveTo>
                  <a:pt x="48" y="26"/>
                </a:moveTo>
                <a:cubicBezTo>
                  <a:pt x="48" y="16"/>
                  <a:pt x="40" y="9"/>
                  <a:pt x="31" y="9"/>
                </a:cubicBezTo>
                <a:cubicBezTo>
                  <a:pt x="21" y="9"/>
                  <a:pt x="14" y="16"/>
                  <a:pt x="14" y="26"/>
                </a:cubicBezTo>
                <a:cubicBezTo>
                  <a:pt x="14" y="36"/>
                  <a:pt x="21" y="44"/>
                  <a:pt x="31" y="44"/>
                </a:cubicBezTo>
                <a:cubicBezTo>
                  <a:pt x="40" y="44"/>
                  <a:pt x="48" y="36"/>
                  <a:pt x="48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95" name="Rectangle 376"/>
          <p:cNvSpPr>
            <a:spLocks noChangeArrowheads="1"/>
          </p:cNvSpPr>
          <p:nvPr/>
        </p:nvSpPr>
        <p:spPr bwMode="auto">
          <a:xfrm>
            <a:off x="6457936" y="4291424"/>
            <a:ext cx="26377" cy="28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96" name="Rectangle 377"/>
          <p:cNvSpPr>
            <a:spLocks noChangeArrowheads="1"/>
          </p:cNvSpPr>
          <p:nvPr/>
        </p:nvSpPr>
        <p:spPr bwMode="auto">
          <a:xfrm>
            <a:off x="6457936" y="4300845"/>
            <a:ext cx="26377" cy="471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97" name="Oval 378"/>
          <p:cNvSpPr>
            <a:spLocks noChangeArrowheads="1"/>
          </p:cNvSpPr>
          <p:nvPr/>
        </p:nvSpPr>
        <p:spPr bwMode="auto">
          <a:xfrm>
            <a:off x="4186712" y="4596641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98" name="Freeform 379"/>
          <p:cNvSpPr/>
          <p:nvPr/>
        </p:nvSpPr>
        <p:spPr bwMode="auto">
          <a:xfrm>
            <a:off x="4369465" y="4753017"/>
            <a:ext cx="34856" cy="64058"/>
          </a:xfrm>
          <a:custGeom>
            <a:avLst/>
            <a:gdLst>
              <a:gd name="T0" fmla="*/ 1 w 16"/>
              <a:gd name="T1" fmla="*/ 13 h 29"/>
              <a:gd name="T2" fmla="*/ 0 w 16"/>
              <a:gd name="T3" fmla="*/ 13 h 29"/>
              <a:gd name="T4" fmla="*/ 0 w 16"/>
              <a:gd name="T5" fmla="*/ 0 h 29"/>
              <a:gd name="T6" fmla="*/ 11 w 16"/>
              <a:gd name="T7" fmla="*/ 5 h 29"/>
              <a:gd name="T8" fmla="*/ 16 w 16"/>
              <a:gd name="T9" fmla="*/ 15 h 29"/>
              <a:gd name="T10" fmla="*/ 14 w 16"/>
              <a:gd name="T11" fmla="*/ 21 h 29"/>
              <a:gd name="T12" fmla="*/ 10 w 16"/>
              <a:gd name="T13" fmla="*/ 26 h 29"/>
              <a:gd name="T14" fmla="*/ 4 w 16"/>
              <a:gd name="T15" fmla="*/ 28 h 29"/>
              <a:gd name="T16" fmla="*/ 0 w 16"/>
              <a:gd name="T17" fmla="*/ 29 h 29"/>
              <a:gd name="T18" fmla="*/ 0 w 16"/>
              <a:gd name="T19" fmla="*/ 20 h 29"/>
              <a:gd name="T20" fmla="*/ 0 w 16"/>
              <a:gd name="T21" fmla="*/ 19 h 29"/>
              <a:gd name="T22" fmla="*/ 2 w 16"/>
              <a:gd name="T23" fmla="*/ 16 h 29"/>
              <a:gd name="T24" fmla="*/ 1 w 16"/>
              <a:gd name="T25" fmla="*/ 1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" h="29">
                <a:moveTo>
                  <a:pt x="1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4" y="7"/>
                  <a:pt x="16" y="11"/>
                  <a:pt x="16" y="15"/>
                </a:cubicBezTo>
                <a:cubicBezTo>
                  <a:pt x="16" y="17"/>
                  <a:pt x="15" y="19"/>
                  <a:pt x="14" y="21"/>
                </a:cubicBezTo>
                <a:cubicBezTo>
                  <a:pt x="13" y="23"/>
                  <a:pt x="11" y="24"/>
                  <a:pt x="10" y="26"/>
                </a:cubicBezTo>
                <a:cubicBezTo>
                  <a:pt x="8" y="27"/>
                  <a:pt x="6" y="28"/>
                  <a:pt x="4" y="28"/>
                </a:cubicBezTo>
                <a:cubicBezTo>
                  <a:pt x="2" y="29"/>
                  <a:pt x="1" y="29"/>
                  <a:pt x="0" y="2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0" y="19"/>
                </a:cubicBezTo>
                <a:cubicBezTo>
                  <a:pt x="1" y="18"/>
                  <a:pt x="2" y="17"/>
                  <a:pt x="2" y="16"/>
                </a:cubicBezTo>
                <a:cubicBezTo>
                  <a:pt x="2" y="15"/>
                  <a:pt x="1" y="14"/>
                  <a:pt x="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99" name="Freeform 380"/>
          <p:cNvSpPr/>
          <p:nvPr/>
        </p:nvSpPr>
        <p:spPr bwMode="auto">
          <a:xfrm>
            <a:off x="4369465" y="4712510"/>
            <a:ext cx="31088" cy="24493"/>
          </a:xfrm>
          <a:custGeom>
            <a:avLst/>
            <a:gdLst>
              <a:gd name="T0" fmla="*/ 0 w 14"/>
              <a:gd name="T1" fmla="*/ 11 h 11"/>
              <a:gd name="T2" fmla="*/ 0 w 14"/>
              <a:gd name="T3" fmla="*/ 0 h 11"/>
              <a:gd name="T4" fmla="*/ 9 w 14"/>
              <a:gd name="T5" fmla="*/ 3 h 11"/>
              <a:gd name="T6" fmla="*/ 14 w 14"/>
              <a:gd name="T7" fmla="*/ 11 h 11"/>
              <a:gd name="T8" fmla="*/ 0 w 14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1">
                <a:moveTo>
                  <a:pt x="0" y="11"/>
                </a:move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9" y="3"/>
                </a:cubicBezTo>
                <a:cubicBezTo>
                  <a:pt x="11" y="5"/>
                  <a:pt x="13" y="7"/>
                  <a:pt x="14" y="11"/>
                </a:cubicBezTo>
                <a:lnTo>
                  <a:pt x="0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00" name="Freeform 381"/>
          <p:cNvSpPr>
            <a:spLocks noEditPoints="1"/>
          </p:cNvSpPr>
          <p:nvPr/>
        </p:nvSpPr>
        <p:spPr bwMode="auto">
          <a:xfrm>
            <a:off x="4302580" y="4705916"/>
            <a:ext cx="57464" cy="117754"/>
          </a:xfrm>
          <a:custGeom>
            <a:avLst/>
            <a:gdLst>
              <a:gd name="T0" fmla="*/ 20 w 26"/>
              <a:gd name="T1" fmla="*/ 11 h 53"/>
              <a:gd name="T2" fmla="*/ 17 w 26"/>
              <a:gd name="T3" fmla="*/ 13 h 53"/>
              <a:gd name="T4" fmla="*/ 16 w 26"/>
              <a:gd name="T5" fmla="*/ 15 h 53"/>
              <a:gd name="T6" fmla="*/ 17 w 26"/>
              <a:gd name="T7" fmla="*/ 17 h 53"/>
              <a:gd name="T8" fmla="*/ 20 w 26"/>
              <a:gd name="T9" fmla="*/ 19 h 53"/>
              <a:gd name="T10" fmla="*/ 20 w 26"/>
              <a:gd name="T11" fmla="*/ 11 h 53"/>
              <a:gd name="T12" fmla="*/ 20 w 26"/>
              <a:gd name="T13" fmla="*/ 31 h 53"/>
              <a:gd name="T14" fmla="*/ 9 w 26"/>
              <a:gd name="T15" fmla="*/ 28 h 53"/>
              <a:gd name="T16" fmla="*/ 4 w 26"/>
              <a:gd name="T17" fmla="*/ 24 h 53"/>
              <a:gd name="T18" fmla="*/ 2 w 26"/>
              <a:gd name="T19" fmla="*/ 17 h 53"/>
              <a:gd name="T20" fmla="*/ 6 w 26"/>
              <a:gd name="T21" fmla="*/ 7 h 53"/>
              <a:gd name="T22" fmla="*/ 20 w 26"/>
              <a:gd name="T23" fmla="*/ 3 h 53"/>
              <a:gd name="T24" fmla="*/ 20 w 26"/>
              <a:gd name="T25" fmla="*/ 0 h 53"/>
              <a:gd name="T26" fmla="*/ 26 w 26"/>
              <a:gd name="T27" fmla="*/ 0 h 53"/>
              <a:gd name="T28" fmla="*/ 26 w 26"/>
              <a:gd name="T29" fmla="*/ 3 h 53"/>
              <a:gd name="T30" fmla="*/ 26 w 26"/>
              <a:gd name="T31" fmla="*/ 11 h 53"/>
              <a:gd name="T32" fmla="*/ 26 w 26"/>
              <a:gd name="T33" fmla="*/ 20 h 53"/>
              <a:gd name="T34" fmla="*/ 26 w 26"/>
              <a:gd name="T35" fmla="*/ 32 h 53"/>
              <a:gd name="T36" fmla="*/ 26 w 26"/>
              <a:gd name="T37" fmla="*/ 42 h 53"/>
              <a:gd name="T38" fmla="*/ 26 w 26"/>
              <a:gd name="T39" fmla="*/ 51 h 53"/>
              <a:gd name="T40" fmla="*/ 26 w 26"/>
              <a:gd name="T41" fmla="*/ 53 h 53"/>
              <a:gd name="T42" fmla="*/ 20 w 26"/>
              <a:gd name="T43" fmla="*/ 53 h 53"/>
              <a:gd name="T44" fmla="*/ 20 w 26"/>
              <a:gd name="T45" fmla="*/ 51 h 53"/>
              <a:gd name="T46" fmla="*/ 11 w 26"/>
              <a:gd name="T47" fmla="*/ 49 h 53"/>
              <a:gd name="T48" fmla="*/ 5 w 26"/>
              <a:gd name="T49" fmla="*/ 46 h 53"/>
              <a:gd name="T50" fmla="*/ 1 w 26"/>
              <a:gd name="T51" fmla="*/ 42 h 53"/>
              <a:gd name="T52" fmla="*/ 0 w 26"/>
              <a:gd name="T53" fmla="*/ 38 h 53"/>
              <a:gd name="T54" fmla="*/ 15 w 26"/>
              <a:gd name="T55" fmla="*/ 38 h 53"/>
              <a:gd name="T56" fmla="*/ 16 w 26"/>
              <a:gd name="T57" fmla="*/ 39 h 53"/>
              <a:gd name="T58" fmla="*/ 20 w 26"/>
              <a:gd name="T59" fmla="*/ 42 h 53"/>
              <a:gd name="T60" fmla="*/ 20 w 26"/>
              <a:gd name="T61" fmla="*/ 3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" h="53">
                <a:moveTo>
                  <a:pt x="20" y="11"/>
                </a:moveTo>
                <a:cubicBezTo>
                  <a:pt x="19" y="12"/>
                  <a:pt x="17" y="12"/>
                  <a:pt x="17" y="13"/>
                </a:cubicBezTo>
                <a:cubicBezTo>
                  <a:pt x="16" y="13"/>
                  <a:pt x="16" y="14"/>
                  <a:pt x="16" y="15"/>
                </a:cubicBezTo>
                <a:cubicBezTo>
                  <a:pt x="16" y="16"/>
                  <a:pt x="16" y="17"/>
                  <a:pt x="17" y="17"/>
                </a:cubicBezTo>
                <a:cubicBezTo>
                  <a:pt x="17" y="18"/>
                  <a:pt x="19" y="19"/>
                  <a:pt x="20" y="19"/>
                </a:cubicBezTo>
                <a:lnTo>
                  <a:pt x="20" y="11"/>
                </a:lnTo>
                <a:close/>
                <a:moveTo>
                  <a:pt x="20" y="31"/>
                </a:moveTo>
                <a:cubicBezTo>
                  <a:pt x="15" y="30"/>
                  <a:pt x="11" y="29"/>
                  <a:pt x="9" y="28"/>
                </a:cubicBezTo>
                <a:cubicBezTo>
                  <a:pt x="7" y="27"/>
                  <a:pt x="5" y="25"/>
                  <a:pt x="4" y="24"/>
                </a:cubicBezTo>
                <a:cubicBezTo>
                  <a:pt x="2" y="22"/>
                  <a:pt x="2" y="19"/>
                  <a:pt x="2" y="17"/>
                </a:cubicBezTo>
                <a:cubicBezTo>
                  <a:pt x="2" y="13"/>
                  <a:pt x="3" y="10"/>
                  <a:pt x="6" y="7"/>
                </a:cubicBezTo>
                <a:cubicBezTo>
                  <a:pt x="9" y="5"/>
                  <a:pt x="14" y="3"/>
                  <a:pt x="20" y="3"/>
                </a:cubicBezTo>
                <a:cubicBezTo>
                  <a:pt x="20" y="0"/>
                  <a:pt x="20" y="0"/>
                  <a:pt x="2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3"/>
                  <a:pt x="26" y="53"/>
                  <a:pt x="26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1"/>
                  <a:pt x="20" y="51"/>
                  <a:pt x="20" y="51"/>
                </a:cubicBezTo>
                <a:cubicBezTo>
                  <a:pt x="16" y="50"/>
                  <a:pt x="13" y="50"/>
                  <a:pt x="11" y="49"/>
                </a:cubicBezTo>
                <a:cubicBezTo>
                  <a:pt x="9" y="48"/>
                  <a:pt x="7" y="47"/>
                  <a:pt x="5" y="46"/>
                </a:cubicBezTo>
                <a:cubicBezTo>
                  <a:pt x="4" y="45"/>
                  <a:pt x="2" y="43"/>
                  <a:pt x="1" y="42"/>
                </a:cubicBezTo>
                <a:cubicBezTo>
                  <a:pt x="1" y="41"/>
                  <a:pt x="0" y="39"/>
                  <a:pt x="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6" y="38"/>
                  <a:pt x="16" y="39"/>
                  <a:pt x="16" y="39"/>
                </a:cubicBezTo>
                <a:cubicBezTo>
                  <a:pt x="17" y="40"/>
                  <a:pt x="18" y="41"/>
                  <a:pt x="20" y="42"/>
                </a:cubicBezTo>
                <a:lnTo>
                  <a:pt x="2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01" name="Freeform 382"/>
          <p:cNvSpPr>
            <a:spLocks noEditPoints="1"/>
          </p:cNvSpPr>
          <p:nvPr/>
        </p:nvSpPr>
        <p:spPr bwMode="auto">
          <a:xfrm>
            <a:off x="4242291" y="4655046"/>
            <a:ext cx="220434" cy="220434"/>
          </a:xfrm>
          <a:custGeom>
            <a:avLst/>
            <a:gdLst>
              <a:gd name="T0" fmla="*/ 50 w 99"/>
              <a:gd name="T1" fmla="*/ 99 h 99"/>
              <a:gd name="T2" fmla="*/ 0 w 99"/>
              <a:gd name="T3" fmla="*/ 49 h 99"/>
              <a:gd name="T4" fmla="*/ 50 w 99"/>
              <a:gd name="T5" fmla="*/ 0 h 99"/>
              <a:gd name="T6" fmla="*/ 99 w 99"/>
              <a:gd name="T7" fmla="*/ 49 h 99"/>
              <a:gd name="T8" fmla="*/ 50 w 99"/>
              <a:gd name="T9" fmla="*/ 99 h 99"/>
              <a:gd name="T10" fmla="*/ 89 w 99"/>
              <a:gd name="T11" fmla="*/ 49 h 99"/>
              <a:gd name="T12" fmla="*/ 50 w 99"/>
              <a:gd name="T13" fmla="*/ 10 h 99"/>
              <a:gd name="T14" fmla="*/ 11 w 99"/>
              <a:gd name="T15" fmla="*/ 49 h 99"/>
              <a:gd name="T16" fmla="*/ 50 w 99"/>
              <a:gd name="T17" fmla="*/ 88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50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50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50" y="9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50" y="10"/>
                </a:cubicBezTo>
                <a:cubicBezTo>
                  <a:pt x="28" y="10"/>
                  <a:pt x="11" y="28"/>
                  <a:pt x="11" y="49"/>
                </a:cubicBezTo>
                <a:cubicBezTo>
                  <a:pt x="11" y="71"/>
                  <a:pt x="28" y="88"/>
                  <a:pt x="50" y="88"/>
                </a:cubicBezTo>
                <a:cubicBezTo>
                  <a:pt x="71" y="88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02" name="Oval 383"/>
          <p:cNvSpPr>
            <a:spLocks noChangeArrowheads="1"/>
          </p:cNvSpPr>
          <p:nvPr/>
        </p:nvSpPr>
        <p:spPr bwMode="auto">
          <a:xfrm>
            <a:off x="3749612" y="4596641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03" name="Freeform 384"/>
          <p:cNvSpPr/>
          <p:nvPr/>
        </p:nvSpPr>
        <p:spPr bwMode="auto">
          <a:xfrm>
            <a:off x="3865481" y="4717220"/>
            <a:ext cx="107391" cy="104565"/>
          </a:xfrm>
          <a:custGeom>
            <a:avLst/>
            <a:gdLst>
              <a:gd name="T0" fmla="*/ 41 w 114"/>
              <a:gd name="T1" fmla="*/ 80 h 111"/>
              <a:gd name="T2" fmla="*/ 19 w 114"/>
              <a:gd name="T3" fmla="*/ 80 h 111"/>
              <a:gd name="T4" fmla="*/ 19 w 114"/>
              <a:gd name="T5" fmla="*/ 71 h 111"/>
              <a:gd name="T6" fmla="*/ 41 w 114"/>
              <a:gd name="T7" fmla="*/ 71 h 111"/>
              <a:gd name="T8" fmla="*/ 41 w 114"/>
              <a:gd name="T9" fmla="*/ 64 h 111"/>
              <a:gd name="T10" fmla="*/ 0 w 114"/>
              <a:gd name="T11" fmla="*/ 0 h 111"/>
              <a:gd name="T12" fmla="*/ 36 w 114"/>
              <a:gd name="T13" fmla="*/ 0 h 111"/>
              <a:gd name="T14" fmla="*/ 55 w 114"/>
              <a:gd name="T15" fmla="*/ 33 h 111"/>
              <a:gd name="T16" fmla="*/ 59 w 114"/>
              <a:gd name="T17" fmla="*/ 33 h 111"/>
              <a:gd name="T18" fmla="*/ 81 w 114"/>
              <a:gd name="T19" fmla="*/ 0 h 111"/>
              <a:gd name="T20" fmla="*/ 114 w 114"/>
              <a:gd name="T21" fmla="*/ 0 h 111"/>
              <a:gd name="T22" fmla="*/ 74 w 114"/>
              <a:gd name="T23" fmla="*/ 64 h 111"/>
              <a:gd name="T24" fmla="*/ 74 w 114"/>
              <a:gd name="T25" fmla="*/ 71 h 111"/>
              <a:gd name="T26" fmla="*/ 95 w 114"/>
              <a:gd name="T27" fmla="*/ 71 h 111"/>
              <a:gd name="T28" fmla="*/ 95 w 114"/>
              <a:gd name="T29" fmla="*/ 80 h 111"/>
              <a:gd name="T30" fmla="*/ 74 w 114"/>
              <a:gd name="T31" fmla="*/ 80 h 111"/>
              <a:gd name="T32" fmla="*/ 74 w 114"/>
              <a:gd name="T33" fmla="*/ 90 h 111"/>
              <a:gd name="T34" fmla="*/ 95 w 114"/>
              <a:gd name="T35" fmla="*/ 90 h 111"/>
              <a:gd name="T36" fmla="*/ 95 w 114"/>
              <a:gd name="T37" fmla="*/ 99 h 111"/>
              <a:gd name="T38" fmla="*/ 74 w 114"/>
              <a:gd name="T39" fmla="*/ 99 h 111"/>
              <a:gd name="T40" fmla="*/ 74 w 114"/>
              <a:gd name="T41" fmla="*/ 111 h 111"/>
              <a:gd name="T42" fmla="*/ 41 w 114"/>
              <a:gd name="T43" fmla="*/ 111 h 111"/>
              <a:gd name="T44" fmla="*/ 41 w 114"/>
              <a:gd name="T45" fmla="*/ 99 h 111"/>
              <a:gd name="T46" fmla="*/ 19 w 114"/>
              <a:gd name="T47" fmla="*/ 99 h 111"/>
              <a:gd name="T48" fmla="*/ 19 w 114"/>
              <a:gd name="T49" fmla="*/ 90 h 111"/>
              <a:gd name="T50" fmla="*/ 41 w 114"/>
              <a:gd name="T51" fmla="*/ 90 h 111"/>
              <a:gd name="T52" fmla="*/ 41 w 114"/>
              <a:gd name="T53" fmla="*/ 8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4" h="111">
                <a:moveTo>
                  <a:pt x="41" y="80"/>
                </a:moveTo>
                <a:lnTo>
                  <a:pt x="19" y="80"/>
                </a:lnTo>
                <a:lnTo>
                  <a:pt x="19" y="71"/>
                </a:lnTo>
                <a:lnTo>
                  <a:pt x="41" y="71"/>
                </a:lnTo>
                <a:lnTo>
                  <a:pt x="41" y="64"/>
                </a:lnTo>
                <a:lnTo>
                  <a:pt x="0" y="0"/>
                </a:lnTo>
                <a:lnTo>
                  <a:pt x="36" y="0"/>
                </a:lnTo>
                <a:lnTo>
                  <a:pt x="55" y="33"/>
                </a:lnTo>
                <a:lnTo>
                  <a:pt x="59" y="33"/>
                </a:lnTo>
                <a:lnTo>
                  <a:pt x="81" y="0"/>
                </a:lnTo>
                <a:lnTo>
                  <a:pt x="114" y="0"/>
                </a:lnTo>
                <a:lnTo>
                  <a:pt x="74" y="64"/>
                </a:lnTo>
                <a:lnTo>
                  <a:pt x="74" y="71"/>
                </a:lnTo>
                <a:lnTo>
                  <a:pt x="95" y="71"/>
                </a:lnTo>
                <a:lnTo>
                  <a:pt x="95" y="80"/>
                </a:lnTo>
                <a:lnTo>
                  <a:pt x="74" y="80"/>
                </a:lnTo>
                <a:lnTo>
                  <a:pt x="74" y="90"/>
                </a:lnTo>
                <a:lnTo>
                  <a:pt x="95" y="90"/>
                </a:lnTo>
                <a:lnTo>
                  <a:pt x="95" y="99"/>
                </a:lnTo>
                <a:lnTo>
                  <a:pt x="74" y="99"/>
                </a:lnTo>
                <a:lnTo>
                  <a:pt x="74" y="111"/>
                </a:lnTo>
                <a:lnTo>
                  <a:pt x="41" y="111"/>
                </a:lnTo>
                <a:lnTo>
                  <a:pt x="41" y="99"/>
                </a:lnTo>
                <a:lnTo>
                  <a:pt x="19" y="99"/>
                </a:lnTo>
                <a:lnTo>
                  <a:pt x="19" y="90"/>
                </a:lnTo>
                <a:lnTo>
                  <a:pt x="41" y="90"/>
                </a:lnTo>
                <a:lnTo>
                  <a:pt x="4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04" name="Freeform 385"/>
          <p:cNvSpPr>
            <a:spLocks noEditPoints="1"/>
          </p:cNvSpPr>
          <p:nvPr/>
        </p:nvSpPr>
        <p:spPr bwMode="auto">
          <a:xfrm>
            <a:off x="3808017" y="4655046"/>
            <a:ext cx="220434" cy="220434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89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05" name="Oval 386"/>
          <p:cNvSpPr>
            <a:spLocks noChangeArrowheads="1"/>
          </p:cNvSpPr>
          <p:nvPr/>
        </p:nvSpPr>
        <p:spPr bwMode="auto">
          <a:xfrm>
            <a:off x="5065622" y="4594757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06" name="Freeform 387"/>
          <p:cNvSpPr/>
          <p:nvPr/>
        </p:nvSpPr>
        <p:spPr bwMode="auto">
          <a:xfrm>
            <a:off x="5190912" y="4701206"/>
            <a:ext cx="86666" cy="127174"/>
          </a:xfrm>
          <a:custGeom>
            <a:avLst/>
            <a:gdLst>
              <a:gd name="T0" fmla="*/ 92 w 92"/>
              <a:gd name="T1" fmla="*/ 15 h 135"/>
              <a:gd name="T2" fmla="*/ 21 w 92"/>
              <a:gd name="T3" fmla="*/ 135 h 135"/>
              <a:gd name="T4" fmla="*/ 0 w 92"/>
              <a:gd name="T5" fmla="*/ 123 h 135"/>
              <a:gd name="T6" fmla="*/ 68 w 92"/>
              <a:gd name="T7" fmla="*/ 0 h 135"/>
              <a:gd name="T8" fmla="*/ 92 w 92"/>
              <a:gd name="T9" fmla="*/ 1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135">
                <a:moveTo>
                  <a:pt x="92" y="15"/>
                </a:moveTo>
                <a:lnTo>
                  <a:pt x="21" y="135"/>
                </a:lnTo>
                <a:lnTo>
                  <a:pt x="0" y="123"/>
                </a:lnTo>
                <a:lnTo>
                  <a:pt x="68" y="0"/>
                </a:lnTo>
                <a:lnTo>
                  <a:pt x="9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07" name="Freeform 388"/>
          <p:cNvSpPr>
            <a:spLocks noEditPoints="1"/>
          </p:cNvSpPr>
          <p:nvPr/>
        </p:nvSpPr>
        <p:spPr bwMode="auto">
          <a:xfrm>
            <a:off x="5244607" y="4766206"/>
            <a:ext cx="34856" cy="35797"/>
          </a:xfrm>
          <a:custGeom>
            <a:avLst/>
            <a:gdLst>
              <a:gd name="T0" fmla="*/ 0 w 16"/>
              <a:gd name="T1" fmla="*/ 8 h 16"/>
              <a:gd name="T2" fmla="*/ 8 w 16"/>
              <a:gd name="T3" fmla="*/ 0 h 16"/>
              <a:gd name="T4" fmla="*/ 16 w 16"/>
              <a:gd name="T5" fmla="*/ 8 h 16"/>
              <a:gd name="T6" fmla="*/ 8 w 16"/>
              <a:gd name="T7" fmla="*/ 16 h 16"/>
              <a:gd name="T8" fmla="*/ 0 w 16"/>
              <a:gd name="T9" fmla="*/ 8 h 16"/>
              <a:gd name="T10" fmla="*/ 12 w 16"/>
              <a:gd name="T11" fmla="*/ 8 h 16"/>
              <a:gd name="T12" fmla="*/ 8 w 16"/>
              <a:gd name="T13" fmla="*/ 4 h 16"/>
              <a:gd name="T14" fmla="*/ 4 w 16"/>
              <a:gd name="T15" fmla="*/ 8 h 16"/>
              <a:gd name="T16" fmla="*/ 8 w 16"/>
              <a:gd name="T17" fmla="*/ 13 h 16"/>
              <a:gd name="T18" fmla="*/ 12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13"/>
                  <a:pt x="12" y="16"/>
                  <a:pt x="8" y="16"/>
                </a:cubicBezTo>
                <a:cubicBezTo>
                  <a:pt x="3" y="16"/>
                  <a:pt x="0" y="13"/>
                  <a:pt x="0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4" y="6"/>
                  <a:pt x="4" y="8"/>
                </a:cubicBezTo>
                <a:cubicBezTo>
                  <a:pt x="4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08" name="Freeform 389"/>
          <p:cNvSpPr>
            <a:spLocks noEditPoints="1"/>
          </p:cNvSpPr>
          <p:nvPr/>
        </p:nvSpPr>
        <p:spPr bwMode="auto">
          <a:xfrm>
            <a:off x="5184317" y="4730409"/>
            <a:ext cx="37681" cy="35797"/>
          </a:xfrm>
          <a:custGeom>
            <a:avLst/>
            <a:gdLst>
              <a:gd name="T0" fmla="*/ 13 w 17"/>
              <a:gd name="T1" fmla="*/ 8 h 16"/>
              <a:gd name="T2" fmla="*/ 8 w 17"/>
              <a:gd name="T3" fmla="*/ 4 h 16"/>
              <a:gd name="T4" fmla="*/ 4 w 17"/>
              <a:gd name="T5" fmla="*/ 8 h 16"/>
              <a:gd name="T6" fmla="*/ 8 w 17"/>
              <a:gd name="T7" fmla="*/ 12 h 16"/>
              <a:gd name="T8" fmla="*/ 13 w 17"/>
              <a:gd name="T9" fmla="*/ 8 h 16"/>
              <a:gd name="T10" fmla="*/ 8 w 17"/>
              <a:gd name="T11" fmla="*/ 0 h 16"/>
              <a:gd name="T12" fmla="*/ 17 w 17"/>
              <a:gd name="T13" fmla="*/ 8 h 16"/>
              <a:gd name="T14" fmla="*/ 8 w 17"/>
              <a:gd name="T15" fmla="*/ 16 h 16"/>
              <a:gd name="T16" fmla="*/ 0 w 17"/>
              <a:gd name="T17" fmla="*/ 8 h 16"/>
              <a:gd name="T18" fmla="*/ 8 w 17"/>
              <a:gd name="T1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6">
                <a:moveTo>
                  <a:pt x="13" y="8"/>
                </a:moveTo>
                <a:cubicBezTo>
                  <a:pt x="13" y="6"/>
                  <a:pt x="11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1"/>
                  <a:pt x="6" y="12"/>
                  <a:pt x="8" y="12"/>
                </a:cubicBezTo>
                <a:cubicBezTo>
                  <a:pt x="11" y="12"/>
                  <a:pt x="13" y="11"/>
                  <a:pt x="13" y="8"/>
                </a:cubicBezTo>
                <a:close/>
                <a:moveTo>
                  <a:pt x="8" y="0"/>
                </a:move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6"/>
                  <a:pt x="8" y="16"/>
                </a:cubicBez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09" name="Freeform 390"/>
          <p:cNvSpPr>
            <a:spLocks noEditPoints="1"/>
          </p:cNvSpPr>
          <p:nvPr/>
        </p:nvSpPr>
        <p:spPr bwMode="auto">
          <a:xfrm>
            <a:off x="5124027" y="4655046"/>
            <a:ext cx="220434" cy="220434"/>
          </a:xfrm>
          <a:custGeom>
            <a:avLst/>
            <a:gdLst>
              <a:gd name="T0" fmla="*/ 99 w 99"/>
              <a:gd name="T1" fmla="*/ 50 h 99"/>
              <a:gd name="T2" fmla="*/ 49 w 99"/>
              <a:gd name="T3" fmla="*/ 99 h 99"/>
              <a:gd name="T4" fmla="*/ 0 w 99"/>
              <a:gd name="T5" fmla="*/ 50 h 99"/>
              <a:gd name="T6" fmla="*/ 49 w 99"/>
              <a:gd name="T7" fmla="*/ 0 h 99"/>
              <a:gd name="T8" fmla="*/ 99 w 99"/>
              <a:gd name="T9" fmla="*/ 50 h 99"/>
              <a:gd name="T10" fmla="*/ 88 w 99"/>
              <a:gd name="T11" fmla="*/ 50 h 99"/>
              <a:gd name="T12" fmla="*/ 49 w 99"/>
              <a:gd name="T13" fmla="*/ 11 h 99"/>
              <a:gd name="T14" fmla="*/ 10 w 99"/>
              <a:gd name="T15" fmla="*/ 50 h 99"/>
              <a:gd name="T16" fmla="*/ 49 w 99"/>
              <a:gd name="T17" fmla="*/ 89 h 99"/>
              <a:gd name="T18" fmla="*/ 88 w 99"/>
              <a:gd name="T19" fmla="*/ 5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50"/>
                </a:moveTo>
                <a:cubicBezTo>
                  <a:pt x="99" y="77"/>
                  <a:pt x="76" y="99"/>
                  <a:pt x="49" y="99"/>
                </a:cubicBezTo>
                <a:cubicBezTo>
                  <a:pt x="22" y="99"/>
                  <a:pt x="0" y="77"/>
                  <a:pt x="0" y="50"/>
                </a:cubicBezTo>
                <a:cubicBezTo>
                  <a:pt x="0" y="22"/>
                  <a:pt x="22" y="0"/>
                  <a:pt x="49" y="0"/>
                </a:cubicBezTo>
                <a:cubicBezTo>
                  <a:pt x="76" y="0"/>
                  <a:pt x="99" y="22"/>
                  <a:pt x="99" y="50"/>
                </a:cubicBezTo>
                <a:close/>
                <a:moveTo>
                  <a:pt x="88" y="50"/>
                </a:moveTo>
                <a:cubicBezTo>
                  <a:pt x="88" y="28"/>
                  <a:pt x="71" y="11"/>
                  <a:pt x="49" y="11"/>
                </a:cubicBezTo>
                <a:cubicBezTo>
                  <a:pt x="27" y="11"/>
                  <a:pt x="10" y="28"/>
                  <a:pt x="10" y="50"/>
                </a:cubicBezTo>
                <a:cubicBezTo>
                  <a:pt x="10" y="71"/>
                  <a:pt x="27" y="89"/>
                  <a:pt x="49" y="89"/>
                </a:cubicBezTo>
                <a:cubicBezTo>
                  <a:pt x="71" y="89"/>
                  <a:pt x="88" y="71"/>
                  <a:pt x="8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10" name="Oval 391"/>
          <p:cNvSpPr>
            <a:spLocks noChangeArrowheads="1"/>
          </p:cNvSpPr>
          <p:nvPr/>
        </p:nvSpPr>
        <p:spPr bwMode="auto">
          <a:xfrm>
            <a:off x="3324758" y="4599467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11" name="Freeform 392"/>
          <p:cNvSpPr/>
          <p:nvPr/>
        </p:nvSpPr>
        <p:spPr bwMode="auto">
          <a:xfrm>
            <a:off x="3453817" y="4704032"/>
            <a:ext cx="75362" cy="109275"/>
          </a:xfrm>
          <a:custGeom>
            <a:avLst/>
            <a:gdLst>
              <a:gd name="T0" fmla="*/ 19 w 34"/>
              <a:gd name="T1" fmla="*/ 6 h 49"/>
              <a:gd name="T2" fmla="*/ 13 w 34"/>
              <a:gd name="T3" fmla="*/ 11 h 49"/>
              <a:gd name="T4" fmla="*/ 13 w 34"/>
              <a:gd name="T5" fmla="*/ 23 h 49"/>
              <a:gd name="T6" fmla="*/ 26 w 34"/>
              <a:gd name="T7" fmla="*/ 23 h 49"/>
              <a:gd name="T8" fmla="*/ 26 w 34"/>
              <a:gd name="T9" fmla="*/ 28 h 49"/>
              <a:gd name="T10" fmla="*/ 13 w 34"/>
              <a:gd name="T11" fmla="*/ 28 h 49"/>
              <a:gd name="T12" fmla="*/ 13 w 34"/>
              <a:gd name="T13" fmla="*/ 34 h 49"/>
              <a:gd name="T14" fmla="*/ 8 w 34"/>
              <a:gd name="T15" fmla="*/ 41 h 49"/>
              <a:gd name="T16" fmla="*/ 34 w 34"/>
              <a:gd name="T17" fmla="*/ 41 h 49"/>
              <a:gd name="T18" fmla="*/ 34 w 34"/>
              <a:gd name="T19" fmla="*/ 49 h 49"/>
              <a:gd name="T20" fmla="*/ 0 w 34"/>
              <a:gd name="T21" fmla="*/ 49 h 49"/>
              <a:gd name="T22" fmla="*/ 0 w 34"/>
              <a:gd name="T23" fmla="*/ 41 h 49"/>
              <a:gd name="T24" fmla="*/ 5 w 34"/>
              <a:gd name="T25" fmla="*/ 34 h 49"/>
              <a:gd name="T26" fmla="*/ 5 w 34"/>
              <a:gd name="T27" fmla="*/ 28 h 49"/>
              <a:gd name="T28" fmla="*/ 0 w 34"/>
              <a:gd name="T29" fmla="*/ 28 h 49"/>
              <a:gd name="T30" fmla="*/ 0 w 34"/>
              <a:gd name="T31" fmla="*/ 23 h 49"/>
              <a:gd name="T32" fmla="*/ 6 w 34"/>
              <a:gd name="T33" fmla="*/ 23 h 49"/>
              <a:gd name="T34" fmla="*/ 6 w 34"/>
              <a:gd name="T35" fmla="*/ 12 h 49"/>
              <a:gd name="T36" fmla="*/ 16 w 34"/>
              <a:gd name="T37" fmla="*/ 0 h 49"/>
              <a:gd name="T38" fmla="*/ 34 w 34"/>
              <a:gd name="T39" fmla="*/ 0 h 49"/>
              <a:gd name="T40" fmla="*/ 34 w 34"/>
              <a:gd name="T41" fmla="*/ 6 h 49"/>
              <a:gd name="T42" fmla="*/ 19 w 34"/>
              <a:gd name="T43" fmla="*/ 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" h="49">
                <a:moveTo>
                  <a:pt x="19" y="6"/>
                </a:moveTo>
                <a:cubicBezTo>
                  <a:pt x="19" y="6"/>
                  <a:pt x="13" y="6"/>
                  <a:pt x="13" y="11"/>
                </a:cubicBezTo>
                <a:cubicBezTo>
                  <a:pt x="13" y="15"/>
                  <a:pt x="13" y="23"/>
                  <a:pt x="13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8"/>
                  <a:pt x="26" y="28"/>
                  <a:pt x="2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34"/>
                  <a:pt x="13" y="34"/>
                  <a:pt x="13" y="34"/>
                </a:cubicBezTo>
                <a:cubicBezTo>
                  <a:pt x="8" y="41"/>
                  <a:pt x="8" y="41"/>
                  <a:pt x="8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34" y="49"/>
                  <a:pt x="34" y="49"/>
                  <a:pt x="34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1"/>
                  <a:pt x="0" y="41"/>
                  <a:pt x="0" y="41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3"/>
                  <a:pt x="0" y="23"/>
                  <a:pt x="0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4" y="0"/>
                  <a:pt x="16" y="0"/>
                </a:cubicBezTo>
                <a:cubicBezTo>
                  <a:pt x="29" y="0"/>
                  <a:pt x="34" y="0"/>
                  <a:pt x="34" y="0"/>
                </a:cubicBezTo>
                <a:cubicBezTo>
                  <a:pt x="34" y="6"/>
                  <a:pt x="34" y="6"/>
                  <a:pt x="34" y="6"/>
                </a:cubicBezTo>
                <a:lnTo>
                  <a:pt x="19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12" name="Freeform 393"/>
          <p:cNvSpPr>
            <a:spLocks noEditPoints="1"/>
          </p:cNvSpPr>
          <p:nvPr/>
        </p:nvSpPr>
        <p:spPr bwMode="auto">
          <a:xfrm>
            <a:off x="3380338" y="4655046"/>
            <a:ext cx="220434" cy="220434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49 w 99"/>
              <a:gd name="T11" fmla="*/ 89 h 99"/>
              <a:gd name="T12" fmla="*/ 88 w 99"/>
              <a:gd name="T13" fmla="*/ 49 h 99"/>
              <a:gd name="T14" fmla="*/ 49 w 99"/>
              <a:gd name="T15" fmla="*/ 10 h 99"/>
              <a:gd name="T16" fmla="*/ 10 w 99"/>
              <a:gd name="T17" fmla="*/ 49 h 99"/>
              <a:gd name="T18" fmla="*/ 49 w 99"/>
              <a:gd name="T19" fmla="*/ 8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49" y="89"/>
                </a:moveTo>
                <a:cubicBezTo>
                  <a:pt x="71" y="89"/>
                  <a:pt x="88" y="71"/>
                  <a:pt x="88" y="49"/>
                </a:cubicBez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13" name="Oval 394"/>
          <p:cNvSpPr>
            <a:spLocks noChangeArrowheads="1"/>
          </p:cNvSpPr>
          <p:nvPr/>
        </p:nvSpPr>
        <p:spPr bwMode="auto">
          <a:xfrm>
            <a:off x="4627580" y="4594757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14" name="Freeform 395"/>
          <p:cNvSpPr/>
          <p:nvPr/>
        </p:nvSpPr>
        <p:spPr bwMode="auto">
          <a:xfrm>
            <a:off x="4734029" y="4704032"/>
            <a:ext cx="100797" cy="113043"/>
          </a:xfrm>
          <a:custGeom>
            <a:avLst/>
            <a:gdLst>
              <a:gd name="T0" fmla="*/ 45 w 45"/>
              <a:gd name="T1" fmla="*/ 10 h 51"/>
              <a:gd name="T2" fmla="*/ 42 w 45"/>
              <a:gd name="T3" fmla="*/ 10 h 51"/>
              <a:gd name="T4" fmla="*/ 27 w 45"/>
              <a:gd name="T5" fmla="*/ 7 h 51"/>
              <a:gd name="T6" fmla="*/ 15 w 45"/>
              <a:gd name="T7" fmla="*/ 18 h 51"/>
              <a:gd name="T8" fmla="*/ 29 w 45"/>
              <a:gd name="T9" fmla="*/ 18 h 51"/>
              <a:gd name="T10" fmla="*/ 29 w 45"/>
              <a:gd name="T11" fmla="*/ 23 h 51"/>
              <a:gd name="T12" fmla="*/ 15 w 45"/>
              <a:gd name="T13" fmla="*/ 23 h 51"/>
              <a:gd name="T14" fmla="*/ 15 w 45"/>
              <a:gd name="T15" fmla="*/ 28 h 51"/>
              <a:gd name="T16" fmla="*/ 16 w 45"/>
              <a:gd name="T17" fmla="*/ 28 h 51"/>
              <a:gd name="T18" fmla="*/ 26 w 45"/>
              <a:gd name="T19" fmla="*/ 28 h 51"/>
              <a:gd name="T20" fmla="*/ 26 w 45"/>
              <a:gd name="T21" fmla="*/ 33 h 51"/>
              <a:gd name="T22" fmla="*/ 15 w 45"/>
              <a:gd name="T23" fmla="*/ 33 h 51"/>
              <a:gd name="T24" fmla="*/ 26 w 45"/>
              <a:gd name="T25" fmla="*/ 44 h 51"/>
              <a:gd name="T26" fmla="*/ 39 w 45"/>
              <a:gd name="T27" fmla="*/ 44 h 51"/>
              <a:gd name="T28" fmla="*/ 43 w 45"/>
              <a:gd name="T29" fmla="*/ 41 h 51"/>
              <a:gd name="T30" fmla="*/ 43 w 45"/>
              <a:gd name="T31" fmla="*/ 49 h 51"/>
              <a:gd name="T32" fmla="*/ 38 w 45"/>
              <a:gd name="T33" fmla="*/ 51 h 51"/>
              <a:gd name="T34" fmla="*/ 24 w 45"/>
              <a:gd name="T35" fmla="*/ 51 h 51"/>
              <a:gd name="T36" fmla="*/ 7 w 45"/>
              <a:gd name="T37" fmla="*/ 33 h 51"/>
              <a:gd name="T38" fmla="*/ 0 w 45"/>
              <a:gd name="T39" fmla="*/ 33 h 51"/>
              <a:gd name="T40" fmla="*/ 0 w 45"/>
              <a:gd name="T41" fmla="*/ 28 h 51"/>
              <a:gd name="T42" fmla="*/ 6 w 45"/>
              <a:gd name="T43" fmla="*/ 28 h 51"/>
              <a:gd name="T44" fmla="*/ 6 w 45"/>
              <a:gd name="T45" fmla="*/ 23 h 51"/>
              <a:gd name="T46" fmla="*/ 1 w 45"/>
              <a:gd name="T47" fmla="*/ 23 h 51"/>
              <a:gd name="T48" fmla="*/ 1 w 45"/>
              <a:gd name="T49" fmla="*/ 18 h 51"/>
              <a:gd name="T50" fmla="*/ 6 w 45"/>
              <a:gd name="T51" fmla="*/ 18 h 51"/>
              <a:gd name="T52" fmla="*/ 25 w 45"/>
              <a:gd name="T53" fmla="*/ 0 h 51"/>
              <a:gd name="T54" fmla="*/ 31 w 45"/>
              <a:gd name="T55" fmla="*/ 0 h 51"/>
              <a:gd name="T56" fmla="*/ 45 w 45"/>
              <a:gd name="T57" fmla="*/ 4 h 51"/>
              <a:gd name="T58" fmla="*/ 45 w 45"/>
              <a:gd name="T59" fmla="*/ 1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5" h="51">
                <a:moveTo>
                  <a:pt x="45" y="10"/>
                </a:move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7"/>
                  <a:pt x="27" y="7"/>
                </a:cubicBezTo>
                <a:cubicBezTo>
                  <a:pt x="14" y="7"/>
                  <a:pt x="15" y="18"/>
                  <a:pt x="15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23"/>
                  <a:pt x="29" y="23"/>
                  <a:pt x="29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33"/>
                  <a:pt x="26" y="33"/>
                  <a:pt x="26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44"/>
                  <a:pt x="26" y="44"/>
                </a:cubicBezTo>
                <a:cubicBezTo>
                  <a:pt x="37" y="44"/>
                  <a:pt x="39" y="44"/>
                  <a:pt x="39" y="44"/>
                </a:cubicBezTo>
                <a:cubicBezTo>
                  <a:pt x="43" y="41"/>
                  <a:pt x="43" y="41"/>
                  <a:pt x="43" y="41"/>
                </a:cubicBezTo>
                <a:cubicBezTo>
                  <a:pt x="43" y="49"/>
                  <a:pt x="43" y="49"/>
                  <a:pt x="43" y="49"/>
                </a:cubicBezTo>
                <a:cubicBezTo>
                  <a:pt x="38" y="51"/>
                  <a:pt x="38" y="51"/>
                  <a:pt x="38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1"/>
                  <a:pt x="9" y="50"/>
                  <a:pt x="7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28"/>
                  <a:pt x="0" y="28"/>
                  <a:pt x="0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3"/>
                  <a:pt x="6" y="23"/>
                  <a:pt x="6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18"/>
                  <a:pt x="1" y="18"/>
                  <a:pt x="1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"/>
                  <a:pt x="25" y="0"/>
                  <a:pt x="25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42" y="0"/>
                  <a:pt x="45" y="4"/>
                  <a:pt x="45" y="4"/>
                </a:cubicBezTo>
                <a:lnTo>
                  <a:pt x="4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15" name="Freeform 396"/>
          <p:cNvSpPr>
            <a:spLocks noEditPoints="1"/>
          </p:cNvSpPr>
          <p:nvPr/>
        </p:nvSpPr>
        <p:spPr bwMode="auto">
          <a:xfrm>
            <a:off x="4685044" y="4652220"/>
            <a:ext cx="220434" cy="220434"/>
          </a:xfrm>
          <a:custGeom>
            <a:avLst/>
            <a:gdLst>
              <a:gd name="T0" fmla="*/ 49 w 99"/>
              <a:gd name="T1" fmla="*/ 99 h 99"/>
              <a:gd name="T2" fmla="*/ 0 w 99"/>
              <a:gd name="T3" fmla="*/ 49 h 99"/>
              <a:gd name="T4" fmla="*/ 49 w 99"/>
              <a:gd name="T5" fmla="*/ 0 h 99"/>
              <a:gd name="T6" fmla="*/ 99 w 99"/>
              <a:gd name="T7" fmla="*/ 49 h 99"/>
              <a:gd name="T8" fmla="*/ 49 w 99"/>
              <a:gd name="T9" fmla="*/ 99 h 99"/>
              <a:gd name="T10" fmla="*/ 88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8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49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49" y="99"/>
                </a:cubicBezTo>
                <a:close/>
                <a:moveTo>
                  <a:pt x="88" y="49"/>
                </a:move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8" y="71"/>
                  <a:pt x="88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16" name="Oval 397"/>
          <p:cNvSpPr>
            <a:spLocks noChangeArrowheads="1"/>
          </p:cNvSpPr>
          <p:nvPr/>
        </p:nvSpPr>
        <p:spPr bwMode="auto">
          <a:xfrm>
            <a:off x="5502722" y="4601351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17" name="Freeform 398"/>
          <p:cNvSpPr/>
          <p:nvPr/>
        </p:nvSpPr>
        <p:spPr bwMode="auto">
          <a:xfrm>
            <a:off x="5622359" y="4707800"/>
            <a:ext cx="87609" cy="17899"/>
          </a:xfrm>
          <a:custGeom>
            <a:avLst/>
            <a:gdLst>
              <a:gd name="T0" fmla="*/ 93 w 93"/>
              <a:gd name="T1" fmla="*/ 19 h 19"/>
              <a:gd name="T2" fmla="*/ 0 w 93"/>
              <a:gd name="T3" fmla="*/ 19 h 19"/>
              <a:gd name="T4" fmla="*/ 3 w 93"/>
              <a:gd name="T5" fmla="*/ 0 h 19"/>
              <a:gd name="T6" fmla="*/ 93 w 93"/>
              <a:gd name="T7" fmla="*/ 0 h 19"/>
              <a:gd name="T8" fmla="*/ 93 w 93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">
                <a:moveTo>
                  <a:pt x="93" y="19"/>
                </a:moveTo>
                <a:lnTo>
                  <a:pt x="0" y="19"/>
                </a:lnTo>
                <a:lnTo>
                  <a:pt x="3" y="0"/>
                </a:lnTo>
                <a:lnTo>
                  <a:pt x="93" y="0"/>
                </a:lnTo>
                <a:lnTo>
                  <a:pt x="9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18" name="Freeform 399"/>
          <p:cNvSpPr/>
          <p:nvPr/>
        </p:nvSpPr>
        <p:spPr bwMode="auto">
          <a:xfrm>
            <a:off x="5622359" y="4735118"/>
            <a:ext cx="97971" cy="95145"/>
          </a:xfrm>
          <a:custGeom>
            <a:avLst/>
            <a:gdLst>
              <a:gd name="T0" fmla="*/ 39 w 44"/>
              <a:gd name="T1" fmla="*/ 32 h 43"/>
              <a:gd name="T2" fmla="*/ 33 w 44"/>
              <a:gd name="T3" fmla="*/ 24 h 43"/>
              <a:gd name="T4" fmla="*/ 33 w 44"/>
              <a:gd name="T5" fmla="*/ 6 h 43"/>
              <a:gd name="T6" fmla="*/ 39 w 44"/>
              <a:gd name="T7" fmla="*/ 6 h 43"/>
              <a:gd name="T8" fmla="*/ 39 w 44"/>
              <a:gd name="T9" fmla="*/ 0 h 43"/>
              <a:gd name="T10" fmla="*/ 0 w 44"/>
              <a:gd name="T11" fmla="*/ 0 h 43"/>
              <a:gd name="T12" fmla="*/ 0 w 44"/>
              <a:gd name="T13" fmla="*/ 6 h 43"/>
              <a:gd name="T14" fmla="*/ 8 w 44"/>
              <a:gd name="T15" fmla="*/ 6 h 43"/>
              <a:gd name="T16" fmla="*/ 8 w 44"/>
              <a:gd name="T17" fmla="*/ 25 h 43"/>
              <a:gd name="T18" fmla="*/ 1 w 44"/>
              <a:gd name="T19" fmla="*/ 34 h 43"/>
              <a:gd name="T20" fmla="*/ 1 w 44"/>
              <a:gd name="T21" fmla="*/ 43 h 43"/>
              <a:gd name="T22" fmla="*/ 17 w 44"/>
              <a:gd name="T23" fmla="*/ 22 h 43"/>
              <a:gd name="T24" fmla="*/ 17 w 44"/>
              <a:gd name="T25" fmla="*/ 6 h 43"/>
              <a:gd name="T26" fmla="*/ 24 w 44"/>
              <a:gd name="T27" fmla="*/ 6 h 43"/>
              <a:gd name="T28" fmla="*/ 24 w 44"/>
              <a:gd name="T29" fmla="*/ 26 h 43"/>
              <a:gd name="T30" fmla="*/ 32 w 44"/>
              <a:gd name="T31" fmla="*/ 38 h 43"/>
              <a:gd name="T32" fmla="*/ 39 w 44"/>
              <a:gd name="T33" fmla="*/ 38 h 43"/>
              <a:gd name="T34" fmla="*/ 44 w 44"/>
              <a:gd name="T35" fmla="*/ 32 h 43"/>
              <a:gd name="T36" fmla="*/ 39 w 44"/>
              <a:gd name="T37" fmla="*/ 3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43">
                <a:moveTo>
                  <a:pt x="39" y="32"/>
                </a:moveTo>
                <a:cubicBezTo>
                  <a:pt x="33" y="32"/>
                  <a:pt x="33" y="24"/>
                  <a:pt x="33" y="24"/>
                </a:cubicBezTo>
                <a:cubicBezTo>
                  <a:pt x="33" y="6"/>
                  <a:pt x="33" y="6"/>
                  <a:pt x="33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0"/>
                  <a:pt x="39" y="0"/>
                  <a:pt x="3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34"/>
                  <a:pt x="1" y="34"/>
                </a:cubicBezTo>
                <a:cubicBezTo>
                  <a:pt x="1" y="43"/>
                  <a:pt x="1" y="43"/>
                  <a:pt x="1" y="43"/>
                </a:cubicBezTo>
                <a:cubicBezTo>
                  <a:pt x="18" y="43"/>
                  <a:pt x="17" y="22"/>
                  <a:pt x="17" y="22"/>
                </a:cubicBezTo>
                <a:cubicBezTo>
                  <a:pt x="17" y="6"/>
                  <a:pt x="17" y="6"/>
                  <a:pt x="17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9"/>
                  <a:pt x="24" y="16"/>
                  <a:pt x="24" y="26"/>
                </a:cubicBezTo>
                <a:cubicBezTo>
                  <a:pt x="24" y="38"/>
                  <a:pt x="32" y="38"/>
                  <a:pt x="32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44" y="32"/>
                  <a:pt x="44" y="32"/>
                  <a:pt x="44" y="32"/>
                </a:cubicBezTo>
                <a:lnTo>
                  <a:pt x="39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19" name="Freeform 400"/>
          <p:cNvSpPr>
            <a:spLocks noEditPoints="1"/>
          </p:cNvSpPr>
          <p:nvPr/>
        </p:nvSpPr>
        <p:spPr bwMode="auto">
          <a:xfrm>
            <a:off x="5555475" y="4656931"/>
            <a:ext cx="223261" cy="225145"/>
          </a:xfrm>
          <a:custGeom>
            <a:avLst/>
            <a:gdLst>
              <a:gd name="T0" fmla="*/ 100 w 100"/>
              <a:gd name="T1" fmla="*/ 50 h 101"/>
              <a:gd name="T2" fmla="*/ 50 w 100"/>
              <a:gd name="T3" fmla="*/ 101 h 101"/>
              <a:gd name="T4" fmla="*/ 0 w 100"/>
              <a:gd name="T5" fmla="*/ 50 h 101"/>
              <a:gd name="T6" fmla="*/ 50 w 100"/>
              <a:gd name="T7" fmla="*/ 0 h 101"/>
              <a:gd name="T8" fmla="*/ 100 w 100"/>
              <a:gd name="T9" fmla="*/ 50 h 101"/>
              <a:gd name="T10" fmla="*/ 90 w 100"/>
              <a:gd name="T11" fmla="*/ 50 h 101"/>
              <a:gd name="T12" fmla="*/ 50 w 100"/>
              <a:gd name="T13" fmla="*/ 10 h 101"/>
              <a:gd name="T14" fmla="*/ 10 w 100"/>
              <a:gd name="T15" fmla="*/ 50 h 101"/>
              <a:gd name="T16" fmla="*/ 50 w 100"/>
              <a:gd name="T17" fmla="*/ 90 h 101"/>
              <a:gd name="T18" fmla="*/ 90 w 100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101">
                <a:moveTo>
                  <a:pt x="100" y="50"/>
                </a:moveTo>
                <a:cubicBezTo>
                  <a:pt x="100" y="78"/>
                  <a:pt x="78" y="101"/>
                  <a:pt x="50" y="101"/>
                </a:cubicBezTo>
                <a:cubicBezTo>
                  <a:pt x="22" y="101"/>
                  <a:pt x="0" y="78"/>
                  <a:pt x="0" y="50"/>
                </a:cubicBezTo>
                <a:cubicBezTo>
                  <a:pt x="0" y="22"/>
                  <a:pt x="22" y="0"/>
                  <a:pt x="50" y="0"/>
                </a:cubicBezTo>
                <a:cubicBezTo>
                  <a:pt x="78" y="0"/>
                  <a:pt x="100" y="22"/>
                  <a:pt x="100" y="50"/>
                </a:cubicBezTo>
                <a:close/>
                <a:moveTo>
                  <a:pt x="90" y="50"/>
                </a:moveTo>
                <a:cubicBezTo>
                  <a:pt x="90" y="28"/>
                  <a:pt x="72" y="10"/>
                  <a:pt x="50" y="10"/>
                </a:cubicBezTo>
                <a:cubicBezTo>
                  <a:pt x="28" y="10"/>
                  <a:pt x="10" y="28"/>
                  <a:pt x="10" y="50"/>
                </a:cubicBezTo>
                <a:cubicBezTo>
                  <a:pt x="10" y="72"/>
                  <a:pt x="28" y="90"/>
                  <a:pt x="50" y="90"/>
                </a:cubicBezTo>
                <a:cubicBezTo>
                  <a:pt x="72" y="90"/>
                  <a:pt x="90" y="72"/>
                  <a:pt x="90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20" name="Oval 401"/>
          <p:cNvSpPr>
            <a:spLocks noChangeArrowheads="1"/>
          </p:cNvSpPr>
          <p:nvPr/>
        </p:nvSpPr>
        <p:spPr bwMode="auto">
          <a:xfrm>
            <a:off x="5938881" y="4594757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21" name="Freeform 402"/>
          <p:cNvSpPr/>
          <p:nvPr/>
        </p:nvSpPr>
        <p:spPr bwMode="auto">
          <a:xfrm>
            <a:off x="6070764" y="4699322"/>
            <a:ext cx="73478" cy="133768"/>
          </a:xfrm>
          <a:custGeom>
            <a:avLst/>
            <a:gdLst>
              <a:gd name="T0" fmla="*/ 21 w 33"/>
              <a:gd name="T1" fmla="*/ 8 h 60"/>
              <a:gd name="T2" fmla="*/ 27 w 33"/>
              <a:gd name="T3" fmla="*/ 8 h 60"/>
              <a:gd name="T4" fmla="*/ 33 w 33"/>
              <a:gd name="T5" fmla="*/ 1 h 60"/>
              <a:gd name="T6" fmla="*/ 21 w 33"/>
              <a:gd name="T7" fmla="*/ 1 h 60"/>
              <a:gd name="T8" fmla="*/ 10 w 33"/>
              <a:gd name="T9" fmla="*/ 12 h 60"/>
              <a:gd name="T10" fmla="*/ 10 w 33"/>
              <a:gd name="T11" fmla="*/ 18 h 60"/>
              <a:gd name="T12" fmla="*/ 5 w 33"/>
              <a:gd name="T13" fmla="*/ 18 h 60"/>
              <a:gd name="T14" fmla="*/ 2 w 33"/>
              <a:gd name="T15" fmla="*/ 24 h 60"/>
              <a:gd name="T16" fmla="*/ 10 w 33"/>
              <a:gd name="T17" fmla="*/ 24 h 60"/>
              <a:gd name="T18" fmla="*/ 10 w 33"/>
              <a:gd name="T19" fmla="*/ 48 h 60"/>
              <a:gd name="T20" fmla="*/ 6 w 33"/>
              <a:gd name="T21" fmla="*/ 53 h 60"/>
              <a:gd name="T22" fmla="*/ 0 w 33"/>
              <a:gd name="T23" fmla="*/ 53 h 60"/>
              <a:gd name="T24" fmla="*/ 5 w 33"/>
              <a:gd name="T25" fmla="*/ 60 h 60"/>
              <a:gd name="T26" fmla="*/ 12 w 33"/>
              <a:gd name="T27" fmla="*/ 60 h 60"/>
              <a:gd name="T28" fmla="*/ 18 w 33"/>
              <a:gd name="T29" fmla="*/ 48 h 60"/>
              <a:gd name="T30" fmla="*/ 18 w 33"/>
              <a:gd name="T31" fmla="*/ 24 h 60"/>
              <a:gd name="T32" fmla="*/ 22 w 33"/>
              <a:gd name="T33" fmla="*/ 24 h 60"/>
              <a:gd name="T34" fmla="*/ 26 w 33"/>
              <a:gd name="T35" fmla="*/ 18 h 60"/>
              <a:gd name="T36" fmla="*/ 18 w 33"/>
              <a:gd name="T37" fmla="*/ 18 h 60"/>
              <a:gd name="T38" fmla="*/ 18 w 33"/>
              <a:gd name="T39" fmla="*/ 11 h 60"/>
              <a:gd name="T40" fmla="*/ 21 w 33"/>
              <a:gd name="T41" fmla="*/ 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" h="60">
                <a:moveTo>
                  <a:pt x="21" y="8"/>
                </a:moveTo>
                <a:cubicBezTo>
                  <a:pt x="27" y="8"/>
                  <a:pt x="27" y="8"/>
                  <a:pt x="27" y="8"/>
                </a:cubicBezTo>
                <a:cubicBezTo>
                  <a:pt x="33" y="1"/>
                  <a:pt x="33" y="1"/>
                  <a:pt x="33" y="1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10" y="0"/>
                  <a:pt x="10" y="12"/>
                </a:cubicBezTo>
                <a:cubicBezTo>
                  <a:pt x="10" y="13"/>
                  <a:pt x="10" y="16"/>
                  <a:pt x="10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2" y="24"/>
                  <a:pt x="2" y="24"/>
                  <a:pt x="2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35"/>
                  <a:pt x="10" y="48"/>
                  <a:pt x="10" y="48"/>
                </a:cubicBezTo>
                <a:cubicBezTo>
                  <a:pt x="10" y="48"/>
                  <a:pt x="11" y="53"/>
                  <a:pt x="6" y="53"/>
                </a:cubicBezTo>
                <a:cubicBezTo>
                  <a:pt x="1" y="53"/>
                  <a:pt x="0" y="53"/>
                  <a:pt x="0" y="53"/>
                </a:cubicBezTo>
                <a:cubicBezTo>
                  <a:pt x="5" y="60"/>
                  <a:pt x="5" y="60"/>
                  <a:pt x="5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60"/>
                  <a:pt x="18" y="59"/>
                  <a:pt x="18" y="48"/>
                </a:cubicBezTo>
                <a:cubicBezTo>
                  <a:pt x="18" y="42"/>
                  <a:pt x="18" y="32"/>
                  <a:pt x="18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6" y="18"/>
                  <a:pt x="26" y="18"/>
                  <a:pt x="26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4"/>
                  <a:pt x="18" y="11"/>
                  <a:pt x="18" y="11"/>
                </a:cubicBezTo>
                <a:cubicBezTo>
                  <a:pt x="18" y="8"/>
                  <a:pt x="21" y="8"/>
                  <a:pt x="2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22" name="Freeform 403"/>
          <p:cNvSpPr>
            <a:spLocks noEditPoints="1"/>
          </p:cNvSpPr>
          <p:nvPr/>
        </p:nvSpPr>
        <p:spPr bwMode="auto">
          <a:xfrm>
            <a:off x="5994459" y="4648452"/>
            <a:ext cx="225145" cy="224202"/>
          </a:xfrm>
          <a:custGeom>
            <a:avLst/>
            <a:gdLst>
              <a:gd name="T0" fmla="*/ 0 w 101"/>
              <a:gd name="T1" fmla="*/ 50 h 101"/>
              <a:gd name="T2" fmla="*/ 51 w 101"/>
              <a:gd name="T3" fmla="*/ 0 h 101"/>
              <a:gd name="T4" fmla="*/ 101 w 101"/>
              <a:gd name="T5" fmla="*/ 50 h 101"/>
              <a:gd name="T6" fmla="*/ 51 w 101"/>
              <a:gd name="T7" fmla="*/ 101 h 101"/>
              <a:gd name="T8" fmla="*/ 0 w 101"/>
              <a:gd name="T9" fmla="*/ 50 h 101"/>
              <a:gd name="T10" fmla="*/ 91 w 101"/>
              <a:gd name="T11" fmla="*/ 50 h 101"/>
              <a:gd name="T12" fmla="*/ 51 w 101"/>
              <a:gd name="T13" fmla="*/ 10 h 101"/>
              <a:gd name="T14" fmla="*/ 11 w 101"/>
              <a:gd name="T15" fmla="*/ 50 h 101"/>
              <a:gd name="T16" fmla="*/ 51 w 101"/>
              <a:gd name="T17" fmla="*/ 90 h 101"/>
              <a:gd name="T18" fmla="*/ 91 w 101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01">
                <a:moveTo>
                  <a:pt x="0" y="50"/>
                </a:moveTo>
                <a:cubicBezTo>
                  <a:pt x="0" y="22"/>
                  <a:pt x="23" y="0"/>
                  <a:pt x="51" y="0"/>
                </a:cubicBezTo>
                <a:cubicBezTo>
                  <a:pt x="79" y="0"/>
                  <a:pt x="101" y="22"/>
                  <a:pt x="101" y="50"/>
                </a:cubicBezTo>
                <a:cubicBezTo>
                  <a:pt x="101" y="78"/>
                  <a:pt x="79" y="101"/>
                  <a:pt x="51" y="101"/>
                </a:cubicBezTo>
                <a:cubicBezTo>
                  <a:pt x="23" y="101"/>
                  <a:pt x="0" y="78"/>
                  <a:pt x="0" y="50"/>
                </a:cubicBezTo>
                <a:close/>
                <a:moveTo>
                  <a:pt x="91" y="50"/>
                </a:moveTo>
                <a:cubicBezTo>
                  <a:pt x="91" y="28"/>
                  <a:pt x="73" y="10"/>
                  <a:pt x="51" y="10"/>
                </a:cubicBezTo>
                <a:cubicBezTo>
                  <a:pt x="29" y="10"/>
                  <a:pt x="11" y="28"/>
                  <a:pt x="11" y="50"/>
                </a:cubicBezTo>
                <a:cubicBezTo>
                  <a:pt x="11" y="72"/>
                  <a:pt x="29" y="90"/>
                  <a:pt x="51" y="90"/>
                </a:cubicBezTo>
                <a:cubicBezTo>
                  <a:pt x="73" y="90"/>
                  <a:pt x="91" y="72"/>
                  <a:pt x="91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23" name="Oval 404"/>
          <p:cNvSpPr>
            <a:spLocks noChangeArrowheads="1"/>
          </p:cNvSpPr>
          <p:nvPr/>
        </p:nvSpPr>
        <p:spPr bwMode="auto">
          <a:xfrm>
            <a:off x="6375039" y="4596641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24" name="Freeform 405"/>
          <p:cNvSpPr>
            <a:spLocks noEditPoints="1"/>
          </p:cNvSpPr>
          <p:nvPr/>
        </p:nvSpPr>
        <p:spPr bwMode="auto">
          <a:xfrm>
            <a:off x="6459820" y="4670119"/>
            <a:ext cx="169565" cy="184637"/>
          </a:xfrm>
          <a:custGeom>
            <a:avLst/>
            <a:gdLst>
              <a:gd name="T0" fmla="*/ 53 w 76"/>
              <a:gd name="T1" fmla="*/ 46 h 83"/>
              <a:gd name="T2" fmla="*/ 43 w 76"/>
              <a:gd name="T3" fmla="*/ 43 h 83"/>
              <a:gd name="T4" fmla="*/ 43 w 76"/>
              <a:gd name="T5" fmla="*/ 53 h 83"/>
              <a:gd name="T6" fmla="*/ 44 w 76"/>
              <a:gd name="T7" fmla="*/ 53 h 83"/>
              <a:gd name="T8" fmla="*/ 45 w 76"/>
              <a:gd name="T9" fmla="*/ 56 h 83"/>
              <a:gd name="T10" fmla="*/ 44 w 76"/>
              <a:gd name="T11" fmla="*/ 58 h 83"/>
              <a:gd name="T12" fmla="*/ 43 w 76"/>
              <a:gd name="T13" fmla="*/ 59 h 83"/>
              <a:gd name="T14" fmla="*/ 43 w 76"/>
              <a:gd name="T15" fmla="*/ 66 h 83"/>
              <a:gd name="T16" fmla="*/ 47 w 76"/>
              <a:gd name="T17" fmla="*/ 66 h 83"/>
              <a:gd name="T18" fmla="*/ 52 w 76"/>
              <a:gd name="T19" fmla="*/ 63 h 83"/>
              <a:gd name="T20" fmla="*/ 55 w 76"/>
              <a:gd name="T21" fmla="*/ 59 h 83"/>
              <a:gd name="T22" fmla="*/ 57 w 76"/>
              <a:gd name="T23" fmla="*/ 54 h 83"/>
              <a:gd name="T24" fmla="*/ 53 w 76"/>
              <a:gd name="T25" fmla="*/ 46 h 83"/>
              <a:gd name="T26" fmla="*/ 51 w 76"/>
              <a:gd name="T27" fmla="*/ 30 h 83"/>
              <a:gd name="T28" fmla="*/ 43 w 76"/>
              <a:gd name="T29" fmla="*/ 28 h 83"/>
              <a:gd name="T30" fmla="*/ 43 w 76"/>
              <a:gd name="T31" fmla="*/ 36 h 83"/>
              <a:gd name="T32" fmla="*/ 55 w 76"/>
              <a:gd name="T33" fmla="*/ 36 h 83"/>
              <a:gd name="T34" fmla="*/ 51 w 76"/>
              <a:gd name="T35" fmla="*/ 30 h 83"/>
              <a:gd name="T36" fmla="*/ 22 w 76"/>
              <a:gd name="T37" fmla="*/ 44 h 83"/>
              <a:gd name="T38" fmla="*/ 27 w 76"/>
              <a:gd name="T39" fmla="*/ 48 h 83"/>
              <a:gd name="T40" fmla="*/ 36 w 76"/>
              <a:gd name="T41" fmla="*/ 50 h 83"/>
              <a:gd name="T42" fmla="*/ 36 w 76"/>
              <a:gd name="T43" fmla="*/ 59 h 83"/>
              <a:gd name="T44" fmla="*/ 33 w 76"/>
              <a:gd name="T45" fmla="*/ 57 h 83"/>
              <a:gd name="T46" fmla="*/ 32 w 76"/>
              <a:gd name="T47" fmla="*/ 56 h 83"/>
              <a:gd name="T48" fmla="*/ 19 w 76"/>
              <a:gd name="T49" fmla="*/ 56 h 83"/>
              <a:gd name="T50" fmla="*/ 20 w 76"/>
              <a:gd name="T51" fmla="*/ 59 h 83"/>
              <a:gd name="T52" fmla="*/ 23 w 76"/>
              <a:gd name="T53" fmla="*/ 63 h 83"/>
              <a:gd name="T54" fmla="*/ 28 w 76"/>
              <a:gd name="T55" fmla="*/ 65 h 83"/>
              <a:gd name="T56" fmla="*/ 36 w 76"/>
              <a:gd name="T57" fmla="*/ 67 h 83"/>
              <a:gd name="T58" fmla="*/ 36 w 76"/>
              <a:gd name="T59" fmla="*/ 69 h 83"/>
              <a:gd name="T60" fmla="*/ 40 w 76"/>
              <a:gd name="T61" fmla="*/ 69 h 83"/>
              <a:gd name="T62" fmla="*/ 40 w 76"/>
              <a:gd name="T63" fmla="*/ 67 h 83"/>
              <a:gd name="T64" fmla="*/ 40 w 76"/>
              <a:gd name="T65" fmla="*/ 60 h 83"/>
              <a:gd name="T66" fmla="*/ 40 w 76"/>
              <a:gd name="T67" fmla="*/ 51 h 83"/>
              <a:gd name="T68" fmla="*/ 40 w 76"/>
              <a:gd name="T69" fmla="*/ 42 h 83"/>
              <a:gd name="T70" fmla="*/ 40 w 76"/>
              <a:gd name="T71" fmla="*/ 34 h 83"/>
              <a:gd name="T72" fmla="*/ 40 w 76"/>
              <a:gd name="T73" fmla="*/ 27 h 83"/>
              <a:gd name="T74" fmla="*/ 40 w 76"/>
              <a:gd name="T75" fmla="*/ 25 h 83"/>
              <a:gd name="T76" fmla="*/ 36 w 76"/>
              <a:gd name="T77" fmla="*/ 25 h 83"/>
              <a:gd name="T78" fmla="*/ 36 w 76"/>
              <a:gd name="T79" fmla="*/ 27 h 83"/>
              <a:gd name="T80" fmla="*/ 24 w 76"/>
              <a:gd name="T81" fmla="*/ 31 h 83"/>
              <a:gd name="T82" fmla="*/ 20 w 76"/>
              <a:gd name="T83" fmla="*/ 39 h 83"/>
              <a:gd name="T84" fmla="*/ 22 w 76"/>
              <a:gd name="T85" fmla="*/ 44 h 83"/>
              <a:gd name="T86" fmla="*/ 23 w 76"/>
              <a:gd name="T87" fmla="*/ 83 h 83"/>
              <a:gd name="T88" fmla="*/ 0 w 76"/>
              <a:gd name="T89" fmla="*/ 48 h 83"/>
              <a:gd name="T90" fmla="*/ 22 w 76"/>
              <a:gd name="T91" fmla="*/ 14 h 83"/>
              <a:gd name="T92" fmla="*/ 12 w 76"/>
              <a:gd name="T93" fmla="*/ 3 h 83"/>
              <a:gd name="T94" fmla="*/ 35 w 76"/>
              <a:gd name="T95" fmla="*/ 0 h 83"/>
              <a:gd name="T96" fmla="*/ 40 w 76"/>
              <a:gd name="T97" fmla="*/ 0 h 83"/>
              <a:gd name="T98" fmla="*/ 63 w 76"/>
              <a:gd name="T99" fmla="*/ 3 h 83"/>
              <a:gd name="T100" fmla="*/ 54 w 76"/>
              <a:gd name="T101" fmla="*/ 14 h 83"/>
              <a:gd name="T102" fmla="*/ 76 w 76"/>
              <a:gd name="T103" fmla="*/ 48 h 83"/>
              <a:gd name="T104" fmla="*/ 53 w 76"/>
              <a:gd name="T105" fmla="*/ 83 h 83"/>
              <a:gd name="T106" fmla="*/ 23 w 76"/>
              <a:gd name="T107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83">
                <a:moveTo>
                  <a:pt x="53" y="46"/>
                </a:moveTo>
                <a:cubicBezTo>
                  <a:pt x="51" y="45"/>
                  <a:pt x="48" y="44"/>
                  <a:pt x="43" y="43"/>
                </a:cubicBezTo>
                <a:cubicBezTo>
                  <a:pt x="43" y="53"/>
                  <a:pt x="43" y="53"/>
                  <a:pt x="43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45" y="54"/>
                  <a:pt x="45" y="55"/>
                  <a:pt x="45" y="56"/>
                </a:cubicBezTo>
                <a:cubicBezTo>
                  <a:pt x="45" y="57"/>
                  <a:pt x="45" y="57"/>
                  <a:pt x="44" y="58"/>
                </a:cubicBezTo>
                <a:cubicBezTo>
                  <a:pt x="44" y="58"/>
                  <a:pt x="44" y="58"/>
                  <a:pt x="43" y="59"/>
                </a:cubicBezTo>
                <a:cubicBezTo>
                  <a:pt x="43" y="66"/>
                  <a:pt x="43" y="66"/>
                  <a:pt x="43" y="66"/>
                </a:cubicBezTo>
                <a:cubicBezTo>
                  <a:pt x="45" y="66"/>
                  <a:pt x="46" y="66"/>
                  <a:pt x="47" y="66"/>
                </a:cubicBezTo>
                <a:cubicBezTo>
                  <a:pt x="48" y="65"/>
                  <a:pt x="50" y="64"/>
                  <a:pt x="52" y="63"/>
                </a:cubicBezTo>
                <a:cubicBezTo>
                  <a:pt x="53" y="62"/>
                  <a:pt x="54" y="61"/>
                  <a:pt x="55" y="59"/>
                </a:cubicBezTo>
                <a:cubicBezTo>
                  <a:pt x="56" y="58"/>
                  <a:pt x="57" y="56"/>
                  <a:pt x="57" y="54"/>
                </a:cubicBezTo>
                <a:cubicBezTo>
                  <a:pt x="57" y="51"/>
                  <a:pt x="55" y="48"/>
                  <a:pt x="53" y="46"/>
                </a:cubicBezTo>
                <a:close/>
                <a:moveTo>
                  <a:pt x="51" y="30"/>
                </a:moveTo>
                <a:cubicBezTo>
                  <a:pt x="49" y="29"/>
                  <a:pt x="46" y="28"/>
                  <a:pt x="43" y="28"/>
                </a:cubicBezTo>
                <a:cubicBezTo>
                  <a:pt x="43" y="36"/>
                  <a:pt x="43" y="36"/>
                  <a:pt x="43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4" y="34"/>
                  <a:pt x="53" y="32"/>
                  <a:pt x="51" y="30"/>
                </a:cubicBezTo>
                <a:close/>
                <a:moveTo>
                  <a:pt x="22" y="44"/>
                </a:moveTo>
                <a:cubicBezTo>
                  <a:pt x="24" y="46"/>
                  <a:pt x="25" y="47"/>
                  <a:pt x="27" y="48"/>
                </a:cubicBezTo>
                <a:cubicBezTo>
                  <a:pt x="29" y="48"/>
                  <a:pt x="31" y="49"/>
                  <a:pt x="36" y="50"/>
                </a:cubicBezTo>
                <a:cubicBezTo>
                  <a:pt x="36" y="59"/>
                  <a:pt x="36" y="59"/>
                  <a:pt x="36" y="59"/>
                </a:cubicBezTo>
                <a:cubicBezTo>
                  <a:pt x="34" y="59"/>
                  <a:pt x="33" y="58"/>
                  <a:pt x="33" y="57"/>
                </a:cubicBezTo>
                <a:cubicBezTo>
                  <a:pt x="32" y="57"/>
                  <a:pt x="32" y="57"/>
                  <a:pt x="32" y="56"/>
                </a:cubicBezTo>
                <a:cubicBezTo>
                  <a:pt x="19" y="56"/>
                  <a:pt x="19" y="56"/>
                  <a:pt x="19" y="56"/>
                </a:cubicBezTo>
                <a:cubicBezTo>
                  <a:pt x="19" y="57"/>
                  <a:pt x="20" y="58"/>
                  <a:pt x="20" y="59"/>
                </a:cubicBezTo>
                <a:cubicBezTo>
                  <a:pt x="21" y="61"/>
                  <a:pt x="22" y="62"/>
                  <a:pt x="23" y="63"/>
                </a:cubicBezTo>
                <a:cubicBezTo>
                  <a:pt x="25" y="64"/>
                  <a:pt x="26" y="65"/>
                  <a:pt x="28" y="65"/>
                </a:cubicBezTo>
                <a:cubicBezTo>
                  <a:pt x="30" y="66"/>
                  <a:pt x="33" y="66"/>
                  <a:pt x="36" y="67"/>
                </a:cubicBezTo>
                <a:cubicBezTo>
                  <a:pt x="36" y="69"/>
                  <a:pt x="36" y="69"/>
                  <a:pt x="36" y="69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67"/>
                  <a:pt x="40" y="67"/>
                  <a:pt x="40" y="67"/>
                </a:cubicBezTo>
                <a:cubicBezTo>
                  <a:pt x="40" y="60"/>
                  <a:pt x="40" y="60"/>
                  <a:pt x="40" y="60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34"/>
                  <a:pt x="40" y="34"/>
                  <a:pt x="40" y="34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5"/>
                  <a:pt x="40" y="25"/>
                  <a:pt x="40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7"/>
                  <a:pt x="36" y="27"/>
                  <a:pt x="36" y="27"/>
                </a:cubicBezTo>
                <a:cubicBezTo>
                  <a:pt x="31" y="28"/>
                  <a:pt x="27" y="29"/>
                  <a:pt x="24" y="31"/>
                </a:cubicBezTo>
                <a:cubicBezTo>
                  <a:pt x="22" y="33"/>
                  <a:pt x="20" y="36"/>
                  <a:pt x="20" y="39"/>
                </a:cubicBezTo>
                <a:cubicBezTo>
                  <a:pt x="20" y="41"/>
                  <a:pt x="21" y="43"/>
                  <a:pt x="22" y="44"/>
                </a:cubicBezTo>
                <a:close/>
                <a:moveTo>
                  <a:pt x="23" y="83"/>
                </a:moveTo>
                <a:cubicBezTo>
                  <a:pt x="9" y="78"/>
                  <a:pt x="0" y="64"/>
                  <a:pt x="0" y="48"/>
                </a:cubicBezTo>
                <a:cubicBezTo>
                  <a:pt x="0" y="33"/>
                  <a:pt x="9" y="20"/>
                  <a:pt x="22" y="14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5" y="0"/>
                  <a:pt x="35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61" y="0"/>
                  <a:pt x="63" y="3"/>
                  <a:pt x="63" y="3"/>
                </a:cubicBezTo>
                <a:cubicBezTo>
                  <a:pt x="54" y="14"/>
                  <a:pt x="54" y="14"/>
                  <a:pt x="54" y="14"/>
                </a:cubicBezTo>
                <a:cubicBezTo>
                  <a:pt x="67" y="20"/>
                  <a:pt x="76" y="33"/>
                  <a:pt x="76" y="48"/>
                </a:cubicBezTo>
                <a:cubicBezTo>
                  <a:pt x="76" y="64"/>
                  <a:pt x="66" y="78"/>
                  <a:pt x="53" y="83"/>
                </a:cubicBezTo>
                <a:lnTo>
                  <a:pt x="23" y="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25" name="Freeform 407"/>
          <p:cNvSpPr/>
          <p:nvPr/>
        </p:nvSpPr>
        <p:spPr bwMode="auto">
          <a:xfrm>
            <a:off x="6531414" y="4746423"/>
            <a:ext cx="8479" cy="15073"/>
          </a:xfrm>
          <a:custGeom>
            <a:avLst/>
            <a:gdLst>
              <a:gd name="T0" fmla="*/ 0 w 4"/>
              <a:gd name="T1" fmla="*/ 3 h 7"/>
              <a:gd name="T2" fmla="*/ 1 w 4"/>
              <a:gd name="T3" fmla="*/ 2 h 7"/>
              <a:gd name="T4" fmla="*/ 4 w 4"/>
              <a:gd name="T5" fmla="*/ 0 h 7"/>
              <a:gd name="T6" fmla="*/ 4 w 4"/>
              <a:gd name="T7" fmla="*/ 7 h 7"/>
              <a:gd name="T8" fmla="*/ 1 w 4"/>
              <a:gd name="T9" fmla="*/ 5 h 7"/>
              <a:gd name="T10" fmla="*/ 0 w 4"/>
              <a:gd name="T11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7">
                <a:moveTo>
                  <a:pt x="0" y="3"/>
                </a:moveTo>
                <a:cubicBezTo>
                  <a:pt x="0" y="3"/>
                  <a:pt x="0" y="2"/>
                  <a:pt x="1" y="2"/>
                </a:cubicBezTo>
                <a:cubicBezTo>
                  <a:pt x="1" y="1"/>
                  <a:pt x="2" y="1"/>
                  <a:pt x="4" y="0"/>
                </a:cubicBezTo>
                <a:cubicBezTo>
                  <a:pt x="4" y="7"/>
                  <a:pt x="4" y="7"/>
                  <a:pt x="4" y="7"/>
                </a:cubicBezTo>
                <a:cubicBezTo>
                  <a:pt x="2" y="6"/>
                  <a:pt x="1" y="6"/>
                  <a:pt x="1" y="5"/>
                </a:cubicBezTo>
                <a:cubicBezTo>
                  <a:pt x="0" y="5"/>
                  <a:pt x="0" y="4"/>
                  <a:pt x="0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26" name="Oval 408"/>
          <p:cNvSpPr>
            <a:spLocks noChangeArrowheads="1"/>
          </p:cNvSpPr>
          <p:nvPr/>
        </p:nvSpPr>
        <p:spPr bwMode="auto">
          <a:xfrm>
            <a:off x="6802717" y="4603236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27" name="Freeform 409"/>
          <p:cNvSpPr/>
          <p:nvPr/>
        </p:nvSpPr>
        <p:spPr bwMode="auto">
          <a:xfrm>
            <a:off x="6983586" y="4759612"/>
            <a:ext cx="108333" cy="124348"/>
          </a:xfrm>
          <a:custGeom>
            <a:avLst/>
            <a:gdLst>
              <a:gd name="T0" fmla="*/ 115 w 115"/>
              <a:gd name="T1" fmla="*/ 0 h 132"/>
              <a:gd name="T2" fmla="*/ 0 w 115"/>
              <a:gd name="T3" fmla="*/ 132 h 132"/>
              <a:gd name="T4" fmla="*/ 33 w 115"/>
              <a:gd name="T5" fmla="*/ 0 h 132"/>
              <a:gd name="T6" fmla="*/ 115 w 115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2">
                <a:moveTo>
                  <a:pt x="115" y="0"/>
                </a:moveTo>
                <a:lnTo>
                  <a:pt x="0" y="132"/>
                </a:lnTo>
                <a:lnTo>
                  <a:pt x="33" y="0"/>
                </a:lnTo>
                <a:lnTo>
                  <a:pt x="1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28" name="Freeform 410"/>
          <p:cNvSpPr/>
          <p:nvPr/>
        </p:nvSpPr>
        <p:spPr bwMode="auto">
          <a:xfrm>
            <a:off x="6941194" y="4759612"/>
            <a:ext cx="62174" cy="127174"/>
          </a:xfrm>
          <a:custGeom>
            <a:avLst/>
            <a:gdLst>
              <a:gd name="T0" fmla="*/ 66 w 66"/>
              <a:gd name="T1" fmla="*/ 0 h 135"/>
              <a:gd name="T2" fmla="*/ 33 w 66"/>
              <a:gd name="T3" fmla="*/ 135 h 135"/>
              <a:gd name="T4" fmla="*/ 0 w 66"/>
              <a:gd name="T5" fmla="*/ 0 h 135"/>
              <a:gd name="T6" fmla="*/ 66 w 66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135">
                <a:moveTo>
                  <a:pt x="66" y="0"/>
                </a:moveTo>
                <a:lnTo>
                  <a:pt x="33" y="135"/>
                </a:lnTo>
                <a:lnTo>
                  <a:pt x="0" y="0"/>
                </a:ln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29" name="Freeform 411"/>
          <p:cNvSpPr/>
          <p:nvPr/>
        </p:nvSpPr>
        <p:spPr bwMode="auto">
          <a:xfrm>
            <a:off x="6854528" y="4761496"/>
            <a:ext cx="108333" cy="125290"/>
          </a:xfrm>
          <a:custGeom>
            <a:avLst/>
            <a:gdLst>
              <a:gd name="T0" fmla="*/ 0 w 115"/>
              <a:gd name="T1" fmla="*/ 0 h 133"/>
              <a:gd name="T2" fmla="*/ 82 w 115"/>
              <a:gd name="T3" fmla="*/ 0 h 133"/>
              <a:gd name="T4" fmla="*/ 115 w 115"/>
              <a:gd name="T5" fmla="*/ 133 h 133"/>
              <a:gd name="T6" fmla="*/ 0 w 115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3">
                <a:moveTo>
                  <a:pt x="0" y="0"/>
                </a:moveTo>
                <a:lnTo>
                  <a:pt x="82" y="0"/>
                </a:lnTo>
                <a:lnTo>
                  <a:pt x="115" y="1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30" name="Freeform 412"/>
          <p:cNvSpPr/>
          <p:nvPr/>
        </p:nvSpPr>
        <p:spPr bwMode="auto">
          <a:xfrm>
            <a:off x="6856412" y="4690843"/>
            <a:ext cx="231738" cy="62174"/>
          </a:xfrm>
          <a:custGeom>
            <a:avLst/>
            <a:gdLst>
              <a:gd name="T0" fmla="*/ 246 w 246"/>
              <a:gd name="T1" fmla="*/ 66 h 66"/>
              <a:gd name="T2" fmla="*/ 0 w 246"/>
              <a:gd name="T3" fmla="*/ 66 h 66"/>
              <a:gd name="T4" fmla="*/ 26 w 246"/>
              <a:gd name="T5" fmla="*/ 0 h 66"/>
              <a:gd name="T6" fmla="*/ 109 w 246"/>
              <a:gd name="T7" fmla="*/ 0 h 66"/>
              <a:gd name="T8" fmla="*/ 137 w 246"/>
              <a:gd name="T9" fmla="*/ 0 h 66"/>
              <a:gd name="T10" fmla="*/ 217 w 246"/>
              <a:gd name="T11" fmla="*/ 0 h 66"/>
              <a:gd name="T12" fmla="*/ 246 w 246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6" h="66">
                <a:moveTo>
                  <a:pt x="246" y="66"/>
                </a:moveTo>
                <a:lnTo>
                  <a:pt x="0" y="66"/>
                </a:lnTo>
                <a:lnTo>
                  <a:pt x="26" y="0"/>
                </a:lnTo>
                <a:lnTo>
                  <a:pt x="109" y="0"/>
                </a:lnTo>
                <a:lnTo>
                  <a:pt x="137" y="0"/>
                </a:lnTo>
                <a:lnTo>
                  <a:pt x="217" y="0"/>
                </a:lnTo>
                <a:lnTo>
                  <a:pt x="246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31" name="Oval 413"/>
          <p:cNvSpPr>
            <a:spLocks noChangeArrowheads="1"/>
          </p:cNvSpPr>
          <p:nvPr/>
        </p:nvSpPr>
        <p:spPr bwMode="auto">
          <a:xfrm>
            <a:off x="6805543" y="4067223"/>
            <a:ext cx="335361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32" name="Oval 414"/>
          <p:cNvSpPr>
            <a:spLocks noChangeArrowheads="1"/>
          </p:cNvSpPr>
          <p:nvPr/>
        </p:nvSpPr>
        <p:spPr bwMode="auto">
          <a:xfrm>
            <a:off x="7041050" y="4229251"/>
            <a:ext cx="13188" cy="1130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33" name="Freeform 415"/>
          <p:cNvSpPr>
            <a:spLocks noEditPoints="1"/>
          </p:cNvSpPr>
          <p:nvPr/>
        </p:nvSpPr>
        <p:spPr bwMode="auto">
          <a:xfrm>
            <a:off x="7008079" y="4211353"/>
            <a:ext cx="70652" cy="47102"/>
          </a:xfrm>
          <a:custGeom>
            <a:avLst/>
            <a:gdLst>
              <a:gd name="T0" fmla="*/ 3 w 32"/>
              <a:gd name="T1" fmla="*/ 21 h 21"/>
              <a:gd name="T2" fmla="*/ 0 w 32"/>
              <a:gd name="T3" fmla="*/ 17 h 21"/>
              <a:gd name="T4" fmla="*/ 0 w 32"/>
              <a:gd name="T5" fmla="*/ 4 h 21"/>
              <a:gd name="T6" fmla="*/ 3 w 32"/>
              <a:gd name="T7" fmla="*/ 0 h 21"/>
              <a:gd name="T8" fmla="*/ 28 w 32"/>
              <a:gd name="T9" fmla="*/ 0 h 21"/>
              <a:gd name="T10" fmla="*/ 32 w 32"/>
              <a:gd name="T11" fmla="*/ 4 h 21"/>
              <a:gd name="T12" fmla="*/ 32 w 32"/>
              <a:gd name="T13" fmla="*/ 17 h 21"/>
              <a:gd name="T14" fmla="*/ 28 w 32"/>
              <a:gd name="T15" fmla="*/ 21 h 21"/>
              <a:gd name="T16" fmla="*/ 3 w 32"/>
              <a:gd name="T17" fmla="*/ 21 h 21"/>
              <a:gd name="T18" fmla="*/ 24 w 32"/>
              <a:gd name="T19" fmla="*/ 11 h 21"/>
              <a:gd name="T20" fmla="*/ 18 w 32"/>
              <a:gd name="T21" fmla="*/ 4 h 21"/>
              <a:gd name="T22" fmla="*/ 12 w 32"/>
              <a:gd name="T23" fmla="*/ 11 h 21"/>
              <a:gd name="T24" fmla="*/ 18 w 32"/>
              <a:gd name="T25" fmla="*/ 17 h 21"/>
              <a:gd name="T26" fmla="*/ 24 w 32"/>
              <a:gd name="T27" fmla="*/ 1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21">
                <a:moveTo>
                  <a:pt x="3" y="21"/>
                </a:moveTo>
                <a:cubicBezTo>
                  <a:pt x="1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0" y="0"/>
                  <a:pt x="32" y="2"/>
                  <a:pt x="32" y="4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9"/>
                  <a:pt x="30" y="21"/>
                  <a:pt x="28" y="21"/>
                </a:cubicBezTo>
                <a:lnTo>
                  <a:pt x="3" y="21"/>
                </a:lnTo>
                <a:close/>
                <a:moveTo>
                  <a:pt x="24" y="11"/>
                </a:moveTo>
                <a:cubicBezTo>
                  <a:pt x="24" y="7"/>
                  <a:pt x="22" y="4"/>
                  <a:pt x="18" y="4"/>
                </a:cubicBezTo>
                <a:cubicBezTo>
                  <a:pt x="15" y="4"/>
                  <a:pt x="12" y="7"/>
                  <a:pt x="12" y="11"/>
                </a:cubicBezTo>
                <a:cubicBezTo>
                  <a:pt x="12" y="14"/>
                  <a:pt x="15" y="17"/>
                  <a:pt x="18" y="17"/>
                </a:cubicBezTo>
                <a:cubicBezTo>
                  <a:pt x="22" y="17"/>
                  <a:pt x="24" y="14"/>
                  <a:pt x="2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34" name="Freeform 416"/>
          <p:cNvSpPr/>
          <p:nvPr/>
        </p:nvSpPr>
        <p:spPr bwMode="auto">
          <a:xfrm>
            <a:off x="6920471" y="4153888"/>
            <a:ext cx="145072" cy="164855"/>
          </a:xfrm>
          <a:custGeom>
            <a:avLst/>
            <a:gdLst>
              <a:gd name="T0" fmla="*/ 65 w 65"/>
              <a:gd name="T1" fmla="*/ 22 h 74"/>
              <a:gd name="T2" fmla="*/ 42 w 65"/>
              <a:gd name="T3" fmla="*/ 22 h 74"/>
              <a:gd name="T4" fmla="*/ 35 w 65"/>
              <a:gd name="T5" fmla="*/ 30 h 74"/>
              <a:gd name="T6" fmla="*/ 35 w 65"/>
              <a:gd name="T7" fmla="*/ 43 h 74"/>
              <a:gd name="T8" fmla="*/ 42 w 65"/>
              <a:gd name="T9" fmla="*/ 51 h 74"/>
              <a:gd name="T10" fmla="*/ 65 w 65"/>
              <a:gd name="T11" fmla="*/ 51 h 74"/>
              <a:gd name="T12" fmla="*/ 65 w 65"/>
              <a:gd name="T13" fmla="*/ 74 h 74"/>
              <a:gd name="T14" fmla="*/ 0 w 65"/>
              <a:gd name="T15" fmla="*/ 74 h 74"/>
              <a:gd name="T16" fmla="*/ 0 w 65"/>
              <a:gd name="T17" fmla="*/ 0 h 74"/>
              <a:gd name="T18" fmla="*/ 65 w 65"/>
              <a:gd name="T19" fmla="*/ 0 h 74"/>
              <a:gd name="T20" fmla="*/ 65 w 65"/>
              <a:gd name="T21" fmla="*/ 2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" h="74">
                <a:moveTo>
                  <a:pt x="65" y="22"/>
                </a:moveTo>
                <a:cubicBezTo>
                  <a:pt x="42" y="22"/>
                  <a:pt x="42" y="22"/>
                  <a:pt x="42" y="22"/>
                </a:cubicBezTo>
                <a:cubicBezTo>
                  <a:pt x="38" y="22"/>
                  <a:pt x="35" y="26"/>
                  <a:pt x="35" y="30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7"/>
                  <a:pt x="38" y="51"/>
                  <a:pt x="42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74"/>
                  <a:pt x="65" y="74"/>
                  <a:pt x="65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0"/>
                  <a:pt x="0" y="0"/>
                  <a:pt x="0" y="0"/>
                </a:cubicBezTo>
                <a:cubicBezTo>
                  <a:pt x="65" y="0"/>
                  <a:pt x="65" y="0"/>
                  <a:pt x="65" y="0"/>
                </a:cubicBezTo>
                <a:lnTo>
                  <a:pt x="6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35" name="Rectangle 417"/>
          <p:cNvSpPr>
            <a:spLocks noChangeArrowheads="1"/>
          </p:cNvSpPr>
          <p:nvPr/>
        </p:nvSpPr>
        <p:spPr bwMode="auto">
          <a:xfrm>
            <a:off x="6882789" y="4153888"/>
            <a:ext cx="29203" cy="1648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36" name="Oval 418"/>
          <p:cNvSpPr>
            <a:spLocks noChangeArrowheads="1"/>
          </p:cNvSpPr>
          <p:nvPr/>
        </p:nvSpPr>
        <p:spPr bwMode="auto">
          <a:xfrm>
            <a:off x="7230397" y="4075701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37" name="Freeform 419"/>
          <p:cNvSpPr/>
          <p:nvPr/>
        </p:nvSpPr>
        <p:spPr bwMode="auto">
          <a:xfrm>
            <a:off x="7517715" y="4253744"/>
            <a:ext cx="16015" cy="19783"/>
          </a:xfrm>
          <a:custGeom>
            <a:avLst/>
            <a:gdLst>
              <a:gd name="T0" fmla="*/ 4 w 7"/>
              <a:gd name="T1" fmla="*/ 0 h 9"/>
              <a:gd name="T2" fmla="*/ 6 w 7"/>
              <a:gd name="T3" fmla="*/ 4 h 9"/>
              <a:gd name="T4" fmla="*/ 6 w 7"/>
              <a:gd name="T5" fmla="*/ 6 h 9"/>
              <a:gd name="T6" fmla="*/ 1 w 7"/>
              <a:gd name="T7" fmla="*/ 8 h 9"/>
              <a:gd name="T8" fmla="*/ 0 w 7"/>
              <a:gd name="T9" fmla="*/ 8 h 9"/>
              <a:gd name="T10" fmla="*/ 2 w 7"/>
              <a:gd name="T11" fmla="*/ 0 h 9"/>
              <a:gd name="T12" fmla="*/ 4 w 7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9">
                <a:moveTo>
                  <a:pt x="4" y="0"/>
                </a:moveTo>
                <a:cubicBezTo>
                  <a:pt x="5" y="1"/>
                  <a:pt x="7" y="2"/>
                  <a:pt x="6" y="4"/>
                </a:cubicBezTo>
                <a:cubicBezTo>
                  <a:pt x="6" y="6"/>
                  <a:pt x="6" y="6"/>
                  <a:pt x="6" y="6"/>
                </a:cubicBezTo>
                <a:cubicBezTo>
                  <a:pt x="5" y="8"/>
                  <a:pt x="3" y="9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2" y="0"/>
                  <a:pt x="2" y="0"/>
                  <a:pt x="2" y="0"/>
                </a:cubicBez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38" name="Freeform 420"/>
          <p:cNvSpPr/>
          <p:nvPr/>
        </p:nvSpPr>
        <p:spPr bwMode="auto">
          <a:xfrm>
            <a:off x="7393368" y="4220773"/>
            <a:ext cx="126232" cy="50870"/>
          </a:xfrm>
          <a:custGeom>
            <a:avLst/>
            <a:gdLst>
              <a:gd name="T0" fmla="*/ 134 w 134"/>
              <a:gd name="T1" fmla="*/ 33 h 54"/>
              <a:gd name="T2" fmla="*/ 130 w 134"/>
              <a:gd name="T3" fmla="*/ 54 h 54"/>
              <a:gd name="T4" fmla="*/ 0 w 134"/>
              <a:gd name="T5" fmla="*/ 21 h 54"/>
              <a:gd name="T6" fmla="*/ 4 w 134"/>
              <a:gd name="T7" fmla="*/ 0 h 54"/>
              <a:gd name="T8" fmla="*/ 134 w 134"/>
              <a:gd name="T9" fmla="*/ 3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54">
                <a:moveTo>
                  <a:pt x="134" y="33"/>
                </a:moveTo>
                <a:lnTo>
                  <a:pt x="130" y="54"/>
                </a:lnTo>
                <a:lnTo>
                  <a:pt x="0" y="21"/>
                </a:lnTo>
                <a:lnTo>
                  <a:pt x="4" y="0"/>
                </a:lnTo>
                <a:lnTo>
                  <a:pt x="134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39" name="Rectangle 421"/>
          <p:cNvSpPr>
            <a:spLocks noChangeArrowheads="1"/>
          </p:cNvSpPr>
          <p:nvPr/>
        </p:nvSpPr>
        <p:spPr bwMode="auto">
          <a:xfrm>
            <a:off x="7292570" y="4302729"/>
            <a:ext cx="93261" cy="1601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40" name="Freeform 422"/>
          <p:cNvSpPr/>
          <p:nvPr/>
        </p:nvSpPr>
        <p:spPr bwMode="auto">
          <a:xfrm>
            <a:off x="7297281" y="4287657"/>
            <a:ext cx="84782" cy="10363"/>
          </a:xfrm>
          <a:custGeom>
            <a:avLst/>
            <a:gdLst>
              <a:gd name="T0" fmla="*/ 38 w 38"/>
              <a:gd name="T1" fmla="*/ 5 h 5"/>
              <a:gd name="T2" fmla="*/ 0 w 38"/>
              <a:gd name="T3" fmla="*/ 5 h 5"/>
              <a:gd name="T4" fmla="*/ 6 w 38"/>
              <a:gd name="T5" fmla="*/ 0 h 5"/>
              <a:gd name="T6" fmla="*/ 31 w 38"/>
              <a:gd name="T7" fmla="*/ 0 h 5"/>
              <a:gd name="T8" fmla="*/ 38 w 38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5">
                <a:moveTo>
                  <a:pt x="38" y="5"/>
                </a:move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5" y="0"/>
                  <a:pt x="37" y="2"/>
                  <a:pt x="3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41" name="Freeform 423"/>
          <p:cNvSpPr/>
          <p:nvPr/>
        </p:nvSpPr>
        <p:spPr bwMode="auto">
          <a:xfrm>
            <a:off x="7308586" y="4182150"/>
            <a:ext cx="86666" cy="74420"/>
          </a:xfrm>
          <a:custGeom>
            <a:avLst/>
            <a:gdLst>
              <a:gd name="T0" fmla="*/ 78 w 92"/>
              <a:gd name="T1" fmla="*/ 79 h 79"/>
              <a:gd name="T2" fmla="*/ 0 w 92"/>
              <a:gd name="T3" fmla="*/ 60 h 79"/>
              <a:gd name="T4" fmla="*/ 14 w 92"/>
              <a:gd name="T5" fmla="*/ 0 h 79"/>
              <a:gd name="T6" fmla="*/ 92 w 92"/>
              <a:gd name="T7" fmla="*/ 22 h 79"/>
              <a:gd name="T8" fmla="*/ 78 w 92"/>
              <a:gd name="T9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79">
                <a:moveTo>
                  <a:pt x="78" y="79"/>
                </a:moveTo>
                <a:lnTo>
                  <a:pt x="0" y="60"/>
                </a:lnTo>
                <a:lnTo>
                  <a:pt x="14" y="0"/>
                </a:lnTo>
                <a:lnTo>
                  <a:pt x="92" y="22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42" name="Freeform 424"/>
          <p:cNvSpPr/>
          <p:nvPr/>
        </p:nvSpPr>
        <p:spPr bwMode="auto">
          <a:xfrm>
            <a:off x="7317063" y="4167077"/>
            <a:ext cx="89493" cy="31088"/>
          </a:xfrm>
          <a:custGeom>
            <a:avLst/>
            <a:gdLst>
              <a:gd name="T0" fmla="*/ 92 w 95"/>
              <a:gd name="T1" fmla="*/ 33 h 33"/>
              <a:gd name="T2" fmla="*/ 0 w 95"/>
              <a:gd name="T3" fmla="*/ 7 h 33"/>
              <a:gd name="T4" fmla="*/ 3 w 95"/>
              <a:gd name="T5" fmla="*/ 0 h 33"/>
              <a:gd name="T6" fmla="*/ 95 w 95"/>
              <a:gd name="T7" fmla="*/ 24 h 33"/>
              <a:gd name="T8" fmla="*/ 92 w 95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33">
                <a:moveTo>
                  <a:pt x="92" y="33"/>
                </a:moveTo>
                <a:lnTo>
                  <a:pt x="0" y="7"/>
                </a:lnTo>
                <a:lnTo>
                  <a:pt x="3" y="0"/>
                </a:lnTo>
                <a:lnTo>
                  <a:pt x="95" y="24"/>
                </a:lnTo>
                <a:lnTo>
                  <a:pt x="9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43" name="Freeform 425"/>
          <p:cNvSpPr/>
          <p:nvPr/>
        </p:nvSpPr>
        <p:spPr bwMode="auto">
          <a:xfrm>
            <a:off x="7297280" y="4242439"/>
            <a:ext cx="91377" cy="29203"/>
          </a:xfrm>
          <a:custGeom>
            <a:avLst/>
            <a:gdLst>
              <a:gd name="T0" fmla="*/ 0 w 97"/>
              <a:gd name="T1" fmla="*/ 7 h 31"/>
              <a:gd name="T2" fmla="*/ 2 w 97"/>
              <a:gd name="T3" fmla="*/ 0 h 31"/>
              <a:gd name="T4" fmla="*/ 97 w 97"/>
              <a:gd name="T5" fmla="*/ 24 h 31"/>
              <a:gd name="T6" fmla="*/ 94 w 97"/>
              <a:gd name="T7" fmla="*/ 31 h 31"/>
              <a:gd name="T8" fmla="*/ 0 w 97"/>
              <a:gd name="T9" fmla="*/ 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31">
                <a:moveTo>
                  <a:pt x="0" y="7"/>
                </a:moveTo>
                <a:lnTo>
                  <a:pt x="2" y="0"/>
                </a:lnTo>
                <a:lnTo>
                  <a:pt x="97" y="24"/>
                </a:lnTo>
                <a:lnTo>
                  <a:pt x="94" y="31"/>
                </a:lnTo>
                <a:lnTo>
                  <a:pt x="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44" name="Oval 426"/>
          <p:cNvSpPr>
            <a:spLocks noChangeArrowheads="1"/>
          </p:cNvSpPr>
          <p:nvPr/>
        </p:nvSpPr>
        <p:spPr bwMode="auto">
          <a:xfrm>
            <a:off x="7230397" y="4601352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45" name="Freeform 427"/>
          <p:cNvSpPr/>
          <p:nvPr/>
        </p:nvSpPr>
        <p:spPr bwMode="auto">
          <a:xfrm>
            <a:off x="7497933" y="4704032"/>
            <a:ext cx="19783" cy="17899"/>
          </a:xfrm>
          <a:custGeom>
            <a:avLst/>
            <a:gdLst>
              <a:gd name="T0" fmla="*/ 21 w 21"/>
              <a:gd name="T1" fmla="*/ 9 h 19"/>
              <a:gd name="T2" fmla="*/ 19 w 21"/>
              <a:gd name="T3" fmla="*/ 19 h 19"/>
              <a:gd name="T4" fmla="*/ 0 w 21"/>
              <a:gd name="T5" fmla="*/ 9 h 19"/>
              <a:gd name="T6" fmla="*/ 2 w 21"/>
              <a:gd name="T7" fmla="*/ 0 h 19"/>
              <a:gd name="T8" fmla="*/ 21 w 21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9">
                <a:moveTo>
                  <a:pt x="21" y="9"/>
                </a:moveTo>
                <a:lnTo>
                  <a:pt x="19" y="19"/>
                </a:lnTo>
                <a:lnTo>
                  <a:pt x="0" y="9"/>
                </a:lnTo>
                <a:lnTo>
                  <a:pt x="2" y="0"/>
                </a:lnTo>
                <a:lnTo>
                  <a:pt x="21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46" name="Freeform 428"/>
          <p:cNvSpPr/>
          <p:nvPr/>
        </p:nvSpPr>
        <p:spPr bwMode="auto">
          <a:xfrm>
            <a:off x="7497933" y="4741713"/>
            <a:ext cx="26377" cy="50870"/>
          </a:xfrm>
          <a:custGeom>
            <a:avLst/>
            <a:gdLst>
              <a:gd name="T0" fmla="*/ 0 w 12"/>
              <a:gd name="T1" fmla="*/ 20 h 23"/>
              <a:gd name="T2" fmla="*/ 1 w 12"/>
              <a:gd name="T3" fmla="*/ 18 h 23"/>
              <a:gd name="T4" fmla="*/ 7 w 12"/>
              <a:gd name="T5" fmla="*/ 5 h 23"/>
              <a:gd name="T6" fmla="*/ 5 w 12"/>
              <a:gd name="T7" fmla="*/ 4 h 23"/>
              <a:gd name="T8" fmla="*/ 7 w 12"/>
              <a:gd name="T9" fmla="*/ 0 h 23"/>
              <a:gd name="T10" fmla="*/ 9 w 12"/>
              <a:gd name="T11" fmla="*/ 6 h 23"/>
              <a:gd name="T12" fmla="*/ 1 w 12"/>
              <a:gd name="T13" fmla="*/ 23 h 23"/>
              <a:gd name="T14" fmla="*/ 0 w 12"/>
              <a:gd name="T15" fmla="*/ 2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3">
                <a:moveTo>
                  <a:pt x="0" y="20"/>
                </a:moveTo>
                <a:cubicBezTo>
                  <a:pt x="1" y="18"/>
                  <a:pt x="1" y="18"/>
                  <a:pt x="1" y="18"/>
                </a:cubicBezTo>
                <a:cubicBezTo>
                  <a:pt x="7" y="5"/>
                  <a:pt x="7" y="5"/>
                  <a:pt x="7" y="5"/>
                </a:cubicBezTo>
                <a:cubicBezTo>
                  <a:pt x="5" y="4"/>
                  <a:pt x="5" y="4"/>
                  <a:pt x="5" y="4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12" y="1"/>
                  <a:pt x="9" y="6"/>
                </a:cubicBezTo>
                <a:cubicBezTo>
                  <a:pt x="7" y="11"/>
                  <a:pt x="1" y="23"/>
                  <a:pt x="1" y="23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47" name="Freeform 429"/>
          <p:cNvSpPr/>
          <p:nvPr/>
        </p:nvSpPr>
        <p:spPr bwMode="auto">
          <a:xfrm>
            <a:off x="7442353" y="4715336"/>
            <a:ext cx="70652" cy="106449"/>
          </a:xfrm>
          <a:custGeom>
            <a:avLst/>
            <a:gdLst>
              <a:gd name="T0" fmla="*/ 25 w 32"/>
              <a:gd name="T1" fmla="*/ 22 h 48"/>
              <a:gd name="T2" fmla="*/ 17 w 32"/>
              <a:gd name="T3" fmla="*/ 39 h 48"/>
              <a:gd name="T4" fmla="*/ 13 w 32"/>
              <a:gd name="T5" fmla="*/ 48 h 48"/>
              <a:gd name="T6" fmla="*/ 0 w 32"/>
              <a:gd name="T7" fmla="*/ 42 h 48"/>
              <a:gd name="T8" fmla="*/ 5 w 32"/>
              <a:gd name="T9" fmla="*/ 33 h 48"/>
              <a:gd name="T10" fmla="*/ 13 w 32"/>
              <a:gd name="T11" fmla="*/ 16 h 48"/>
              <a:gd name="T12" fmla="*/ 23 w 32"/>
              <a:gd name="T13" fmla="*/ 0 h 48"/>
              <a:gd name="T14" fmla="*/ 27 w 32"/>
              <a:gd name="T15" fmla="*/ 2 h 48"/>
              <a:gd name="T16" fmla="*/ 28 w 32"/>
              <a:gd name="T17" fmla="*/ 3 h 48"/>
              <a:gd name="T18" fmla="*/ 32 w 32"/>
              <a:gd name="T19" fmla="*/ 5 h 48"/>
              <a:gd name="T20" fmla="*/ 25 w 32"/>
              <a:gd name="T21" fmla="*/ 2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" h="48">
                <a:moveTo>
                  <a:pt x="25" y="22"/>
                </a:moveTo>
                <a:cubicBezTo>
                  <a:pt x="21" y="32"/>
                  <a:pt x="17" y="39"/>
                  <a:pt x="17" y="39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2"/>
                  <a:pt x="0" y="42"/>
                  <a:pt x="0" y="42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8" y="26"/>
                  <a:pt x="13" y="16"/>
                </a:cubicBezTo>
                <a:cubicBezTo>
                  <a:pt x="18" y="6"/>
                  <a:pt x="23" y="0"/>
                  <a:pt x="23" y="0"/>
                </a:cubicBezTo>
                <a:cubicBezTo>
                  <a:pt x="27" y="2"/>
                  <a:pt x="27" y="2"/>
                  <a:pt x="27" y="2"/>
                </a:cubicBezTo>
                <a:cubicBezTo>
                  <a:pt x="28" y="3"/>
                  <a:pt x="28" y="3"/>
                  <a:pt x="28" y="3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0" y="12"/>
                  <a:pt x="2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48" name="Freeform 430"/>
          <p:cNvSpPr/>
          <p:nvPr/>
        </p:nvSpPr>
        <p:spPr bwMode="auto">
          <a:xfrm>
            <a:off x="7434816" y="4813306"/>
            <a:ext cx="33913" cy="44276"/>
          </a:xfrm>
          <a:custGeom>
            <a:avLst/>
            <a:gdLst>
              <a:gd name="T0" fmla="*/ 36 w 36"/>
              <a:gd name="T1" fmla="*/ 14 h 47"/>
              <a:gd name="T2" fmla="*/ 3 w 36"/>
              <a:gd name="T3" fmla="*/ 47 h 47"/>
              <a:gd name="T4" fmla="*/ 0 w 36"/>
              <a:gd name="T5" fmla="*/ 47 h 47"/>
              <a:gd name="T6" fmla="*/ 5 w 36"/>
              <a:gd name="T7" fmla="*/ 0 h 47"/>
              <a:gd name="T8" fmla="*/ 36 w 36"/>
              <a:gd name="T9" fmla="*/ 1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47">
                <a:moveTo>
                  <a:pt x="36" y="14"/>
                </a:moveTo>
                <a:lnTo>
                  <a:pt x="3" y="47"/>
                </a:lnTo>
                <a:lnTo>
                  <a:pt x="0" y="47"/>
                </a:lnTo>
                <a:lnTo>
                  <a:pt x="5" y="0"/>
                </a:lnTo>
                <a:lnTo>
                  <a:pt x="36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49" name="Freeform 431"/>
          <p:cNvSpPr>
            <a:spLocks noEditPoints="1"/>
          </p:cNvSpPr>
          <p:nvPr/>
        </p:nvSpPr>
        <p:spPr bwMode="auto">
          <a:xfrm>
            <a:off x="7301991" y="4694611"/>
            <a:ext cx="160145" cy="171449"/>
          </a:xfrm>
          <a:custGeom>
            <a:avLst/>
            <a:gdLst>
              <a:gd name="T0" fmla="*/ 170 w 170"/>
              <a:gd name="T1" fmla="*/ 59 h 182"/>
              <a:gd name="T2" fmla="*/ 170 w 170"/>
              <a:gd name="T3" fmla="*/ 64 h 182"/>
              <a:gd name="T4" fmla="*/ 141 w 170"/>
              <a:gd name="T5" fmla="*/ 121 h 182"/>
              <a:gd name="T6" fmla="*/ 134 w 170"/>
              <a:gd name="T7" fmla="*/ 178 h 182"/>
              <a:gd name="T8" fmla="*/ 144 w 170"/>
              <a:gd name="T9" fmla="*/ 182 h 182"/>
              <a:gd name="T10" fmla="*/ 0 w 170"/>
              <a:gd name="T11" fmla="*/ 182 h 182"/>
              <a:gd name="T12" fmla="*/ 0 w 170"/>
              <a:gd name="T13" fmla="*/ 0 h 182"/>
              <a:gd name="T14" fmla="*/ 120 w 170"/>
              <a:gd name="T15" fmla="*/ 0 h 182"/>
              <a:gd name="T16" fmla="*/ 170 w 170"/>
              <a:gd name="T17" fmla="*/ 59 h 182"/>
              <a:gd name="T18" fmla="*/ 115 w 170"/>
              <a:gd name="T19" fmla="*/ 102 h 182"/>
              <a:gd name="T20" fmla="*/ 115 w 170"/>
              <a:gd name="T21" fmla="*/ 92 h 182"/>
              <a:gd name="T22" fmla="*/ 26 w 170"/>
              <a:gd name="T23" fmla="*/ 92 h 182"/>
              <a:gd name="T24" fmla="*/ 26 w 170"/>
              <a:gd name="T25" fmla="*/ 102 h 182"/>
              <a:gd name="T26" fmla="*/ 115 w 170"/>
              <a:gd name="T27" fmla="*/ 102 h 182"/>
              <a:gd name="T28" fmla="*/ 115 w 170"/>
              <a:gd name="T29" fmla="*/ 76 h 182"/>
              <a:gd name="T30" fmla="*/ 115 w 170"/>
              <a:gd name="T31" fmla="*/ 66 h 182"/>
              <a:gd name="T32" fmla="*/ 26 w 170"/>
              <a:gd name="T33" fmla="*/ 66 h 182"/>
              <a:gd name="T34" fmla="*/ 26 w 170"/>
              <a:gd name="T35" fmla="*/ 76 h 182"/>
              <a:gd name="T36" fmla="*/ 115 w 170"/>
              <a:gd name="T37" fmla="*/ 76 h 182"/>
              <a:gd name="T38" fmla="*/ 115 w 170"/>
              <a:gd name="T39" fmla="*/ 52 h 182"/>
              <a:gd name="T40" fmla="*/ 115 w 170"/>
              <a:gd name="T41" fmla="*/ 43 h 182"/>
              <a:gd name="T42" fmla="*/ 26 w 170"/>
              <a:gd name="T43" fmla="*/ 43 h 182"/>
              <a:gd name="T44" fmla="*/ 26 w 170"/>
              <a:gd name="T45" fmla="*/ 52 h 182"/>
              <a:gd name="T46" fmla="*/ 115 w 170"/>
              <a:gd name="T47" fmla="*/ 52 h 182"/>
              <a:gd name="T48" fmla="*/ 80 w 170"/>
              <a:gd name="T49" fmla="*/ 154 h 182"/>
              <a:gd name="T50" fmla="*/ 80 w 170"/>
              <a:gd name="T51" fmla="*/ 144 h 182"/>
              <a:gd name="T52" fmla="*/ 26 w 170"/>
              <a:gd name="T53" fmla="*/ 144 h 182"/>
              <a:gd name="T54" fmla="*/ 26 w 170"/>
              <a:gd name="T55" fmla="*/ 154 h 182"/>
              <a:gd name="T56" fmla="*/ 80 w 170"/>
              <a:gd name="T57" fmla="*/ 154 h 182"/>
              <a:gd name="T58" fmla="*/ 80 w 170"/>
              <a:gd name="T59" fmla="*/ 128 h 182"/>
              <a:gd name="T60" fmla="*/ 80 w 170"/>
              <a:gd name="T61" fmla="*/ 118 h 182"/>
              <a:gd name="T62" fmla="*/ 26 w 170"/>
              <a:gd name="T63" fmla="*/ 118 h 182"/>
              <a:gd name="T64" fmla="*/ 26 w 170"/>
              <a:gd name="T65" fmla="*/ 128 h 182"/>
              <a:gd name="T66" fmla="*/ 80 w 170"/>
              <a:gd name="T67" fmla="*/ 12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0" h="182">
                <a:moveTo>
                  <a:pt x="170" y="59"/>
                </a:moveTo>
                <a:lnTo>
                  <a:pt x="170" y="64"/>
                </a:lnTo>
                <a:lnTo>
                  <a:pt x="141" y="121"/>
                </a:lnTo>
                <a:lnTo>
                  <a:pt x="134" y="178"/>
                </a:lnTo>
                <a:lnTo>
                  <a:pt x="144" y="182"/>
                </a:lnTo>
                <a:lnTo>
                  <a:pt x="0" y="182"/>
                </a:lnTo>
                <a:lnTo>
                  <a:pt x="0" y="0"/>
                </a:lnTo>
                <a:lnTo>
                  <a:pt x="120" y="0"/>
                </a:lnTo>
                <a:lnTo>
                  <a:pt x="170" y="59"/>
                </a:lnTo>
                <a:close/>
                <a:moveTo>
                  <a:pt x="115" y="102"/>
                </a:moveTo>
                <a:lnTo>
                  <a:pt x="115" y="92"/>
                </a:lnTo>
                <a:lnTo>
                  <a:pt x="26" y="92"/>
                </a:lnTo>
                <a:lnTo>
                  <a:pt x="26" y="102"/>
                </a:lnTo>
                <a:lnTo>
                  <a:pt x="115" y="102"/>
                </a:lnTo>
                <a:close/>
                <a:moveTo>
                  <a:pt x="115" y="76"/>
                </a:moveTo>
                <a:lnTo>
                  <a:pt x="115" y="66"/>
                </a:lnTo>
                <a:lnTo>
                  <a:pt x="26" y="66"/>
                </a:lnTo>
                <a:lnTo>
                  <a:pt x="26" y="76"/>
                </a:lnTo>
                <a:lnTo>
                  <a:pt x="115" y="76"/>
                </a:lnTo>
                <a:close/>
                <a:moveTo>
                  <a:pt x="115" y="52"/>
                </a:moveTo>
                <a:lnTo>
                  <a:pt x="115" y="43"/>
                </a:lnTo>
                <a:lnTo>
                  <a:pt x="26" y="43"/>
                </a:lnTo>
                <a:lnTo>
                  <a:pt x="26" y="52"/>
                </a:lnTo>
                <a:lnTo>
                  <a:pt x="115" y="52"/>
                </a:lnTo>
                <a:close/>
                <a:moveTo>
                  <a:pt x="80" y="154"/>
                </a:moveTo>
                <a:lnTo>
                  <a:pt x="80" y="144"/>
                </a:lnTo>
                <a:lnTo>
                  <a:pt x="26" y="144"/>
                </a:lnTo>
                <a:lnTo>
                  <a:pt x="26" y="154"/>
                </a:lnTo>
                <a:lnTo>
                  <a:pt x="80" y="154"/>
                </a:lnTo>
                <a:close/>
                <a:moveTo>
                  <a:pt x="80" y="128"/>
                </a:moveTo>
                <a:lnTo>
                  <a:pt x="80" y="118"/>
                </a:lnTo>
                <a:lnTo>
                  <a:pt x="26" y="118"/>
                </a:lnTo>
                <a:lnTo>
                  <a:pt x="26" y="128"/>
                </a:lnTo>
                <a:lnTo>
                  <a:pt x="80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50" name="Freeform 432"/>
          <p:cNvSpPr/>
          <p:nvPr/>
        </p:nvSpPr>
        <p:spPr bwMode="auto">
          <a:xfrm>
            <a:off x="7426338" y="4697437"/>
            <a:ext cx="32972" cy="42392"/>
          </a:xfrm>
          <a:custGeom>
            <a:avLst/>
            <a:gdLst>
              <a:gd name="T0" fmla="*/ 35 w 35"/>
              <a:gd name="T1" fmla="*/ 0 h 45"/>
              <a:gd name="T2" fmla="*/ 35 w 35"/>
              <a:gd name="T3" fmla="*/ 45 h 45"/>
              <a:gd name="T4" fmla="*/ 0 w 35"/>
              <a:gd name="T5" fmla="*/ 0 h 45"/>
              <a:gd name="T6" fmla="*/ 35 w 35"/>
              <a:gd name="T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45">
                <a:moveTo>
                  <a:pt x="35" y="0"/>
                </a:moveTo>
                <a:lnTo>
                  <a:pt x="35" y="45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51" name="Oval 433"/>
          <p:cNvSpPr>
            <a:spLocks noChangeArrowheads="1"/>
          </p:cNvSpPr>
          <p:nvPr/>
        </p:nvSpPr>
        <p:spPr bwMode="auto">
          <a:xfrm>
            <a:off x="7677859" y="4067223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52" name="Freeform 434"/>
          <p:cNvSpPr/>
          <p:nvPr/>
        </p:nvSpPr>
        <p:spPr bwMode="auto">
          <a:xfrm>
            <a:off x="7834235" y="4137875"/>
            <a:ext cx="104565" cy="184637"/>
          </a:xfrm>
          <a:custGeom>
            <a:avLst/>
            <a:gdLst>
              <a:gd name="T0" fmla="*/ 5 w 47"/>
              <a:gd name="T1" fmla="*/ 68 h 83"/>
              <a:gd name="T2" fmla="*/ 44 w 47"/>
              <a:gd name="T3" fmla="*/ 1 h 83"/>
              <a:gd name="T4" fmla="*/ 44 w 47"/>
              <a:gd name="T5" fmla="*/ 1 h 83"/>
              <a:gd name="T6" fmla="*/ 15 w 47"/>
              <a:gd name="T7" fmla="*/ 47 h 83"/>
              <a:gd name="T8" fmla="*/ 16 w 47"/>
              <a:gd name="T9" fmla="*/ 51 h 83"/>
              <a:gd name="T10" fmla="*/ 44 w 47"/>
              <a:gd name="T11" fmla="*/ 2 h 83"/>
              <a:gd name="T12" fmla="*/ 46 w 47"/>
              <a:gd name="T13" fmla="*/ 0 h 83"/>
              <a:gd name="T14" fmla="*/ 46 w 47"/>
              <a:gd name="T15" fmla="*/ 0 h 83"/>
              <a:gd name="T16" fmla="*/ 42 w 47"/>
              <a:gd name="T17" fmla="*/ 31 h 83"/>
              <a:gd name="T18" fmla="*/ 33 w 47"/>
              <a:gd name="T19" fmla="*/ 34 h 83"/>
              <a:gd name="T20" fmla="*/ 41 w 47"/>
              <a:gd name="T21" fmla="*/ 34 h 83"/>
              <a:gd name="T22" fmla="*/ 38 w 47"/>
              <a:gd name="T23" fmla="*/ 41 h 83"/>
              <a:gd name="T24" fmla="*/ 28 w 47"/>
              <a:gd name="T25" fmla="*/ 44 h 83"/>
              <a:gd name="T26" fmla="*/ 37 w 47"/>
              <a:gd name="T27" fmla="*/ 44 h 83"/>
              <a:gd name="T28" fmla="*/ 14 w 47"/>
              <a:gd name="T29" fmla="*/ 70 h 83"/>
              <a:gd name="T30" fmla="*/ 8 w 47"/>
              <a:gd name="T31" fmla="*/ 70 h 83"/>
              <a:gd name="T32" fmla="*/ 4 w 47"/>
              <a:gd name="T33" fmla="*/ 81 h 83"/>
              <a:gd name="T34" fmla="*/ 2 w 47"/>
              <a:gd name="T35" fmla="*/ 83 h 83"/>
              <a:gd name="T36" fmla="*/ 0 w 47"/>
              <a:gd name="T37" fmla="*/ 80 h 83"/>
              <a:gd name="T38" fmla="*/ 5 w 47"/>
              <a:gd name="T39" fmla="*/ 6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83">
                <a:moveTo>
                  <a:pt x="5" y="68"/>
                </a:moveTo>
                <a:cubicBezTo>
                  <a:pt x="4" y="26"/>
                  <a:pt x="35" y="6"/>
                  <a:pt x="44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35" y="11"/>
                  <a:pt x="24" y="27"/>
                  <a:pt x="15" y="47"/>
                </a:cubicBezTo>
                <a:cubicBezTo>
                  <a:pt x="16" y="51"/>
                  <a:pt x="16" y="51"/>
                  <a:pt x="16" y="51"/>
                </a:cubicBezTo>
                <a:cubicBezTo>
                  <a:pt x="28" y="26"/>
                  <a:pt x="38" y="11"/>
                  <a:pt x="44" y="2"/>
                </a:cubicBezTo>
                <a:cubicBezTo>
                  <a:pt x="45" y="1"/>
                  <a:pt x="45" y="1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7" y="14"/>
                  <a:pt x="42" y="31"/>
                </a:cubicBezTo>
                <a:cubicBezTo>
                  <a:pt x="33" y="34"/>
                  <a:pt x="33" y="34"/>
                  <a:pt x="33" y="34"/>
                </a:cubicBezTo>
                <a:cubicBezTo>
                  <a:pt x="41" y="34"/>
                  <a:pt x="41" y="34"/>
                  <a:pt x="41" y="34"/>
                </a:cubicBezTo>
                <a:cubicBezTo>
                  <a:pt x="40" y="36"/>
                  <a:pt x="39" y="39"/>
                  <a:pt x="38" y="41"/>
                </a:cubicBezTo>
                <a:cubicBezTo>
                  <a:pt x="28" y="44"/>
                  <a:pt x="28" y="44"/>
                  <a:pt x="28" y="44"/>
                </a:cubicBezTo>
                <a:cubicBezTo>
                  <a:pt x="37" y="44"/>
                  <a:pt x="37" y="44"/>
                  <a:pt x="37" y="44"/>
                </a:cubicBezTo>
                <a:cubicBezTo>
                  <a:pt x="32" y="54"/>
                  <a:pt x="25" y="63"/>
                  <a:pt x="14" y="70"/>
                </a:cubicBezTo>
                <a:cubicBezTo>
                  <a:pt x="8" y="70"/>
                  <a:pt x="8" y="70"/>
                  <a:pt x="8" y="70"/>
                </a:cubicBezTo>
                <a:cubicBezTo>
                  <a:pt x="4" y="81"/>
                  <a:pt x="4" y="81"/>
                  <a:pt x="4" y="81"/>
                </a:cubicBezTo>
                <a:cubicBezTo>
                  <a:pt x="4" y="82"/>
                  <a:pt x="3" y="83"/>
                  <a:pt x="2" y="83"/>
                </a:cubicBezTo>
                <a:cubicBezTo>
                  <a:pt x="1" y="82"/>
                  <a:pt x="0" y="81"/>
                  <a:pt x="0" y="80"/>
                </a:cubicBezTo>
                <a:lnTo>
                  <a:pt x="5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53" name="Rectangle 435"/>
          <p:cNvSpPr>
            <a:spLocks noChangeArrowheads="1"/>
          </p:cNvSpPr>
          <p:nvPr/>
        </p:nvSpPr>
        <p:spPr bwMode="auto">
          <a:xfrm>
            <a:off x="7757932" y="4318744"/>
            <a:ext cx="71594" cy="84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54" name="Oval 436"/>
          <p:cNvSpPr>
            <a:spLocks noChangeArrowheads="1"/>
          </p:cNvSpPr>
          <p:nvPr/>
        </p:nvSpPr>
        <p:spPr bwMode="auto">
          <a:xfrm>
            <a:off x="7673149" y="4601352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55" name="Freeform 437"/>
          <p:cNvSpPr/>
          <p:nvPr/>
        </p:nvSpPr>
        <p:spPr bwMode="auto">
          <a:xfrm>
            <a:off x="7914308" y="4868887"/>
            <a:ext cx="28261" cy="19783"/>
          </a:xfrm>
          <a:custGeom>
            <a:avLst/>
            <a:gdLst>
              <a:gd name="T0" fmla="*/ 12 w 13"/>
              <a:gd name="T1" fmla="*/ 0 h 9"/>
              <a:gd name="T2" fmla="*/ 8 w 13"/>
              <a:gd name="T3" fmla="*/ 7 h 9"/>
              <a:gd name="T4" fmla="*/ 0 w 13"/>
              <a:gd name="T5" fmla="*/ 6 h 9"/>
              <a:gd name="T6" fmla="*/ 12 w 13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" h="9">
                <a:moveTo>
                  <a:pt x="12" y="0"/>
                </a:moveTo>
                <a:cubicBezTo>
                  <a:pt x="13" y="3"/>
                  <a:pt x="11" y="6"/>
                  <a:pt x="8" y="7"/>
                </a:cubicBezTo>
                <a:cubicBezTo>
                  <a:pt x="5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56" name="Freeform 438"/>
          <p:cNvSpPr/>
          <p:nvPr/>
        </p:nvSpPr>
        <p:spPr bwMode="auto">
          <a:xfrm>
            <a:off x="7896409" y="4828379"/>
            <a:ext cx="44276" cy="48986"/>
          </a:xfrm>
          <a:custGeom>
            <a:avLst/>
            <a:gdLst>
              <a:gd name="T0" fmla="*/ 7 w 20"/>
              <a:gd name="T1" fmla="*/ 22 h 22"/>
              <a:gd name="T2" fmla="*/ 3 w 20"/>
              <a:gd name="T3" fmla="*/ 15 h 22"/>
              <a:gd name="T4" fmla="*/ 2 w 20"/>
              <a:gd name="T5" fmla="*/ 4 h 22"/>
              <a:gd name="T6" fmla="*/ 6 w 20"/>
              <a:gd name="T7" fmla="*/ 2 h 22"/>
              <a:gd name="T8" fmla="*/ 10 w 20"/>
              <a:gd name="T9" fmla="*/ 0 h 22"/>
              <a:gd name="T10" fmla="*/ 17 w 20"/>
              <a:gd name="T11" fmla="*/ 8 h 22"/>
              <a:gd name="T12" fmla="*/ 20 w 20"/>
              <a:gd name="T13" fmla="*/ 16 h 22"/>
              <a:gd name="T14" fmla="*/ 7 w 20"/>
              <a:gd name="T1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2">
                <a:moveTo>
                  <a:pt x="7" y="22"/>
                </a:moveTo>
                <a:cubicBezTo>
                  <a:pt x="7" y="22"/>
                  <a:pt x="7" y="22"/>
                  <a:pt x="3" y="15"/>
                </a:cubicBezTo>
                <a:cubicBezTo>
                  <a:pt x="0" y="7"/>
                  <a:pt x="2" y="4"/>
                  <a:pt x="2" y="4"/>
                </a:cubicBezTo>
                <a:cubicBezTo>
                  <a:pt x="6" y="2"/>
                  <a:pt x="6" y="2"/>
                  <a:pt x="6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3" y="1"/>
                  <a:pt x="17" y="8"/>
                </a:cubicBezTo>
                <a:cubicBezTo>
                  <a:pt x="20" y="16"/>
                  <a:pt x="20" y="16"/>
                  <a:pt x="20" y="16"/>
                </a:cubicBezTo>
                <a:lnTo>
                  <a:pt x="7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57" name="Freeform 439"/>
          <p:cNvSpPr/>
          <p:nvPr/>
        </p:nvSpPr>
        <p:spPr bwMode="auto">
          <a:xfrm>
            <a:off x="7740032" y="4728525"/>
            <a:ext cx="151667" cy="119638"/>
          </a:xfrm>
          <a:custGeom>
            <a:avLst/>
            <a:gdLst>
              <a:gd name="T0" fmla="*/ 68 w 68"/>
              <a:gd name="T1" fmla="*/ 50 h 54"/>
              <a:gd name="T2" fmla="*/ 68 w 68"/>
              <a:gd name="T3" fmla="*/ 54 h 54"/>
              <a:gd name="T4" fmla="*/ 9 w 68"/>
              <a:gd name="T5" fmla="*/ 54 h 54"/>
              <a:gd name="T6" fmla="*/ 0 w 68"/>
              <a:gd name="T7" fmla="*/ 45 h 54"/>
              <a:gd name="T8" fmla="*/ 0 w 68"/>
              <a:gd name="T9" fmla="*/ 0 h 54"/>
              <a:gd name="T10" fmla="*/ 1 w 68"/>
              <a:gd name="T11" fmla="*/ 0 h 54"/>
              <a:gd name="T12" fmla="*/ 9 w 68"/>
              <a:gd name="T13" fmla="*/ 5 h 54"/>
              <a:gd name="T14" fmla="*/ 68 w 68"/>
              <a:gd name="T15" fmla="*/ 5 h 54"/>
              <a:gd name="T16" fmla="*/ 68 w 68"/>
              <a:gd name="T17" fmla="*/ 11 h 54"/>
              <a:gd name="T18" fmla="*/ 49 w 68"/>
              <a:gd name="T19" fmla="*/ 30 h 54"/>
              <a:gd name="T20" fmla="*/ 68 w 68"/>
              <a:gd name="T21" fmla="*/ 5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54">
                <a:moveTo>
                  <a:pt x="68" y="50"/>
                </a:moveTo>
                <a:cubicBezTo>
                  <a:pt x="68" y="54"/>
                  <a:pt x="68" y="54"/>
                  <a:pt x="68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4" y="54"/>
                  <a:pt x="0" y="50"/>
                  <a:pt x="0" y="4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3"/>
                  <a:pt x="5" y="5"/>
                  <a:pt x="9" y="5"/>
                </a:cubicBezTo>
                <a:cubicBezTo>
                  <a:pt x="68" y="5"/>
                  <a:pt x="68" y="5"/>
                  <a:pt x="68" y="5"/>
                </a:cubicBezTo>
                <a:cubicBezTo>
                  <a:pt x="68" y="11"/>
                  <a:pt x="68" y="11"/>
                  <a:pt x="68" y="11"/>
                </a:cubicBezTo>
                <a:cubicBezTo>
                  <a:pt x="58" y="11"/>
                  <a:pt x="49" y="20"/>
                  <a:pt x="49" y="30"/>
                </a:cubicBezTo>
                <a:cubicBezTo>
                  <a:pt x="49" y="41"/>
                  <a:pt x="58" y="50"/>
                  <a:pt x="6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58" name="Freeform 440"/>
          <p:cNvSpPr>
            <a:spLocks noEditPoints="1"/>
          </p:cNvSpPr>
          <p:nvPr/>
        </p:nvSpPr>
        <p:spPr bwMode="auto">
          <a:xfrm>
            <a:off x="7854019" y="4759612"/>
            <a:ext cx="73478" cy="73478"/>
          </a:xfrm>
          <a:custGeom>
            <a:avLst/>
            <a:gdLst>
              <a:gd name="T0" fmla="*/ 19 w 33"/>
              <a:gd name="T1" fmla="*/ 31 h 33"/>
              <a:gd name="T2" fmla="*/ 4 w 33"/>
              <a:gd name="T3" fmla="*/ 22 h 33"/>
              <a:gd name="T4" fmla="*/ 11 w 33"/>
              <a:gd name="T5" fmla="*/ 3 h 33"/>
              <a:gd name="T6" fmla="*/ 30 w 33"/>
              <a:gd name="T7" fmla="*/ 10 h 33"/>
              <a:gd name="T8" fmla="*/ 27 w 33"/>
              <a:gd name="T9" fmla="*/ 27 h 33"/>
              <a:gd name="T10" fmla="*/ 28 w 33"/>
              <a:gd name="T11" fmla="*/ 30 h 33"/>
              <a:gd name="T12" fmla="*/ 20 w 33"/>
              <a:gd name="T13" fmla="*/ 33 h 33"/>
              <a:gd name="T14" fmla="*/ 19 w 33"/>
              <a:gd name="T15" fmla="*/ 31 h 33"/>
              <a:gd name="T16" fmla="*/ 21 w 33"/>
              <a:gd name="T17" fmla="*/ 25 h 33"/>
              <a:gd name="T18" fmla="*/ 26 w 33"/>
              <a:gd name="T19" fmla="*/ 12 h 33"/>
              <a:gd name="T20" fmla="*/ 13 w 33"/>
              <a:gd name="T21" fmla="*/ 7 h 33"/>
              <a:gd name="T22" fmla="*/ 8 w 33"/>
              <a:gd name="T23" fmla="*/ 20 h 33"/>
              <a:gd name="T24" fmla="*/ 21 w 33"/>
              <a:gd name="T25" fmla="*/ 2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" h="33">
                <a:moveTo>
                  <a:pt x="19" y="31"/>
                </a:moveTo>
                <a:cubicBezTo>
                  <a:pt x="12" y="31"/>
                  <a:pt x="6" y="28"/>
                  <a:pt x="4" y="22"/>
                </a:cubicBezTo>
                <a:cubicBezTo>
                  <a:pt x="0" y="15"/>
                  <a:pt x="3" y="6"/>
                  <a:pt x="11" y="3"/>
                </a:cubicBezTo>
                <a:cubicBezTo>
                  <a:pt x="18" y="0"/>
                  <a:pt x="27" y="3"/>
                  <a:pt x="30" y="10"/>
                </a:cubicBezTo>
                <a:cubicBezTo>
                  <a:pt x="33" y="16"/>
                  <a:pt x="31" y="23"/>
                  <a:pt x="27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0" y="33"/>
                  <a:pt x="20" y="33"/>
                  <a:pt x="20" y="33"/>
                </a:cubicBezTo>
                <a:lnTo>
                  <a:pt x="19" y="31"/>
                </a:lnTo>
                <a:close/>
                <a:moveTo>
                  <a:pt x="21" y="25"/>
                </a:moveTo>
                <a:cubicBezTo>
                  <a:pt x="26" y="23"/>
                  <a:pt x="28" y="17"/>
                  <a:pt x="26" y="12"/>
                </a:cubicBezTo>
                <a:cubicBezTo>
                  <a:pt x="23" y="7"/>
                  <a:pt x="18" y="5"/>
                  <a:pt x="13" y="7"/>
                </a:cubicBezTo>
                <a:cubicBezTo>
                  <a:pt x="8" y="9"/>
                  <a:pt x="6" y="15"/>
                  <a:pt x="8" y="20"/>
                </a:cubicBezTo>
                <a:cubicBezTo>
                  <a:pt x="10" y="25"/>
                  <a:pt x="16" y="27"/>
                  <a:pt x="21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59" name="Freeform 441"/>
          <p:cNvSpPr/>
          <p:nvPr/>
        </p:nvSpPr>
        <p:spPr bwMode="auto">
          <a:xfrm>
            <a:off x="7740032" y="4676713"/>
            <a:ext cx="151667" cy="53696"/>
          </a:xfrm>
          <a:custGeom>
            <a:avLst/>
            <a:gdLst>
              <a:gd name="T0" fmla="*/ 11 w 68"/>
              <a:gd name="T1" fmla="*/ 5 h 24"/>
              <a:gd name="T2" fmla="*/ 4 w 68"/>
              <a:gd name="T3" fmla="*/ 11 h 24"/>
              <a:gd name="T4" fmla="*/ 4 w 68"/>
              <a:gd name="T5" fmla="*/ 14 h 24"/>
              <a:gd name="T6" fmla="*/ 11 w 68"/>
              <a:gd name="T7" fmla="*/ 20 h 24"/>
              <a:gd name="T8" fmla="*/ 68 w 68"/>
              <a:gd name="T9" fmla="*/ 20 h 24"/>
              <a:gd name="T10" fmla="*/ 68 w 68"/>
              <a:gd name="T11" fmla="*/ 24 h 24"/>
              <a:gd name="T12" fmla="*/ 9 w 68"/>
              <a:gd name="T13" fmla="*/ 24 h 24"/>
              <a:gd name="T14" fmla="*/ 0 w 68"/>
              <a:gd name="T15" fmla="*/ 15 h 24"/>
              <a:gd name="T16" fmla="*/ 0 w 68"/>
              <a:gd name="T17" fmla="*/ 10 h 24"/>
              <a:gd name="T18" fmla="*/ 9 w 68"/>
              <a:gd name="T19" fmla="*/ 0 h 24"/>
              <a:gd name="T20" fmla="*/ 68 w 68"/>
              <a:gd name="T21" fmla="*/ 0 h 24"/>
              <a:gd name="T22" fmla="*/ 68 w 68"/>
              <a:gd name="T23" fmla="*/ 5 h 24"/>
              <a:gd name="T24" fmla="*/ 11 w 68"/>
              <a:gd name="T25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" h="24">
                <a:moveTo>
                  <a:pt x="11" y="5"/>
                </a:moveTo>
                <a:cubicBezTo>
                  <a:pt x="8" y="5"/>
                  <a:pt x="4" y="7"/>
                  <a:pt x="4" y="11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7"/>
                  <a:pt x="8" y="20"/>
                  <a:pt x="11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4"/>
                  <a:pt x="68" y="24"/>
                  <a:pt x="68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4" y="24"/>
                  <a:pt x="0" y="20"/>
                  <a:pt x="0" y="1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5"/>
                  <a:pt x="68" y="5"/>
                  <a:pt x="68" y="5"/>
                </a:cubicBezTo>
                <a:lnTo>
                  <a:pt x="1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60" name="Oval 442"/>
          <p:cNvSpPr>
            <a:spLocks noChangeArrowheads="1"/>
          </p:cNvSpPr>
          <p:nvPr/>
        </p:nvSpPr>
        <p:spPr bwMode="auto">
          <a:xfrm>
            <a:off x="8116843" y="4073817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61" name="Freeform 443"/>
          <p:cNvSpPr>
            <a:spLocks noEditPoints="1"/>
          </p:cNvSpPr>
          <p:nvPr/>
        </p:nvSpPr>
        <p:spPr bwMode="auto">
          <a:xfrm>
            <a:off x="8350465" y="4263163"/>
            <a:ext cx="32972" cy="34856"/>
          </a:xfrm>
          <a:custGeom>
            <a:avLst/>
            <a:gdLst>
              <a:gd name="T0" fmla="*/ 11 w 15"/>
              <a:gd name="T1" fmla="*/ 8 h 16"/>
              <a:gd name="T2" fmla="*/ 7 w 15"/>
              <a:gd name="T3" fmla="*/ 5 h 16"/>
              <a:gd name="T4" fmla="*/ 4 w 15"/>
              <a:gd name="T5" fmla="*/ 8 h 16"/>
              <a:gd name="T6" fmla="*/ 7 w 15"/>
              <a:gd name="T7" fmla="*/ 11 h 16"/>
              <a:gd name="T8" fmla="*/ 11 w 15"/>
              <a:gd name="T9" fmla="*/ 8 h 16"/>
              <a:gd name="T10" fmla="*/ 15 w 15"/>
              <a:gd name="T11" fmla="*/ 8 h 16"/>
              <a:gd name="T12" fmla="*/ 7 w 15"/>
              <a:gd name="T13" fmla="*/ 16 h 16"/>
              <a:gd name="T14" fmla="*/ 0 w 15"/>
              <a:gd name="T15" fmla="*/ 8 h 16"/>
              <a:gd name="T16" fmla="*/ 7 w 15"/>
              <a:gd name="T17" fmla="*/ 0 h 16"/>
              <a:gd name="T18" fmla="*/ 15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5" y="5"/>
                  <a:pt x="4" y="6"/>
                  <a:pt x="4" y="8"/>
                </a:cubicBezTo>
                <a:cubicBezTo>
                  <a:pt x="4" y="10"/>
                  <a:pt x="5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8"/>
                </a:moveTo>
                <a:cubicBezTo>
                  <a:pt x="15" y="12"/>
                  <a:pt x="12" y="16"/>
                  <a:pt x="7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62" name="Oval 444"/>
          <p:cNvSpPr>
            <a:spLocks noChangeArrowheads="1"/>
          </p:cNvSpPr>
          <p:nvPr/>
        </p:nvSpPr>
        <p:spPr bwMode="auto">
          <a:xfrm>
            <a:off x="8319379" y="4222657"/>
            <a:ext cx="15073" cy="1601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63" name="Rectangle 445"/>
          <p:cNvSpPr>
            <a:spLocks noChangeArrowheads="1"/>
          </p:cNvSpPr>
          <p:nvPr/>
        </p:nvSpPr>
        <p:spPr bwMode="auto">
          <a:xfrm>
            <a:off x="8270394" y="4229251"/>
            <a:ext cx="11304" cy="471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64" name="Freeform 446"/>
          <p:cNvSpPr>
            <a:spLocks noEditPoints="1"/>
          </p:cNvSpPr>
          <p:nvPr/>
        </p:nvSpPr>
        <p:spPr bwMode="auto">
          <a:xfrm>
            <a:off x="8146046" y="4173671"/>
            <a:ext cx="271304" cy="107391"/>
          </a:xfrm>
          <a:custGeom>
            <a:avLst/>
            <a:gdLst>
              <a:gd name="T0" fmla="*/ 69 w 122"/>
              <a:gd name="T1" fmla="*/ 23 h 48"/>
              <a:gd name="T2" fmla="*/ 42 w 122"/>
              <a:gd name="T3" fmla="*/ 23 h 48"/>
              <a:gd name="T4" fmla="*/ 42 w 122"/>
              <a:gd name="T5" fmla="*/ 30 h 48"/>
              <a:gd name="T6" fmla="*/ 46 w 122"/>
              <a:gd name="T7" fmla="*/ 30 h 48"/>
              <a:gd name="T8" fmla="*/ 48 w 122"/>
              <a:gd name="T9" fmla="*/ 27 h 48"/>
              <a:gd name="T10" fmla="*/ 52 w 122"/>
              <a:gd name="T11" fmla="*/ 27 h 48"/>
              <a:gd name="T12" fmla="*/ 55 w 122"/>
              <a:gd name="T13" fmla="*/ 30 h 48"/>
              <a:gd name="T14" fmla="*/ 60 w 122"/>
              <a:gd name="T15" fmla="*/ 30 h 48"/>
              <a:gd name="T16" fmla="*/ 63 w 122"/>
              <a:gd name="T17" fmla="*/ 27 h 48"/>
              <a:gd name="T18" fmla="*/ 69 w 122"/>
              <a:gd name="T19" fmla="*/ 27 h 48"/>
              <a:gd name="T20" fmla="*/ 78 w 122"/>
              <a:gd name="T21" fmla="*/ 35 h 48"/>
              <a:gd name="T22" fmla="*/ 88 w 122"/>
              <a:gd name="T23" fmla="*/ 25 h 48"/>
              <a:gd name="T24" fmla="*/ 78 w 122"/>
              <a:gd name="T25" fmla="*/ 16 h 48"/>
              <a:gd name="T26" fmla="*/ 69 w 122"/>
              <a:gd name="T27" fmla="*/ 23 h 48"/>
              <a:gd name="T28" fmla="*/ 122 w 122"/>
              <a:gd name="T29" fmla="*/ 43 h 48"/>
              <a:gd name="T30" fmla="*/ 118 w 122"/>
              <a:gd name="T31" fmla="*/ 48 h 48"/>
              <a:gd name="T32" fmla="*/ 109 w 122"/>
              <a:gd name="T33" fmla="*/ 48 h 48"/>
              <a:gd name="T34" fmla="*/ 99 w 122"/>
              <a:gd name="T35" fmla="*/ 38 h 48"/>
              <a:gd name="T36" fmla="*/ 89 w 122"/>
              <a:gd name="T37" fmla="*/ 48 h 48"/>
              <a:gd name="T38" fmla="*/ 29 w 122"/>
              <a:gd name="T39" fmla="*/ 48 h 48"/>
              <a:gd name="T40" fmla="*/ 19 w 122"/>
              <a:gd name="T41" fmla="*/ 38 h 48"/>
              <a:gd name="T42" fmla="*/ 9 w 122"/>
              <a:gd name="T43" fmla="*/ 48 h 48"/>
              <a:gd name="T44" fmla="*/ 3 w 122"/>
              <a:gd name="T45" fmla="*/ 48 h 48"/>
              <a:gd name="T46" fmla="*/ 0 w 122"/>
              <a:gd name="T47" fmla="*/ 44 h 48"/>
              <a:gd name="T48" fmla="*/ 0 w 122"/>
              <a:gd name="T49" fmla="*/ 34 h 48"/>
              <a:gd name="T50" fmla="*/ 8 w 122"/>
              <a:gd name="T51" fmla="*/ 27 h 48"/>
              <a:gd name="T52" fmla="*/ 28 w 122"/>
              <a:gd name="T53" fmla="*/ 21 h 48"/>
              <a:gd name="T54" fmla="*/ 41 w 122"/>
              <a:gd name="T55" fmla="*/ 8 h 48"/>
              <a:gd name="T56" fmla="*/ 59 w 122"/>
              <a:gd name="T57" fmla="*/ 2 h 48"/>
              <a:gd name="T58" fmla="*/ 86 w 122"/>
              <a:gd name="T59" fmla="*/ 2 h 48"/>
              <a:gd name="T60" fmla="*/ 105 w 122"/>
              <a:gd name="T61" fmla="*/ 21 h 48"/>
              <a:gd name="T62" fmla="*/ 116 w 122"/>
              <a:gd name="T63" fmla="*/ 23 h 48"/>
              <a:gd name="T64" fmla="*/ 122 w 122"/>
              <a:gd name="T65" fmla="*/ 28 h 48"/>
              <a:gd name="T66" fmla="*/ 122 w 122"/>
              <a:gd name="T67" fmla="*/ 4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2" h="48">
                <a:moveTo>
                  <a:pt x="69" y="23"/>
                </a:moveTo>
                <a:cubicBezTo>
                  <a:pt x="42" y="23"/>
                  <a:pt x="42" y="23"/>
                  <a:pt x="42" y="23"/>
                </a:cubicBezTo>
                <a:cubicBezTo>
                  <a:pt x="42" y="30"/>
                  <a:pt x="42" y="30"/>
                  <a:pt x="42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8" y="27"/>
                  <a:pt x="48" y="27"/>
                  <a:pt x="48" y="27"/>
                </a:cubicBezTo>
                <a:cubicBezTo>
                  <a:pt x="52" y="27"/>
                  <a:pt x="52" y="27"/>
                  <a:pt x="52" y="27"/>
                </a:cubicBezTo>
                <a:cubicBezTo>
                  <a:pt x="55" y="30"/>
                  <a:pt x="55" y="30"/>
                  <a:pt x="55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3" y="27"/>
                  <a:pt x="63" y="27"/>
                  <a:pt x="63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9" y="32"/>
                  <a:pt x="73" y="35"/>
                  <a:pt x="78" y="35"/>
                </a:cubicBezTo>
                <a:cubicBezTo>
                  <a:pt x="84" y="35"/>
                  <a:pt x="88" y="31"/>
                  <a:pt x="88" y="25"/>
                </a:cubicBezTo>
                <a:cubicBezTo>
                  <a:pt x="88" y="20"/>
                  <a:pt x="84" y="16"/>
                  <a:pt x="78" y="16"/>
                </a:cubicBezTo>
                <a:cubicBezTo>
                  <a:pt x="74" y="16"/>
                  <a:pt x="70" y="19"/>
                  <a:pt x="69" y="23"/>
                </a:cubicBezTo>
                <a:close/>
                <a:moveTo>
                  <a:pt x="122" y="43"/>
                </a:moveTo>
                <a:cubicBezTo>
                  <a:pt x="122" y="48"/>
                  <a:pt x="118" y="48"/>
                  <a:pt x="118" y="48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09" y="43"/>
                  <a:pt x="105" y="38"/>
                  <a:pt x="99" y="38"/>
                </a:cubicBezTo>
                <a:cubicBezTo>
                  <a:pt x="94" y="38"/>
                  <a:pt x="89" y="43"/>
                  <a:pt x="89" y="48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43"/>
                  <a:pt x="24" y="38"/>
                  <a:pt x="19" y="38"/>
                </a:cubicBezTo>
                <a:cubicBezTo>
                  <a:pt x="13" y="38"/>
                  <a:pt x="9" y="43"/>
                  <a:pt x="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0" y="47"/>
                  <a:pt x="0" y="44"/>
                </a:cubicBezTo>
                <a:cubicBezTo>
                  <a:pt x="0" y="40"/>
                  <a:pt x="0" y="34"/>
                  <a:pt x="0" y="34"/>
                </a:cubicBezTo>
                <a:cubicBezTo>
                  <a:pt x="0" y="34"/>
                  <a:pt x="0" y="29"/>
                  <a:pt x="8" y="27"/>
                </a:cubicBezTo>
                <a:cubicBezTo>
                  <a:pt x="15" y="24"/>
                  <a:pt x="28" y="21"/>
                  <a:pt x="28" y="21"/>
                </a:cubicBezTo>
                <a:cubicBezTo>
                  <a:pt x="28" y="21"/>
                  <a:pt x="33" y="15"/>
                  <a:pt x="41" y="8"/>
                </a:cubicBezTo>
                <a:cubicBezTo>
                  <a:pt x="50" y="0"/>
                  <a:pt x="59" y="2"/>
                  <a:pt x="59" y="2"/>
                </a:cubicBezTo>
                <a:cubicBezTo>
                  <a:pt x="59" y="2"/>
                  <a:pt x="75" y="2"/>
                  <a:pt x="86" y="2"/>
                </a:cubicBezTo>
                <a:cubicBezTo>
                  <a:pt x="98" y="2"/>
                  <a:pt x="105" y="21"/>
                  <a:pt x="105" y="21"/>
                </a:cubicBezTo>
                <a:cubicBezTo>
                  <a:pt x="105" y="21"/>
                  <a:pt x="112" y="22"/>
                  <a:pt x="116" y="23"/>
                </a:cubicBezTo>
                <a:cubicBezTo>
                  <a:pt x="121" y="25"/>
                  <a:pt x="122" y="28"/>
                  <a:pt x="122" y="28"/>
                </a:cubicBezTo>
                <a:cubicBezTo>
                  <a:pt x="122" y="28"/>
                  <a:pt x="122" y="38"/>
                  <a:pt x="122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65" name="Freeform 447"/>
          <p:cNvSpPr>
            <a:spLocks noEditPoints="1"/>
          </p:cNvSpPr>
          <p:nvPr/>
        </p:nvSpPr>
        <p:spPr bwMode="auto">
          <a:xfrm>
            <a:off x="8170538" y="4263163"/>
            <a:ext cx="32972" cy="34856"/>
          </a:xfrm>
          <a:custGeom>
            <a:avLst/>
            <a:gdLst>
              <a:gd name="T0" fmla="*/ 8 w 15"/>
              <a:gd name="T1" fmla="*/ 5 h 16"/>
              <a:gd name="T2" fmla="*/ 5 w 15"/>
              <a:gd name="T3" fmla="*/ 8 h 16"/>
              <a:gd name="T4" fmla="*/ 8 w 15"/>
              <a:gd name="T5" fmla="*/ 11 h 16"/>
              <a:gd name="T6" fmla="*/ 11 w 15"/>
              <a:gd name="T7" fmla="*/ 8 h 16"/>
              <a:gd name="T8" fmla="*/ 8 w 15"/>
              <a:gd name="T9" fmla="*/ 5 h 16"/>
              <a:gd name="T10" fmla="*/ 8 w 15"/>
              <a:gd name="T11" fmla="*/ 16 h 16"/>
              <a:gd name="T12" fmla="*/ 0 w 15"/>
              <a:gd name="T13" fmla="*/ 8 h 16"/>
              <a:gd name="T14" fmla="*/ 8 w 15"/>
              <a:gd name="T15" fmla="*/ 0 h 16"/>
              <a:gd name="T16" fmla="*/ 15 w 15"/>
              <a:gd name="T17" fmla="*/ 8 h 16"/>
              <a:gd name="T18" fmla="*/ 8 w 15"/>
              <a:gd name="T1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5"/>
                </a:moveTo>
                <a:cubicBezTo>
                  <a:pt x="6" y="5"/>
                  <a:pt x="5" y="6"/>
                  <a:pt x="5" y="8"/>
                </a:cubicBezTo>
                <a:cubicBezTo>
                  <a:pt x="5" y="10"/>
                  <a:pt x="6" y="11"/>
                  <a:pt x="8" y="11"/>
                </a:cubicBezTo>
                <a:cubicBezTo>
                  <a:pt x="10" y="11"/>
                  <a:pt x="11" y="10"/>
                  <a:pt x="11" y="8"/>
                </a:cubicBezTo>
                <a:cubicBezTo>
                  <a:pt x="11" y="6"/>
                  <a:pt x="10" y="5"/>
                  <a:pt x="8" y="5"/>
                </a:cubicBezTo>
                <a:close/>
                <a:moveTo>
                  <a:pt x="8" y="16"/>
                </a:moveTo>
                <a:cubicBezTo>
                  <a:pt x="4" y="16"/>
                  <a:pt x="0" y="12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66" name="Oval 448"/>
          <p:cNvSpPr>
            <a:spLocks noChangeArrowheads="1"/>
          </p:cNvSpPr>
          <p:nvPr/>
        </p:nvSpPr>
        <p:spPr bwMode="auto">
          <a:xfrm>
            <a:off x="8107423" y="4599468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67" name="Freeform 449"/>
          <p:cNvSpPr/>
          <p:nvPr/>
        </p:nvSpPr>
        <p:spPr bwMode="auto">
          <a:xfrm>
            <a:off x="8325973" y="4717220"/>
            <a:ext cx="62174" cy="47102"/>
          </a:xfrm>
          <a:custGeom>
            <a:avLst/>
            <a:gdLst>
              <a:gd name="T0" fmla="*/ 12 w 28"/>
              <a:gd name="T1" fmla="*/ 1 h 21"/>
              <a:gd name="T2" fmla="*/ 14 w 28"/>
              <a:gd name="T3" fmla="*/ 0 h 21"/>
              <a:gd name="T4" fmla="*/ 16 w 28"/>
              <a:gd name="T5" fmla="*/ 1 h 21"/>
              <a:gd name="T6" fmla="*/ 28 w 28"/>
              <a:gd name="T7" fmla="*/ 21 h 21"/>
              <a:gd name="T8" fmla="*/ 24 w 28"/>
              <a:gd name="T9" fmla="*/ 21 h 21"/>
              <a:gd name="T10" fmla="*/ 14 w 28"/>
              <a:gd name="T11" fmla="*/ 4 h 21"/>
              <a:gd name="T12" fmla="*/ 4 w 28"/>
              <a:gd name="T13" fmla="*/ 21 h 21"/>
              <a:gd name="T14" fmla="*/ 0 w 28"/>
              <a:gd name="T15" fmla="*/ 21 h 21"/>
              <a:gd name="T16" fmla="*/ 12 w 28"/>
              <a:gd name="T17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1">
                <a:moveTo>
                  <a:pt x="12" y="1"/>
                </a:moveTo>
                <a:cubicBezTo>
                  <a:pt x="13" y="1"/>
                  <a:pt x="13" y="0"/>
                  <a:pt x="14" y="0"/>
                </a:cubicBezTo>
                <a:cubicBezTo>
                  <a:pt x="15" y="0"/>
                  <a:pt x="15" y="1"/>
                  <a:pt x="16" y="1"/>
                </a:cubicBezTo>
                <a:cubicBezTo>
                  <a:pt x="28" y="21"/>
                  <a:pt x="28" y="21"/>
                  <a:pt x="28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14" y="4"/>
                  <a:pt x="14" y="4"/>
                  <a:pt x="14" y="4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1"/>
                  <a:pt x="0" y="21"/>
                  <a:pt x="0" y="21"/>
                </a:cubicBezTo>
                <a:lnTo>
                  <a:pt x="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68" name="Freeform 450"/>
          <p:cNvSpPr/>
          <p:nvPr/>
        </p:nvSpPr>
        <p:spPr bwMode="auto">
          <a:xfrm>
            <a:off x="8308074" y="4768090"/>
            <a:ext cx="97971" cy="48986"/>
          </a:xfrm>
          <a:custGeom>
            <a:avLst/>
            <a:gdLst>
              <a:gd name="T0" fmla="*/ 44 w 44"/>
              <a:gd name="T1" fmla="*/ 0 h 22"/>
              <a:gd name="T2" fmla="*/ 22 w 44"/>
              <a:gd name="T3" fmla="*/ 22 h 22"/>
              <a:gd name="T4" fmla="*/ 0 w 44"/>
              <a:gd name="T5" fmla="*/ 0 h 22"/>
              <a:gd name="T6" fmla="*/ 44 w 44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">
                <a:moveTo>
                  <a:pt x="44" y="0"/>
                </a:moveTo>
                <a:cubicBezTo>
                  <a:pt x="44" y="12"/>
                  <a:pt x="34" y="22"/>
                  <a:pt x="22" y="22"/>
                </a:cubicBezTo>
                <a:cubicBezTo>
                  <a:pt x="10" y="22"/>
                  <a:pt x="0" y="12"/>
                  <a:pt x="0" y="0"/>
                </a:cubicBez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69" name="Freeform 451"/>
          <p:cNvSpPr>
            <a:spLocks noEditPoints="1"/>
          </p:cNvSpPr>
          <p:nvPr/>
        </p:nvSpPr>
        <p:spPr bwMode="auto">
          <a:xfrm>
            <a:off x="8296771" y="4690844"/>
            <a:ext cx="76304" cy="19783"/>
          </a:xfrm>
          <a:custGeom>
            <a:avLst/>
            <a:gdLst>
              <a:gd name="T0" fmla="*/ 29 w 34"/>
              <a:gd name="T1" fmla="*/ 3 h 9"/>
              <a:gd name="T2" fmla="*/ 28 w 34"/>
              <a:gd name="T3" fmla="*/ 5 h 9"/>
              <a:gd name="T4" fmla="*/ 29 w 34"/>
              <a:gd name="T5" fmla="*/ 6 h 9"/>
              <a:gd name="T6" fmla="*/ 31 w 34"/>
              <a:gd name="T7" fmla="*/ 5 h 9"/>
              <a:gd name="T8" fmla="*/ 29 w 34"/>
              <a:gd name="T9" fmla="*/ 3 h 9"/>
              <a:gd name="T10" fmla="*/ 34 w 34"/>
              <a:gd name="T11" fmla="*/ 4 h 9"/>
              <a:gd name="T12" fmla="*/ 30 w 34"/>
              <a:gd name="T13" fmla="*/ 9 h 9"/>
              <a:gd name="T14" fmla="*/ 0 w 34"/>
              <a:gd name="T15" fmla="*/ 9 h 9"/>
              <a:gd name="T16" fmla="*/ 0 w 34"/>
              <a:gd name="T17" fmla="*/ 0 h 9"/>
              <a:gd name="T18" fmla="*/ 30 w 34"/>
              <a:gd name="T19" fmla="*/ 0 h 9"/>
              <a:gd name="T20" fmla="*/ 34 w 34"/>
              <a:gd name="T21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29" y="3"/>
                </a:moveTo>
                <a:cubicBezTo>
                  <a:pt x="28" y="3"/>
                  <a:pt x="28" y="4"/>
                  <a:pt x="28" y="5"/>
                </a:cubicBezTo>
                <a:cubicBezTo>
                  <a:pt x="28" y="6"/>
                  <a:pt x="28" y="6"/>
                  <a:pt x="29" y="6"/>
                </a:cubicBezTo>
                <a:cubicBezTo>
                  <a:pt x="30" y="6"/>
                  <a:pt x="31" y="6"/>
                  <a:pt x="31" y="5"/>
                </a:cubicBezTo>
                <a:cubicBezTo>
                  <a:pt x="31" y="4"/>
                  <a:pt x="30" y="3"/>
                  <a:pt x="29" y="3"/>
                </a:cubicBezTo>
                <a:close/>
                <a:moveTo>
                  <a:pt x="34" y="4"/>
                </a:moveTo>
                <a:cubicBezTo>
                  <a:pt x="34" y="7"/>
                  <a:pt x="33" y="9"/>
                  <a:pt x="3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4" y="2"/>
                  <a:pt x="34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70" name="Freeform 452"/>
          <p:cNvSpPr/>
          <p:nvPr/>
        </p:nvSpPr>
        <p:spPr bwMode="auto">
          <a:xfrm>
            <a:off x="8236481" y="4679539"/>
            <a:ext cx="84782" cy="178043"/>
          </a:xfrm>
          <a:custGeom>
            <a:avLst/>
            <a:gdLst>
              <a:gd name="T0" fmla="*/ 38 w 38"/>
              <a:gd name="T1" fmla="*/ 75 h 80"/>
              <a:gd name="T2" fmla="*/ 32 w 38"/>
              <a:gd name="T3" fmla="*/ 80 h 80"/>
              <a:gd name="T4" fmla="*/ 5 w 38"/>
              <a:gd name="T5" fmla="*/ 80 h 80"/>
              <a:gd name="T6" fmla="*/ 0 w 38"/>
              <a:gd name="T7" fmla="*/ 75 h 80"/>
              <a:gd name="T8" fmla="*/ 5 w 38"/>
              <a:gd name="T9" fmla="*/ 70 h 80"/>
              <a:gd name="T10" fmla="*/ 14 w 38"/>
              <a:gd name="T11" fmla="*/ 70 h 80"/>
              <a:gd name="T12" fmla="*/ 14 w 38"/>
              <a:gd name="T13" fmla="*/ 4 h 80"/>
              <a:gd name="T14" fmla="*/ 19 w 38"/>
              <a:gd name="T15" fmla="*/ 0 h 80"/>
              <a:gd name="T16" fmla="*/ 23 w 38"/>
              <a:gd name="T17" fmla="*/ 4 h 80"/>
              <a:gd name="T18" fmla="*/ 23 w 38"/>
              <a:gd name="T19" fmla="*/ 70 h 80"/>
              <a:gd name="T20" fmla="*/ 32 w 38"/>
              <a:gd name="T21" fmla="*/ 70 h 80"/>
              <a:gd name="T22" fmla="*/ 38 w 38"/>
              <a:gd name="T23" fmla="*/ 7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" h="80">
                <a:moveTo>
                  <a:pt x="38" y="75"/>
                </a:moveTo>
                <a:cubicBezTo>
                  <a:pt x="38" y="78"/>
                  <a:pt x="35" y="80"/>
                  <a:pt x="32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2" y="80"/>
                  <a:pt x="0" y="78"/>
                  <a:pt x="0" y="75"/>
                </a:cubicBezTo>
                <a:cubicBezTo>
                  <a:pt x="0" y="72"/>
                  <a:pt x="2" y="70"/>
                  <a:pt x="5" y="70"/>
                </a:cubicBezTo>
                <a:cubicBezTo>
                  <a:pt x="14" y="70"/>
                  <a:pt x="14" y="70"/>
                  <a:pt x="14" y="70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2"/>
                  <a:pt x="16" y="0"/>
                  <a:pt x="19" y="0"/>
                </a:cubicBezTo>
                <a:cubicBezTo>
                  <a:pt x="21" y="0"/>
                  <a:pt x="23" y="2"/>
                  <a:pt x="23" y="4"/>
                </a:cubicBezTo>
                <a:cubicBezTo>
                  <a:pt x="23" y="70"/>
                  <a:pt x="23" y="70"/>
                  <a:pt x="23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5" y="70"/>
                  <a:pt x="38" y="72"/>
                  <a:pt x="38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71" name="Freeform 453"/>
          <p:cNvSpPr/>
          <p:nvPr/>
        </p:nvSpPr>
        <p:spPr bwMode="auto">
          <a:xfrm>
            <a:off x="8163003" y="4717220"/>
            <a:ext cx="63116" cy="44276"/>
          </a:xfrm>
          <a:custGeom>
            <a:avLst/>
            <a:gdLst>
              <a:gd name="T0" fmla="*/ 4 w 28"/>
              <a:gd name="T1" fmla="*/ 20 h 20"/>
              <a:gd name="T2" fmla="*/ 0 w 28"/>
              <a:gd name="T3" fmla="*/ 20 h 20"/>
              <a:gd name="T4" fmla="*/ 12 w 28"/>
              <a:gd name="T5" fmla="*/ 1 h 20"/>
              <a:gd name="T6" fmla="*/ 14 w 28"/>
              <a:gd name="T7" fmla="*/ 0 h 20"/>
              <a:gd name="T8" fmla="*/ 15 w 28"/>
              <a:gd name="T9" fmla="*/ 1 h 20"/>
              <a:gd name="T10" fmla="*/ 28 w 28"/>
              <a:gd name="T11" fmla="*/ 20 h 20"/>
              <a:gd name="T12" fmla="*/ 24 w 28"/>
              <a:gd name="T13" fmla="*/ 20 h 20"/>
              <a:gd name="T14" fmla="*/ 14 w 28"/>
              <a:gd name="T15" fmla="*/ 4 h 20"/>
              <a:gd name="T16" fmla="*/ 4 w 2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0">
                <a:moveTo>
                  <a:pt x="4" y="20"/>
                </a:moveTo>
                <a:cubicBezTo>
                  <a:pt x="0" y="20"/>
                  <a:pt x="0" y="20"/>
                  <a:pt x="0" y="2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0"/>
                  <a:pt x="13" y="0"/>
                  <a:pt x="14" y="0"/>
                </a:cubicBezTo>
                <a:cubicBezTo>
                  <a:pt x="14" y="0"/>
                  <a:pt x="15" y="0"/>
                  <a:pt x="15" y="1"/>
                </a:cubicBezTo>
                <a:cubicBezTo>
                  <a:pt x="28" y="20"/>
                  <a:pt x="28" y="20"/>
                  <a:pt x="28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14" y="4"/>
                  <a:pt x="14" y="4"/>
                  <a:pt x="14" y="4"/>
                </a:cubicBezTo>
                <a:lnTo>
                  <a:pt x="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72" name="Freeform 454"/>
          <p:cNvSpPr>
            <a:spLocks noEditPoints="1"/>
          </p:cNvSpPr>
          <p:nvPr/>
        </p:nvSpPr>
        <p:spPr bwMode="auto">
          <a:xfrm>
            <a:off x="8183728" y="4690844"/>
            <a:ext cx="75362" cy="19783"/>
          </a:xfrm>
          <a:custGeom>
            <a:avLst/>
            <a:gdLst>
              <a:gd name="T0" fmla="*/ 4 w 34"/>
              <a:gd name="T1" fmla="*/ 9 h 9"/>
              <a:gd name="T2" fmla="*/ 0 w 34"/>
              <a:gd name="T3" fmla="*/ 4 h 9"/>
              <a:gd name="T4" fmla="*/ 4 w 34"/>
              <a:gd name="T5" fmla="*/ 0 h 9"/>
              <a:gd name="T6" fmla="*/ 34 w 34"/>
              <a:gd name="T7" fmla="*/ 0 h 9"/>
              <a:gd name="T8" fmla="*/ 34 w 34"/>
              <a:gd name="T9" fmla="*/ 9 h 9"/>
              <a:gd name="T10" fmla="*/ 4 w 34"/>
              <a:gd name="T11" fmla="*/ 9 h 9"/>
              <a:gd name="T12" fmla="*/ 6 w 34"/>
              <a:gd name="T13" fmla="*/ 5 h 9"/>
              <a:gd name="T14" fmla="*/ 4 w 34"/>
              <a:gd name="T15" fmla="*/ 3 h 9"/>
              <a:gd name="T16" fmla="*/ 3 w 34"/>
              <a:gd name="T17" fmla="*/ 5 h 9"/>
              <a:gd name="T18" fmla="*/ 4 w 34"/>
              <a:gd name="T19" fmla="*/ 6 h 9"/>
              <a:gd name="T20" fmla="*/ 6 w 34"/>
              <a:gd name="T21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4" y="9"/>
                </a:moveTo>
                <a:cubicBezTo>
                  <a:pt x="1" y="9"/>
                  <a:pt x="0" y="7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9"/>
                  <a:pt x="34" y="9"/>
                  <a:pt x="34" y="9"/>
                </a:cubicBezTo>
                <a:lnTo>
                  <a:pt x="4" y="9"/>
                </a:lnTo>
                <a:close/>
                <a:moveTo>
                  <a:pt x="6" y="5"/>
                </a:moveTo>
                <a:cubicBezTo>
                  <a:pt x="6" y="4"/>
                  <a:pt x="5" y="3"/>
                  <a:pt x="4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6"/>
                  <a:pt x="4" y="6"/>
                  <a:pt x="4" y="6"/>
                </a:cubicBezTo>
                <a:cubicBezTo>
                  <a:pt x="5" y="6"/>
                  <a:pt x="6" y="6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73" name="Freeform 455"/>
          <p:cNvSpPr/>
          <p:nvPr/>
        </p:nvSpPr>
        <p:spPr bwMode="auto">
          <a:xfrm>
            <a:off x="8143220" y="4768090"/>
            <a:ext cx="100797" cy="48986"/>
          </a:xfrm>
          <a:custGeom>
            <a:avLst/>
            <a:gdLst>
              <a:gd name="T0" fmla="*/ 45 w 45"/>
              <a:gd name="T1" fmla="*/ 0 h 22"/>
              <a:gd name="T2" fmla="*/ 23 w 45"/>
              <a:gd name="T3" fmla="*/ 22 h 22"/>
              <a:gd name="T4" fmla="*/ 0 w 45"/>
              <a:gd name="T5" fmla="*/ 0 h 22"/>
              <a:gd name="T6" fmla="*/ 45 w 45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22">
                <a:moveTo>
                  <a:pt x="45" y="0"/>
                </a:moveTo>
                <a:cubicBezTo>
                  <a:pt x="45" y="12"/>
                  <a:pt x="35" y="22"/>
                  <a:pt x="23" y="22"/>
                </a:cubicBezTo>
                <a:cubicBezTo>
                  <a:pt x="10" y="22"/>
                  <a:pt x="1" y="12"/>
                  <a:pt x="0" y="0"/>
                </a:cubicBezTo>
                <a:lnTo>
                  <a:pt x="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74" name="Oval 456"/>
          <p:cNvSpPr>
            <a:spLocks noChangeArrowheads="1"/>
          </p:cNvSpPr>
          <p:nvPr/>
        </p:nvSpPr>
        <p:spPr bwMode="auto">
          <a:xfrm>
            <a:off x="8544523" y="4075701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75" name="Freeform 457"/>
          <p:cNvSpPr>
            <a:spLocks noEditPoints="1"/>
          </p:cNvSpPr>
          <p:nvPr/>
        </p:nvSpPr>
        <p:spPr bwMode="auto">
          <a:xfrm>
            <a:off x="8784740" y="4198164"/>
            <a:ext cx="26377" cy="58406"/>
          </a:xfrm>
          <a:custGeom>
            <a:avLst/>
            <a:gdLst>
              <a:gd name="T0" fmla="*/ 14 w 28"/>
              <a:gd name="T1" fmla="*/ 12 h 62"/>
              <a:gd name="T2" fmla="*/ 14 w 28"/>
              <a:gd name="T3" fmla="*/ 36 h 62"/>
              <a:gd name="T4" fmla="*/ 21 w 28"/>
              <a:gd name="T5" fmla="*/ 36 h 62"/>
              <a:gd name="T6" fmla="*/ 21 w 28"/>
              <a:gd name="T7" fmla="*/ 12 h 62"/>
              <a:gd name="T8" fmla="*/ 14 w 28"/>
              <a:gd name="T9" fmla="*/ 12 h 62"/>
              <a:gd name="T10" fmla="*/ 28 w 28"/>
              <a:gd name="T11" fmla="*/ 0 h 62"/>
              <a:gd name="T12" fmla="*/ 28 w 28"/>
              <a:gd name="T13" fmla="*/ 62 h 62"/>
              <a:gd name="T14" fmla="*/ 0 w 28"/>
              <a:gd name="T15" fmla="*/ 62 h 62"/>
              <a:gd name="T16" fmla="*/ 0 w 28"/>
              <a:gd name="T17" fmla="*/ 0 h 62"/>
              <a:gd name="T18" fmla="*/ 28 w 28"/>
              <a:gd name="T1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" h="62">
                <a:moveTo>
                  <a:pt x="14" y="12"/>
                </a:moveTo>
                <a:lnTo>
                  <a:pt x="14" y="36"/>
                </a:lnTo>
                <a:lnTo>
                  <a:pt x="21" y="36"/>
                </a:lnTo>
                <a:lnTo>
                  <a:pt x="21" y="12"/>
                </a:lnTo>
                <a:lnTo>
                  <a:pt x="14" y="12"/>
                </a:lnTo>
                <a:close/>
                <a:moveTo>
                  <a:pt x="28" y="0"/>
                </a:moveTo>
                <a:lnTo>
                  <a:pt x="28" y="62"/>
                </a:lnTo>
                <a:lnTo>
                  <a:pt x="0" y="62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76" name="Freeform 458"/>
          <p:cNvSpPr/>
          <p:nvPr/>
        </p:nvSpPr>
        <p:spPr bwMode="auto">
          <a:xfrm>
            <a:off x="8618001" y="4151063"/>
            <a:ext cx="186521" cy="171449"/>
          </a:xfrm>
          <a:custGeom>
            <a:avLst/>
            <a:gdLst>
              <a:gd name="T0" fmla="*/ 0 w 198"/>
              <a:gd name="T1" fmla="*/ 0 h 182"/>
              <a:gd name="T2" fmla="*/ 198 w 198"/>
              <a:gd name="T3" fmla="*/ 0 h 182"/>
              <a:gd name="T4" fmla="*/ 198 w 198"/>
              <a:gd name="T5" fmla="*/ 41 h 182"/>
              <a:gd name="T6" fmla="*/ 184 w 198"/>
              <a:gd name="T7" fmla="*/ 41 h 182"/>
              <a:gd name="T8" fmla="*/ 184 w 198"/>
              <a:gd name="T9" fmla="*/ 15 h 182"/>
              <a:gd name="T10" fmla="*/ 14 w 198"/>
              <a:gd name="T11" fmla="*/ 15 h 182"/>
              <a:gd name="T12" fmla="*/ 14 w 198"/>
              <a:gd name="T13" fmla="*/ 168 h 182"/>
              <a:gd name="T14" fmla="*/ 184 w 198"/>
              <a:gd name="T15" fmla="*/ 168 h 182"/>
              <a:gd name="T16" fmla="*/ 184 w 198"/>
              <a:gd name="T17" fmla="*/ 119 h 182"/>
              <a:gd name="T18" fmla="*/ 198 w 198"/>
              <a:gd name="T19" fmla="*/ 119 h 182"/>
              <a:gd name="T20" fmla="*/ 198 w 198"/>
              <a:gd name="T21" fmla="*/ 182 h 182"/>
              <a:gd name="T22" fmla="*/ 0 w 198"/>
              <a:gd name="T23" fmla="*/ 182 h 182"/>
              <a:gd name="T24" fmla="*/ 0 w 198"/>
              <a:gd name="T2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182">
                <a:moveTo>
                  <a:pt x="0" y="0"/>
                </a:moveTo>
                <a:lnTo>
                  <a:pt x="198" y="0"/>
                </a:lnTo>
                <a:lnTo>
                  <a:pt x="198" y="41"/>
                </a:lnTo>
                <a:lnTo>
                  <a:pt x="184" y="41"/>
                </a:lnTo>
                <a:lnTo>
                  <a:pt x="184" y="15"/>
                </a:lnTo>
                <a:lnTo>
                  <a:pt x="14" y="15"/>
                </a:lnTo>
                <a:lnTo>
                  <a:pt x="14" y="168"/>
                </a:lnTo>
                <a:lnTo>
                  <a:pt x="184" y="168"/>
                </a:lnTo>
                <a:lnTo>
                  <a:pt x="184" y="119"/>
                </a:lnTo>
                <a:lnTo>
                  <a:pt x="198" y="119"/>
                </a:lnTo>
                <a:lnTo>
                  <a:pt x="198" y="182"/>
                </a:lnTo>
                <a:lnTo>
                  <a:pt x="0" y="1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77" name="Freeform 459"/>
          <p:cNvSpPr/>
          <p:nvPr/>
        </p:nvSpPr>
        <p:spPr bwMode="auto">
          <a:xfrm>
            <a:off x="8758363" y="4330048"/>
            <a:ext cx="26377" cy="8479"/>
          </a:xfrm>
          <a:custGeom>
            <a:avLst/>
            <a:gdLst>
              <a:gd name="T0" fmla="*/ 26 w 28"/>
              <a:gd name="T1" fmla="*/ 0 h 9"/>
              <a:gd name="T2" fmla="*/ 28 w 28"/>
              <a:gd name="T3" fmla="*/ 0 h 9"/>
              <a:gd name="T4" fmla="*/ 28 w 28"/>
              <a:gd name="T5" fmla="*/ 9 h 9"/>
              <a:gd name="T6" fmla="*/ 0 w 28"/>
              <a:gd name="T7" fmla="*/ 9 h 9"/>
              <a:gd name="T8" fmla="*/ 0 w 28"/>
              <a:gd name="T9" fmla="*/ 0 h 9"/>
              <a:gd name="T10" fmla="*/ 4 w 28"/>
              <a:gd name="T11" fmla="*/ 0 h 9"/>
              <a:gd name="T12" fmla="*/ 4 w 28"/>
              <a:gd name="T13" fmla="*/ 2 h 9"/>
              <a:gd name="T14" fmla="*/ 7 w 28"/>
              <a:gd name="T15" fmla="*/ 2 h 9"/>
              <a:gd name="T16" fmla="*/ 7 w 28"/>
              <a:gd name="T17" fmla="*/ 0 h 9"/>
              <a:gd name="T18" fmla="*/ 21 w 28"/>
              <a:gd name="T19" fmla="*/ 0 h 9"/>
              <a:gd name="T20" fmla="*/ 21 w 28"/>
              <a:gd name="T21" fmla="*/ 2 h 9"/>
              <a:gd name="T22" fmla="*/ 26 w 28"/>
              <a:gd name="T23" fmla="*/ 2 h 9"/>
              <a:gd name="T24" fmla="*/ 26 w 28"/>
              <a:gd name="T2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9">
                <a:moveTo>
                  <a:pt x="26" y="0"/>
                </a:moveTo>
                <a:lnTo>
                  <a:pt x="28" y="0"/>
                </a:lnTo>
                <a:lnTo>
                  <a:pt x="28" y="9"/>
                </a:lnTo>
                <a:lnTo>
                  <a:pt x="0" y="9"/>
                </a:lnTo>
                <a:lnTo>
                  <a:pt x="0" y="0"/>
                </a:lnTo>
                <a:lnTo>
                  <a:pt x="4" y="0"/>
                </a:lnTo>
                <a:lnTo>
                  <a:pt x="4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6" y="2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78" name="Freeform 460"/>
          <p:cNvSpPr>
            <a:spLocks noEditPoints="1"/>
          </p:cNvSpPr>
          <p:nvPr/>
        </p:nvSpPr>
        <p:spPr bwMode="auto">
          <a:xfrm>
            <a:off x="8698073" y="4229251"/>
            <a:ext cx="13188" cy="13188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4 w 14"/>
              <a:gd name="T11" fmla="*/ 5 h 14"/>
              <a:gd name="T12" fmla="*/ 4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4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79" name="Freeform 461"/>
          <p:cNvSpPr>
            <a:spLocks noEditPoints="1"/>
          </p:cNvSpPr>
          <p:nvPr/>
        </p:nvSpPr>
        <p:spPr bwMode="auto">
          <a:xfrm>
            <a:off x="8698073" y="4207585"/>
            <a:ext cx="13188" cy="13188"/>
          </a:xfrm>
          <a:custGeom>
            <a:avLst/>
            <a:gdLst>
              <a:gd name="T0" fmla="*/ 9 w 14"/>
              <a:gd name="T1" fmla="*/ 9 h 14"/>
              <a:gd name="T2" fmla="*/ 9 w 14"/>
              <a:gd name="T3" fmla="*/ 4 h 14"/>
              <a:gd name="T4" fmla="*/ 4 w 14"/>
              <a:gd name="T5" fmla="*/ 4 h 14"/>
              <a:gd name="T6" fmla="*/ 4 w 14"/>
              <a:gd name="T7" fmla="*/ 9 h 14"/>
              <a:gd name="T8" fmla="*/ 9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9"/>
                </a:move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lnTo>
                  <a:pt x="9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80" name="Freeform 462"/>
          <p:cNvSpPr>
            <a:spLocks noEditPoints="1"/>
          </p:cNvSpPr>
          <p:nvPr/>
        </p:nvSpPr>
        <p:spPr bwMode="auto">
          <a:xfrm>
            <a:off x="8680175" y="4229251"/>
            <a:ext cx="13188" cy="13188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5 w 14"/>
              <a:gd name="T11" fmla="*/ 5 h 14"/>
              <a:gd name="T12" fmla="*/ 5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5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5" y="5"/>
                </a:move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81" name="Freeform 463"/>
          <p:cNvSpPr>
            <a:spLocks noEditPoints="1"/>
          </p:cNvSpPr>
          <p:nvPr/>
        </p:nvSpPr>
        <p:spPr bwMode="auto">
          <a:xfrm>
            <a:off x="8680175" y="4207585"/>
            <a:ext cx="13188" cy="13188"/>
          </a:xfrm>
          <a:custGeom>
            <a:avLst/>
            <a:gdLst>
              <a:gd name="T0" fmla="*/ 5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5 w 14"/>
              <a:gd name="T7" fmla="*/ 4 h 14"/>
              <a:gd name="T8" fmla="*/ 5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5" y="9"/>
                </a:moveTo>
                <a:lnTo>
                  <a:pt x="9" y="9"/>
                </a:lnTo>
                <a:lnTo>
                  <a:pt x="9" y="4"/>
                </a:lnTo>
                <a:lnTo>
                  <a:pt x="5" y="4"/>
                </a:lnTo>
                <a:lnTo>
                  <a:pt x="5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82" name="Freeform 464"/>
          <p:cNvSpPr>
            <a:spLocks noEditPoints="1"/>
          </p:cNvSpPr>
          <p:nvPr/>
        </p:nvSpPr>
        <p:spPr bwMode="auto">
          <a:xfrm>
            <a:off x="8680175" y="4253744"/>
            <a:ext cx="13188" cy="11304"/>
          </a:xfrm>
          <a:custGeom>
            <a:avLst/>
            <a:gdLst>
              <a:gd name="T0" fmla="*/ 9 w 14"/>
              <a:gd name="T1" fmla="*/ 5 h 12"/>
              <a:gd name="T2" fmla="*/ 5 w 14"/>
              <a:gd name="T3" fmla="*/ 5 h 12"/>
              <a:gd name="T4" fmla="*/ 5 w 14"/>
              <a:gd name="T5" fmla="*/ 10 h 12"/>
              <a:gd name="T6" fmla="*/ 9 w 14"/>
              <a:gd name="T7" fmla="*/ 10 h 12"/>
              <a:gd name="T8" fmla="*/ 9 w 14"/>
              <a:gd name="T9" fmla="*/ 5 h 12"/>
              <a:gd name="T10" fmla="*/ 0 w 14"/>
              <a:gd name="T11" fmla="*/ 12 h 12"/>
              <a:gd name="T12" fmla="*/ 0 w 14"/>
              <a:gd name="T13" fmla="*/ 0 h 12"/>
              <a:gd name="T14" fmla="*/ 14 w 14"/>
              <a:gd name="T15" fmla="*/ 0 h 12"/>
              <a:gd name="T16" fmla="*/ 14 w 14"/>
              <a:gd name="T17" fmla="*/ 12 h 12"/>
              <a:gd name="T18" fmla="*/ 0 w 14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9" y="5"/>
                </a:moveTo>
                <a:lnTo>
                  <a:pt x="5" y="5"/>
                </a:ln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83" name="Freeform 465"/>
          <p:cNvSpPr>
            <a:spLocks noEditPoints="1"/>
          </p:cNvSpPr>
          <p:nvPr/>
        </p:nvSpPr>
        <p:spPr bwMode="auto">
          <a:xfrm>
            <a:off x="8660392" y="4229251"/>
            <a:ext cx="13188" cy="13188"/>
          </a:xfrm>
          <a:custGeom>
            <a:avLst/>
            <a:gdLst>
              <a:gd name="T0" fmla="*/ 9 w 14"/>
              <a:gd name="T1" fmla="*/ 5 h 14"/>
              <a:gd name="T2" fmla="*/ 4 w 14"/>
              <a:gd name="T3" fmla="*/ 5 h 14"/>
              <a:gd name="T4" fmla="*/ 4 w 14"/>
              <a:gd name="T5" fmla="*/ 10 h 14"/>
              <a:gd name="T6" fmla="*/ 9 w 14"/>
              <a:gd name="T7" fmla="*/ 10 h 14"/>
              <a:gd name="T8" fmla="*/ 9 w 14"/>
              <a:gd name="T9" fmla="*/ 5 h 14"/>
              <a:gd name="T10" fmla="*/ 0 w 14"/>
              <a:gd name="T11" fmla="*/ 14 h 14"/>
              <a:gd name="T12" fmla="*/ 0 w 14"/>
              <a:gd name="T13" fmla="*/ 0 h 14"/>
              <a:gd name="T14" fmla="*/ 14 w 14"/>
              <a:gd name="T15" fmla="*/ 0 h 14"/>
              <a:gd name="T16" fmla="*/ 14 w 14"/>
              <a:gd name="T17" fmla="*/ 14 h 14"/>
              <a:gd name="T18" fmla="*/ 0 w 14"/>
              <a:gd name="T1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5"/>
                </a:moveTo>
                <a:lnTo>
                  <a:pt x="4" y="5"/>
                </a:ln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4"/>
                </a:moveTo>
                <a:lnTo>
                  <a:pt x="0" y="0"/>
                </a:ln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84" name="Freeform 466"/>
          <p:cNvSpPr>
            <a:spLocks noEditPoints="1"/>
          </p:cNvSpPr>
          <p:nvPr/>
        </p:nvSpPr>
        <p:spPr bwMode="auto">
          <a:xfrm>
            <a:off x="8660392" y="4253744"/>
            <a:ext cx="13188" cy="11304"/>
          </a:xfrm>
          <a:custGeom>
            <a:avLst/>
            <a:gdLst>
              <a:gd name="T0" fmla="*/ 0 w 14"/>
              <a:gd name="T1" fmla="*/ 12 h 12"/>
              <a:gd name="T2" fmla="*/ 0 w 14"/>
              <a:gd name="T3" fmla="*/ 0 h 12"/>
              <a:gd name="T4" fmla="*/ 14 w 14"/>
              <a:gd name="T5" fmla="*/ 0 h 12"/>
              <a:gd name="T6" fmla="*/ 14 w 14"/>
              <a:gd name="T7" fmla="*/ 12 h 12"/>
              <a:gd name="T8" fmla="*/ 0 w 14"/>
              <a:gd name="T9" fmla="*/ 12 h 12"/>
              <a:gd name="T10" fmla="*/ 4 w 14"/>
              <a:gd name="T11" fmla="*/ 5 h 12"/>
              <a:gd name="T12" fmla="*/ 4 w 14"/>
              <a:gd name="T13" fmla="*/ 10 h 12"/>
              <a:gd name="T14" fmla="*/ 9 w 14"/>
              <a:gd name="T15" fmla="*/ 10 h 12"/>
              <a:gd name="T16" fmla="*/ 9 w 14"/>
              <a:gd name="T17" fmla="*/ 5 h 12"/>
              <a:gd name="T18" fmla="*/ 4 w 14"/>
              <a:gd name="T19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85" name="Freeform 467"/>
          <p:cNvSpPr>
            <a:spLocks noEditPoints="1"/>
          </p:cNvSpPr>
          <p:nvPr/>
        </p:nvSpPr>
        <p:spPr bwMode="auto">
          <a:xfrm>
            <a:off x="8660392" y="4207585"/>
            <a:ext cx="13188" cy="13188"/>
          </a:xfrm>
          <a:custGeom>
            <a:avLst/>
            <a:gdLst>
              <a:gd name="T0" fmla="*/ 4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4 w 14"/>
              <a:gd name="T7" fmla="*/ 4 h 14"/>
              <a:gd name="T8" fmla="*/ 4 w 14"/>
              <a:gd name="T9" fmla="*/ 9 h 14"/>
              <a:gd name="T10" fmla="*/ 14 w 14"/>
              <a:gd name="T11" fmla="*/ 0 h 14"/>
              <a:gd name="T12" fmla="*/ 14 w 14"/>
              <a:gd name="T13" fmla="*/ 14 h 14"/>
              <a:gd name="T14" fmla="*/ 0 w 14"/>
              <a:gd name="T15" fmla="*/ 14 h 14"/>
              <a:gd name="T16" fmla="*/ 0 w 14"/>
              <a:gd name="T17" fmla="*/ 0 h 14"/>
              <a:gd name="T18" fmla="*/ 14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4" y="9"/>
                </a:moveTo>
                <a:lnTo>
                  <a:pt x="9" y="9"/>
                </a:ln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close/>
                <a:moveTo>
                  <a:pt x="14" y="0"/>
                </a:move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86" name="Freeform 468"/>
          <p:cNvSpPr/>
          <p:nvPr/>
        </p:nvSpPr>
        <p:spPr bwMode="auto">
          <a:xfrm>
            <a:off x="8635899" y="4330048"/>
            <a:ext cx="24493" cy="8479"/>
          </a:xfrm>
          <a:custGeom>
            <a:avLst/>
            <a:gdLst>
              <a:gd name="T0" fmla="*/ 23 w 26"/>
              <a:gd name="T1" fmla="*/ 2 h 9"/>
              <a:gd name="T2" fmla="*/ 23 w 26"/>
              <a:gd name="T3" fmla="*/ 0 h 9"/>
              <a:gd name="T4" fmla="*/ 26 w 26"/>
              <a:gd name="T5" fmla="*/ 0 h 9"/>
              <a:gd name="T6" fmla="*/ 26 w 26"/>
              <a:gd name="T7" fmla="*/ 9 h 9"/>
              <a:gd name="T8" fmla="*/ 0 w 26"/>
              <a:gd name="T9" fmla="*/ 9 h 9"/>
              <a:gd name="T10" fmla="*/ 0 w 26"/>
              <a:gd name="T11" fmla="*/ 0 h 9"/>
              <a:gd name="T12" fmla="*/ 2 w 26"/>
              <a:gd name="T13" fmla="*/ 0 h 9"/>
              <a:gd name="T14" fmla="*/ 2 w 26"/>
              <a:gd name="T15" fmla="*/ 2 h 9"/>
              <a:gd name="T16" fmla="*/ 7 w 26"/>
              <a:gd name="T17" fmla="*/ 2 h 9"/>
              <a:gd name="T18" fmla="*/ 7 w 26"/>
              <a:gd name="T19" fmla="*/ 0 h 9"/>
              <a:gd name="T20" fmla="*/ 21 w 26"/>
              <a:gd name="T21" fmla="*/ 0 h 9"/>
              <a:gd name="T22" fmla="*/ 21 w 26"/>
              <a:gd name="T23" fmla="*/ 2 h 9"/>
              <a:gd name="T24" fmla="*/ 23 w 26"/>
              <a:gd name="T25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" h="9">
                <a:moveTo>
                  <a:pt x="23" y="2"/>
                </a:moveTo>
                <a:lnTo>
                  <a:pt x="23" y="0"/>
                </a:lnTo>
                <a:lnTo>
                  <a:pt x="26" y="0"/>
                </a:lnTo>
                <a:lnTo>
                  <a:pt x="26" y="9"/>
                </a:lnTo>
                <a:lnTo>
                  <a:pt x="0" y="9"/>
                </a:lnTo>
                <a:lnTo>
                  <a:pt x="0" y="0"/>
                </a:lnTo>
                <a:lnTo>
                  <a:pt x="2" y="0"/>
                </a:lnTo>
                <a:lnTo>
                  <a:pt x="2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3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87" name="Oval 469"/>
          <p:cNvSpPr>
            <a:spLocks noChangeArrowheads="1"/>
          </p:cNvSpPr>
          <p:nvPr/>
        </p:nvSpPr>
        <p:spPr bwMode="auto">
          <a:xfrm>
            <a:off x="8546407" y="4596641"/>
            <a:ext cx="334420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88" name="Freeform 470"/>
          <p:cNvSpPr/>
          <p:nvPr/>
        </p:nvSpPr>
        <p:spPr bwMode="auto">
          <a:xfrm>
            <a:off x="8693362" y="4707799"/>
            <a:ext cx="42392" cy="38624"/>
          </a:xfrm>
          <a:custGeom>
            <a:avLst/>
            <a:gdLst>
              <a:gd name="T0" fmla="*/ 45 w 45"/>
              <a:gd name="T1" fmla="*/ 26 h 41"/>
              <a:gd name="T2" fmla="*/ 21 w 45"/>
              <a:gd name="T3" fmla="*/ 41 h 41"/>
              <a:gd name="T4" fmla="*/ 0 w 45"/>
              <a:gd name="T5" fmla="*/ 26 h 41"/>
              <a:gd name="T6" fmla="*/ 7 w 45"/>
              <a:gd name="T7" fmla="*/ 26 h 41"/>
              <a:gd name="T8" fmla="*/ 7 w 45"/>
              <a:gd name="T9" fmla="*/ 0 h 41"/>
              <a:gd name="T10" fmla="*/ 35 w 45"/>
              <a:gd name="T11" fmla="*/ 0 h 41"/>
              <a:gd name="T12" fmla="*/ 35 w 45"/>
              <a:gd name="T13" fmla="*/ 26 h 41"/>
              <a:gd name="T14" fmla="*/ 45 w 45"/>
              <a:gd name="T15" fmla="*/ 2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41">
                <a:moveTo>
                  <a:pt x="45" y="26"/>
                </a:moveTo>
                <a:lnTo>
                  <a:pt x="21" y="41"/>
                </a:lnTo>
                <a:lnTo>
                  <a:pt x="0" y="26"/>
                </a:lnTo>
                <a:lnTo>
                  <a:pt x="7" y="26"/>
                </a:lnTo>
                <a:lnTo>
                  <a:pt x="7" y="0"/>
                </a:lnTo>
                <a:lnTo>
                  <a:pt x="35" y="0"/>
                </a:lnTo>
                <a:lnTo>
                  <a:pt x="35" y="26"/>
                </a:lnTo>
                <a:lnTo>
                  <a:pt x="4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89" name="Freeform 471"/>
          <p:cNvSpPr>
            <a:spLocks noEditPoints="1"/>
          </p:cNvSpPr>
          <p:nvPr/>
        </p:nvSpPr>
        <p:spPr bwMode="auto">
          <a:xfrm>
            <a:off x="8618001" y="4737003"/>
            <a:ext cx="168623" cy="146956"/>
          </a:xfrm>
          <a:custGeom>
            <a:avLst/>
            <a:gdLst>
              <a:gd name="T0" fmla="*/ 31 w 76"/>
              <a:gd name="T1" fmla="*/ 25 h 66"/>
              <a:gd name="T2" fmla="*/ 27 w 76"/>
              <a:gd name="T3" fmla="*/ 21 h 66"/>
              <a:gd name="T4" fmla="*/ 23 w 76"/>
              <a:gd name="T5" fmla="*/ 25 h 66"/>
              <a:gd name="T6" fmla="*/ 27 w 76"/>
              <a:gd name="T7" fmla="*/ 29 h 66"/>
              <a:gd name="T8" fmla="*/ 31 w 76"/>
              <a:gd name="T9" fmla="*/ 25 h 66"/>
              <a:gd name="T10" fmla="*/ 76 w 76"/>
              <a:gd name="T11" fmla="*/ 28 h 66"/>
              <a:gd name="T12" fmla="*/ 76 w 76"/>
              <a:gd name="T13" fmla="*/ 37 h 66"/>
              <a:gd name="T14" fmla="*/ 70 w 76"/>
              <a:gd name="T15" fmla="*/ 54 h 66"/>
              <a:gd name="T16" fmla="*/ 70 w 76"/>
              <a:gd name="T17" fmla="*/ 66 h 66"/>
              <a:gd name="T18" fmla="*/ 58 w 76"/>
              <a:gd name="T19" fmla="*/ 66 h 66"/>
              <a:gd name="T20" fmla="*/ 58 w 76"/>
              <a:gd name="T21" fmla="*/ 59 h 66"/>
              <a:gd name="T22" fmla="*/ 56 w 76"/>
              <a:gd name="T23" fmla="*/ 60 h 66"/>
              <a:gd name="T24" fmla="*/ 30 w 76"/>
              <a:gd name="T25" fmla="*/ 60 h 66"/>
              <a:gd name="T26" fmla="*/ 30 w 76"/>
              <a:gd name="T27" fmla="*/ 66 h 66"/>
              <a:gd name="T28" fmla="*/ 19 w 76"/>
              <a:gd name="T29" fmla="*/ 66 h 66"/>
              <a:gd name="T30" fmla="*/ 19 w 76"/>
              <a:gd name="T31" fmla="*/ 58 h 66"/>
              <a:gd name="T32" fmla="*/ 8 w 76"/>
              <a:gd name="T33" fmla="*/ 43 h 66"/>
              <a:gd name="T34" fmla="*/ 0 w 76"/>
              <a:gd name="T35" fmla="*/ 43 h 66"/>
              <a:gd name="T36" fmla="*/ 0 w 76"/>
              <a:gd name="T37" fmla="*/ 29 h 66"/>
              <a:gd name="T38" fmla="*/ 8 w 76"/>
              <a:gd name="T39" fmla="*/ 29 h 66"/>
              <a:gd name="T40" fmla="*/ 25 w 76"/>
              <a:gd name="T41" fmla="*/ 8 h 66"/>
              <a:gd name="T42" fmla="*/ 28 w 76"/>
              <a:gd name="T43" fmla="*/ 8 h 66"/>
              <a:gd name="T44" fmla="*/ 28 w 76"/>
              <a:gd name="T45" fmla="*/ 0 h 66"/>
              <a:gd name="T46" fmla="*/ 36 w 76"/>
              <a:gd name="T47" fmla="*/ 6 h 66"/>
              <a:gd name="T48" fmla="*/ 46 w 76"/>
              <a:gd name="T49" fmla="*/ 6 h 66"/>
              <a:gd name="T50" fmla="*/ 76 w 76"/>
              <a:gd name="T51" fmla="*/ 2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6" h="66">
                <a:moveTo>
                  <a:pt x="31" y="25"/>
                </a:moveTo>
                <a:cubicBezTo>
                  <a:pt x="31" y="23"/>
                  <a:pt x="29" y="21"/>
                  <a:pt x="27" y="21"/>
                </a:cubicBezTo>
                <a:cubicBezTo>
                  <a:pt x="25" y="21"/>
                  <a:pt x="23" y="23"/>
                  <a:pt x="23" y="25"/>
                </a:cubicBezTo>
                <a:cubicBezTo>
                  <a:pt x="23" y="27"/>
                  <a:pt x="25" y="29"/>
                  <a:pt x="27" y="29"/>
                </a:cubicBezTo>
                <a:cubicBezTo>
                  <a:pt x="29" y="29"/>
                  <a:pt x="31" y="27"/>
                  <a:pt x="31" y="25"/>
                </a:cubicBezTo>
                <a:close/>
                <a:moveTo>
                  <a:pt x="76" y="28"/>
                </a:moveTo>
                <a:cubicBezTo>
                  <a:pt x="76" y="37"/>
                  <a:pt x="76" y="37"/>
                  <a:pt x="76" y="37"/>
                </a:cubicBezTo>
                <a:cubicBezTo>
                  <a:pt x="76" y="37"/>
                  <a:pt x="76" y="47"/>
                  <a:pt x="70" y="54"/>
                </a:cubicBezTo>
                <a:cubicBezTo>
                  <a:pt x="70" y="66"/>
                  <a:pt x="70" y="66"/>
                  <a:pt x="70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59"/>
                  <a:pt x="58" y="59"/>
                  <a:pt x="58" y="59"/>
                </a:cubicBezTo>
                <a:cubicBezTo>
                  <a:pt x="57" y="59"/>
                  <a:pt x="56" y="60"/>
                  <a:pt x="56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6"/>
                  <a:pt x="30" y="66"/>
                  <a:pt x="30" y="66"/>
                </a:cubicBezTo>
                <a:cubicBezTo>
                  <a:pt x="19" y="66"/>
                  <a:pt x="19" y="66"/>
                  <a:pt x="19" y="66"/>
                </a:cubicBezTo>
                <a:cubicBezTo>
                  <a:pt x="19" y="58"/>
                  <a:pt x="19" y="58"/>
                  <a:pt x="19" y="58"/>
                </a:cubicBezTo>
                <a:cubicBezTo>
                  <a:pt x="9" y="54"/>
                  <a:pt x="8" y="43"/>
                  <a:pt x="8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10" y="8"/>
                  <a:pt x="25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0"/>
                  <a:pt x="28" y="0"/>
                  <a:pt x="28" y="0"/>
                </a:cubicBezTo>
                <a:cubicBezTo>
                  <a:pt x="36" y="6"/>
                  <a:pt x="36" y="6"/>
                  <a:pt x="36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6"/>
                  <a:pt x="76" y="6"/>
                  <a:pt x="7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90" name="Freeform 472"/>
          <p:cNvSpPr/>
          <p:nvPr/>
        </p:nvSpPr>
        <p:spPr bwMode="auto">
          <a:xfrm>
            <a:off x="8668870" y="4639033"/>
            <a:ext cx="89493" cy="82898"/>
          </a:xfrm>
          <a:custGeom>
            <a:avLst/>
            <a:gdLst>
              <a:gd name="T0" fmla="*/ 30 w 40"/>
              <a:gd name="T1" fmla="*/ 28 h 37"/>
              <a:gd name="T2" fmla="*/ 33 w 40"/>
              <a:gd name="T3" fmla="*/ 20 h 37"/>
              <a:gd name="T4" fmla="*/ 20 w 40"/>
              <a:gd name="T5" fmla="*/ 7 h 37"/>
              <a:gd name="T6" fmla="*/ 7 w 40"/>
              <a:gd name="T7" fmla="*/ 20 h 37"/>
              <a:gd name="T8" fmla="*/ 11 w 40"/>
              <a:gd name="T9" fmla="*/ 28 h 37"/>
              <a:gd name="T10" fmla="*/ 11 w 40"/>
              <a:gd name="T11" fmla="*/ 37 h 37"/>
              <a:gd name="T12" fmla="*/ 0 w 40"/>
              <a:gd name="T13" fmla="*/ 20 h 37"/>
              <a:gd name="T14" fmla="*/ 20 w 40"/>
              <a:gd name="T15" fmla="*/ 0 h 37"/>
              <a:gd name="T16" fmla="*/ 40 w 40"/>
              <a:gd name="T17" fmla="*/ 20 h 37"/>
              <a:gd name="T18" fmla="*/ 30 w 40"/>
              <a:gd name="T19" fmla="*/ 37 h 37"/>
              <a:gd name="T20" fmla="*/ 30 w 40"/>
              <a:gd name="T21" fmla="*/ 2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37">
                <a:moveTo>
                  <a:pt x="30" y="28"/>
                </a:moveTo>
                <a:cubicBezTo>
                  <a:pt x="32" y="26"/>
                  <a:pt x="33" y="23"/>
                  <a:pt x="33" y="20"/>
                </a:cubicBezTo>
                <a:cubicBezTo>
                  <a:pt x="33" y="12"/>
                  <a:pt x="27" y="7"/>
                  <a:pt x="20" y="7"/>
                </a:cubicBezTo>
                <a:cubicBezTo>
                  <a:pt x="13" y="7"/>
                  <a:pt x="7" y="12"/>
                  <a:pt x="7" y="20"/>
                </a:cubicBezTo>
                <a:cubicBezTo>
                  <a:pt x="7" y="23"/>
                  <a:pt x="9" y="26"/>
                  <a:pt x="11" y="28"/>
                </a:cubicBezTo>
                <a:cubicBezTo>
                  <a:pt x="11" y="37"/>
                  <a:pt x="11" y="37"/>
                  <a:pt x="11" y="37"/>
                </a:cubicBezTo>
                <a:cubicBezTo>
                  <a:pt x="4" y="34"/>
                  <a:pt x="0" y="27"/>
                  <a:pt x="0" y="20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40" y="8"/>
                  <a:pt x="40" y="20"/>
                </a:cubicBezTo>
                <a:cubicBezTo>
                  <a:pt x="40" y="27"/>
                  <a:pt x="36" y="34"/>
                  <a:pt x="30" y="37"/>
                </a:cubicBezTo>
                <a:lnTo>
                  <a:pt x="3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91" name="Oval 473"/>
          <p:cNvSpPr>
            <a:spLocks noChangeArrowheads="1"/>
          </p:cNvSpPr>
          <p:nvPr/>
        </p:nvSpPr>
        <p:spPr bwMode="auto">
          <a:xfrm>
            <a:off x="260348" y="5262654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92" name="Freeform 474"/>
          <p:cNvSpPr/>
          <p:nvPr/>
        </p:nvSpPr>
        <p:spPr bwMode="auto">
          <a:xfrm>
            <a:off x="416725" y="5481204"/>
            <a:ext cx="24493" cy="39565"/>
          </a:xfrm>
          <a:custGeom>
            <a:avLst/>
            <a:gdLst>
              <a:gd name="T0" fmla="*/ 16 w 26"/>
              <a:gd name="T1" fmla="*/ 0 h 42"/>
              <a:gd name="T2" fmla="*/ 26 w 26"/>
              <a:gd name="T3" fmla="*/ 16 h 42"/>
              <a:gd name="T4" fmla="*/ 12 w 26"/>
              <a:gd name="T5" fmla="*/ 42 h 42"/>
              <a:gd name="T6" fmla="*/ 0 w 26"/>
              <a:gd name="T7" fmla="*/ 16 h 42"/>
              <a:gd name="T8" fmla="*/ 9 w 26"/>
              <a:gd name="T9" fmla="*/ 0 h 42"/>
              <a:gd name="T10" fmla="*/ 12 w 26"/>
              <a:gd name="T11" fmla="*/ 0 h 42"/>
              <a:gd name="T12" fmla="*/ 14 w 26"/>
              <a:gd name="T13" fmla="*/ 0 h 42"/>
              <a:gd name="T14" fmla="*/ 16 w 26"/>
              <a:gd name="T1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42">
                <a:moveTo>
                  <a:pt x="16" y="0"/>
                </a:moveTo>
                <a:lnTo>
                  <a:pt x="26" y="16"/>
                </a:lnTo>
                <a:lnTo>
                  <a:pt x="12" y="42"/>
                </a:lnTo>
                <a:lnTo>
                  <a:pt x="0" y="16"/>
                </a:lnTo>
                <a:lnTo>
                  <a:pt x="9" y="0"/>
                </a:lnTo>
                <a:lnTo>
                  <a:pt x="12" y="0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93" name="Freeform 475"/>
          <p:cNvSpPr/>
          <p:nvPr/>
        </p:nvSpPr>
        <p:spPr bwMode="auto">
          <a:xfrm>
            <a:off x="330059" y="5471784"/>
            <a:ext cx="197825" cy="65000"/>
          </a:xfrm>
          <a:custGeom>
            <a:avLst/>
            <a:gdLst>
              <a:gd name="T0" fmla="*/ 45 w 89"/>
              <a:gd name="T1" fmla="*/ 29 h 29"/>
              <a:gd name="T2" fmla="*/ 0 w 89"/>
              <a:gd name="T3" fmla="*/ 11 h 29"/>
              <a:gd name="T4" fmla="*/ 30 w 89"/>
              <a:gd name="T5" fmla="*/ 0 h 29"/>
              <a:gd name="T6" fmla="*/ 44 w 89"/>
              <a:gd name="T7" fmla="*/ 27 h 29"/>
              <a:gd name="T8" fmla="*/ 59 w 89"/>
              <a:gd name="T9" fmla="*/ 0 h 29"/>
              <a:gd name="T10" fmla="*/ 89 w 89"/>
              <a:gd name="T11" fmla="*/ 11 h 29"/>
              <a:gd name="T12" fmla="*/ 45 w 89"/>
              <a:gd name="T13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29">
                <a:moveTo>
                  <a:pt x="45" y="29"/>
                </a:moveTo>
                <a:cubicBezTo>
                  <a:pt x="27" y="29"/>
                  <a:pt x="11" y="22"/>
                  <a:pt x="0" y="11"/>
                </a:cubicBezTo>
                <a:cubicBezTo>
                  <a:pt x="9" y="5"/>
                  <a:pt x="21" y="2"/>
                  <a:pt x="30" y="0"/>
                </a:cubicBezTo>
                <a:cubicBezTo>
                  <a:pt x="44" y="27"/>
                  <a:pt x="44" y="27"/>
                  <a:pt x="44" y="27"/>
                </a:cubicBezTo>
                <a:cubicBezTo>
                  <a:pt x="59" y="0"/>
                  <a:pt x="59" y="0"/>
                  <a:pt x="59" y="0"/>
                </a:cubicBezTo>
                <a:cubicBezTo>
                  <a:pt x="68" y="2"/>
                  <a:pt x="80" y="5"/>
                  <a:pt x="89" y="11"/>
                </a:cubicBezTo>
                <a:cubicBezTo>
                  <a:pt x="78" y="22"/>
                  <a:pt x="62" y="29"/>
                  <a:pt x="45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94" name="Freeform 476"/>
          <p:cNvSpPr/>
          <p:nvPr/>
        </p:nvSpPr>
        <p:spPr bwMode="auto">
          <a:xfrm>
            <a:off x="363029" y="5355914"/>
            <a:ext cx="131884" cy="20725"/>
          </a:xfrm>
          <a:custGeom>
            <a:avLst/>
            <a:gdLst>
              <a:gd name="T0" fmla="*/ 45 w 140"/>
              <a:gd name="T1" fmla="*/ 22 h 22"/>
              <a:gd name="T2" fmla="*/ 0 w 140"/>
              <a:gd name="T3" fmla="*/ 22 h 22"/>
              <a:gd name="T4" fmla="*/ 45 w 140"/>
              <a:gd name="T5" fmla="*/ 0 h 22"/>
              <a:gd name="T6" fmla="*/ 47 w 140"/>
              <a:gd name="T7" fmla="*/ 0 h 22"/>
              <a:gd name="T8" fmla="*/ 47 w 140"/>
              <a:gd name="T9" fmla="*/ 17 h 22"/>
              <a:gd name="T10" fmla="*/ 92 w 140"/>
              <a:gd name="T11" fmla="*/ 17 h 22"/>
              <a:gd name="T12" fmla="*/ 92 w 140"/>
              <a:gd name="T13" fmla="*/ 0 h 22"/>
              <a:gd name="T14" fmla="*/ 95 w 140"/>
              <a:gd name="T15" fmla="*/ 0 h 22"/>
              <a:gd name="T16" fmla="*/ 140 w 140"/>
              <a:gd name="T17" fmla="*/ 22 h 22"/>
              <a:gd name="T18" fmla="*/ 95 w 140"/>
              <a:gd name="T19" fmla="*/ 22 h 22"/>
              <a:gd name="T20" fmla="*/ 45 w 140"/>
              <a:gd name="T21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0" h="22">
                <a:moveTo>
                  <a:pt x="45" y="22"/>
                </a:moveTo>
                <a:lnTo>
                  <a:pt x="0" y="22"/>
                </a:lnTo>
                <a:lnTo>
                  <a:pt x="45" y="0"/>
                </a:lnTo>
                <a:lnTo>
                  <a:pt x="47" y="0"/>
                </a:lnTo>
                <a:lnTo>
                  <a:pt x="47" y="17"/>
                </a:lnTo>
                <a:lnTo>
                  <a:pt x="92" y="17"/>
                </a:lnTo>
                <a:lnTo>
                  <a:pt x="92" y="0"/>
                </a:lnTo>
                <a:lnTo>
                  <a:pt x="95" y="0"/>
                </a:lnTo>
                <a:lnTo>
                  <a:pt x="140" y="22"/>
                </a:lnTo>
                <a:lnTo>
                  <a:pt x="95" y="22"/>
                </a:lnTo>
                <a:lnTo>
                  <a:pt x="4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95" name="Freeform 477"/>
          <p:cNvSpPr>
            <a:spLocks noEditPoints="1"/>
          </p:cNvSpPr>
          <p:nvPr/>
        </p:nvSpPr>
        <p:spPr bwMode="auto">
          <a:xfrm>
            <a:off x="423319" y="5311639"/>
            <a:ext cx="24493" cy="58406"/>
          </a:xfrm>
          <a:custGeom>
            <a:avLst/>
            <a:gdLst>
              <a:gd name="T0" fmla="*/ 14 w 26"/>
              <a:gd name="T1" fmla="*/ 19 h 62"/>
              <a:gd name="T2" fmla="*/ 17 w 26"/>
              <a:gd name="T3" fmla="*/ 24 h 62"/>
              <a:gd name="T4" fmla="*/ 24 w 26"/>
              <a:gd name="T5" fmla="*/ 28 h 62"/>
              <a:gd name="T6" fmla="*/ 21 w 26"/>
              <a:gd name="T7" fmla="*/ 31 h 62"/>
              <a:gd name="T8" fmla="*/ 24 w 26"/>
              <a:gd name="T9" fmla="*/ 28 h 62"/>
              <a:gd name="T10" fmla="*/ 21 w 26"/>
              <a:gd name="T11" fmla="*/ 38 h 62"/>
              <a:gd name="T12" fmla="*/ 24 w 26"/>
              <a:gd name="T13" fmla="*/ 33 h 62"/>
              <a:gd name="T14" fmla="*/ 17 w 26"/>
              <a:gd name="T15" fmla="*/ 2 h 62"/>
              <a:gd name="T16" fmla="*/ 14 w 26"/>
              <a:gd name="T17" fmla="*/ 7 h 62"/>
              <a:gd name="T18" fmla="*/ 17 w 26"/>
              <a:gd name="T19" fmla="*/ 2 h 62"/>
              <a:gd name="T20" fmla="*/ 24 w 26"/>
              <a:gd name="T21" fmla="*/ 24 h 62"/>
              <a:gd name="T22" fmla="*/ 21 w 26"/>
              <a:gd name="T23" fmla="*/ 26 h 62"/>
              <a:gd name="T24" fmla="*/ 9 w 26"/>
              <a:gd name="T25" fmla="*/ 62 h 62"/>
              <a:gd name="T26" fmla="*/ 0 w 26"/>
              <a:gd name="T27" fmla="*/ 21 h 62"/>
              <a:gd name="T28" fmla="*/ 26 w 26"/>
              <a:gd name="T29" fmla="*/ 0 h 62"/>
              <a:gd name="T30" fmla="*/ 9 w 26"/>
              <a:gd name="T31" fmla="*/ 62 h 62"/>
              <a:gd name="T32" fmla="*/ 14 w 26"/>
              <a:gd name="T33" fmla="*/ 40 h 62"/>
              <a:gd name="T34" fmla="*/ 17 w 26"/>
              <a:gd name="T35" fmla="*/ 43 h 62"/>
              <a:gd name="T36" fmla="*/ 17 w 26"/>
              <a:gd name="T37" fmla="*/ 12 h 62"/>
              <a:gd name="T38" fmla="*/ 14 w 26"/>
              <a:gd name="T39" fmla="*/ 10 h 62"/>
              <a:gd name="T40" fmla="*/ 17 w 26"/>
              <a:gd name="T41" fmla="*/ 12 h 62"/>
              <a:gd name="T42" fmla="*/ 21 w 26"/>
              <a:gd name="T43" fmla="*/ 10 h 62"/>
              <a:gd name="T44" fmla="*/ 24 w 26"/>
              <a:gd name="T45" fmla="*/ 7 h 62"/>
              <a:gd name="T46" fmla="*/ 24 w 26"/>
              <a:gd name="T47" fmla="*/ 17 h 62"/>
              <a:gd name="T48" fmla="*/ 21 w 26"/>
              <a:gd name="T49" fmla="*/ 21 h 62"/>
              <a:gd name="T50" fmla="*/ 24 w 26"/>
              <a:gd name="T51" fmla="*/ 17 h 62"/>
              <a:gd name="T52" fmla="*/ 21 w 26"/>
              <a:gd name="T53" fmla="*/ 45 h 62"/>
              <a:gd name="T54" fmla="*/ 24 w 26"/>
              <a:gd name="T55" fmla="*/ 47 h 62"/>
              <a:gd name="T56" fmla="*/ 17 w 26"/>
              <a:gd name="T57" fmla="*/ 52 h 62"/>
              <a:gd name="T58" fmla="*/ 14 w 26"/>
              <a:gd name="T59" fmla="*/ 55 h 62"/>
              <a:gd name="T60" fmla="*/ 17 w 26"/>
              <a:gd name="T61" fmla="*/ 52 h 62"/>
              <a:gd name="T62" fmla="*/ 14 w 26"/>
              <a:gd name="T63" fmla="*/ 14 h 62"/>
              <a:gd name="T64" fmla="*/ 17 w 26"/>
              <a:gd name="T65" fmla="*/ 17 h 62"/>
              <a:gd name="T66" fmla="*/ 24 w 26"/>
              <a:gd name="T67" fmla="*/ 12 h 62"/>
              <a:gd name="T68" fmla="*/ 21 w 26"/>
              <a:gd name="T69" fmla="*/ 14 h 62"/>
              <a:gd name="T70" fmla="*/ 24 w 26"/>
              <a:gd name="T71" fmla="*/ 1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" h="62">
                <a:moveTo>
                  <a:pt x="17" y="19"/>
                </a:moveTo>
                <a:lnTo>
                  <a:pt x="14" y="19"/>
                </a:lnTo>
                <a:lnTo>
                  <a:pt x="14" y="24"/>
                </a:lnTo>
                <a:lnTo>
                  <a:pt x="17" y="24"/>
                </a:lnTo>
                <a:lnTo>
                  <a:pt x="17" y="19"/>
                </a:lnTo>
                <a:close/>
                <a:moveTo>
                  <a:pt x="24" y="28"/>
                </a:moveTo>
                <a:lnTo>
                  <a:pt x="21" y="28"/>
                </a:lnTo>
                <a:lnTo>
                  <a:pt x="21" y="31"/>
                </a:lnTo>
                <a:lnTo>
                  <a:pt x="24" y="31"/>
                </a:lnTo>
                <a:lnTo>
                  <a:pt x="24" y="28"/>
                </a:lnTo>
                <a:close/>
                <a:moveTo>
                  <a:pt x="21" y="33"/>
                </a:moveTo>
                <a:lnTo>
                  <a:pt x="21" y="38"/>
                </a:lnTo>
                <a:lnTo>
                  <a:pt x="24" y="38"/>
                </a:lnTo>
                <a:lnTo>
                  <a:pt x="24" y="33"/>
                </a:lnTo>
                <a:lnTo>
                  <a:pt x="21" y="33"/>
                </a:lnTo>
                <a:close/>
                <a:moveTo>
                  <a:pt x="17" y="2"/>
                </a:moveTo>
                <a:lnTo>
                  <a:pt x="14" y="2"/>
                </a:lnTo>
                <a:lnTo>
                  <a:pt x="14" y="7"/>
                </a:lnTo>
                <a:lnTo>
                  <a:pt x="17" y="7"/>
                </a:lnTo>
                <a:lnTo>
                  <a:pt x="17" y="2"/>
                </a:lnTo>
                <a:close/>
                <a:moveTo>
                  <a:pt x="24" y="26"/>
                </a:moveTo>
                <a:lnTo>
                  <a:pt x="24" y="24"/>
                </a:lnTo>
                <a:lnTo>
                  <a:pt x="21" y="24"/>
                </a:lnTo>
                <a:lnTo>
                  <a:pt x="21" y="26"/>
                </a:lnTo>
                <a:lnTo>
                  <a:pt x="24" y="26"/>
                </a:lnTo>
                <a:close/>
                <a:moveTo>
                  <a:pt x="9" y="62"/>
                </a:moveTo>
                <a:lnTo>
                  <a:pt x="9" y="21"/>
                </a:lnTo>
                <a:lnTo>
                  <a:pt x="0" y="21"/>
                </a:lnTo>
                <a:lnTo>
                  <a:pt x="0" y="0"/>
                </a:lnTo>
                <a:lnTo>
                  <a:pt x="26" y="0"/>
                </a:lnTo>
                <a:lnTo>
                  <a:pt x="26" y="62"/>
                </a:lnTo>
                <a:lnTo>
                  <a:pt x="9" y="62"/>
                </a:lnTo>
                <a:close/>
                <a:moveTo>
                  <a:pt x="17" y="40"/>
                </a:moveTo>
                <a:lnTo>
                  <a:pt x="14" y="40"/>
                </a:lnTo>
                <a:lnTo>
                  <a:pt x="14" y="43"/>
                </a:lnTo>
                <a:lnTo>
                  <a:pt x="17" y="43"/>
                </a:lnTo>
                <a:lnTo>
                  <a:pt x="17" y="40"/>
                </a:lnTo>
                <a:close/>
                <a:moveTo>
                  <a:pt x="17" y="12"/>
                </a:moveTo>
                <a:lnTo>
                  <a:pt x="17" y="10"/>
                </a:lnTo>
                <a:lnTo>
                  <a:pt x="14" y="10"/>
                </a:lnTo>
                <a:lnTo>
                  <a:pt x="14" y="12"/>
                </a:lnTo>
                <a:lnTo>
                  <a:pt x="17" y="12"/>
                </a:lnTo>
                <a:close/>
                <a:moveTo>
                  <a:pt x="21" y="7"/>
                </a:moveTo>
                <a:lnTo>
                  <a:pt x="21" y="10"/>
                </a:lnTo>
                <a:lnTo>
                  <a:pt x="24" y="10"/>
                </a:lnTo>
                <a:lnTo>
                  <a:pt x="24" y="7"/>
                </a:lnTo>
                <a:lnTo>
                  <a:pt x="21" y="7"/>
                </a:lnTo>
                <a:close/>
                <a:moveTo>
                  <a:pt x="24" y="17"/>
                </a:moveTo>
                <a:lnTo>
                  <a:pt x="21" y="17"/>
                </a:lnTo>
                <a:lnTo>
                  <a:pt x="21" y="21"/>
                </a:lnTo>
                <a:lnTo>
                  <a:pt x="24" y="21"/>
                </a:lnTo>
                <a:lnTo>
                  <a:pt x="24" y="17"/>
                </a:lnTo>
                <a:close/>
                <a:moveTo>
                  <a:pt x="24" y="45"/>
                </a:moveTo>
                <a:lnTo>
                  <a:pt x="21" y="45"/>
                </a:lnTo>
                <a:lnTo>
                  <a:pt x="21" y="47"/>
                </a:lnTo>
                <a:lnTo>
                  <a:pt x="24" y="47"/>
                </a:lnTo>
                <a:lnTo>
                  <a:pt x="24" y="45"/>
                </a:lnTo>
                <a:close/>
                <a:moveTo>
                  <a:pt x="17" y="52"/>
                </a:moveTo>
                <a:lnTo>
                  <a:pt x="14" y="52"/>
                </a:lnTo>
                <a:lnTo>
                  <a:pt x="14" y="55"/>
                </a:lnTo>
                <a:lnTo>
                  <a:pt x="17" y="55"/>
                </a:lnTo>
                <a:lnTo>
                  <a:pt x="17" y="52"/>
                </a:lnTo>
                <a:close/>
                <a:moveTo>
                  <a:pt x="17" y="14"/>
                </a:moveTo>
                <a:lnTo>
                  <a:pt x="14" y="14"/>
                </a:lnTo>
                <a:lnTo>
                  <a:pt x="14" y="17"/>
                </a:lnTo>
                <a:lnTo>
                  <a:pt x="17" y="17"/>
                </a:lnTo>
                <a:lnTo>
                  <a:pt x="17" y="14"/>
                </a:lnTo>
                <a:close/>
                <a:moveTo>
                  <a:pt x="24" y="12"/>
                </a:moveTo>
                <a:lnTo>
                  <a:pt x="21" y="12"/>
                </a:lnTo>
                <a:lnTo>
                  <a:pt x="21" y="14"/>
                </a:lnTo>
                <a:lnTo>
                  <a:pt x="24" y="14"/>
                </a:lnTo>
                <a:lnTo>
                  <a:pt x="2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96" name="Freeform 478"/>
          <p:cNvSpPr>
            <a:spLocks noEditPoints="1"/>
          </p:cNvSpPr>
          <p:nvPr/>
        </p:nvSpPr>
        <p:spPr bwMode="auto">
          <a:xfrm>
            <a:off x="410131" y="5331421"/>
            <a:ext cx="13188" cy="38624"/>
          </a:xfrm>
          <a:custGeom>
            <a:avLst/>
            <a:gdLst>
              <a:gd name="T0" fmla="*/ 0 w 14"/>
              <a:gd name="T1" fmla="*/ 0 h 41"/>
              <a:gd name="T2" fmla="*/ 14 w 14"/>
              <a:gd name="T3" fmla="*/ 0 h 41"/>
              <a:gd name="T4" fmla="*/ 14 w 14"/>
              <a:gd name="T5" fmla="*/ 41 h 41"/>
              <a:gd name="T6" fmla="*/ 0 w 14"/>
              <a:gd name="T7" fmla="*/ 41 h 41"/>
              <a:gd name="T8" fmla="*/ 0 w 14"/>
              <a:gd name="T9" fmla="*/ 0 h 41"/>
              <a:gd name="T10" fmla="*/ 5 w 14"/>
              <a:gd name="T11" fmla="*/ 7 h 41"/>
              <a:gd name="T12" fmla="*/ 0 w 14"/>
              <a:gd name="T13" fmla="*/ 7 h 41"/>
              <a:gd name="T14" fmla="*/ 0 w 14"/>
              <a:gd name="T15" fmla="*/ 12 h 41"/>
              <a:gd name="T16" fmla="*/ 5 w 14"/>
              <a:gd name="T17" fmla="*/ 12 h 41"/>
              <a:gd name="T18" fmla="*/ 5 w 14"/>
              <a:gd name="T19" fmla="*/ 7 h 41"/>
              <a:gd name="T20" fmla="*/ 5 w 14"/>
              <a:gd name="T21" fmla="*/ 19 h 41"/>
              <a:gd name="T22" fmla="*/ 0 w 14"/>
              <a:gd name="T23" fmla="*/ 19 h 41"/>
              <a:gd name="T24" fmla="*/ 0 w 14"/>
              <a:gd name="T25" fmla="*/ 22 h 41"/>
              <a:gd name="T26" fmla="*/ 5 w 14"/>
              <a:gd name="T27" fmla="*/ 22 h 41"/>
              <a:gd name="T28" fmla="*/ 5 w 14"/>
              <a:gd name="T29" fmla="*/ 19 h 41"/>
              <a:gd name="T30" fmla="*/ 5 w 14"/>
              <a:gd name="T31" fmla="*/ 29 h 41"/>
              <a:gd name="T32" fmla="*/ 5 w 14"/>
              <a:gd name="T33" fmla="*/ 24 h 41"/>
              <a:gd name="T34" fmla="*/ 0 w 14"/>
              <a:gd name="T35" fmla="*/ 24 h 41"/>
              <a:gd name="T36" fmla="*/ 0 w 14"/>
              <a:gd name="T37" fmla="*/ 29 h 41"/>
              <a:gd name="T38" fmla="*/ 5 w 14"/>
              <a:gd name="T39" fmla="*/ 29 h 41"/>
              <a:gd name="T40" fmla="*/ 12 w 14"/>
              <a:gd name="T41" fmla="*/ 22 h 41"/>
              <a:gd name="T42" fmla="*/ 7 w 14"/>
              <a:gd name="T43" fmla="*/ 22 h 41"/>
              <a:gd name="T44" fmla="*/ 7 w 14"/>
              <a:gd name="T45" fmla="*/ 26 h 41"/>
              <a:gd name="T46" fmla="*/ 12 w 14"/>
              <a:gd name="T47" fmla="*/ 26 h 41"/>
              <a:gd name="T48" fmla="*/ 12 w 14"/>
              <a:gd name="T49" fmla="*/ 22 h 41"/>
              <a:gd name="T50" fmla="*/ 12 w 14"/>
              <a:gd name="T51" fmla="*/ 15 h 41"/>
              <a:gd name="T52" fmla="*/ 12 w 14"/>
              <a:gd name="T53" fmla="*/ 12 h 41"/>
              <a:gd name="T54" fmla="*/ 7 w 14"/>
              <a:gd name="T55" fmla="*/ 12 h 41"/>
              <a:gd name="T56" fmla="*/ 7 w 14"/>
              <a:gd name="T57" fmla="*/ 15 h 41"/>
              <a:gd name="T58" fmla="*/ 12 w 14"/>
              <a:gd name="T59" fmla="*/ 1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" h="41">
                <a:moveTo>
                  <a:pt x="0" y="0"/>
                </a:moveTo>
                <a:lnTo>
                  <a:pt x="14" y="0"/>
                </a:lnTo>
                <a:lnTo>
                  <a:pt x="14" y="41"/>
                </a:lnTo>
                <a:lnTo>
                  <a:pt x="0" y="41"/>
                </a:lnTo>
                <a:lnTo>
                  <a:pt x="0" y="0"/>
                </a:lnTo>
                <a:close/>
                <a:moveTo>
                  <a:pt x="5" y="7"/>
                </a:moveTo>
                <a:lnTo>
                  <a:pt x="0" y="7"/>
                </a:lnTo>
                <a:lnTo>
                  <a:pt x="0" y="12"/>
                </a:lnTo>
                <a:lnTo>
                  <a:pt x="5" y="12"/>
                </a:lnTo>
                <a:lnTo>
                  <a:pt x="5" y="7"/>
                </a:lnTo>
                <a:close/>
                <a:moveTo>
                  <a:pt x="5" y="19"/>
                </a:moveTo>
                <a:lnTo>
                  <a:pt x="0" y="19"/>
                </a:lnTo>
                <a:lnTo>
                  <a:pt x="0" y="22"/>
                </a:lnTo>
                <a:lnTo>
                  <a:pt x="5" y="22"/>
                </a:lnTo>
                <a:lnTo>
                  <a:pt x="5" y="19"/>
                </a:lnTo>
                <a:close/>
                <a:moveTo>
                  <a:pt x="5" y="29"/>
                </a:moveTo>
                <a:lnTo>
                  <a:pt x="5" y="24"/>
                </a:lnTo>
                <a:lnTo>
                  <a:pt x="0" y="24"/>
                </a:lnTo>
                <a:lnTo>
                  <a:pt x="0" y="29"/>
                </a:lnTo>
                <a:lnTo>
                  <a:pt x="5" y="29"/>
                </a:lnTo>
                <a:close/>
                <a:moveTo>
                  <a:pt x="12" y="22"/>
                </a:moveTo>
                <a:lnTo>
                  <a:pt x="7" y="22"/>
                </a:lnTo>
                <a:lnTo>
                  <a:pt x="7" y="26"/>
                </a:lnTo>
                <a:lnTo>
                  <a:pt x="12" y="26"/>
                </a:lnTo>
                <a:lnTo>
                  <a:pt x="12" y="22"/>
                </a:lnTo>
                <a:close/>
                <a:moveTo>
                  <a:pt x="12" y="15"/>
                </a:moveTo>
                <a:lnTo>
                  <a:pt x="12" y="12"/>
                </a:lnTo>
                <a:lnTo>
                  <a:pt x="7" y="12"/>
                </a:lnTo>
                <a:lnTo>
                  <a:pt x="7" y="15"/>
                </a:lnTo>
                <a:lnTo>
                  <a:pt x="1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97" name="Freeform 479"/>
          <p:cNvSpPr/>
          <p:nvPr/>
        </p:nvSpPr>
        <p:spPr bwMode="auto">
          <a:xfrm>
            <a:off x="376218" y="5380406"/>
            <a:ext cx="113986" cy="97971"/>
          </a:xfrm>
          <a:custGeom>
            <a:avLst/>
            <a:gdLst>
              <a:gd name="T0" fmla="*/ 47 w 51"/>
              <a:gd name="T1" fmla="*/ 22 h 44"/>
              <a:gd name="T2" fmla="*/ 25 w 51"/>
              <a:gd name="T3" fmla="*/ 44 h 44"/>
              <a:gd name="T4" fmla="*/ 4 w 51"/>
              <a:gd name="T5" fmla="*/ 22 h 44"/>
              <a:gd name="T6" fmla="*/ 0 w 51"/>
              <a:gd name="T7" fmla="*/ 16 h 44"/>
              <a:gd name="T8" fmla="*/ 3 w 51"/>
              <a:gd name="T9" fmla="*/ 9 h 44"/>
              <a:gd name="T10" fmla="*/ 4 w 51"/>
              <a:gd name="T11" fmla="*/ 0 h 44"/>
              <a:gd name="T12" fmla="*/ 46 w 51"/>
              <a:gd name="T13" fmla="*/ 0 h 44"/>
              <a:gd name="T14" fmla="*/ 48 w 51"/>
              <a:gd name="T15" fmla="*/ 9 h 44"/>
              <a:gd name="T16" fmla="*/ 50 w 51"/>
              <a:gd name="T17" fmla="*/ 16 h 44"/>
              <a:gd name="T18" fmla="*/ 47 w 51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44">
                <a:moveTo>
                  <a:pt x="47" y="22"/>
                </a:moveTo>
                <a:cubicBezTo>
                  <a:pt x="43" y="35"/>
                  <a:pt x="32" y="44"/>
                  <a:pt x="25" y="44"/>
                </a:cubicBezTo>
                <a:cubicBezTo>
                  <a:pt x="19" y="44"/>
                  <a:pt x="8" y="35"/>
                  <a:pt x="4" y="22"/>
                </a:cubicBezTo>
                <a:cubicBezTo>
                  <a:pt x="2" y="22"/>
                  <a:pt x="1" y="21"/>
                  <a:pt x="0" y="16"/>
                </a:cubicBezTo>
                <a:cubicBezTo>
                  <a:pt x="0" y="11"/>
                  <a:pt x="1" y="9"/>
                  <a:pt x="3" y="9"/>
                </a:cubicBezTo>
                <a:cubicBezTo>
                  <a:pt x="3" y="6"/>
                  <a:pt x="3" y="3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3"/>
                  <a:pt x="47" y="6"/>
                  <a:pt x="48" y="9"/>
                </a:cubicBezTo>
                <a:cubicBezTo>
                  <a:pt x="49" y="9"/>
                  <a:pt x="51" y="11"/>
                  <a:pt x="50" y="16"/>
                </a:cubicBezTo>
                <a:cubicBezTo>
                  <a:pt x="49" y="20"/>
                  <a:pt x="48" y="22"/>
                  <a:pt x="47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98" name="Oval 480"/>
          <p:cNvSpPr>
            <a:spLocks noChangeArrowheads="1"/>
          </p:cNvSpPr>
          <p:nvPr/>
        </p:nvSpPr>
        <p:spPr bwMode="auto">
          <a:xfrm>
            <a:off x="694623" y="5257943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99" name="Freeform 481"/>
          <p:cNvSpPr>
            <a:spLocks noEditPoints="1"/>
          </p:cNvSpPr>
          <p:nvPr/>
        </p:nvSpPr>
        <p:spPr bwMode="auto">
          <a:xfrm>
            <a:off x="911288" y="5432218"/>
            <a:ext cx="55580" cy="124348"/>
          </a:xfrm>
          <a:custGeom>
            <a:avLst/>
            <a:gdLst>
              <a:gd name="T0" fmla="*/ 0 w 25"/>
              <a:gd name="T1" fmla="*/ 27 h 56"/>
              <a:gd name="T2" fmla="*/ 0 w 25"/>
              <a:gd name="T3" fmla="*/ 0 h 56"/>
              <a:gd name="T4" fmla="*/ 14 w 25"/>
              <a:gd name="T5" fmla="*/ 0 h 56"/>
              <a:gd name="T6" fmla="*/ 14 w 25"/>
              <a:gd name="T7" fmla="*/ 40 h 56"/>
              <a:gd name="T8" fmla="*/ 25 w 25"/>
              <a:gd name="T9" fmla="*/ 40 h 56"/>
              <a:gd name="T10" fmla="*/ 2 w 25"/>
              <a:gd name="T11" fmla="*/ 56 h 56"/>
              <a:gd name="T12" fmla="*/ 2 w 25"/>
              <a:gd name="T13" fmla="*/ 27 h 56"/>
              <a:gd name="T14" fmla="*/ 0 w 25"/>
              <a:gd name="T15" fmla="*/ 27 h 56"/>
              <a:gd name="T16" fmla="*/ 12 w 25"/>
              <a:gd name="T17" fmla="*/ 8 h 56"/>
              <a:gd name="T18" fmla="*/ 12 w 25"/>
              <a:gd name="T19" fmla="*/ 6 h 56"/>
              <a:gd name="T20" fmla="*/ 8 w 25"/>
              <a:gd name="T21" fmla="*/ 6 h 56"/>
              <a:gd name="T22" fmla="*/ 8 w 25"/>
              <a:gd name="T23" fmla="*/ 8 h 56"/>
              <a:gd name="T24" fmla="*/ 12 w 25"/>
              <a:gd name="T25" fmla="*/ 8 h 56"/>
              <a:gd name="T26" fmla="*/ 12 w 25"/>
              <a:gd name="T27" fmla="*/ 5 h 56"/>
              <a:gd name="T28" fmla="*/ 12 w 25"/>
              <a:gd name="T29" fmla="*/ 3 h 56"/>
              <a:gd name="T30" fmla="*/ 8 w 25"/>
              <a:gd name="T31" fmla="*/ 3 h 56"/>
              <a:gd name="T32" fmla="*/ 8 w 25"/>
              <a:gd name="T33" fmla="*/ 5 h 56"/>
              <a:gd name="T34" fmla="*/ 12 w 25"/>
              <a:gd name="T35" fmla="*/ 5 h 56"/>
              <a:gd name="T36" fmla="*/ 12 w 25"/>
              <a:gd name="T37" fmla="*/ 19 h 56"/>
              <a:gd name="T38" fmla="*/ 12 w 25"/>
              <a:gd name="T39" fmla="*/ 17 h 56"/>
              <a:gd name="T40" fmla="*/ 8 w 25"/>
              <a:gd name="T41" fmla="*/ 17 h 56"/>
              <a:gd name="T42" fmla="*/ 8 w 25"/>
              <a:gd name="T43" fmla="*/ 19 h 56"/>
              <a:gd name="T44" fmla="*/ 12 w 25"/>
              <a:gd name="T45" fmla="*/ 19 h 56"/>
              <a:gd name="T46" fmla="*/ 12 w 25"/>
              <a:gd name="T47" fmla="*/ 15 h 56"/>
              <a:gd name="T48" fmla="*/ 12 w 25"/>
              <a:gd name="T49" fmla="*/ 13 h 56"/>
              <a:gd name="T50" fmla="*/ 8 w 25"/>
              <a:gd name="T51" fmla="*/ 13 h 56"/>
              <a:gd name="T52" fmla="*/ 8 w 25"/>
              <a:gd name="T53" fmla="*/ 15 h 56"/>
              <a:gd name="T54" fmla="*/ 12 w 25"/>
              <a:gd name="T55" fmla="*/ 15 h 56"/>
              <a:gd name="T56" fmla="*/ 12 w 25"/>
              <a:gd name="T57" fmla="*/ 12 h 56"/>
              <a:gd name="T58" fmla="*/ 12 w 25"/>
              <a:gd name="T59" fmla="*/ 10 h 56"/>
              <a:gd name="T60" fmla="*/ 8 w 25"/>
              <a:gd name="T61" fmla="*/ 10 h 56"/>
              <a:gd name="T62" fmla="*/ 8 w 25"/>
              <a:gd name="T63" fmla="*/ 12 h 56"/>
              <a:gd name="T64" fmla="*/ 12 w 25"/>
              <a:gd name="T65" fmla="*/ 12 h 56"/>
              <a:gd name="T66" fmla="*/ 12 w 25"/>
              <a:gd name="T67" fmla="*/ 22 h 56"/>
              <a:gd name="T68" fmla="*/ 12 w 25"/>
              <a:gd name="T69" fmla="*/ 20 h 56"/>
              <a:gd name="T70" fmla="*/ 8 w 25"/>
              <a:gd name="T71" fmla="*/ 20 h 56"/>
              <a:gd name="T72" fmla="*/ 8 w 25"/>
              <a:gd name="T73" fmla="*/ 22 h 56"/>
              <a:gd name="T74" fmla="*/ 12 w 25"/>
              <a:gd name="T75" fmla="*/ 2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" h="56">
                <a:moveTo>
                  <a:pt x="0" y="27"/>
                </a:moveTo>
                <a:cubicBezTo>
                  <a:pt x="0" y="0"/>
                  <a:pt x="0" y="0"/>
                  <a:pt x="0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40"/>
                  <a:pt x="14" y="40"/>
                  <a:pt x="14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18" y="50"/>
                  <a:pt x="2" y="56"/>
                </a:cubicBezTo>
                <a:cubicBezTo>
                  <a:pt x="2" y="27"/>
                  <a:pt x="2" y="27"/>
                  <a:pt x="2" y="27"/>
                </a:cubicBezTo>
                <a:lnTo>
                  <a:pt x="0" y="27"/>
                </a:lnTo>
                <a:close/>
                <a:moveTo>
                  <a:pt x="12" y="8"/>
                </a:moveTo>
                <a:cubicBezTo>
                  <a:pt x="12" y="6"/>
                  <a:pt x="12" y="6"/>
                  <a:pt x="12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8"/>
                  <a:pt x="8" y="8"/>
                  <a:pt x="8" y="8"/>
                </a:cubicBezTo>
                <a:lnTo>
                  <a:pt x="12" y="8"/>
                </a:lnTo>
                <a:close/>
                <a:moveTo>
                  <a:pt x="12" y="5"/>
                </a:moveTo>
                <a:cubicBezTo>
                  <a:pt x="12" y="3"/>
                  <a:pt x="12" y="3"/>
                  <a:pt x="12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5"/>
                  <a:pt x="8" y="5"/>
                  <a:pt x="8" y="5"/>
                </a:cubicBezTo>
                <a:lnTo>
                  <a:pt x="12" y="5"/>
                </a:lnTo>
                <a:close/>
                <a:moveTo>
                  <a:pt x="12" y="19"/>
                </a:moveTo>
                <a:cubicBezTo>
                  <a:pt x="12" y="17"/>
                  <a:pt x="12" y="17"/>
                  <a:pt x="12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9"/>
                  <a:pt x="8" y="19"/>
                  <a:pt x="8" y="19"/>
                </a:cubicBezTo>
                <a:lnTo>
                  <a:pt x="12" y="19"/>
                </a:lnTo>
                <a:close/>
                <a:moveTo>
                  <a:pt x="12" y="15"/>
                </a:moveTo>
                <a:cubicBezTo>
                  <a:pt x="12" y="13"/>
                  <a:pt x="12" y="13"/>
                  <a:pt x="12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5"/>
                  <a:pt x="8" y="15"/>
                  <a:pt x="8" y="15"/>
                </a:cubicBezTo>
                <a:lnTo>
                  <a:pt x="12" y="15"/>
                </a:lnTo>
                <a:close/>
                <a:moveTo>
                  <a:pt x="12" y="12"/>
                </a:moveTo>
                <a:cubicBezTo>
                  <a:pt x="12" y="10"/>
                  <a:pt x="12" y="10"/>
                  <a:pt x="12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2"/>
                  <a:pt x="8" y="12"/>
                  <a:pt x="8" y="12"/>
                </a:cubicBezTo>
                <a:lnTo>
                  <a:pt x="12" y="12"/>
                </a:lnTo>
                <a:close/>
                <a:moveTo>
                  <a:pt x="12" y="22"/>
                </a:move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2"/>
                  <a:pt x="8" y="22"/>
                  <a:pt x="8" y="22"/>
                </a:cubicBezTo>
                <a:lnTo>
                  <a:pt x="1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00" name="Freeform 482"/>
          <p:cNvSpPr/>
          <p:nvPr/>
        </p:nvSpPr>
        <p:spPr bwMode="auto">
          <a:xfrm>
            <a:off x="893390" y="5492508"/>
            <a:ext cx="17899" cy="70652"/>
          </a:xfrm>
          <a:custGeom>
            <a:avLst/>
            <a:gdLst>
              <a:gd name="T0" fmla="*/ 8 w 8"/>
              <a:gd name="T1" fmla="*/ 30 h 32"/>
              <a:gd name="T2" fmla="*/ 0 w 8"/>
              <a:gd name="T3" fmla="*/ 32 h 32"/>
              <a:gd name="T4" fmla="*/ 0 w 8"/>
              <a:gd name="T5" fmla="*/ 0 h 32"/>
              <a:gd name="T6" fmla="*/ 8 w 8"/>
              <a:gd name="T7" fmla="*/ 0 h 32"/>
              <a:gd name="T8" fmla="*/ 8 w 8"/>
              <a:gd name="T9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32">
                <a:moveTo>
                  <a:pt x="8" y="30"/>
                </a:moveTo>
                <a:cubicBezTo>
                  <a:pt x="5" y="31"/>
                  <a:pt x="3" y="31"/>
                  <a:pt x="0" y="32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lnTo>
                  <a:pt x="8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01" name="Freeform 483"/>
          <p:cNvSpPr>
            <a:spLocks noEditPoints="1"/>
          </p:cNvSpPr>
          <p:nvPr/>
        </p:nvSpPr>
        <p:spPr bwMode="auto">
          <a:xfrm>
            <a:off x="821797" y="5443523"/>
            <a:ext cx="71594" cy="122463"/>
          </a:xfrm>
          <a:custGeom>
            <a:avLst/>
            <a:gdLst>
              <a:gd name="T0" fmla="*/ 21 w 32"/>
              <a:gd name="T1" fmla="*/ 55 h 55"/>
              <a:gd name="T2" fmla="*/ 8 w 32"/>
              <a:gd name="T3" fmla="*/ 53 h 55"/>
              <a:gd name="T4" fmla="*/ 0 w 32"/>
              <a:gd name="T5" fmla="*/ 19 h 55"/>
              <a:gd name="T6" fmla="*/ 32 w 32"/>
              <a:gd name="T7" fmla="*/ 0 h 55"/>
              <a:gd name="T8" fmla="*/ 24 w 32"/>
              <a:gd name="T9" fmla="*/ 22 h 55"/>
              <a:gd name="T10" fmla="*/ 29 w 32"/>
              <a:gd name="T11" fmla="*/ 7 h 55"/>
              <a:gd name="T12" fmla="*/ 24 w 32"/>
              <a:gd name="T13" fmla="*/ 5 h 55"/>
              <a:gd name="T14" fmla="*/ 29 w 32"/>
              <a:gd name="T15" fmla="*/ 7 h 55"/>
              <a:gd name="T16" fmla="*/ 29 w 32"/>
              <a:gd name="T17" fmla="*/ 2 h 55"/>
              <a:gd name="T18" fmla="*/ 24 w 32"/>
              <a:gd name="T19" fmla="*/ 4 h 55"/>
              <a:gd name="T20" fmla="*/ 29 w 32"/>
              <a:gd name="T21" fmla="*/ 10 h 55"/>
              <a:gd name="T22" fmla="*/ 24 w 32"/>
              <a:gd name="T23" fmla="*/ 9 h 55"/>
              <a:gd name="T24" fmla="*/ 29 w 32"/>
              <a:gd name="T25" fmla="*/ 10 h 55"/>
              <a:gd name="T26" fmla="*/ 18 w 32"/>
              <a:gd name="T27" fmla="*/ 35 h 55"/>
              <a:gd name="T28" fmla="*/ 13 w 32"/>
              <a:gd name="T29" fmla="*/ 37 h 55"/>
              <a:gd name="T30" fmla="*/ 18 w 32"/>
              <a:gd name="T31" fmla="*/ 33 h 55"/>
              <a:gd name="T32" fmla="*/ 13 w 32"/>
              <a:gd name="T33" fmla="*/ 31 h 55"/>
              <a:gd name="T34" fmla="*/ 18 w 32"/>
              <a:gd name="T35" fmla="*/ 33 h 55"/>
              <a:gd name="T36" fmla="*/ 18 w 32"/>
              <a:gd name="T37" fmla="*/ 13 h 55"/>
              <a:gd name="T38" fmla="*/ 13 w 32"/>
              <a:gd name="T39" fmla="*/ 15 h 55"/>
              <a:gd name="T40" fmla="*/ 18 w 32"/>
              <a:gd name="T41" fmla="*/ 12 h 55"/>
              <a:gd name="T42" fmla="*/ 13 w 32"/>
              <a:gd name="T43" fmla="*/ 10 h 55"/>
              <a:gd name="T44" fmla="*/ 18 w 32"/>
              <a:gd name="T45" fmla="*/ 12 h 55"/>
              <a:gd name="T46" fmla="*/ 18 w 32"/>
              <a:gd name="T47" fmla="*/ 38 h 55"/>
              <a:gd name="T48" fmla="*/ 13 w 32"/>
              <a:gd name="T49" fmla="*/ 40 h 55"/>
              <a:gd name="T50" fmla="*/ 18 w 32"/>
              <a:gd name="T51" fmla="*/ 26 h 55"/>
              <a:gd name="T52" fmla="*/ 13 w 32"/>
              <a:gd name="T53" fmla="*/ 24 h 55"/>
              <a:gd name="T54" fmla="*/ 18 w 32"/>
              <a:gd name="T55" fmla="*/ 26 h 55"/>
              <a:gd name="T56" fmla="*/ 18 w 32"/>
              <a:gd name="T57" fmla="*/ 21 h 55"/>
              <a:gd name="T58" fmla="*/ 13 w 32"/>
              <a:gd name="T59" fmla="*/ 22 h 55"/>
              <a:gd name="T60" fmla="*/ 18 w 32"/>
              <a:gd name="T61" fmla="*/ 47 h 55"/>
              <a:gd name="T62" fmla="*/ 13 w 32"/>
              <a:gd name="T63" fmla="*/ 46 h 55"/>
              <a:gd name="T64" fmla="*/ 18 w 32"/>
              <a:gd name="T65" fmla="*/ 47 h 55"/>
              <a:gd name="T66" fmla="*/ 18 w 32"/>
              <a:gd name="T67" fmla="*/ 42 h 55"/>
              <a:gd name="T68" fmla="*/ 13 w 32"/>
              <a:gd name="T69" fmla="*/ 44 h 55"/>
              <a:gd name="T70" fmla="*/ 18 w 32"/>
              <a:gd name="T71" fmla="*/ 18 h 55"/>
              <a:gd name="T72" fmla="*/ 13 w 32"/>
              <a:gd name="T73" fmla="*/ 17 h 55"/>
              <a:gd name="T74" fmla="*/ 18 w 32"/>
              <a:gd name="T75" fmla="*/ 18 h 55"/>
              <a:gd name="T76" fmla="*/ 18 w 32"/>
              <a:gd name="T77" fmla="*/ 27 h 55"/>
              <a:gd name="T78" fmla="*/ 13 w 32"/>
              <a:gd name="T79" fmla="*/ 29 h 55"/>
              <a:gd name="T80" fmla="*/ 17 w 32"/>
              <a:gd name="T81" fmla="*/ 51 h 55"/>
              <a:gd name="T82" fmla="*/ 13 w 32"/>
              <a:gd name="T83" fmla="*/ 49 h 55"/>
              <a:gd name="T84" fmla="*/ 17 w 32"/>
              <a:gd name="T85" fmla="*/ 51 h 55"/>
              <a:gd name="T86" fmla="*/ 10 w 32"/>
              <a:gd name="T87" fmla="*/ 11 h 55"/>
              <a:gd name="T88" fmla="*/ 6 w 32"/>
              <a:gd name="T89" fmla="*/ 13 h 55"/>
              <a:gd name="T90" fmla="*/ 10 w 32"/>
              <a:gd name="T91" fmla="*/ 9 h 55"/>
              <a:gd name="T92" fmla="*/ 6 w 32"/>
              <a:gd name="T93" fmla="*/ 7 h 55"/>
              <a:gd name="T94" fmla="*/ 10 w 32"/>
              <a:gd name="T95" fmla="*/ 9 h 55"/>
              <a:gd name="T96" fmla="*/ 10 w 32"/>
              <a:gd name="T97" fmla="*/ 14 h 55"/>
              <a:gd name="T98" fmla="*/ 5 w 32"/>
              <a:gd name="T99" fmla="*/ 1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" h="55">
                <a:moveTo>
                  <a:pt x="24" y="55"/>
                </a:moveTo>
                <a:cubicBezTo>
                  <a:pt x="23" y="55"/>
                  <a:pt x="22" y="55"/>
                  <a:pt x="21" y="55"/>
                </a:cubicBezTo>
                <a:cubicBezTo>
                  <a:pt x="17" y="55"/>
                  <a:pt x="12" y="54"/>
                  <a:pt x="8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19"/>
                  <a:pt x="8" y="19"/>
                  <a:pt x="8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0"/>
                  <a:pt x="0" y="0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22"/>
                  <a:pt x="32" y="22"/>
                  <a:pt x="32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55"/>
                  <a:pt x="24" y="55"/>
                  <a:pt x="24" y="55"/>
                </a:cubicBezTo>
                <a:close/>
                <a:moveTo>
                  <a:pt x="29" y="7"/>
                </a:moveTo>
                <a:cubicBezTo>
                  <a:pt x="29" y="5"/>
                  <a:pt x="29" y="5"/>
                  <a:pt x="29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7"/>
                  <a:pt x="24" y="7"/>
                  <a:pt x="24" y="7"/>
                </a:cubicBezTo>
                <a:lnTo>
                  <a:pt x="29" y="7"/>
                </a:lnTo>
                <a:close/>
                <a:moveTo>
                  <a:pt x="29" y="4"/>
                </a:moveTo>
                <a:cubicBezTo>
                  <a:pt x="29" y="2"/>
                  <a:pt x="29" y="2"/>
                  <a:pt x="29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4"/>
                  <a:pt x="24" y="4"/>
                  <a:pt x="24" y="4"/>
                </a:cubicBezTo>
                <a:lnTo>
                  <a:pt x="29" y="4"/>
                </a:lnTo>
                <a:close/>
                <a:moveTo>
                  <a:pt x="29" y="10"/>
                </a:moveTo>
                <a:cubicBezTo>
                  <a:pt x="29" y="9"/>
                  <a:pt x="29" y="9"/>
                  <a:pt x="29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4" y="10"/>
                  <a:pt x="24" y="10"/>
                </a:cubicBezTo>
                <a:lnTo>
                  <a:pt x="29" y="10"/>
                </a:lnTo>
                <a:close/>
                <a:moveTo>
                  <a:pt x="18" y="37"/>
                </a:moveTo>
                <a:cubicBezTo>
                  <a:pt x="18" y="35"/>
                  <a:pt x="18" y="35"/>
                  <a:pt x="18" y="35"/>
                </a:cubicBezTo>
                <a:cubicBezTo>
                  <a:pt x="13" y="35"/>
                  <a:pt x="13" y="35"/>
                  <a:pt x="13" y="35"/>
                </a:cubicBezTo>
                <a:cubicBezTo>
                  <a:pt x="13" y="37"/>
                  <a:pt x="13" y="37"/>
                  <a:pt x="13" y="37"/>
                </a:cubicBezTo>
                <a:lnTo>
                  <a:pt x="18" y="37"/>
                </a:lnTo>
                <a:close/>
                <a:moveTo>
                  <a:pt x="18" y="33"/>
                </a:moveTo>
                <a:cubicBezTo>
                  <a:pt x="18" y="31"/>
                  <a:pt x="18" y="31"/>
                  <a:pt x="18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33"/>
                  <a:pt x="13" y="33"/>
                  <a:pt x="13" y="33"/>
                </a:cubicBezTo>
                <a:lnTo>
                  <a:pt x="18" y="33"/>
                </a:lnTo>
                <a:close/>
                <a:moveTo>
                  <a:pt x="18" y="15"/>
                </a:moveTo>
                <a:cubicBezTo>
                  <a:pt x="18" y="13"/>
                  <a:pt x="18" y="13"/>
                  <a:pt x="18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5"/>
                  <a:pt x="13" y="15"/>
                  <a:pt x="13" y="15"/>
                </a:cubicBezTo>
                <a:lnTo>
                  <a:pt x="18" y="15"/>
                </a:lnTo>
                <a:close/>
                <a:moveTo>
                  <a:pt x="18" y="12"/>
                </a:moveTo>
                <a:cubicBezTo>
                  <a:pt x="18" y="10"/>
                  <a:pt x="18" y="10"/>
                  <a:pt x="18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2"/>
                  <a:pt x="13" y="12"/>
                  <a:pt x="13" y="12"/>
                </a:cubicBezTo>
                <a:lnTo>
                  <a:pt x="18" y="12"/>
                </a:lnTo>
                <a:close/>
                <a:moveTo>
                  <a:pt x="18" y="40"/>
                </a:moveTo>
                <a:cubicBezTo>
                  <a:pt x="18" y="38"/>
                  <a:pt x="18" y="38"/>
                  <a:pt x="18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40"/>
                  <a:pt x="13" y="40"/>
                  <a:pt x="13" y="40"/>
                </a:cubicBezTo>
                <a:lnTo>
                  <a:pt x="18" y="40"/>
                </a:lnTo>
                <a:close/>
                <a:moveTo>
                  <a:pt x="18" y="26"/>
                </a:moveTo>
                <a:cubicBezTo>
                  <a:pt x="18" y="24"/>
                  <a:pt x="18" y="24"/>
                  <a:pt x="18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6"/>
                  <a:pt x="13" y="26"/>
                  <a:pt x="13" y="26"/>
                </a:cubicBezTo>
                <a:lnTo>
                  <a:pt x="18" y="26"/>
                </a:lnTo>
                <a:close/>
                <a:moveTo>
                  <a:pt x="18" y="22"/>
                </a:moveTo>
                <a:cubicBezTo>
                  <a:pt x="18" y="21"/>
                  <a:pt x="18" y="21"/>
                  <a:pt x="18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2"/>
                  <a:pt x="13" y="22"/>
                  <a:pt x="13" y="22"/>
                </a:cubicBezTo>
                <a:lnTo>
                  <a:pt x="18" y="22"/>
                </a:lnTo>
                <a:close/>
                <a:moveTo>
                  <a:pt x="18" y="47"/>
                </a:moveTo>
                <a:cubicBezTo>
                  <a:pt x="18" y="46"/>
                  <a:pt x="18" y="46"/>
                  <a:pt x="18" y="46"/>
                </a:cubicBezTo>
                <a:cubicBezTo>
                  <a:pt x="13" y="46"/>
                  <a:pt x="13" y="46"/>
                  <a:pt x="13" y="46"/>
                </a:cubicBezTo>
                <a:cubicBezTo>
                  <a:pt x="13" y="47"/>
                  <a:pt x="13" y="47"/>
                  <a:pt x="13" y="47"/>
                </a:cubicBezTo>
                <a:lnTo>
                  <a:pt x="18" y="47"/>
                </a:lnTo>
                <a:close/>
                <a:moveTo>
                  <a:pt x="18" y="44"/>
                </a:moveTo>
                <a:cubicBezTo>
                  <a:pt x="18" y="42"/>
                  <a:pt x="18" y="42"/>
                  <a:pt x="18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4"/>
                  <a:pt x="13" y="44"/>
                  <a:pt x="13" y="44"/>
                </a:cubicBezTo>
                <a:lnTo>
                  <a:pt x="18" y="44"/>
                </a:lnTo>
                <a:close/>
                <a:moveTo>
                  <a:pt x="18" y="18"/>
                </a:moveTo>
                <a:cubicBezTo>
                  <a:pt x="18" y="17"/>
                  <a:pt x="18" y="17"/>
                  <a:pt x="18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8"/>
                  <a:pt x="13" y="18"/>
                  <a:pt x="13" y="18"/>
                </a:cubicBezTo>
                <a:lnTo>
                  <a:pt x="18" y="18"/>
                </a:lnTo>
                <a:close/>
                <a:moveTo>
                  <a:pt x="18" y="29"/>
                </a:moveTo>
                <a:cubicBezTo>
                  <a:pt x="18" y="27"/>
                  <a:pt x="18" y="27"/>
                  <a:pt x="18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9"/>
                  <a:pt x="13" y="29"/>
                  <a:pt x="13" y="29"/>
                </a:cubicBezTo>
                <a:lnTo>
                  <a:pt x="18" y="29"/>
                </a:lnTo>
                <a:close/>
                <a:moveTo>
                  <a:pt x="17" y="51"/>
                </a:move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51"/>
                  <a:pt x="13" y="51"/>
                  <a:pt x="13" y="51"/>
                </a:cubicBezTo>
                <a:lnTo>
                  <a:pt x="17" y="51"/>
                </a:lnTo>
                <a:close/>
                <a:moveTo>
                  <a:pt x="10" y="13"/>
                </a:moveTo>
                <a:cubicBezTo>
                  <a:pt x="10" y="11"/>
                  <a:pt x="10" y="11"/>
                  <a:pt x="10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0" y="13"/>
                </a:lnTo>
                <a:close/>
                <a:moveTo>
                  <a:pt x="10" y="9"/>
                </a:moveTo>
                <a:cubicBezTo>
                  <a:pt x="10" y="7"/>
                  <a:pt x="10" y="7"/>
                  <a:pt x="10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9"/>
                  <a:pt x="6" y="9"/>
                  <a:pt x="6" y="9"/>
                </a:cubicBezTo>
                <a:lnTo>
                  <a:pt x="10" y="9"/>
                </a:lnTo>
                <a:close/>
                <a:moveTo>
                  <a:pt x="10" y="16"/>
                </a:move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6"/>
                  <a:pt x="5" y="16"/>
                  <a:pt x="5" y="16"/>
                </a:cubicBezTo>
                <a:lnTo>
                  <a:pt x="1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02" name="Freeform 484"/>
          <p:cNvSpPr>
            <a:spLocks noEditPoints="1"/>
          </p:cNvSpPr>
          <p:nvPr/>
        </p:nvSpPr>
        <p:spPr bwMode="auto">
          <a:xfrm>
            <a:off x="779404" y="5485914"/>
            <a:ext cx="42392" cy="70652"/>
          </a:xfrm>
          <a:custGeom>
            <a:avLst/>
            <a:gdLst>
              <a:gd name="T0" fmla="*/ 9 w 19"/>
              <a:gd name="T1" fmla="*/ 27 h 32"/>
              <a:gd name="T2" fmla="*/ 10 w 19"/>
              <a:gd name="T3" fmla="*/ 27 h 32"/>
              <a:gd name="T4" fmla="*/ 10 w 19"/>
              <a:gd name="T5" fmla="*/ 16 h 32"/>
              <a:gd name="T6" fmla="*/ 0 w 19"/>
              <a:gd name="T7" fmla="*/ 16 h 32"/>
              <a:gd name="T8" fmla="*/ 0 w 19"/>
              <a:gd name="T9" fmla="*/ 0 h 32"/>
              <a:gd name="T10" fmla="*/ 19 w 19"/>
              <a:gd name="T11" fmla="*/ 0 h 32"/>
              <a:gd name="T12" fmla="*/ 19 w 19"/>
              <a:gd name="T13" fmla="*/ 32 h 32"/>
              <a:gd name="T14" fmla="*/ 19 w 19"/>
              <a:gd name="T15" fmla="*/ 32 h 32"/>
              <a:gd name="T16" fmla="*/ 9 w 19"/>
              <a:gd name="T17" fmla="*/ 27 h 32"/>
              <a:gd name="T18" fmla="*/ 17 w 19"/>
              <a:gd name="T19" fmla="*/ 9 h 32"/>
              <a:gd name="T20" fmla="*/ 17 w 19"/>
              <a:gd name="T21" fmla="*/ 7 h 32"/>
              <a:gd name="T22" fmla="*/ 2 w 19"/>
              <a:gd name="T23" fmla="*/ 7 h 32"/>
              <a:gd name="T24" fmla="*/ 2 w 19"/>
              <a:gd name="T25" fmla="*/ 9 h 32"/>
              <a:gd name="T26" fmla="*/ 17 w 19"/>
              <a:gd name="T27" fmla="*/ 9 h 32"/>
              <a:gd name="T28" fmla="*/ 17 w 19"/>
              <a:gd name="T29" fmla="*/ 5 h 32"/>
              <a:gd name="T30" fmla="*/ 17 w 19"/>
              <a:gd name="T31" fmla="*/ 3 h 32"/>
              <a:gd name="T32" fmla="*/ 2 w 19"/>
              <a:gd name="T33" fmla="*/ 3 h 32"/>
              <a:gd name="T34" fmla="*/ 2 w 19"/>
              <a:gd name="T35" fmla="*/ 5 h 32"/>
              <a:gd name="T36" fmla="*/ 17 w 19"/>
              <a:gd name="T37" fmla="*/ 5 h 32"/>
              <a:gd name="T38" fmla="*/ 17 w 19"/>
              <a:gd name="T39" fmla="*/ 12 h 32"/>
              <a:gd name="T40" fmla="*/ 17 w 19"/>
              <a:gd name="T41" fmla="*/ 10 h 32"/>
              <a:gd name="T42" fmla="*/ 2 w 19"/>
              <a:gd name="T43" fmla="*/ 10 h 32"/>
              <a:gd name="T44" fmla="*/ 2 w 19"/>
              <a:gd name="T45" fmla="*/ 12 h 32"/>
              <a:gd name="T46" fmla="*/ 17 w 19"/>
              <a:gd name="T47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" h="32">
                <a:moveTo>
                  <a:pt x="9" y="27"/>
                </a:moveTo>
                <a:cubicBezTo>
                  <a:pt x="10" y="27"/>
                  <a:pt x="10" y="27"/>
                  <a:pt x="10" y="27"/>
                </a:cubicBezTo>
                <a:cubicBezTo>
                  <a:pt x="10" y="16"/>
                  <a:pt x="10" y="16"/>
                  <a:pt x="1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6" y="30"/>
                  <a:pt x="12" y="29"/>
                  <a:pt x="9" y="27"/>
                </a:cubicBezTo>
                <a:close/>
                <a:moveTo>
                  <a:pt x="17" y="9"/>
                </a:moveTo>
                <a:cubicBezTo>
                  <a:pt x="17" y="7"/>
                  <a:pt x="17" y="7"/>
                  <a:pt x="17" y="7"/>
                </a:cubicBezTo>
                <a:cubicBezTo>
                  <a:pt x="2" y="7"/>
                  <a:pt x="2" y="7"/>
                  <a:pt x="2" y="7"/>
                </a:cubicBezTo>
                <a:cubicBezTo>
                  <a:pt x="2" y="9"/>
                  <a:pt x="2" y="9"/>
                  <a:pt x="2" y="9"/>
                </a:cubicBezTo>
                <a:lnTo>
                  <a:pt x="17" y="9"/>
                </a:lnTo>
                <a:close/>
                <a:moveTo>
                  <a:pt x="17" y="5"/>
                </a:moveTo>
                <a:cubicBezTo>
                  <a:pt x="17" y="3"/>
                  <a:pt x="17" y="3"/>
                  <a:pt x="17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5"/>
                  <a:pt x="2" y="5"/>
                  <a:pt x="2" y="5"/>
                </a:cubicBezTo>
                <a:lnTo>
                  <a:pt x="17" y="5"/>
                </a:lnTo>
                <a:close/>
                <a:moveTo>
                  <a:pt x="17" y="12"/>
                </a:moveTo>
                <a:cubicBezTo>
                  <a:pt x="17" y="10"/>
                  <a:pt x="17" y="10"/>
                  <a:pt x="17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12"/>
                  <a:pt x="2" y="12"/>
                  <a:pt x="2" y="12"/>
                </a:cubicBez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03" name="Freeform 485"/>
          <p:cNvSpPr/>
          <p:nvPr/>
        </p:nvSpPr>
        <p:spPr bwMode="auto">
          <a:xfrm>
            <a:off x="772812" y="5520768"/>
            <a:ext cx="6595" cy="6595"/>
          </a:xfrm>
          <a:custGeom>
            <a:avLst/>
            <a:gdLst>
              <a:gd name="T0" fmla="*/ 3 w 3"/>
              <a:gd name="T1" fmla="*/ 3 h 3"/>
              <a:gd name="T2" fmla="*/ 0 w 3"/>
              <a:gd name="T3" fmla="*/ 0 h 3"/>
              <a:gd name="T4" fmla="*/ 3 w 3"/>
              <a:gd name="T5" fmla="*/ 0 h 3"/>
              <a:gd name="T6" fmla="*/ 3 w 3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3">
                <a:moveTo>
                  <a:pt x="3" y="3"/>
                </a:moveTo>
                <a:cubicBezTo>
                  <a:pt x="1" y="1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3"/>
                  <a:pt x="3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04" name="Freeform 486"/>
          <p:cNvSpPr/>
          <p:nvPr/>
        </p:nvSpPr>
        <p:spPr bwMode="auto">
          <a:xfrm>
            <a:off x="857592" y="5396421"/>
            <a:ext cx="17899" cy="29203"/>
          </a:xfrm>
          <a:custGeom>
            <a:avLst/>
            <a:gdLst>
              <a:gd name="T0" fmla="*/ 7 w 19"/>
              <a:gd name="T1" fmla="*/ 0 h 31"/>
              <a:gd name="T2" fmla="*/ 9 w 19"/>
              <a:gd name="T3" fmla="*/ 0 h 31"/>
              <a:gd name="T4" fmla="*/ 9 w 19"/>
              <a:gd name="T5" fmla="*/ 0 h 31"/>
              <a:gd name="T6" fmla="*/ 12 w 19"/>
              <a:gd name="T7" fmla="*/ 0 h 31"/>
              <a:gd name="T8" fmla="*/ 19 w 19"/>
              <a:gd name="T9" fmla="*/ 12 h 31"/>
              <a:gd name="T10" fmla="*/ 9 w 19"/>
              <a:gd name="T11" fmla="*/ 31 h 31"/>
              <a:gd name="T12" fmla="*/ 0 w 19"/>
              <a:gd name="T13" fmla="*/ 12 h 31"/>
              <a:gd name="T14" fmla="*/ 7 w 19"/>
              <a:gd name="T1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1">
                <a:moveTo>
                  <a:pt x="7" y="0"/>
                </a:moveTo>
                <a:lnTo>
                  <a:pt x="9" y="0"/>
                </a:lnTo>
                <a:lnTo>
                  <a:pt x="9" y="0"/>
                </a:lnTo>
                <a:lnTo>
                  <a:pt x="12" y="0"/>
                </a:lnTo>
                <a:lnTo>
                  <a:pt x="19" y="12"/>
                </a:lnTo>
                <a:lnTo>
                  <a:pt x="9" y="31"/>
                </a:lnTo>
                <a:lnTo>
                  <a:pt x="0" y="12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05" name="Freeform 487"/>
          <p:cNvSpPr/>
          <p:nvPr/>
        </p:nvSpPr>
        <p:spPr bwMode="auto">
          <a:xfrm>
            <a:off x="823681" y="5296566"/>
            <a:ext cx="84782" cy="97971"/>
          </a:xfrm>
          <a:custGeom>
            <a:avLst/>
            <a:gdLst>
              <a:gd name="T0" fmla="*/ 19 w 38"/>
              <a:gd name="T1" fmla="*/ 44 h 44"/>
              <a:gd name="T2" fmla="*/ 3 w 38"/>
              <a:gd name="T3" fmla="*/ 28 h 44"/>
              <a:gd name="T4" fmla="*/ 1 w 38"/>
              <a:gd name="T5" fmla="*/ 23 h 44"/>
              <a:gd name="T6" fmla="*/ 2 w 38"/>
              <a:gd name="T7" fmla="*/ 18 h 44"/>
              <a:gd name="T8" fmla="*/ 19 w 38"/>
              <a:gd name="T9" fmla="*/ 0 h 44"/>
              <a:gd name="T10" fmla="*/ 36 w 38"/>
              <a:gd name="T11" fmla="*/ 18 h 44"/>
              <a:gd name="T12" fmla="*/ 37 w 38"/>
              <a:gd name="T13" fmla="*/ 23 h 44"/>
              <a:gd name="T14" fmla="*/ 35 w 38"/>
              <a:gd name="T15" fmla="*/ 28 h 44"/>
              <a:gd name="T16" fmla="*/ 19 w 38"/>
              <a:gd name="T1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" h="44">
                <a:moveTo>
                  <a:pt x="19" y="44"/>
                </a:moveTo>
                <a:cubicBezTo>
                  <a:pt x="14" y="44"/>
                  <a:pt x="6" y="37"/>
                  <a:pt x="3" y="28"/>
                </a:cubicBezTo>
                <a:cubicBezTo>
                  <a:pt x="2" y="28"/>
                  <a:pt x="1" y="27"/>
                  <a:pt x="1" y="23"/>
                </a:cubicBezTo>
                <a:cubicBezTo>
                  <a:pt x="0" y="19"/>
                  <a:pt x="1" y="18"/>
                  <a:pt x="2" y="18"/>
                </a:cubicBezTo>
                <a:cubicBezTo>
                  <a:pt x="3" y="7"/>
                  <a:pt x="7" y="0"/>
                  <a:pt x="19" y="0"/>
                </a:cubicBezTo>
                <a:cubicBezTo>
                  <a:pt x="31" y="0"/>
                  <a:pt x="35" y="7"/>
                  <a:pt x="36" y="18"/>
                </a:cubicBezTo>
                <a:cubicBezTo>
                  <a:pt x="37" y="18"/>
                  <a:pt x="38" y="19"/>
                  <a:pt x="37" y="23"/>
                </a:cubicBezTo>
                <a:cubicBezTo>
                  <a:pt x="37" y="26"/>
                  <a:pt x="36" y="27"/>
                  <a:pt x="35" y="28"/>
                </a:cubicBezTo>
                <a:cubicBezTo>
                  <a:pt x="32" y="37"/>
                  <a:pt x="24" y="44"/>
                  <a:pt x="19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06" name="Freeform 488"/>
          <p:cNvSpPr/>
          <p:nvPr/>
        </p:nvSpPr>
        <p:spPr bwMode="auto">
          <a:xfrm>
            <a:off x="772812" y="5389827"/>
            <a:ext cx="187463" cy="117754"/>
          </a:xfrm>
          <a:custGeom>
            <a:avLst/>
            <a:gdLst>
              <a:gd name="T0" fmla="*/ 84 w 84"/>
              <a:gd name="T1" fmla="*/ 40 h 53"/>
              <a:gd name="T2" fmla="*/ 78 w 84"/>
              <a:gd name="T3" fmla="*/ 53 h 53"/>
              <a:gd name="T4" fmla="*/ 78 w 84"/>
              <a:gd name="T5" fmla="*/ 17 h 53"/>
              <a:gd name="T6" fmla="*/ 60 w 84"/>
              <a:gd name="T7" fmla="*/ 17 h 53"/>
              <a:gd name="T8" fmla="*/ 60 w 84"/>
              <a:gd name="T9" fmla="*/ 43 h 53"/>
              <a:gd name="T10" fmla="*/ 56 w 84"/>
              <a:gd name="T11" fmla="*/ 43 h 53"/>
              <a:gd name="T12" fmla="*/ 56 w 84"/>
              <a:gd name="T13" fmla="*/ 22 h 53"/>
              <a:gd name="T14" fmla="*/ 20 w 84"/>
              <a:gd name="T15" fmla="*/ 22 h 53"/>
              <a:gd name="T16" fmla="*/ 20 w 84"/>
              <a:gd name="T17" fmla="*/ 41 h 53"/>
              <a:gd name="T18" fmla="*/ 0 w 84"/>
              <a:gd name="T19" fmla="*/ 41 h 53"/>
              <a:gd name="T20" fmla="*/ 0 w 84"/>
              <a:gd name="T21" fmla="*/ 40 h 53"/>
              <a:gd name="T22" fmla="*/ 0 w 84"/>
              <a:gd name="T23" fmla="*/ 25 h 53"/>
              <a:gd name="T24" fmla="*/ 31 w 84"/>
              <a:gd name="T25" fmla="*/ 0 h 53"/>
              <a:gd name="T26" fmla="*/ 42 w 84"/>
              <a:gd name="T27" fmla="*/ 19 h 53"/>
              <a:gd name="T28" fmla="*/ 53 w 84"/>
              <a:gd name="T29" fmla="*/ 0 h 53"/>
              <a:gd name="T30" fmla="*/ 84 w 84"/>
              <a:gd name="T31" fmla="*/ 25 h 53"/>
              <a:gd name="T32" fmla="*/ 84 w 84"/>
              <a:gd name="T33" fmla="*/ 4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53">
                <a:moveTo>
                  <a:pt x="84" y="40"/>
                </a:moveTo>
                <a:cubicBezTo>
                  <a:pt x="84" y="40"/>
                  <a:pt x="83" y="46"/>
                  <a:pt x="78" y="53"/>
                </a:cubicBezTo>
                <a:cubicBezTo>
                  <a:pt x="78" y="17"/>
                  <a:pt x="78" y="17"/>
                  <a:pt x="78" y="17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43"/>
                  <a:pt x="60" y="43"/>
                  <a:pt x="60" y="43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22"/>
                  <a:pt x="56" y="22"/>
                  <a:pt x="56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41"/>
                  <a:pt x="20" y="41"/>
                  <a:pt x="2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7"/>
                  <a:pt x="19" y="2"/>
                  <a:pt x="31" y="0"/>
                </a:cubicBezTo>
                <a:cubicBezTo>
                  <a:pt x="42" y="19"/>
                  <a:pt x="42" y="19"/>
                  <a:pt x="42" y="19"/>
                </a:cubicBezTo>
                <a:cubicBezTo>
                  <a:pt x="53" y="0"/>
                  <a:pt x="53" y="0"/>
                  <a:pt x="53" y="0"/>
                </a:cubicBezTo>
                <a:cubicBezTo>
                  <a:pt x="65" y="2"/>
                  <a:pt x="84" y="7"/>
                  <a:pt x="84" y="25"/>
                </a:cubicBezTo>
                <a:lnTo>
                  <a:pt x="84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07" name="Oval 489"/>
          <p:cNvSpPr>
            <a:spLocks noChangeArrowheads="1"/>
          </p:cNvSpPr>
          <p:nvPr/>
        </p:nvSpPr>
        <p:spPr bwMode="auto">
          <a:xfrm>
            <a:off x="1128896" y="5257943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08" name="Freeform 490"/>
          <p:cNvSpPr/>
          <p:nvPr/>
        </p:nvSpPr>
        <p:spPr bwMode="auto">
          <a:xfrm>
            <a:off x="1347445" y="5510406"/>
            <a:ext cx="53696" cy="48986"/>
          </a:xfrm>
          <a:custGeom>
            <a:avLst/>
            <a:gdLst>
              <a:gd name="T0" fmla="*/ 50 w 57"/>
              <a:gd name="T1" fmla="*/ 0 h 52"/>
              <a:gd name="T2" fmla="*/ 57 w 57"/>
              <a:gd name="T3" fmla="*/ 7 h 52"/>
              <a:gd name="T4" fmla="*/ 7 w 57"/>
              <a:gd name="T5" fmla="*/ 52 h 52"/>
              <a:gd name="T6" fmla="*/ 0 w 57"/>
              <a:gd name="T7" fmla="*/ 44 h 52"/>
              <a:gd name="T8" fmla="*/ 50 w 57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2">
                <a:moveTo>
                  <a:pt x="50" y="0"/>
                </a:moveTo>
                <a:lnTo>
                  <a:pt x="57" y="7"/>
                </a:lnTo>
                <a:lnTo>
                  <a:pt x="7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09" name="Freeform 491"/>
          <p:cNvSpPr/>
          <p:nvPr/>
        </p:nvSpPr>
        <p:spPr bwMode="auto">
          <a:xfrm>
            <a:off x="1213679" y="5389826"/>
            <a:ext cx="178043" cy="158261"/>
          </a:xfrm>
          <a:custGeom>
            <a:avLst/>
            <a:gdLst>
              <a:gd name="T0" fmla="*/ 4 w 80"/>
              <a:gd name="T1" fmla="*/ 19 h 71"/>
              <a:gd name="T2" fmla="*/ 1 w 80"/>
              <a:gd name="T3" fmla="*/ 9 h 71"/>
              <a:gd name="T4" fmla="*/ 4 w 80"/>
              <a:gd name="T5" fmla="*/ 0 h 71"/>
              <a:gd name="T6" fmla="*/ 8 w 80"/>
              <a:gd name="T7" fmla="*/ 4 h 71"/>
              <a:gd name="T8" fmla="*/ 12 w 80"/>
              <a:gd name="T9" fmla="*/ 17 h 71"/>
              <a:gd name="T10" fmla="*/ 18 w 80"/>
              <a:gd name="T11" fmla="*/ 25 h 71"/>
              <a:gd name="T12" fmla="*/ 31 w 80"/>
              <a:gd name="T13" fmla="*/ 34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8 w 80"/>
              <a:gd name="T23" fmla="*/ 28 h 71"/>
              <a:gd name="T24" fmla="*/ 73 w 80"/>
              <a:gd name="T25" fmla="*/ 48 h 71"/>
              <a:gd name="T26" fmla="*/ 80 w 80"/>
              <a:gd name="T27" fmla="*/ 54 h 71"/>
              <a:gd name="T28" fmla="*/ 60 w 80"/>
              <a:gd name="T29" fmla="*/ 71 h 71"/>
              <a:gd name="T30" fmla="*/ 55 w 80"/>
              <a:gd name="T31" fmla="*/ 66 h 71"/>
              <a:gd name="T32" fmla="*/ 36 w 80"/>
              <a:gd name="T33" fmla="*/ 53 h 71"/>
              <a:gd name="T34" fmla="*/ 29 w 80"/>
              <a:gd name="T35" fmla="*/ 48 h 71"/>
              <a:gd name="T36" fmla="*/ 15 w 80"/>
              <a:gd name="T37" fmla="*/ 36 h 71"/>
              <a:gd name="T38" fmla="*/ 9 w 80"/>
              <a:gd name="T39" fmla="*/ 29 h 71"/>
              <a:gd name="T40" fmla="*/ 4 w 80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0"/>
                  <a:pt x="4" y="0"/>
                </a:cubicBezTo>
                <a:cubicBezTo>
                  <a:pt x="7" y="0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4" y="33"/>
                  <a:pt x="46" y="32"/>
                </a:cubicBezTo>
                <a:cubicBezTo>
                  <a:pt x="48" y="31"/>
                  <a:pt x="44" y="21"/>
                  <a:pt x="43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4"/>
                  <a:pt x="58" y="28"/>
                </a:cubicBezTo>
                <a:cubicBezTo>
                  <a:pt x="65" y="32"/>
                  <a:pt x="71" y="40"/>
                  <a:pt x="73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40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10" name="Rectangle 492"/>
          <p:cNvSpPr>
            <a:spLocks noChangeArrowheads="1"/>
          </p:cNvSpPr>
          <p:nvPr/>
        </p:nvSpPr>
        <p:spPr bwMode="auto">
          <a:xfrm>
            <a:off x="1293751" y="5345551"/>
            <a:ext cx="13188" cy="555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11" name="Freeform 493"/>
          <p:cNvSpPr>
            <a:spLocks noEditPoints="1"/>
          </p:cNvSpPr>
          <p:nvPr/>
        </p:nvSpPr>
        <p:spPr bwMode="auto">
          <a:xfrm>
            <a:off x="1257954" y="5309755"/>
            <a:ext cx="35797" cy="91377"/>
          </a:xfrm>
          <a:custGeom>
            <a:avLst/>
            <a:gdLst>
              <a:gd name="T0" fmla="*/ 12 w 38"/>
              <a:gd name="T1" fmla="*/ 21 h 97"/>
              <a:gd name="T2" fmla="*/ 7 w 38"/>
              <a:gd name="T3" fmla="*/ 23 h 97"/>
              <a:gd name="T4" fmla="*/ 22 w 38"/>
              <a:gd name="T5" fmla="*/ 78 h 97"/>
              <a:gd name="T6" fmla="*/ 17 w 38"/>
              <a:gd name="T7" fmla="*/ 75 h 97"/>
              <a:gd name="T8" fmla="*/ 22 w 38"/>
              <a:gd name="T9" fmla="*/ 78 h 97"/>
              <a:gd name="T10" fmla="*/ 17 w 38"/>
              <a:gd name="T11" fmla="*/ 30 h 97"/>
              <a:gd name="T12" fmla="*/ 22 w 38"/>
              <a:gd name="T13" fmla="*/ 35 h 97"/>
              <a:gd name="T14" fmla="*/ 22 w 38"/>
              <a:gd name="T15" fmla="*/ 83 h 97"/>
              <a:gd name="T16" fmla="*/ 17 w 38"/>
              <a:gd name="T17" fmla="*/ 80 h 97"/>
              <a:gd name="T18" fmla="*/ 22 w 38"/>
              <a:gd name="T19" fmla="*/ 83 h 97"/>
              <a:gd name="T20" fmla="*/ 17 w 38"/>
              <a:gd name="T21" fmla="*/ 19 h 97"/>
              <a:gd name="T22" fmla="*/ 22 w 38"/>
              <a:gd name="T23" fmla="*/ 21 h 97"/>
              <a:gd name="T24" fmla="*/ 22 w 38"/>
              <a:gd name="T25" fmla="*/ 57 h 97"/>
              <a:gd name="T26" fmla="*/ 17 w 38"/>
              <a:gd name="T27" fmla="*/ 59 h 97"/>
              <a:gd name="T28" fmla="*/ 22 w 38"/>
              <a:gd name="T29" fmla="*/ 57 h 97"/>
              <a:gd name="T30" fmla="*/ 36 w 38"/>
              <a:gd name="T31" fmla="*/ 4 h 97"/>
              <a:gd name="T32" fmla="*/ 31 w 38"/>
              <a:gd name="T33" fmla="*/ 9 h 97"/>
              <a:gd name="T34" fmla="*/ 36 w 38"/>
              <a:gd name="T35" fmla="*/ 12 h 97"/>
              <a:gd name="T36" fmla="*/ 31 w 38"/>
              <a:gd name="T37" fmla="*/ 14 h 97"/>
              <a:gd name="T38" fmla="*/ 36 w 38"/>
              <a:gd name="T39" fmla="*/ 12 h 97"/>
              <a:gd name="T40" fmla="*/ 12 w 38"/>
              <a:gd name="T41" fmla="*/ 9 h 97"/>
              <a:gd name="T42" fmla="*/ 7 w 38"/>
              <a:gd name="T43" fmla="*/ 12 h 97"/>
              <a:gd name="T44" fmla="*/ 22 w 38"/>
              <a:gd name="T45" fmla="*/ 38 h 97"/>
              <a:gd name="T46" fmla="*/ 17 w 38"/>
              <a:gd name="T47" fmla="*/ 40 h 97"/>
              <a:gd name="T48" fmla="*/ 22 w 38"/>
              <a:gd name="T49" fmla="*/ 38 h 97"/>
              <a:gd name="T50" fmla="*/ 29 w 38"/>
              <a:gd name="T51" fmla="*/ 38 h 97"/>
              <a:gd name="T52" fmla="*/ 10 w 38"/>
              <a:gd name="T53" fmla="*/ 97 h 97"/>
              <a:gd name="T54" fmla="*/ 0 w 38"/>
              <a:gd name="T55" fmla="*/ 33 h 97"/>
              <a:gd name="T56" fmla="*/ 38 w 38"/>
              <a:gd name="T57" fmla="*/ 0 h 97"/>
              <a:gd name="T58" fmla="*/ 22 w 38"/>
              <a:gd name="T59" fmla="*/ 68 h 97"/>
              <a:gd name="T60" fmla="*/ 17 w 38"/>
              <a:gd name="T61" fmla="*/ 71 h 97"/>
              <a:gd name="T62" fmla="*/ 22 w 38"/>
              <a:gd name="T63" fmla="*/ 68 h 97"/>
              <a:gd name="T64" fmla="*/ 22 w 38"/>
              <a:gd name="T65" fmla="*/ 26 h 97"/>
              <a:gd name="T66" fmla="*/ 17 w 38"/>
              <a:gd name="T67" fmla="*/ 28 h 97"/>
              <a:gd name="T68" fmla="*/ 12 w 38"/>
              <a:gd name="T69" fmla="*/ 14 h 97"/>
              <a:gd name="T70" fmla="*/ 7 w 38"/>
              <a:gd name="T71" fmla="*/ 19 h 97"/>
              <a:gd name="T72" fmla="*/ 12 w 38"/>
              <a:gd name="T73" fmla="*/ 14 h 97"/>
              <a:gd name="T74" fmla="*/ 22 w 38"/>
              <a:gd name="T75" fmla="*/ 12 h 97"/>
              <a:gd name="T76" fmla="*/ 17 w 38"/>
              <a:gd name="T77" fmla="*/ 16 h 97"/>
              <a:gd name="T78" fmla="*/ 22 w 38"/>
              <a:gd name="T79" fmla="*/ 52 h 97"/>
              <a:gd name="T80" fmla="*/ 17 w 38"/>
              <a:gd name="T81" fmla="*/ 49 h 97"/>
              <a:gd name="T82" fmla="*/ 22 w 38"/>
              <a:gd name="T83" fmla="*/ 52 h 97"/>
              <a:gd name="T84" fmla="*/ 17 w 38"/>
              <a:gd name="T85" fmla="*/ 61 h 97"/>
              <a:gd name="T86" fmla="*/ 22 w 38"/>
              <a:gd name="T87" fmla="*/ 66 h 97"/>
              <a:gd name="T88" fmla="*/ 36 w 38"/>
              <a:gd name="T89" fmla="*/ 16 h 97"/>
              <a:gd name="T90" fmla="*/ 29 w 38"/>
              <a:gd name="T91" fmla="*/ 21 h 97"/>
              <a:gd name="T92" fmla="*/ 36 w 38"/>
              <a:gd name="T93" fmla="*/ 16 h 97"/>
              <a:gd name="T94" fmla="*/ 17 w 38"/>
              <a:gd name="T95" fmla="*/ 42 h 97"/>
              <a:gd name="T96" fmla="*/ 22 w 38"/>
              <a:gd name="T97" fmla="*/ 4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8" h="97">
                <a:moveTo>
                  <a:pt x="12" y="23"/>
                </a:moveTo>
                <a:lnTo>
                  <a:pt x="12" y="21"/>
                </a:lnTo>
                <a:lnTo>
                  <a:pt x="7" y="21"/>
                </a:lnTo>
                <a:lnTo>
                  <a:pt x="7" y="23"/>
                </a:lnTo>
                <a:lnTo>
                  <a:pt x="12" y="23"/>
                </a:lnTo>
                <a:close/>
                <a:moveTo>
                  <a:pt x="22" y="78"/>
                </a:moveTo>
                <a:lnTo>
                  <a:pt x="22" y="75"/>
                </a:lnTo>
                <a:lnTo>
                  <a:pt x="17" y="75"/>
                </a:lnTo>
                <a:lnTo>
                  <a:pt x="17" y="78"/>
                </a:lnTo>
                <a:lnTo>
                  <a:pt x="22" y="78"/>
                </a:lnTo>
                <a:close/>
                <a:moveTo>
                  <a:pt x="22" y="30"/>
                </a:moveTo>
                <a:lnTo>
                  <a:pt x="17" y="30"/>
                </a:lnTo>
                <a:lnTo>
                  <a:pt x="17" y="35"/>
                </a:lnTo>
                <a:lnTo>
                  <a:pt x="22" y="35"/>
                </a:lnTo>
                <a:lnTo>
                  <a:pt x="22" y="30"/>
                </a:lnTo>
                <a:close/>
                <a:moveTo>
                  <a:pt x="22" y="83"/>
                </a:moveTo>
                <a:lnTo>
                  <a:pt x="22" y="80"/>
                </a:lnTo>
                <a:lnTo>
                  <a:pt x="17" y="80"/>
                </a:lnTo>
                <a:lnTo>
                  <a:pt x="17" y="83"/>
                </a:lnTo>
                <a:lnTo>
                  <a:pt x="22" y="83"/>
                </a:lnTo>
                <a:close/>
                <a:moveTo>
                  <a:pt x="22" y="19"/>
                </a:moveTo>
                <a:lnTo>
                  <a:pt x="17" y="19"/>
                </a:lnTo>
                <a:lnTo>
                  <a:pt x="17" y="21"/>
                </a:lnTo>
                <a:lnTo>
                  <a:pt x="22" y="21"/>
                </a:lnTo>
                <a:lnTo>
                  <a:pt x="22" y="19"/>
                </a:lnTo>
                <a:close/>
                <a:moveTo>
                  <a:pt x="22" y="57"/>
                </a:moveTo>
                <a:lnTo>
                  <a:pt x="17" y="57"/>
                </a:lnTo>
                <a:lnTo>
                  <a:pt x="17" y="59"/>
                </a:lnTo>
                <a:lnTo>
                  <a:pt x="22" y="59"/>
                </a:lnTo>
                <a:lnTo>
                  <a:pt x="22" y="57"/>
                </a:lnTo>
                <a:close/>
                <a:moveTo>
                  <a:pt x="36" y="9"/>
                </a:moveTo>
                <a:lnTo>
                  <a:pt x="36" y="4"/>
                </a:lnTo>
                <a:lnTo>
                  <a:pt x="31" y="4"/>
                </a:lnTo>
                <a:lnTo>
                  <a:pt x="31" y="9"/>
                </a:lnTo>
                <a:lnTo>
                  <a:pt x="36" y="9"/>
                </a:lnTo>
                <a:close/>
                <a:moveTo>
                  <a:pt x="36" y="12"/>
                </a:moveTo>
                <a:lnTo>
                  <a:pt x="31" y="12"/>
                </a:lnTo>
                <a:lnTo>
                  <a:pt x="31" y="14"/>
                </a:lnTo>
                <a:lnTo>
                  <a:pt x="36" y="14"/>
                </a:lnTo>
                <a:lnTo>
                  <a:pt x="36" y="12"/>
                </a:lnTo>
                <a:close/>
                <a:moveTo>
                  <a:pt x="12" y="12"/>
                </a:moveTo>
                <a:lnTo>
                  <a:pt x="12" y="9"/>
                </a:lnTo>
                <a:lnTo>
                  <a:pt x="7" y="9"/>
                </a:lnTo>
                <a:lnTo>
                  <a:pt x="7" y="12"/>
                </a:lnTo>
                <a:lnTo>
                  <a:pt x="12" y="12"/>
                </a:lnTo>
                <a:close/>
                <a:moveTo>
                  <a:pt x="22" y="38"/>
                </a:moveTo>
                <a:lnTo>
                  <a:pt x="17" y="38"/>
                </a:lnTo>
                <a:lnTo>
                  <a:pt x="17" y="40"/>
                </a:lnTo>
                <a:lnTo>
                  <a:pt x="22" y="40"/>
                </a:lnTo>
                <a:lnTo>
                  <a:pt x="22" y="38"/>
                </a:lnTo>
                <a:close/>
                <a:moveTo>
                  <a:pt x="38" y="38"/>
                </a:moveTo>
                <a:lnTo>
                  <a:pt x="29" y="38"/>
                </a:lnTo>
                <a:lnTo>
                  <a:pt x="29" y="97"/>
                </a:lnTo>
                <a:lnTo>
                  <a:pt x="10" y="97"/>
                </a:lnTo>
                <a:lnTo>
                  <a:pt x="10" y="33"/>
                </a:lnTo>
                <a:lnTo>
                  <a:pt x="0" y="33"/>
                </a:lnTo>
                <a:lnTo>
                  <a:pt x="0" y="0"/>
                </a:lnTo>
                <a:lnTo>
                  <a:pt x="38" y="0"/>
                </a:lnTo>
                <a:lnTo>
                  <a:pt x="38" y="38"/>
                </a:lnTo>
                <a:close/>
                <a:moveTo>
                  <a:pt x="22" y="68"/>
                </a:moveTo>
                <a:lnTo>
                  <a:pt x="17" y="68"/>
                </a:lnTo>
                <a:lnTo>
                  <a:pt x="17" y="71"/>
                </a:lnTo>
                <a:lnTo>
                  <a:pt x="22" y="71"/>
                </a:lnTo>
                <a:lnTo>
                  <a:pt x="22" y="68"/>
                </a:lnTo>
                <a:close/>
                <a:moveTo>
                  <a:pt x="22" y="28"/>
                </a:moveTo>
                <a:lnTo>
                  <a:pt x="22" y="26"/>
                </a:lnTo>
                <a:lnTo>
                  <a:pt x="17" y="26"/>
                </a:lnTo>
                <a:lnTo>
                  <a:pt x="17" y="28"/>
                </a:lnTo>
                <a:lnTo>
                  <a:pt x="22" y="28"/>
                </a:lnTo>
                <a:close/>
                <a:moveTo>
                  <a:pt x="12" y="14"/>
                </a:moveTo>
                <a:lnTo>
                  <a:pt x="7" y="14"/>
                </a:lnTo>
                <a:lnTo>
                  <a:pt x="7" y="19"/>
                </a:lnTo>
                <a:lnTo>
                  <a:pt x="12" y="19"/>
                </a:lnTo>
                <a:lnTo>
                  <a:pt x="12" y="14"/>
                </a:lnTo>
                <a:close/>
                <a:moveTo>
                  <a:pt x="22" y="16"/>
                </a:moveTo>
                <a:lnTo>
                  <a:pt x="22" y="12"/>
                </a:lnTo>
                <a:lnTo>
                  <a:pt x="17" y="12"/>
                </a:lnTo>
                <a:lnTo>
                  <a:pt x="17" y="16"/>
                </a:lnTo>
                <a:lnTo>
                  <a:pt x="22" y="16"/>
                </a:lnTo>
                <a:close/>
                <a:moveTo>
                  <a:pt x="22" y="52"/>
                </a:moveTo>
                <a:lnTo>
                  <a:pt x="22" y="49"/>
                </a:lnTo>
                <a:lnTo>
                  <a:pt x="17" y="49"/>
                </a:lnTo>
                <a:lnTo>
                  <a:pt x="17" y="52"/>
                </a:lnTo>
                <a:lnTo>
                  <a:pt x="22" y="52"/>
                </a:lnTo>
                <a:close/>
                <a:moveTo>
                  <a:pt x="22" y="61"/>
                </a:moveTo>
                <a:lnTo>
                  <a:pt x="17" y="61"/>
                </a:lnTo>
                <a:lnTo>
                  <a:pt x="17" y="66"/>
                </a:lnTo>
                <a:lnTo>
                  <a:pt x="22" y="66"/>
                </a:lnTo>
                <a:lnTo>
                  <a:pt x="22" y="61"/>
                </a:lnTo>
                <a:close/>
                <a:moveTo>
                  <a:pt x="36" y="16"/>
                </a:moveTo>
                <a:lnTo>
                  <a:pt x="29" y="16"/>
                </a:lnTo>
                <a:lnTo>
                  <a:pt x="29" y="21"/>
                </a:lnTo>
                <a:lnTo>
                  <a:pt x="36" y="21"/>
                </a:lnTo>
                <a:lnTo>
                  <a:pt x="36" y="16"/>
                </a:lnTo>
                <a:close/>
                <a:moveTo>
                  <a:pt x="22" y="42"/>
                </a:moveTo>
                <a:lnTo>
                  <a:pt x="17" y="42"/>
                </a:lnTo>
                <a:lnTo>
                  <a:pt x="17" y="47"/>
                </a:lnTo>
                <a:lnTo>
                  <a:pt x="22" y="47"/>
                </a:lnTo>
                <a:lnTo>
                  <a:pt x="22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12" name="Freeform 494"/>
          <p:cNvSpPr>
            <a:spLocks noEditPoints="1"/>
          </p:cNvSpPr>
          <p:nvPr/>
        </p:nvSpPr>
        <p:spPr bwMode="auto">
          <a:xfrm>
            <a:off x="1236288" y="5340841"/>
            <a:ext cx="21667" cy="60290"/>
          </a:xfrm>
          <a:custGeom>
            <a:avLst/>
            <a:gdLst>
              <a:gd name="T0" fmla="*/ 21 w 23"/>
              <a:gd name="T1" fmla="*/ 21 h 64"/>
              <a:gd name="T2" fmla="*/ 21 w 23"/>
              <a:gd name="T3" fmla="*/ 19 h 64"/>
              <a:gd name="T4" fmla="*/ 2 w 23"/>
              <a:gd name="T5" fmla="*/ 19 h 64"/>
              <a:gd name="T6" fmla="*/ 2 w 23"/>
              <a:gd name="T7" fmla="*/ 21 h 64"/>
              <a:gd name="T8" fmla="*/ 21 w 23"/>
              <a:gd name="T9" fmla="*/ 21 h 64"/>
              <a:gd name="T10" fmla="*/ 21 w 23"/>
              <a:gd name="T11" fmla="*/ 12 h 64"/>
              <a:gd name="T12" fmla="*/ 4 w 23"/>
              <a:gd name="T13" fmla="*/ 12 h 64"/>
              <a:gd name="T14" fmla="*/ 4 w 23"/>
              <a:gd name="T15" fmla="*/ 14 h 64"/>
              <a:gd name="T16" fmla="*/ 21 w 23"/>
              <a:gd name="T17" fmla="*/ 14 h 64"/>
              <a:gd name="T18" fmla="*/ 21 w 23"/>
              <a:gd name="T19" fmla="*/ 12 h 64"/>
              <a:gd name="T20" fmla="*/ 23 w 23"/>
              <a:gd name="T21" fmla="*/ 64 h 64"/>
              <a:gd name="T22" fmla="*/ 0 w 23"/>
              <a:gd name="T23" fmla="*/ 64 h 64"/>
              <a:gd name="T24" fmla="*/ 0 w 23"/>
              <a:gd name="T25" fmla="*/ 0 h 64"/>
              <a:gd name="T26" fmla="*/ 23 w 23"/>
              <a:gd name="T27" fmla="*/ 0 h 64"/>
              <a:gd name="T28" fmla="*/ 23 w 23"/>
              <a:gd name="T29" fmla="*/ 64 h 64"/>
              <a:gd name="T30" fmla="*/ 21 w 23"/>
              <a:gd name="T31" fmla="*/ 5 h 64"/>
              <a:gd name="T32" fmla="*/ 4 w 23"/>
              <a:gd name="T33" fmla="*/ 5 h 64"/>
              <a:gd name="T34" fmla="*/ 4 w 23"/>
              <a:gd name="T35" fmla="*/ 9 h 64"/>
              <a:gd name="T36" fmla="*/ 21 w 23"/>
              <a:gd name="T37" fmla="*/ 9 h 64"/>
              <a:gd name="T38" fmla="*/ 21 w 23"/>
              <a:gd name="T39" fmla="*/ 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" h="64">
                <a:moveTo>
                  <a:pt x="21" y="21"/>
                </a:moveTo>
                <a:lnTo>
                  <a:pt x="21" y="19"/>
                </a:lnTo>
                <a:lnTo>
                  <a:pt x="2" y="19"/>
                </a:lnTo>
                <a:lnTo>
                  <a:pt x="2" y="21"/>
                </a:lnTo>
                <a:lnTo>
                  <a:pt x="21" y="21"/>
                </a:lnTo>
                <a:close/>
                <a:moveTo>
                  <a:pt x="21" y="12"/>
                </a:moveTo>
                <a:lnTo>
                  <a:pt x="4" y="12"/>
                </a:lnTo>
                <a:lnTo>
                  <a:pt x="4" y="14"/>
                </a:lnTo>
                <a:lnTo>
                  <a:pt x="21" y="14"/>
                </a:lnTo>
                <a:lnTo>
                  <a:pt x="21" y="12"/>
                </a:lnTo>
                <a:close/>
                <a:moveTo>
                  <a:pt x="23" y="64"/>
                </a:moveTo>
                <a:lnTo>
                  <a:pt x="0" y="64"/>
                </a:lnTo>
                <a:lnTo>
                  <a:pt x="0" y="0"/>
                </a:lnTo>
                <a:lnTo>
                  <a:pt x="23" y="0"/>
                </a:lnTo>
                <a:lnTo>
                  <a:pt x="23" y="64"/>
                </a:lnTo>
                <a:close/>
                <a:moveTo>
                  <a:pt x="21" y="5"/>
                </a:moveTo>
                <a:lnTo>
                  <a:pt x="4" y="5"/>
                </a:lnTo>
                <a:lnTo>
                  <a:pt x="4" y="9"/>
                </a:lnTo>
                <a:lnTo>
                  <a:pt x="21" y="9"/>
                </a:lnTo>
                <a:lnTo>
                  <a:pt x="2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13" name="Oval 495"/>
          <p:cNvSpPr>
            <a:spLocks noChangeArrowheads="1"/>
          </p:cNvSpPr>
          <p:nvPr/>
        </p:nvSpPr>
        <p:spPr bwMode="auto">
          <a:xfrm>
            <a:off x="2002155" y="5267364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14" name="Freeform 496"/>
          <p:cNvSpPr>
            <a:spLocks noEditPoints="1"/>
          </p:cNvSpPr>
          <p:nvPr/>
        </p:nvSpPr>
        <p:spPr bwMode="auto">
          <a:xfrm>
            <a:off x="2088821" y="5385117"/>
            <a:ext cx="148840" cy="133768"/>
          </a:xfrm>
          <a:custGeom>
            <a:avLst/>
            <a:gdLst>
              <a:gd name="T0" fmla="*/ 67 w 67"/>
              <a:gd name="T1" fmla="*/ 26 h 60"/>
              <a:gd name="T2" fmla="*/ 67 w 67"/>
              <a:gd name="T3" fmla="*/ 60 h 60"/>
              <a:gd name="T4" fmla="*/ 54 w 67"/>
              <a:gd name="T5" fmla="*/ 60 h 60"/>
              <a:gd name="T6" fmla="*/ 13 w 67"/>
              <a:gd name="T7" fmla="*/ 60 h 60"/>
              <a:gd name="T8" fmla="*/ 0 w 67"/>
              <a:gd name="T9" fmla="*/ 60 h 60"/>
              <a:gd name="T10" fmla="*/ 0 w 67"/>
              <a:gd name="T11" fmla="*/ 26 h 60"/>
              <a:gd name="T12" fmla="*/ 34 w 67"/>
              <a:gd name="T13" fmla="*/ 0 h 60"/>
              <a:gd name="T14" fmla="*/ 67 w 67"/>
              <a:gd name="T15" fmla="*/ 26 h 60"/>
              <a:gd name="T16" fmla="*/ 52 w 67"/>
              <a:gd name="T17" fmla="*/ 28 h 60"/>
              <a:gd name="T18" fmla="*/ 52 w 67"/>
              <a:gd name="T19" fmla="*/ 21 h 60"/>
              <a:gd name="T20" fmla="*/ 45 w 67"/>
              <a:gd name="T21" fmla="*/ 21 h 60"/>
              <a:gd name="T22" fmla="*/ 26 w 67"/>
              <a:gd name="T23" fmla="*/ 40 h 60"/>
              <a:gd name="T24" fmla="*/ 23 w 67"/>
              <a:gd name="T25" fmla="*/ 33 h 60"/>
              <a:gd name="T26" fmla="*/ 17 w 67"/>
              <a:gd name="T27" fmla="*/ 30 h 60"/>
              <a:gd name="T28" fmla="*/ 14 w 67"/>
              <a:gd name="T29" fmla="*/ 37 h 60"/>
              <a:gd name="T30" fmla="*/ 18 w 67"/>
              <a:gd name="T31" fmla="*/ 49 h 60"/>
              <a:gd name="T32" fmla="*/ 22 w 67"/>
              <a:gd name="T33" fmla="*/ 52 h 60"/>
              <a:gd name="T34" fmla="*/ 28 w 67"/>
              <a:gd name="T35" fmla="*/ 52 h 60"/>
              <a:gd name="T36" fmla="*/ 52 w 67"/>
              <a:gd name="T37" fmla="*/ 2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60">
                <a:moveTo>
                  <a:pt x="67" y="26"/>
                </a:move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cubicBezTo>
                  <a:pt x="13" y="60"/>
                  <a:pt x="13" y="60"/>
                  <a:pt x="13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4" y="0"/>
                  <a:pt x="34" y="0"/>
                  <a:pt x="34" y="0"/>
                </a:cubicBezTo>
                <a:lnTo>
                  <a:pt x="67" y="26"/>
                </a:lnTo>
                <a:close/>
                <a:moveTo>
                  <a:pt x="52" y="28"/>
                </a:moveTo>
                <a:cubicBezTo>
                  <a:pt x="54" y="26"/>
                  <a:pt x="54" y="23"/>
                  <a:pt x="52" y="21"/>
                </a:cubicBezTo>
                <a:cubicBezTo>
                  <a:pt x="50" y="19"/>
                  <a:pt x="47" y="19"/>
                  <a:pt x="45" y="21"/>
                </a:cubicBezTo>
                <a:cubicBezTo>
                  <a:pt x="26" y="40"/>
                  <a:pt x="26" y="40"/>
                  <a:pt x="26" y="40"/>
                </a:cubicBezTo>
                <a:cubicBezTo>
                  <a:pt x="23" y="33"/>
                  <a:pt x="23" y="33"/>
                  <a:pt x="23" y="33"/>
                </a:cubicBezTo>
                <a:cubicBezTo>
                  <a:pt x="22" y="31"/>
                  <a:pt x="19" y="29"/>
                  <a:pt x="17" y="30"/>
                </a:cubicBezTo>
                <a:cubicBezTo>
                  <a:pt x="14" y="31"/>
                  <a:pt x="13" y="34"/>
                  <a:pt x="14" y="37"/>
                </a:cubicBezTo>
                <a:cubicBezTo>
                  <a:pt x="18" y="49"/>
                  <a:pt x="18" y="49"/>
                  <a:pt x="18" y="49"/>
                </a:cubicBezTo>
                <a:cubicBezTo>
                  <a:pt x="19" y="51"/>
                  <a:pt x="20" y="52"/>
                  <a:pt x="22" y="52"/>
                </a:cubicBezTo>
                <a:cubicBezTo>
                  <a:pt x="24" y="53"/>
                  <a:pt x="27" y="53"/>
                  <a:pt x="28" y="52"/>
                </a:cubicBezTo>
                <a:lnTo>
                  <a:pt x="52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15" name="Freeform 497"/>
          <p:cNvSpPr/>
          <p:nvPr/>
        </p:nvSpPr>
        <p:spPr bwMode="auto">
          <a:xfrm>
            <a:off x="2049256" y="5327653"/>
            <a:ext cx="228913" cy="115870"/>
          </a:xfrm>
          <a:custGeom>
            <a:avLst/>
            <a:gdLst>
              <a:gd name="T0" fmla="*/ 120 w 243"/>
              <a:gd name="T1" fmla="*/ 0 h 123"/>
              <a:gd name="T2" fmla="*/ 122 w 243"/>
              <a:gd name="T3" fmla="*/ 0 h 123"/>
              <a:gd name="T4" fmla="*/ 122 w 243"/>
              <a:gd name="T5" fmla="*/ 0 h 123"/>
              <a:gd name="T6" fmla="*/ 122 w 243"/>
              <a:gd name="T7" fmla="*/ 0 h 123"/>
              <a:gd name="T8" fmla="*/ 122 w 243"/>
              <a:gd name="T9" fmla="*/ 0 h 123"/>
              <a:gd name="T10" fmla="*/ 179 w 243"/>
              <a:gd name="T11" fmla="*/ 45 h 123"/>
              <a:gd name="T12" fmla="*/ 179 w 243"/>
              <a:gd name="T13" fmla="*/ 21 h 123"/>
              <a:gd name="T14" fmla="*/ 222 w 243"/>
              <a:gd name="T15" fmla="*/ 21 h 123"/>
              <a:gd name="T16" fmla="*/ 222 w 243"/>
              <a:gd name="T17" fmla="*/ 80 h 123"/>
              <a:gd name="T18" fmla="*/ 243 w 243"/>
              <a:gd name="T19" fmla="*/ 97 h 123"/>
              <a:gd name="T20" fmla="*/ 222 w 243"/>
              <a:gd name="T21" fmla="*/ 123 h 123"/>
              <a:gd name="T22" fmla="*/ 122 w 243"/>
              <a:gd name="T23" fmla="*/ 42 h 123"/>
              <a:gd name="T24" fmla="*/ 21 w 243"/>
              <a:gd name="T25" fmla="*/ 123 h 123"/>
              <a:gd name="T26" fmla="*/ 0 w 243"/>
              <a:gd name="T27" fmla="*/ 97 h 123"/>
              <a:gd name="T28" fmla="*/ 120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0" y="0"/>
                </a:move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79" y="45"/>
                </a:lnTo>
                <a:lnTo>
                  <a:pt x="179" y="21"/>
                </a:lnTo>
                <a:lnTo>
                  <a:pt x="222" y="21"/>
                </a:lnTo>
                <a:lnTo>
                  <a:pt x="222" y="80"/>
                </a:lnTo>
                <a:lnTo>
                  <a:pt x="243" y="97"/>
                </a:lnTo>
                <a:lnTo>
                  <a:pt x="222" y="123"/>
                </a:lnTo>
                <a:lnTo>
                  <a:pt x="122" y="42"/>
                </a:ln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16" name="Oval 498"/>
          <p:cNvSpPr>
            <a:spLocks noChangeArrowheads="1"/>
          </p:cNvSpPr>
          <p:nvPr/>
        </p:nvSpPr>
        <p:spPr bwMode="auto">
          <a:xfrm>
            <a:off x="2444906" y="5267364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17" name="Freeform 499"/>
          <p:cNvSpPr/>
          <p:nvPr/>
        </p:nvSpPr>
        <p:spPr bwMode="auto">
          <a:xfrm>
            <a:off x="2496718" y="5318233"/>
            <a:ext cx="227029" cy="115870"/>
          </a:xfrm>
          <a:custGeom>
            <a:avLst/>
            <a:gdLst>
              <a:gd name="T0" fmla="*/ 120 w 241"/>
              <a:gd name="T1" fmla="*/ 45 h 123"/>
              <a:gd name="T2" fmla="*/ 21 w 241"/>
              <a:gd name="T3" fmla="*/ 123 h 123"/>
              <a:gd name="T4" fmla="*/ 0 w 241"/>
              <a:gd name="T5" fmla="*/ 97 h 123"/>
              <a:gd name="T6" fmla="*/ 120 w 241"/>
              <a:gd name="T7" fmla="*/ 0 h 123"/>
              <a:gd name="T8" fmla="*/ 120 w 241"/>
              <a:gd name="T9" fmla="*/ 0 h 123"/>
              <a:gd name="T10" fmla="*/ 120 w 241"/>
              <a:gd name="T11" fmla="*/ 0 h 123"/>
              <a:gd name="T12" fmla="*/ 120 w 241"/>
              <a:gd name="T13" fmla="*/ 0 h 123"/>
              <a:gd name="T14" fmla="*/ 120 w 241"/>
              <a:gd name="T15" fmla="*/ 0 h 123"/>
              <a:gd name="T16" fmla="*/ 177 w 241"/>
              <a:gd name="T17" fmla="*/ 48 h 123"/>
              <a:gd name="T18" fmla="*/ 177 w 241"/>
              <a:gd name="T19" fmla="*/ 21 h 123"/>
              <a:gd name="T20" fmla="*/ 219 w 241"/>
              <a:gd name="T21" fmla="*/ 21 h 123"/>
              <a:gd name="T22" fmla="*/ 219 w 241"/>
              <a:gd name="T23" fmla="*/ 81 h 123"/>
              <a:gd name="T24" fmla="*/ 241 w 241"/>
              <a:gd name="T25" fmla="*/ 97 h 123"/>
              <a:gd name="T26" fmla="*/ 219 w 241"/>
              <a:gd name="T27" fmla="*/ 123 h 123"/>
              <a:gd name="T28" fmla="*/ 120 w 241"/>
              <a:gd name="T29" fmla="*/ 4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0" y="45"/>
                </a:move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1"/>
                </a:lnTo>
                <a:lnTo>
                  <a:pt x="219" y="21"/>
                </a:lnTo>
                <a:lnTo>
                  <a:pt x="219" y="81"/>
                </a:lnTo>
                <a:lnTo>
                  <a:pt x="241" y="97"/>
                </a:lnTo>
                <a:lnTo>
                  <a:pt x="219" y="123"/>
                </a:lnTo>
                <a:lnTo>
                  <a:pt x="12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18" name="Freeform 500"/>
          <p:cNvSpPr>
            <a:spLocks noEditPoints="1"/>
          </p:cNvSpPr>
          <p:nvPr/>
        </p:nvSpPr>
        <p:spPr bwMode="auto">
          <a:xfrm>
            <a:off x="2507080" y="5427508"/>
            <a:ext cx="174275" cy="111159"/>
          </a:xfrm>
          <a:custGeom>
            <a:avLst/>
            <a:gdLst>
              <a:gd name="T0" fmla="*/ 18 w 78"/>
              <a:gd name="T1" fmla="*/ 40 h 50"/>
              <a:gd name="T2" fmla="*/ 15 w 78"/>
              <a:gd name="T3" fmla="*/ 43 h 50"/>
              <a:gd name="T4" fmla="*/ 18 w 78"/>
              <a:gd name="T5" fmla="*/ 46 h 50"/>
              <a:gd name="T6" fmla="*/ 21 w 78"/>
              <a:gd name="T7" fmla="*/ 43 h 50"/>
              <a:gd name="T8" fmla="*/ 18 w 78"/>
              <a:gd name="T9" fmla="*/ 40 h 50"/>
              <a:gd name="T10" fmla="*/ 66 w 78"/>
              <a:gd name="T11" fmla="*/ 43 h 50"/>
              <a:gd name="T12" fmla="*/ 63 w 78"/>
              <a:gd name="T13" fmla="*/ 40 h 50"/>
              <a:gd name="T14" fmla="*/ 60 w 78"/>
              <a:gd name="T15" fmla="*/ 43 h 50"/>
              <a:gd name="T16" fmla="*/ 63 w 78"/>
              <a:gd name="T17" fmla="*/ 46 h 50"/>
              <a:gd name="T18" fmla="*/ 66 w 78"/>
              <a:gd name="T19" fmla="*/ 43 h 50"/>
              <a:gd name="T20" fmla="*/ 12 w 78"/>
              <a:gd name="T21" fmla="*/ 21 h 50"/>
              <a:gd name="T22" fmla="*/ 7 w 78"/>
              <a:gd name="T23" fmla="*/ 28 h 50"/>
              <a:gd name="T24" fmla="*/ 7 w 78"/>
              <a:gd name="T25" fmla="*/ 33 h 50"/>
              <a:gd name="T26" fmla="*/ 18 w 78"/>
              <a:gd name="T27" fmla="*/ 33 h 50"/>
              <a:gd name="T28" fmla="*/ 18 w 78"/>
              <a:gd name="T29" fmla="*/ 21 h 50"/>
              <a:gd name="T30" fmla="*/ 12 w 78"/>
              <a:gd name="T31" fmla="*/ 21 h 50"/>
              <a:gd name="T32" fmla="*/ 17 w 78"/>
              <a:gd name="T33" fmla="*/ 50 h 50"/>
              <a:gd name="T34" fmla="*/ 10 w 78"/>
              <a:gd name="T35" fmla="*/ 43 h 50"/>
              <a:gd name="T36" fmla="*/ 0 w 78"/>
              <a:gd name="T37" fmla="*/ 43 h 50"/>
              <a:gd name="T38" fmla="*/ 0 w 78"/>
              <a:gd name="T39" fmla="*/ 29 h 50"/>
              <a:gd name="T40" fmla="*/ 11 w 78"/>
              <a:gd name="T41" fmla="*/ 16 h 50"/>
              <a:gd name="T42" fmla="*/ 21 w 78"/>
              <a:gd name="T43" fmla="*/ 16 h 50"/>
              <a:gd name="T44" fmla="*/ 21 w 78"/>
              <a:gd name="T45" fmla="*/ 0 h 50"/>
              <a:gd name="T46" fmla="*/ 78 w 78"/>
              <a:gd name="T47" fmla="*/ 0 h 50"/>
              <a:gd name="T48" fmla="*/ 78 w 78"/>
              <a:gd name="T49" fmla="*/ 43 h 50"/>
              <a:gd name="T50" fmla="*/ 71 w 78"/>
              <a:gd name="T51" fmla="*/ 43 h 50"/>
              <a:gd name="T52" fmla="*/ 63 w 78"/>
              <a:gd name="T53" fmla="*/ 50 h 50"/>
              <a:gd name="T54" fmla="*/ 55 w 78"/>
              <a:gd name="T55" fmla="*/ 43 h 50"/>
              <a:gd name="T56" fmla="*/ 25 w 78"/>
              <a:gd name="T57" fmla="*/ 43 h 50"/>
              <a:gd name="T58" fmla="*/ 25 w 78"/>
              <a:gd name="T59" fmla="*/ 43 h 50"/>
              <a:gd name="T60" fmla="*/ 17 w 78"/>
              <a:gd name="T61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8" h="50">
                <a:moveTo>
                  <a:pt x="18" y="40"/>
                </a:moveTo>
                <a:cubicBezTo>
                  <a:pt x="17" y="40"/>
                  <a:pt x="15" y="41"/>
                  <a:pt x="15" y="43"/>
                </a:cubicBezTo>
                <a:cubicBezTo>
                  <a:pt x="15" y="44"/>
                  <a:pt x="17" y="46"/>
                  <a:pt x="18" y="46"/>
                </a:cubicBezTo>
                <a:cubicBezTo>
                  <a:pt x="20" y="46"/>
                  <a:pt x="21" y="44"/>
                  <a:pt x="21" y="43"/>
                </a:cubicBezTo>
                <a:cubicBezTo>
                  <a:pt x="21" y="41"/>
                  <a:pt x="20" y="40"/>
                  <a:pt x="18" y="40"/>
                </a:cubicBezTo>
                <a:close/>
                <a:moveTo>
                  <a:pt x="66" y="43"/>
                </a:moveTo>
                <a:cubicBezTo>
                  <a:pt x="66" y="41"/>
                  <a:pt x="65" y="40"/>
                  <a:pt x="63" y="40"/>
                </a:cubicBezTo>
                <a:cubicBezTo>
                  <a:pt x="61" y="40"/>
                  <a:pt x="60" y="41"/>
                  <a:pt x="60" y="43"/>
                </a:cubicBezTo>
                <a:cubicBezTo>
                  <a:pt x="60" y="44"/>
                  <a:pt x="61" y="46"/>
                  <a:pt x="63" y="46"/>
                </a:cubicBezTo>
                <a:cubicBezTo>
                  <a:pt x="65" y="46"/>
                  <a:pt x="66" y="44"/>
                  <a:pt x="66" y="43"/>
                </a:cubicBezTo>
                <a:close/>
                <a:moveTo>
                  <a:pt x="12" y="21"/>
                </a:moveTo>
                <a:cubicBezTo>
                  <a:pt x="7" y="28"/>
                  <a:pt x="7" y="28"/>
                  <a:pt x="7" y="28"/>
                </a:cubicBezTo>
                <a:cubicBezTo>
                  <a:pt x="7" y="33"/>
                  <a:pt x="7" y="33"/>
                  <a:pt x="7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21"/>
                  <a:pt x="18" y="21"/>
                  <a:pt x="18" y="21"/>
                </a:cubicBezTo>
                <a:lnTo>
                  <a:pt x="12" y="21"/>
                </a:lnTo>
                <a:close/>
                <a:moveTo>
                  <a:pt x="17" y="50"/>
                </a:moveTo>
                <a:cubicBezTo>
                  <a:pt x="13" y="50"/>
                  <a:pt x="10" y="47"/>
                  <a:pt x="1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11" y="16"/>
                  <a:pt x="11" y="16"/>
                  <a:pt x="1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0"/>
                  <a:pt x="21" y="0"/>
                  <a:pt x="21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8" y="43"/>
                  <a:pt x="78" y="43"/>
                  <a:pt x="78" y="43"/>
                </a:cubicBezTo>
                <a:cubicBezTo>
                  <a:pt x="71" y="43"/>
                  <a:pt x="71" y="43"/>
                  <a:pt x="71" y="43"/>
                </a:cubicBezTo>
                <a:cubicBezTo>
                  <a:pt x="71" y="47"/>
                  <a:pt x="67" y="50"/>
                  <a:pt x="63" y="50"/>
                </a:cubicBezTo>
                <a:cubicBezTo>
                  <a:pt x="59" y="50"/>
                  <a:pt x="55" y="47"/>
                  <a:pt x="5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7"/>
                  <a:pt x="22" y="50"/>
                  <a:pt x="17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19" name="Oval 501"/>
          <p:cNvSpPr>
            <a:spLocks noChangeArrowheads="1"/>
          </p:cNvSpPr>
          <p:nvPr/>
        </p:nvSpPr>
        <p:spPr bwMode="auto">
          <a:xfrm>
            <a:off x="2877297" y="5256059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20" name="Freeform 502"/>
          <p:cNvSpPr/>
          <p:nvPr/>
        </p:nvSpPr>
        <p:spPr bwMode="auto">
          <a:xfrm>
            <a:off x="2968672" y="5394538"/>
            <a:ext cx="142247" cy="59348"/>
          </a:xfrm>
          <a:custGeom>
            <a:avLst/>
            <a:gdLst>
              <a:gd name="T0" fmla="*/ 151 w 151"/>
              <a:gd name="T1" fmla="*/ 33 h 63"/>
              <a:gd name="T2" fmla="*/ 75 w 151"/>
              <a:gd name="T3" fmla="*/ 63 h 63"/>
              <a:gd name="T4" fmla="*/ 0 w 151"/>
              <a:gd name="T5" fmla="*/ 33 h 63"/>
              <a:gd name="T6" fmla="*/ 75 w 151"/>
              <a:gd name="T7" fmla="*/ 0 h 63"/>
              <a:gd name="T8" fmla="*/ 151 w 151"/>
              <a:gd name="T9" fmla="*/ 3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63">
                <a:moveTo>
                  <a:pt x="151" y="33"/>
                </a:moveTo>
                <a:lnTo>
                  <a:pt x="75" y="63"/>
                </a:lnTo>
                <a:lnTo>
                  <a:pt x="0" y="33"/>
                </a:lnTo>
                <a:lnTo>
                  <a:pt x="75" y="0"/>
                </a:lnTo>
                <a:lnTo>
                  <a:pt x="15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21" name="Freeform 503"/>
          <p:cNvSpPr>
            <a:spLocks noEditPoints="1"/>
          </p:cNvSpPr>
          <p:nvPr/>
        </p:nvSpPr>
        <p:spPr bwMode="auto">
          <a:xfrm>
            <a:off x="3042151" y="5427508"/>
            <a:ext cx="73478" cy="104565"/>
          </a:xfrm>
          <a:custGeom>
            <a:avLst/>
            <a:gdLst>
              <a:gd name="T0" fmla="*/ 49 w 78"/>
              <a:gd name="T1" fmla="*/ 66 h 111"/>
              <a:gd name="T2" fmla="*/ 28 w 78"/>
              <a:gd name="T3" fmla="*/ 78 h 111"/>
              <a:gd name="T4" fmla="*/ 28 w 78"/>
              <a:gd name="T5" fmla="*/ 85 h 111"/>
              <a:gd name="T6" fmla="*/ 49 w 78"/>
              <a:gd name="T7" fmla="*/ 71 h 111"/>
              <a:gd name="T8" fmla="*/ 49 w 78"/>
              <a:gd name="T9" fmla="*/ 66 h 111"/>
              <a:gd name="T10" fmla="*/ 78 w 78"/>
              <a:gd name="T11" fmla="*/ 69 h 111"/>
              <a:gd name="T12" fmla="*/ 0 w 78"/>
              <a:gd name="T13" fmla="*/ 111 h 111"/>
              <a:gd name="T14" fmla="*/ 0 w 78"/>
              <a:gd name="T15" fmla="*/ 33 h 111"/>
              <a:gd name="T16" fmla="*/ 78 w 78"/>
              <a:gd name="T17" fmla="*/ 0 h 111"/>
              <a:gd name="T18" fmla="*/ 78 w 78"/>
              <a:gd name="T19" fmla="*/ 69 h 111"/>
              <a:gd name="T20" fmla="*/ 28 w 78"/>
              <a:gd name="T21" fmla="*/ 47 h 111"/>
              <a:gd name="T22" fmla="*/ 33 w 78"/>
              <a:gd name="T23" fmla="*/ 43 h 111"/>
              <a:gd name="T24" fmla="*/ 33 w 78"/>
              <a:gd name="T25" fmla="*/ 71 h 111"/>
              <a:gd name="T26" fmla="*/ 45 w 78"/>
              <a:gd name="T27" fmla="*/ 66 h 111"/>
              <a:gd name="T28" fmla="*/ 45 w 78"/>
              <a:gd name="T29" fmla="*/ 38 h 111"/>
              <a:gd name="T30" fmla="*/ 49 w 78"/>
              <a:gd name="T31" fmla="*/ 33 h 111"/>
              <a:gd name="T32" fmla="*/ 40 w 78"/>
              <a:gd name="T33" fmla="*/ 26 h 111"/>
              <a:gd name="T34" fmla="*/ 28 w 78"/>
              <a:gd name="T35" fmla="*/ 4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8" h="111">
                <a:moveTo>
                  <a:pt x="49" y="66"/>
                </a:moveTo>
                <a:lnTo>
                  <a:pt x="28" y="78"/>
                </a:lnTo>
                <a:lnTo>
                  <a:pt x="28" y="85"/>
                </a:lnTo>
                <a:lnTo>
                  <a:pt x="49" y="71"/>
                </a:lnTo>
                <a:lnTo>
                  <a:pt x="49" y="66"/>
                </a:lnTo>
                <a:close/>
                <a:moveTo>
                  <a:pt x="78" y="69"/>
                </a:moveTo>
                <a:lnTo>
                  <a:pt x="0" y="111"/>
                </a:lnTo>
                <a:lnTo>
                  <a:pt x="0" y="33"/>
                </a:lnTo>
                <a:lnTo>
                  <a:pt x="78" y="0"/>
                </a:lnTo>
                <a:lnTo>
                  <a:pt x="78" y="69"/>
                </a:lnTo>
                <a:close/>
                <a:moveTo>
                  <a:pt x="28" y="47"/>
                </a:moveTo>
                <a:lnTo>
                  <a:pt x="33" y="43"/>
                </a:lnTo>
                <a:lnTo>
                  <a:pt x="33" y="71"/>
                </a:lnTo>
                <a:lnTo>
                  <a:pt x="45" y="66"/>
                </a:lnTo>
                <a:lnTo>
                  <a:pt x="45" y="38"/>
                </a:lnTo>
                <a:lnTo>
                  <a:pt x="49" y="33"/>
                </a:lnTo>
                <a:lnTo>
                  <a:pt x="40" y="26"/>
                </a:lnTo>
                <a:lnTo>
                  <a:pt x="28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22" name="Freeform 504"/>
          <p:cNvSpPr/>
          <p:nvPr/>
        </p:nvSpPr>
        <p:spPr bwMode="auto">
          <a:xfrm>
            <a:off x="2926281" y="5313523"/>
            <a:ext cx="228913" cy="115870"/>
          </a:xfrm>
          <a:custGeom>
            <a:avLst/>
            <a:gdLst>
              <a:gd name="T0" fmla="*/ 21 w 243"/>
              <a:gd name="T1" fmla="*/ 123 h 123"/>
              <a:gd name="T2" fmla="*/ 0 w 243"/>
              <a:gd name="T3" fmla="*/ 97 h 123"/>
              <a:gd name="T4" fmla="*/ 120 w 243"/>
              <a:gd name="T5" fmla="*/ 0 h 123"/>
              <a:gd name="T6" fmla="*/ 120 w 243"/>
              <a:gd name="T7" fmla="*/ 0 h 123"/>
              <a:gd name="T8" fmla="*/ 120 w 243"/>
              <a:gd name="T9" fmla="*/ 0 h 123"/>
              <a:gd name="T10" fmla="*/ 123 w 243"/>
              <a:gd name="T11" fmla="*/ 0 h 123"/>
              <a:gd name="T12" fmla="*/ 123 w 243"/>
              <a:gd name="T13" fmla="*/ 0 h 123"/>
              <a:gd name="T14" fmla="*/ 179 w 243"/>
              <a:gd name="T15" fmla="*/ 45 h 123"/>
              <a:gd name="T16" fmla="*/ 179 w 243"/>
              <a:gd name="T17" fmla="*/ 22 h 123"/>
              <a:gd name="T18" fmla="*/ 222 w 243"/>
              <a:gd name="T19" fmla="*/ 22 h 123"/>
              <a:gd name="T20" fmla="*/ 222 w 243"/>
              <a:gd name="T21" fmla="*/ 81 h 123"/>
              <a:gd name="T22" fmla="*/ 243 w 243"/>
              <a:gd name="T23" fmla="*/ 97 h 123"/>
              <a:gd name="T24" fmla="*/ 222 w 243"/>
              <a:gd name="T25" fmla="*/ 123 h 123"/>
              <a:gd name="T26" fmla="*/ 120 w 243"/>
              <a:gd name="T27" fmla="*/ 43 h 123"/>
              <a:gd name="T28" fmla="*/ 21 w 243"/>
              <a:gd name="T29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21" y="123"/>
                </a:move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0" y="43"/>
                </a:lnTo>
                <a:lnTo>
                  <a:pt x="21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23" name="Freeform 505"/>
          <p:cNvSpPr>
            <a:spLocks noEditPoints="1"/>
          </p:cNvSpPr>
          <p:nvPr/>
        </p:nvSpPr>
        <p:spPr bwMode="auto">
          <a:xfrm>
            <a:off x="2965846" y="5427508"/>
            <a:ext cx="71594" cy="104565"/>
          </a:xfrm>
          <a:custGeom>
            <a:avLst/>
            <a:gdLst>
              <a:gd name="T0" fmla="*/ 45 w 76"/>
              <a:gd name="T1" fmla="*/ 78 h 111"/>
              <a:gd name="T2" fmla="*/ 24 w 76"/>
              <a:gd name="T3" fmla="*/ 66 h 111"/>
              <a:gd name="T4" fmla="*/ 24 w 76"/>
              <a:gd name="T5" fmla="*/ 71 h 111"/>
              <a:gd name="T6" fmla="*/ 45 w 76"/>
              <a:gd name="T7" fmla="*/ 85 h 111"/>
              <a:gd name="T8" fmla="*/ 45 w 76"/>
              <a:gd name="T9" fmla="*/ 78 h 111"/>
              <a:gd name="T10" fmla="*/ 33 w 76"/>
              <a:gd name="T11" fmla="*/ 26 h 111"/>
              <a:gd name="T12" fmla="*/ 24 w 76"/>
              <a:gd name="T13" fmla="*/ 33 h 111"/>
              <a:gd name="T14" fmla="*/ 29 w 76"/>
              <a:gd name="T15" fmla="*/ 38 h 111"/>
              <a:gd name="T16" fmla="*/ 29 w 76"/>
              <a:gd name="T17" fmla="*/ 66 h 111"/>
              <a:gd name="T18" fmla="*/ 41 w 76"/>
              <a:gd name="T19" fmla="*/ 71 h 111"/>
              <a:gd name="T20" fmla="*/ 41 w 76"/>
              <a:gd name="T21" fmla="*/ 43 h 111"/>
              <a:gd name="T22" fmla="*/ 45 w 76"/>
              <a:gd name="T23" fmla="*/ 47 h 111"/>
              <a:gd name="T24" fmla="*/ 33 w 76"/>
              <a:gd name="T25" fmla="*/ 26 h 111"/>
              <a:gd name="T26" fmla="*/ 76 w 76"/>
              <a:gd name="T27" fmla="*/ 33 h 111"/>
              <a:gd name="T28" fmla="*/ 76 w 76"/>
              <a:gd name="T29" fmla="*/ 111 h 111"/>
              <a:gd name="T30" fmla="*/ 0 w 76"/>
              <a:gd name="T31" fmla="*/ 69 h 111"/>
              <a:gd name="T32" fmla="*/ 0 w 76"/>
              <a:gd name="T33" fmla="*/ 0 h 111"/>
              <a:gd name="T34" fmla="*/ 76 w 76"/>
              <a:gd name="T35" fmla="*/ 3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6" h="111">
                <a:moveTo>
                  <a:pt x="45" y="78"/>
                </a:moveTo>
                <a:lnTo>
                  <a:pt x="24" y="66"/>
                </a:lnTo>
                <a:lnTo>
                  <a:pt x="24" y="71"/>
                </a:lnTo>
                <a:lnTo>
                  <a:pt x="45" y="85"/>
                </a:lnTo>
                <a:lnTo>
                  <a:pt x="45" y="78"/>
                </a:lnTo>
                <a:close/>
                <a:moveTo>
                  <a:pt x="33" y="26"/>
                </a:moveTo>
                <a:lnTo>
                  <a:pt x="24" y="33"/>
                </a:lnTo>
                <a:lnTo>
                  <a:pt x="29" y="38"/>
                </a:lnTo>
                <a:lnTo>
                  <a:pt x="29" y="66"/>
                </a:lnTo>
                <a:lnTo>
                  <a:pt x="41" y="71"/>
                </a:lnTo>
                <a:lnTo>
                  <a:pt x="41" y="43"/>
                </a:lnTo>
                <a:lnTo>
                  <a:pt x="45" y="47"/>
                </a:lnTo>
                <a:lnTo>
                  <a:pt x="33" y="26"/>
                </a:lnTo>
                <a:close/>
                <a:moveTo>
                  <a:pt x="76" y="33"/>
                </a:moveTo>
                <a:lnTo>
                  <a:pt x="76" y="111"/>
                </a:lnTo>
                <a:lnTo>
                  <a:pt x="0" y="69"/>
                </a:lnTo>
                <a:lnTo>
                  <a:pt x="0" y="0"/>
                </a:lnTo>
                <a:lnTo>
                  <a:pt x="76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24" name="Oval 506"/>
          <p:cNvSpPr>
            <a:spLocks noChangeArrowheads="1"/>
          </p:cNvSpPr>
          <p:nvPr/>
        </p:nvSpPr>
        <p:spPr bwMode="auto">
          <a:xfrm>
            <a:off x="1567880" y="5272074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25" name="Freeform 507"/>
          <p:cNvSpPr/>
          <p:nvPr/>
        </p:nvSpPr>
        <p:spPr bwMode="auto">
          <a:xfrm>
            <a:off x="1710125" y="5440696"/>
            <a:ext cx="47102" cy="47102"/>
          </a:xfrm>
          <a:custGeom>
            <a:avLst/>
            <a:gdLst>
              <a:gd name="T0" fmla="*/ 50 w 50"/>
              <a:gd name="T1" fmla="*/ 0 h 50"/>
              <a:gd name="T2" fmla="*/ 26 w 50"/>
              <a:gd name="T3" fmla="*/ 50 h 50"/>
              <a:gd name="T4" fmla="*/ 0 w 50"/>
              <a:gd name="T5" fmla="*/ 0 h 50"/>
              <a:gd name="T6" fmla="*/ 50 w 50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50">
                <a:moveTo>
                  <a:pt x="50" y="0"/>
                </a:moveTo>
                <a:lnTo>
                  <a:pt x="26" y="50"/>
                </a:lnTo>
                <a:lnTo>
                  <a:pt x="0" y="0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26" name="Freeform 508"/>
          <p:cNvSpPr/>
          <p:nvPr/>
        </p:nvSpPr>
        <p:spPr bwMode="auto">
          <a:xfrm>
            <a:off x="1616867" y="5311639"/>
            <a:ext cx="233623" cy="117754"/>
          </a:xfrm>
          <a:custGeom>
            <a:avLst/>
            <a:gdLst>
              <a:gd name="T0" fmla="*/ 123 w 248"/>
              <a:gd name="T1" fmla="*/ 0 h 125"/>
              <a:gd name="T2" fmla="*/ 125 w 248"/>
              <a:gd name="T3" fmla="*/ 0 h 125"/>
              <a:gd name="T4" fmla="*/ 125 w 248"/>
              <a:gd name="T5" fmla="*/ 0 h 125"/>
              <a:gd name="T6" fmla="*/ 125 w 248"/>
              <a:gd name="T7" fmla="*/ 0 h 125"/>
              <a:gd name="T8" fmla="*/ 125 w 248"/>
              <a:gd name="T9" fmla="*/ 0 h 125"/>
              <a:gd name="T10" fmla="*/ 182 w 248"/>
              <a:gd name="T11" fmla="*/ 45 h 125"/>
              <a:gd name="T12" fmla="*/ 182 w 248"/>
              <a:gd name="T13" fmla="*/ 21 h 125"/>
              <a:gd name="T14" fmla="*/ 225 w 248"/>
              <a:gd name="T15" fmla="*/ 21 h 125"/>
              <a:gd name="T16" fmla="*/ 225 w 248"/>
              <a:gd name="T17" fmla="*/ 81 h 125"/>
              <a:gd name="T18" fmla="*/ 248 w 248"/>
              <a:gd name="T19" fmla="*/ 97 h 125"/>
              <a:gd name="T20" fmla="*/ 225 w 248"/>
              <a:gd name="T21" fmla="*/ 125 h 125"/>
              <a:gd name="T22" fmla="*/ 125 w 248"/>
              <a:gd name="T23" fmla="*/ 43 h 125"/>
              <a:gd name="T24" fmla="*/ 24 w 248"/>
              <a:gd name="T25" fmla="*/ 125 h 125"/>
              <a:gd name="T26" fmla="*/ 0 w 248"/>
              <a:gd name="T27" fmla="*/ 97 h 125"/>
              <a:gd name="T28" fmla="*/ 123 w 248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8" h="125">
                <a:moveTo>
                  <a:pt x="123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82" y="45"/>
                </a:lnTo>
                <a:lnTo>
                  <a:pt x="182" y="21"/>
                </a:lnTo>
                <a:lnTo>
                  <a:pt x="225" y="21"/>
                </a:lnTo>
                <a:lnTo>
                  <a:pt x="225" y="81"/>
                </a:lnTo>
                <a:lnTo>
                  <a:pt x="248" y="97"/>
                </a:lnTo>
                <a:lnTo>
                  <a:pt x="225" y="125"/>
                </a:lnTo>
                <a:lnTo>
                  <a:pt x="125" y="43"/>
                </a:lnTo>
                <a:lnTo>
                  <a:pt x="24" y="125"/>
                </a:lnTo>
                <a:lnTo>
                  <a:pt x="0" y="97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27" name="Freeform 509"/>
          <p:cNvSpPr>
            <a:spLocks noEditPoints="1"/>
          </p:cNvSpPr>
          <p:nvPr/>
        </p:nvSpPr>
        <p:spPr bwMode="auto">
          <a:xfrm>
            <a:off x="1667735" y="5394538"/>
            <a:ext cx="131884" cy="186521"/>
          </a:xfrm>
          <a:custGeom>
            <a:avLst/>
            <a:gdLst>
              <a:gd name="T0" fmla="*/ 17 w 59"/>
              <a:gd name="T1" fmla="*/ 55 h 84"/>
              <a:gd name="T2" fmla="*/ 0 w 59"/>
              <a:gd name="T3" fmla="*/ 29 h 84"/>
              <a:gd name="T4" fmla="*/ 30 w 59"/>
              <a:gd name="T5" fmla="*/ 0 h 84"/>
              <a:gd name="T6" fmla="*/ 59 w 59"/>
              <a:gd name="T7" fmla="*/ 29 h 84"/>
              <a:gd name="T8" fmla="*/ 42 w 59"/>
              <a:gd name="T9" fmla="*/ 55 h 84"/>
              <a:gd name="T10" fmla="*/ 30 w 59"/>
              <a:gd name="T11" fmla="*/ 84 h 84"/>
              <a:gd name="T12" fmla="*/ 17 w 59"/>
              <a:gd name="T13" fmla="*/ 55 h 84"/>
              <a:gd name="T14" fmla="*/ 50 w 59"/>
              <a:gd name="T15" fmla="*/ 29 h 84"/>
              <a:gd name="T16" fmla="*/ 30 w 59"/>
              <a:gd name="T17" fmla="*/ 9 h 84"/>
              <a:gd name="T18" fmla="*/ 9 w 59"/>
              <a:gd name="T19" fmla="*/ 29 h 84"/>
              <a:gd name="T20" fmla="*/ 30 w 59"/>
              <a:gd name="T21" fmla="*/ 50 h 84"/>
              <a:gd name="T22" fmla="*/ 50 w 59"/>
              <a:gd name="T23" fmla="*/ 2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4">
                <a:moveTo>
                  <a:pt x="17" y="55"/>
                </a:moveTo>
                <a:cubicBezTo>
                  <a:pt x="7" y="50"/>
                  <a:pt x="0" y="40"/>
                  <a:pt x="0" y="29"/>
                </a:cubicBezTo>
                <a:cubicBezTo>
                  <a:pt x="0" y="13"/>
                  <a:pt x="13" y="0"/>
                  <a:pt x="30" y="0"/>
                </a:cubicBezTo>
                <a:cubicBezTo>
                  <a:pt x="46" y="0"/>
                  <a:pt x="59" y="13"/>
                  <a:pt x="59" y="29"/>
                </a:cubicBezTo>
                <a:cubicBezTo>
                  <a:pt x="59" y="40"/>
                  <a:pt x="52" y="50"/>
                  <a:pt x="42" y="55"/>
                </a:cubicBezTo>
                <a:cubicBezTo>
                  <a:pt x="30" y="84"/>
                  <a:pt x="30" y="84"/>
                  <a:pt x="30" y="84"/>
                </a:cubicBezTo>
                <a:lnTo>
                  <a:pt x="17" y="55"/>
                </a:lnTo>
                <a:close/>
                <a:moveTo>
                  <a:pt x="50" y="29"/>
                </a:moveTo>
                <a:cubicBezTo>
                  <a:pt x="50" y="18"/>
                  <a:pt x="41" y="9"/>
                  <a:pt x="30" y="9"/>
                </a:cubicBezTo>
                <a:cubicBezTo>
                  <a:pt x="18" y="9"/>
                  <a:pt x="9" y="18"/>
                  <a:pt x="9" y="29"/>
                </a:cubicBezTo>
                <a:cubicBezTo>
                  <a:pt x="9" y="41"/>
                  <a:pt x="18" y="50"/>
                  <a:pt x="30" y="50"/>
                </a:cubicBezTo>
                <a:cubicBezTo>
                  <a:pt x="41" y="50"/>
                  <a:pt x="50" y="41"/>
                  <a:pt x="50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28" name="Oval 510"/>
          <p:cNvSpPr>
            <a:spLocks noChangeArrowheads="1"/>
          </p:cNvSpPr>
          <p:nvPr/>
        </p:nvSpPr>
        <p:spPr bwMode="auto">
          <a:xfrm>
            <a:off x="4182002" y="5254175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29" name="Freeform 511"/>
          <p:cNvSpPr/>
          <p:nvPr/>
        </p:nvSpPr>
        <p:spPr bwMode="auto">
          <a:xfrm>
            <a:off x="4226277" y="5311639"/>
            <a:ext cx="227029" cy="115870"/>
          </a:xfrm>
          <a:custGeom>
            <a:avLst/>
            <a:gdLst>
              <a:gd name="T0" fmla="*/ 22 w 241"/>
              <a:gd name="T1" fmla="*/ 123 h 123"/>
              <a:gd name="T2" fmla="*/ 0 w 241"/>
              <a:gd name="T3" fmla="*/ 97 h 123"/>
              <a:gd name="T4" fmla="*/ 121 w 241"/>
              <a:gd name="T5" fmla="*/ 0 h 123"/>
              <a:gd name="T6" fmla="*/ 121 w 241"/>
              <a:gd name="T7" fmla="*/ 0 h 123"/>
              <a:gd name="T8" fmla="*/ 121 w 241"/>
              <a:gd name="T9" fmla="*/ 0 h 123"/>
              <a:gd name="T10" fmla="*/ 121 w 241"/>
              <a:gd name="T11" fmla="*/ 0 h 123"/>
              <a:gd name="T12" fmla="*/ 180 w 241"/>
              <a:gd name="T13" fmla="*/ 47 h 123"/>
              <a:gd name="T14" fmla="*/ 180 w 241"/>
              <a:gd name="T15" fmla="*/ 21 h 123"/>
              <a:gd name="T16" fmla="*/ 222 w 241"/>
              <a:gd name="T17" fmla="*/ 21 h 123"/>
              <a:gd name="T18" fmla="*/ 222 w 241"/>
              <a:gd name="T19" fmla="*/ 81 h 123"/>
              <a:gd name="T20" fmla="*/ 241 w 241"/>
              <a:gd name="T21" fmla="*/ 97 h 123"/>
              <a:gd name="T22" fmla="*/ 222 w 241"/>
              <a:gd name="T23" fmla="*/ 123 h 123"/>
              <a:gd name="T24" fmla="*/ 121 w 241"/>
              <a:gd name="T25" fmla="*/ 45 h 123"/>
              <a:gd name="T26" fmla="*/ 22 w 241"/>
              <a:gd name="T27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22" y="123"/>
                </a:move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80" y="47"/>
                </a:lnTo>
                <a:lnTo>
                  <a:pt x="180" y="21"/>
                </a:lnTo>
                <a:lnTo>
                  <a:pt x="222" y="21"/>
                </a:lnTo>
                <a:lnTo>
                  <a:pt x="222" y="81"/>
                </a:lnTo>
                <a:lnTo>
                  <a:pt x="241" y="97"/>
                </a:lnTo>
                <a:lnTo>
                  <a:pt x="222" y="123"/>
                </a:lnTo>
                <a:lnTo>
                  <a:pt x="121" y="45"/>
                </a:lnTo>
                <a:lnTo>
                  <a:pt x="22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30" name="Freeform 512"/>
          <p:cNvSpPr/>
          <p:nvPr/>
        </p:nvSpPr>
        <p:spPr bwMode="auto">
          <a:xfrm>
            <a:off x="4327074" y="5422797"/>
            <a:ext cx="6595" cy="14131"/>
          </a:xfrm>
          <a:custGeom>
            <a:avLst/>
            <a:gdLst>
              <a:gd name="T0" fmla="*/ 3 w 3"/>
              <a:gd name="T1" fmla="*/ 0 h 6"/>
              <a:gd name="T2" fmla="*/ 3 w 3"/>
              <a:gd name="T3" fmla="*/ 6 h 6"/>
              <a:gd name="T4" fmla="*/ 1 w 3"/>
              <a:gd name="T5" fmla="*/ 5 h 6"/>
              <a:gd name="T6" fmla="*/ 0 w 3"/>
              <a:gd name="T7" fmla="*/ 3 h 6"/>
              <a:gd name="T8" fmla="*/ 1 w 3"/>
              <a:gd name="T9" fmla="*/ 2 h 6"/>
              <a:gd name="T10" fmla="*/ 3 w 3"/>
              <a:gd name="T11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6">
                <a:moveTo>
                  <a:pt x="3" y="0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5"/>
                  <a:pt x="1" y="5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1" y="2"/>
                  <a:pt x="1" y="2"/>
                </a:cubicBezTo>
                <a:cubicBezTo>
                  <a:pt x="2" y="1"/>
                  <a:pt x="2" y="1"/>
                  <a:pt x="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31" name="Freeform 513"/>
          <p:cNvSpPr>
            <a:spLocks noEditPoints="1"/>
          </p:cNvSpPr>
          <p:nvPr/>
        </p:nvSpPr>
        <p:spPr bwMode="auto">
          <a:xfrm>
            <a:off x="4266785" y="5370045"/>
            <a:ext cx="148840" cy="132826"/>
          </a:xfrm>
          <a:custGeom>
            <a:avLst/>
            <a:gdLst>
              <a:gd name="T0" fmla="*/ 37 w 67"/>
              <a:gd name="T1" fmla="*/ 19 h 60"/>
              <a:gd name="T2" fmla="*/ 37 w 67"/>
              <a:gd name="T3" fmla="*/ 26 h 60"/>
              <a:gd name="T4" fmla="*/ 48 w 67"/>
              <a:gd name="T5" fmla="*/ 26 h 60"/>
              <a:gd name="T6" fmla="*/ 44 w 67"/>
              <a:gd name="T7" fmla="*/ 21 h 60"/>
              <a:gd name="T8" fmla="*/ 37 w 67"/>
              <a:gd name="T9" fmla="*/ 19 h 60"/>
              <a:gd name="T10" fmla="*/ 39 w 67"/>
              <a:gd name="T11" fmla="*/ 43 h 60"/>
              <a:gd name="T12" fmla="*/ 38 w 67"/>
              <a:gd name="T13" fmla="*/ 45 h 60"/>
              <a:gd name="T14" fmla="*/ 37 w 67"/>
              <a:gd name="T15" fmla="*/ 46 h 60"/>
              <a:gd name="T16" fmla="*/ 37 w 67"/>
              <a:gd name="T17" fmla="*/ 52 h 60"/>
              <a:gd name="T18" fmla="*/ 40 w 67"/>
              <a:gd name="T19" fmla="*/ 52 h 60"/>
              <a:gd name="T20" fmla="*/ 44 w 67"/>
              <a:gd name="T21" fmla="*/ 50 h 60"/>
              <a:gd name="T22" fmla="*/ 48 w 67"/>
              <a:gd name="T23" fmla="*/ 47 h 60"/>
              <a:gd name="T24" fmla="*/ 49 w 67"/>
              <a:gd name="T25" fmla="*/ 42 h 60"/>
              <a:gd name="T26" fmla="*/ 45 w 67"/>
              <a:gd name="T27" fmla="*/ 35 h 60"/>
              <a:gd name="T28" fmla="*/ 37 w 67"/>
              <a:gd name="T29" fmla="*/ 32 h 60"/>
              <a:gd name="T30" fmla="*/ 37 w 67"/>
              <a:gd name="T31" fmla="*/ 41 h 60"/>
              <a:gd name="T32" fmla="*/ 38 w 67"/>
              <a:gd name="T33" fmla="*/ 41 h 60"/>
              <a:gd name="T34" fmla="*/ 39 w 67"/>
              <a:gd name="T35" fmla="*/ 43 h 60"/>
              <a:gd name="T36" fmla="*/ 13 w 67"/>
              <a:gd name="T37" fmla="*/ 60 h 60"/>
              <a:gd name="T38" fmla="*/ 0 w 67"/>
              <a:gd name="T39" fmla="*/ 60 h 60"/>
              <a:gd name="T40" fmla="*/ 0 w 67"/>
              <a:gd name="T41" fmla="*/ 26 h 60"/>
              <a:gd name="T42" fmla="*/ 33 w 67"/>
              <a:gd name="T43" fmla="*/ 0 h 60"/>
              <a:gd name="T44" fmla="*/ 67 w 67"/>
              <a:gd name="T45" fmla="*/ 26 h 60"/>
              <a:gd name="T46" fmla="*/ 67 w 67"/>
              <a:gd name="T47" fmla="*/ 60 h 60"/>
              <a:gd name="T48" fmla="*/ 54 w 67"/>
              <a:gd name="T49" fmla="*/ 60 h 60"/>
              <a:gd name="T50" fmla="*/ 13 w 67"/>
              <a:gd name="T51" fmla="*/ 60 h 60"/>
              <a:gd name="T52" fmla="*/ 30 w 67"/>
              <a:gd name="T53" fmla="*/ 18 h 60"/>
              <a:gd name="T54" fmla="*/ 20 w 67"/>
              <a:gd name="T55" fmla="*/ 21 h 60"/>
              <a:gd name="T56" fmla="*/ 17 w 67"/>
              <a:gd name="T57" fmla="*/ 28 h 60"/>
              <a:gd name="T58" fmla="*/ 19 w 67"/>
              <a:gd name="T59" fmla="*/ 33 h 60"/>
              <a:gd name="T60" fmla="*/ 23 w 67"/>
              <a:gd name="T61" fmla="*/ 36 h 60"/>
              <a:gd name="T62" fmla="*/ 30 w 67"/>
              <a:gd name="T63" fmla="*/ 38 h 60"/>
              <a:gd name="T64" fmla="*/ 30 w 67"/>
              <a:gd name="T65" fmla="*/ 47 h 60"/>
              <a:gd name="T66" fmla="*/ 28 w 67"/>
              <a:gd name="T67" fmla="*/ 45 h 60"/>
              <a:gd name="T68" fmla="*/ 27 w 67"/>
              <a:gd name="T69" fmla="*/ 43 h 60"/>
              <a:gd name="T70" fmla="*/ 16 w 67"/>
              <a:gd name="T71" fmla="*/ 43 h 60"/>
              <a:gd name="T72" fmla="*/ 17 w 67"/>
              <a:gd name="T73" fmla="*/ 46 h 60"/>
              <a:gd name="T74" fmla="*/ 20 w 67"/>
              <a:gd name="T75" fmla="*/ 49 h 60"/>
              <a:gd name="T76" fmla="*/ 24 w 67"/>
              <a:gd name="T77" fmla="*/ 52 h 60"/>
              <a:gd name="T78" fmla="*/ 30 w 67"/>
              <a:gd name="T79" fmla="*/ 53 h 60"/>
              <a:gd name="T80" fmla="*/ 30 w 67"/>
              <a:gd name="T81" fmla="*/ 55 h 60"/>
              <a:gd name="T82" fmla="*/ 34 w 67"/>
              <a:gd name="T83" fmla="*/ 55 h 60"/>
              <a:gd name="T84" fmla="*/ 34 w 67"/>
              <a:gd name="T85" fmla="*/ 53 h 60"/>
              <a:gd name="T86" fmla="*/ 34 w 67"/>
              <a:gd name="T87" fmla="*/ 47 h 60"/>
              <a:gd name="T88" fmla="*/ 34 w 67"/>
              <a:gd name="T89" fmla="*/ 39 h 60"/>
              <a:gd name="T90" fmla="*/ 34 w 67"/>
              <a:gd name="T91" fmla="*/ 31 h 60"/>
              <a:gd name="T92" fmla="*/ 34 w 67"/>
              <a:gd name="T93" fmla="*/ 24 h 60"/>
              <a:gd name="T94" fmla="*/ 34 w 67"/>
              <a:gd name="T95" fmla="*/ 18 h 60"/>
              <a:gd name="T96" fmla="*/ 34 w 67"/>
              <a:gd name="T97" fmla="*/ 16 h 60"/>
              <a:gd name="T98" fmla="*/ 30 w 67"/>
              <a:gd name="T99" fmla="*/ 16 h 60"/>
              <a:gd name="T100" fmla="*/ 30 w 67"/>
              <a:gd name="T101" fmla="*/ 1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7" h="60">
                <a:moveTo>
                  <a:pt x="37" y="19"/>
                </a:moveTo>
                <a:cubicBezTo>
                  <a:pt x="37" y="26"/>
                  <a:pt x="37" y="26"/>
                  <a:pt x="37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7" y="24"/>
                  <a:pt x="46" y="22"/>
                  <a:pt x="44" y="21"/>
                </a:cubicBezTo>
                <a:cubicBezTo>
                  <a:pt x="42" y="20"/>
                  <a:pt x="40" y="19"/>
                  <a:pt x="37" y="19"/>
                </a:cubicBezTo>
                <a:close/>
                <a:moveTo>
                  <a:pt x="39" y="43"/>
                </a:moveTo>
                <a:cubicBezTo>
                  <a:pt x="39" y="44"/>
                  <a:pt x="38" y="45"/>
                  <a:pt x="38" y="45"/>
                </a:cubicBezTo>
                <a:cubicBezTo>
                  <a:pt x="38" y="45"/>
                  <a:pt x="37" y="46"/>
                  <a:pt x="37" y="46"/>
                </a:cubicBezTo>
                <a:cubicBezTo>
                  <a:pt x="37" y="52"/>
                  <a:pt x="37" y="52"/>
                  <a:pt x="37" y="52"/>
                </a:cubicBezTo>
                <a:cubicBezTo>
                  <a:pt x="38" y="52"/>
                  <a:pt x="39" y="52"/>
                  <a:pt x="40" y="52"/>
                </a:cubicBezTo>
                <a:cubicBezTo>
                  <a:pt x="42" y="52"/>
                  <a:pt x="43" y="51"/>
                  <a:pt x="44" y="50"/>
                </a:cubicBezTo>
                <a:cubicBezTo>
                  <a:pt x="46" y="49"/>
                  <a:pt x="47" y="48"/>
                  <a:pt x="48" y="47"/>
                </a:cubicBezTo>
                <a:cubicBezTo>
                  <a:pt x="49" y="45"/>
                  <a:pt x="49" y="44"/>
                  <a:pt x="49" y="42"/>
                </a:cubicBezTo>
                <a:cubicBezTo>
                  <a:pt x="49" y="39"/>
                  <a:pt x="48" y="37"/>
                  <a:pt x="45" y="35"/>
                </a:cubicBezTo>
                <a:cubicBezTo>
                  <a:pt x="44" y="34"/>
                  <a:pt x="41" y="33"/>
                  <a:pt x="37" y="32"/>
                </a:cubicBezTo>
                <a:cubicBezTo>
                  <a:pt x="37" y="41"/>
                  <a:pt x="37" y="41"/>
                  <a:pt x="37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2"/>
                  <a:pt x="39" y="42"/>
                  <a:pt x="39" y="43"/>
                </a:cubicBezTo>
                <a:close/>
                <a:moveTo>
                  <a:pt x="13" y="60"/>
                </a:move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lnTo>
                  <a:pt x="13" y="60"/>
                </a:lnTo>
                <a:close/>
                <a:moveTo>
                  <a:pt x="30" y="18"/>
                </a:moveTo>
                <a:cubicBezTo>
                  <a:pt x="26" y="19"/>
                  <a:pt x="23" y="20"/>
                  <a:pt x="20" y="21"/>
                </a:cubicBezTo>
                <a:cubicBezTo>
                  <a:pt x="18" y="23"/>
                  <a:pt x="17" y="26"/>
                  <a:pt x="17" y="28"/>
                </a:cubicBezTo>
                <a:cubicBezTo>
                  <a:pt x="17" y="30"/>
                  <a:pt x="18" y="32"/>
                  <a:pt x="19" y="33"/>
                </a:cubicBezTo>
                <a:cubicBezTo>
                  <a:pt x="20" y="35"/>
                  <a:pt x="21" y="36"/>
                  <a:pt x="23" y="36"/>
                </a:cubicBezTo>
                <a:cubicBezTo>
                  <a:pt x="24" y="37"/>
                  <a:pt x="27" y="38"/>
                  <a:pt x="30" y="38"/>
                </a:cubicBezTo>
                <a:cubicBezTo>
                  <a:pt x="30" y="47"/>
                  <a:pt x="30" y="47"/>
                  <a:pt x="30" y="47"/>
                </a:cubicBezTo>
                <a:cubicBezTo>
                  <a:pt x="29" y="46"/>
                  <a:pt x="28" y="45"/>
                  <a:pt x="28" y="45"/>
                </a:cubicBezTo>
                <a:cubicBezTo>
                  <a:pt x="27" y="44"/>
                  <a:pt x="27" y="44"/>
                  <a:pt x="27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5"/>
                  <a:pt x="16" y="46"/>
                  <a:pt x="17" y="46"/>
                </a:cubicBezTo>
                <a:cubicBezTo>
                  <a:pt x="18" y="48"/>
                  <a:pt x="19" y="49"/>
                  <a:pt x="20" y="49"/>
                </a:cubicBezTo>
                <a:cubicBezTo>
                  <a:pt x="21" y="50"/>
                  <a:pt x="22" y="51"/>
                  <a:pt x="24" y="52"/>
                </a:cubicBezTo>
                <a:cubicBezTo>
                  <a:pt x="26" y="52"/>
                  <a:pt x="28" y="53"/>
                  <a:pt x="30" y="53"/>
                </a:cubicBezTo>
                <a:cubicBezTo>
                  <a:pt x="30" y="55"/>
                  <a:pt x="30" y="55"/>
                  <a:pt x="30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6"/>
                  <a:pt x="34" y="16"/>
                  <a:pt x="34" y="16"/>
                </a:cubicBezTo>
                <a:cubicBezTo>
                  <a:pt x="30" y="16"/>
                  <a:pt x="30" y="16"/>
                  <a:pt x="30" y="16"/>
                </a:cubicBez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32" name="Oval 514"/>
          <p:cNvSpPr>
            <a:spLocks noChangeArrowheads="1"/>
          </p:cNvSpPr>
          <p:nvPr/>
        </p:nvSpPr>
        <p:spPr bwMode="auto">
          <a:xfrm>
            <a:off x="3743018" y="5262654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33" name="Freeform 515"/>
          <p:cNvSpPr/>
          <p:nvPr/>
        </p:nvSpPr>
        <p:spPr bwMode="auto">
          <a:xfrm>
            <a:off x="3845699" y="5306929"/>
            <a:ext cx="145072" cy="73478"/>
          </a:xfrm>
          <a:custGeom>
            <a:avLst/>
            <a:gdLst>
              <a:gd name="T0" fmla="*/ 154 w 154"/>
              <a:gd name="T1" fmla="*/ 62 h 78"/>
              <a:gd name="T2" fmla="*/ 140 w 154"/>
              <a:gd name="T3" fmla="*/ 78 h 78"/>
              <a:gd name="T4" fmla="*/ 76 w 154"/>
              <a:gd name="T5" fmla="*/ 29 h 78"/>
              <a:gd name="T6" fmla="*/ 12 w 154"/>
              <a:gd name="T7" fmla="*/ 78 h 78"/>
              <a:gd name="T8" fmla="*/ 0 w 154"/>
              <a:gd name="T9" fmla="*/ 62 h 78"/>
              <a:gd name="T10" fmla="*/ 76 w 154"/>
              <a:gd name="T11" fmla="*/ 0 h 78"/>
              <a:gd name="T12" fmla="*/ 76 w 154"/>
              <a:gd name="T13" fmla="*/ 0 h 78"/>
              <a:gd name="T14" fmla="*/ 76 w 154"/>
              <a:gd name="T15" fmla="*/ 0 h 78"/>
              <a:gd name="T16" fmla="*/ 114 w 154"/>
              <a:gd name="T17" fmla="*/ 31 h 78"/>
              <a:gd name="T18" fmla="*/ 114 w 154"/>
              <a:gd name="T19" fmla="*/ 15 h 78"/>
              <a:gd name="T20" fmla="*/ 140 w 154"/>
              <a:gd name="T21" fmla="*/ 15 h 78"/>
              <a:gd name="T22" fmla="*/ 140 w 154"/>
              <a:gd name="T23" fmla="*/ 52 h 78"/>
              <a:gd name="T24" fmla="*/ 154 w 154"/>
              <a:gd name="T25" fmla="*/ 6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78">
                <a:moveTo>
                  <a:pt x="154" y="62"/>
                </a:moveTo>
                <a:lnTo>
                  <a:pt x="140" y="78"/>
                </a:lnTo>
                <a:lnTo>
                  <a:pt x="76" y="29"/>
                </a:lnTo>
                <a:lnTo>
                  <a:pt x="12" y="78"/>
                </a:lnTo>
                <a:lnTo>
                  <a:pt x="0" y="62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114" y="31"/>
                </a:lnTo>
                <a:lnTo>
                  <a:pt x="114" y="15"/>
                </a:lnTo>
                <a:lnTo>
                  <a:pt x="140" y="15"/>
                </a:lnTo>
                <a:lnTo>
                  <a:pt x="140" y="52"/>
                </a:lnTo>
                <a:lnTo>
                  <a:pt x="15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34" name="Freeform 516"/>
          <p:cNvSpPr/>
          <p:nvPr/>
        </p:nvSpPr>
        <p:spPr bwMode="auto">
          <a:xfrm>
            <a:off x="3921060" y="5436927"/>
            <a:ext cx="91377" cy="93261"/>
          </a:xfrm>
          <a:custGeom>
            <a:avLst/>
            <a:gdLst>
              <a:gd name="T0" fmla="*/ 10 w 97"/>
              <a:gd name="T1" fmla="*/ 99 h 99"/>
              <a:gd name="T2" fmla="*/ 0 w 97"/>
              <a:gd name="T3" fmla="*/ 0 h 99"/>
              <a:gd name="T4" fmla="*/ 12 w 97"/>
              <a:gd name="T5" fmla="*/ 0 h 99"/>
              <a:gd name="T6" fmla="*/ 97 w 97"/>
              <a:gd name="T7" fmla="*/ 99 h 99"/>
              <a:gd name="T8" fmla="*/ 45 w 97"/>
              <a:gd name="T9" fmla="*/ 99 h 99"/>
              <a:gd name="T10" fmla="*/ 10 w 97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9">
                <a:moveTo>
                  <a:pt x="10" y="99"/>
                </a:moveTo>
                <a:lnTo>
                  <a:pt x="0" y="0"/>
                </a:lnTo>
                <a:lnTo>
                  <a:pt x="12" y="0"/>
                </a:lnTo>
                <a:lnTo>
                  <a:pt x="97" y="99"/>
                </a:lnTo>
                <a:lnTo>
                  <a:pt x="45" y="99"/>
                </a:lnTo>
                <a:lnTo>
                  <a:pt x="1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35" name="Freeform 517"/>
          <p:cNvSpPr>
            <a:spLocks noEditPoints="1"/>
          </p:cNvSpPr>
          <p:nvPr/>
        </p:nvSpPr>
        <p:spPr bwMode="auto">
          <a:xfrm>
            <a:off x="3870191" y="5345552"/>
            <a:ext cx="96087" cy="83840"/>
          </a:xfrm>
          <a:custGeom>
            <a:avLst/>
            <a:gdLst>
              <a:gd name="T0" fmla="*/ 36 w 102"/>
              <a:gd name="T1" fmla="*/ 56 h 89"/>
              <a:gd name="T2" fmla="*/ 36 w 102"/>
              <a:gd name="T3" fmla="*/ 68 h 89"/>
              <a:gd name="T4" fmla="*/ 47 w 102"/>
              <a:gd name="T5" fmla="*/ 68 h 89"/>
              <a:gd name="T6" fmla="*/ 47 w 102"/>
              <a:gd name="T7" fmla="*/ 56 h 89"/>
              <a:gd name="T8" fmla="*/ 36 w 102"/>
              <a:gd name="T9" fmla="*/ 56 h 89"/>
              <a:gd name="T10" fmla="*/ 66 w 102"/>
              <a:gd name="T11" fmla="*/ 37 h 89"/>
              <a:gd name="T12" fmla="*/ 54 w 102"/>
              <a:gd name="T13" fmla="*/ 37 h 89"/>
              <a:gd name="T14" fmla="*/ 54 w 102"/>
              <a:gd name="T15" fmla="*/ 52 h 89"/>
              <a:gd name="T16" fmla="*/ 66 w 102"/>
              <a:gd name="T17" fmla="*/ 52 h 89"/>
              <a:gd name="T18" fmla="*/ 66 w 102"/>
              <a:gd name="T19" fmla="*/ 37 h 89"/>
              <a:gd name="T20" fmla="*/ 47 w 102"/>
              <a:gd name="T21" fmla="*/ 37 h 89"/>
              <a:gd name="T22" fmla="*/ 36 w 102"/>
              <a:gd name="T23" fmla="*/ 37 h 89"/>
              <a:gd name="T24" fmla="*/ 36 w 102"/>
              <a:gd name="T25" fmla="*/ 52 h 89"/>
              <a:gd name="T26" fmla="*/ 47 w 102"/>
              <a:gd name="T27" fmla="*/ 52 h 89"/>
              <a:gd name="T28" fmla="*/ 47 w 102"/>
              <a:gd name="T29" fmla="*/ 37 h 89"/>
              <a:gd name="T30" fmla="*/ 54 w 102"/>
              <a:gd name="T31" fmla="*/ 68 h 89"/>
              <a:gd name="T32" fmla="*/ 66 w 102"/>
              <a:gd name="T33" fmla="*/ 68 h 89"/>
              <a:gd name="T34" fmla="*/ 66 w 102"/>
              <a:gd name="T35" fmla="*/ 56 h 89"/>
              <a:gd name="T36" fmla="*/ 54 w 102"/>
              <a:gd name="T37" fmla="*/ 56 h 89"/>
              <a:gd name="T38" fmla="*/ 54 w 102"/>
              <a:gd name="T39" fmla="*/ 68 h 89"/>
              <a:gd name="T40" fmla="*/ 102 w 102"/>
              <a:gd name="T41" fmla="*/ 37 h 89"/>
              <a:gd name="T42" fmla="*/ 102 w 102"/>
              <a:gd name="T43" fmla="*/ 89 h 89"/>
              <a:gd name="T44" fmla="*/ 80 w 102"/>
              <a:gd name="T45" fmla="*/ 89 h 89"/>
              <a:gd name="T46" fmla="*/ 19 w 102"/>
              <a:gd name="T47" fmla="*/ 89 h 89"/>
              <a:gd name="T48" fmla="*/ 0 w 102"/>
              <a:gd name="T49" fmla="*/ 89 h 89"/>
              <a:gd name="T50" fmla="*/ 0 w 102"/>
              <a:gd name="T51" fmla="*/ 37 h 89"/>
              <a:gd name="T52" fmla="*/ 50 w 102"/>
              <a:gd name="T53" fmla="*/ 0 h 89"/>
              <a:gd name="T54" fmla="*/ 102 w 102"/>
              <a:gd name="T55" fmla="*/ 3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2" h="89">
                <a:moveTo>
                  <a:pt x="36" y="56"/>
                </a:moveTo>
                <a:lnTo>
                  <a:pt x="36" y="68"/>
                </a:lnTo>
                <a:lnTo>
                  <a:pt x="47" y="68"/>
                </a:lnTo>
                <a:lnTo>
                  <a:pt x="47" y="56"/>
                </a:lnTo>
                <a:lnTo>
                  <a:pt x="36" y="56"/>
                </a:lnTo>
                <a:close/>
                <a:moveTo>
                  <a:pt x="66" y="37"/>
                </a:moveTo>
                <a:lnTo>
                  <a:pt x="54" y="37"/>
                </a:lnTo>
                <a:lnTo>
                  <a:pt x="54" y="52"/>
                </a:lnTo>
                <a:lnTo>
                  <a:pt x="66" y="52"/>
                </a:lnTo>
                <a:lnTo>
                  <a:pt x="66" y="37"/>
                </a:lnTo>
                <a:close/>
                <a:moveTo>
                  <a:pt x="47" y="37"/>
                </a:moveTo>
                <a:lnTo>
                  <a:pt x="36" y="37"/>
                </a:lnTo>
                <a:lnTo>
                  <a:pt x="36" y="52"/>
                </a:lnTo>
                <a:lnTo>
                  <a:pt x="47" y="52"/>
                </a:lnTo>
                <a:lnTo>
                  <a:pt x="47" y="37"/>
                </a:lnTo>
                <a:close/>
                <a:moveTo>
                  <a:pt x="54" y="68"/>
                </a:moveTo>
                <a:lnTo>
                  <a:pt x="66" y="68"/>
                </a:lnTo>
                <a:lnTo>
                  <a:pt x="66" y="56"/>
                </a:lnTo>
                <a:lnTo>
                  <a:pt x="54" y="56"/>
                </a:lnTo>
                <a:lnTo>
                  <a:pt x="54" y="68"/>
                </a:lnTo>
                <a:close/>
                <a:moveTo>
                  <a:pt x="102" y="37"/>
                </a:moveTo>
                <a:lnTo>
                  <a:pt x="102" y="89"/>
                </a:lnTo>
                <a:lnTo>
                  <a:pt x="80" y="89"/>
                </a:lnTo>
                <a:lnTo>
                  <a:pt x="19" y="89"/>
                </a:lnTo>
                <a:lnTo>
                  <a:pt x="0" y="89"/>
                </a:lnTo>
                <a:lnTo>
                  <a:pt x="0" y="37"/>
                </a:lnTo>
                <a:lnTo>
                  <a:pt x="50" y="0"/>
                </a:lnTo>
                <a:lnTo>
                  <a:pt x="102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36" name="Freeform 518"/>
          <p:cNvSpPr/>
          <p:nvPr/>
        </p:nvSpPr>
        <p:spPr bwMode="auto">
          <a:xfrm>
            <a:off x="3821206" y="5436927"/>
            <a:ext cx="89493" cy="93261"/>
          </a:xfrm>
          <a:custGeom>
            <a:avLst/>
            <a:gdLst>
              <a:gd name="T0" fmla="*/ 0 w 95"/>
              <a:gd name="T1" fmla="*/ 99 h 99"/>
              <a:gd name="T2" fmla="*/ 85 w 95"/>
              <a:gd name="T3" fmla="*/ 0 h 99"/>
              <a:gd name="T4" fmla="*/ 95 w 95"/>
              <a:gd name="T5" fmla="*/ 0 h 99"/>
              <a:gd name="T6" fmla="*/ 88 w 95"/>
              <a:gd name="T7" fmla="*/ 99 h 99"/>
              <a:gd name="T8" fmla="*/ 50 w 95"/>
              <a:gd name="T9" fmla="*/ 99 h 99"/>
              <a:gd name="T10" fmla="*/ 0 w 95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9">
                <a:moveTo>
                  <a:pt x="0" y="99"/>
                </a:moveTo>
                <a:lnTo>
                  <a:pt x="85" y="0"/>
                </a:lnTo>
                <a:lnTo>
                  <a:pt x="95" y="0"/>
                </a:lnTo>
                <a:lnTo>
                  <a:pt x="88" y="99"/>
                </a:lnTo>
                <a:lnTo>
                  <a:pt x="50" y="99"/>
                </a:lnTo>
                <a:lnTo>
                  <a:pt x="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37" name="Oval 519"/>
          <p:cNvSpPr>
            <a:spLocks noChangeArrowheads="1"/>
          </p:cNvSpPr>
          <p:nvPr/>
        </p:nvSpPr>
        <p:spPr bwMode="auto">
          <a:xfrm>
            <a:off x="4609681" y="5254175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38" name="Freeform 520"/>
          <p:cNvSpPr/>
          <p:nvPr/>
        </p:nvSpPr>
        <p:spPr bwMode="auto">
          <a:xfrm>
            <a:off x="4663377" y="5306928"/>
            <a:ext cx="227029" cy="118695"/>
          </a:xfrm>
          <a:custGeom>
            <a:avLst/>
            <a:gdLst>
              <a:gd name="T0" fmla="*/ 219 w 241"/>
              <a:gd name="T1" fmla="*/ 126 h 126"/>
              <a:gd name="T2" fmla="*/ 120 w 241"/>
              <a:gd name="T3" fmla="*/ 45 h 126"/>
              <a:gd name="T4" fmla="*/ 21 w 241"/>
              <a:gd name="T5" fmla="*/ 126 h 126"/>
              <a:gd name="T6" fmla="*/ 0 w 241"/>
              <a:gd name="T7" fmla="*/ 97 h 126"/>
              <a:gd name="T8" fmla="*/ 120 w 241"/>
              <a:gd name="T9" fmla="*/ 0 h 126"/>
              <a:gd name="T10" fmla="*/ 120 w 241"/>
              <a:gd name="T11" fmla="*/ 0 h 126"/>
              <a:gd name="T12" fmla="*/ 120 w 241"/>
              <a:gd name="T13" fmla="*/ 0 h 126"/>
              <a:gd name="T14" fmla="*/ 177 w 241"/>
              <a:gd name="T15" fmla="*/ 48 h 126"/>
              <a:gd name="T16" fmla="*/ 177 w 241"/>
              <a:gd name="T17" fmla="*/ 22 h 126"/>
              <a:gd name="T18" fmla="*/ 219 w 241"/>
              <a:gd name="T19" fmla="*/ 22 h 126"/>
              <a:gd name="T20" fmla="*/ 219 w 241"/>
              <a:gd name="T21" fmla="*/ 81 h 126"/>
              <a:gd name="T22" fmla="*/ 241 w 241"/>
              <a:gd name="T23" fmla="*/ 97 h 126"/>
              <a:gd name="T24" fmla="*/ 219 w 241"/>
              <a:gd name="T25" fmla="*/ 12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1" h="126">
                <a:moveTo>
                  <a:pt x="219" y="126"/>
                </a:moveTo>
                <a:lnTo>
                  <a:pt x="120" y="45"/>
                </a:lnTo>
                <a:lnTo>
                  <a:pt x="21" y="126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2"/>
                </a:lnTo>
                <a:lnTo>
                  <a:pt x="219" y="22"/>
                </a:lnTo>
                <a:lnTo>
                  <a:pt x="219" y="81"/>
                </a:lnTo>
                <a:lnTo>
                  <a:pt x="241" y="97"/>
                </a:lnTo>
                <a:lnTo>
                  <a:pt x="219" y="1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39" name="Freeform 521"/>
          <p:cNvSpPr>
            <a:spLocks noEditPoints="1"/>
          </p:cNvSpPr>
          <p:nvPr/>
        </p:nvSpPr>
        <p:spPr bwMode="auto">
          <a:xfrm>
            <a:off x="4740624" y="5440696"/>
            <a:ext cx="71594" cy="118695"/>
          </a:xfrm>
          <a:custGeom>
            <a:avLst/>
            <a:gdLst>
              <a:gd name="T0" fmla="*/ 26 w 32"/>
              <a:gd name="T1" fmla="*/ 16 h 53"/>
              <a:gd name="T2" fmla="*/ 16 w 32"/>
              <a:gd name="T3" fmla="*/ 6 h 53"/>
              <a:gd name="T4" fmla="*/ 6 w 32"/>
              <a:gd name="T5" fmla="*/ 16 h 53"/>
              <a:gd name="T6" fmla="*/ 16 w 32"/>
              <a:gd name="T7" fmla="*/ 27 h 53"/>
              <a:gd name="T8" fmla="*/ 26 w 32"/>
              <a:gd name="T9" fmla="*/ 16 h 53"/>
              <a:gd name="T10" fmla="*/ 8 w 32"/>
              <a:gd name="T11" fmla="*/ 46 h 53"/>
              <a:gd name="T12" fmla="*/ 5 w 32"/>
              <a:gd name="T13" fmla="*/ 43 h 53"/>
              <a:gd name="T14" fmla="*/ 8 w 32"/>
              <a:gd name="T15" fmla="*/ 41 h 53"/>
              <a:gd name="T16" fmla="*/ 11 w 32"/>
              <a:gd name="T17" fmla="*/ 41 h 53"/>
              <a:gd name="T18" fmla="*/ 11 w 32"/>
              <a:gd name="T19" fmla="*/ 32 h 53"/>
              <a:gd name="T20" fmla="*/ 0 w 32"/>
              <a:gd name="T21" fmla="*/ 16 h 53"/>
              <a:gd name="T22" fmla="*/ 16 w 32"/>
              <a:gd name="T23" fmla="*/ 0 h 53"/>
              <a:gd name="T24" fmla="*/ 32 w 32"/>
              <a:gd name="T25" fmla="*/ 16 h 53"/>
              <a:gd name="T26" fmla="*/ 20 w 32"/>
              <a:gd name="T27" fmla="*/ 32 h 53"/>
              <a:gd name="T28" fmla="*/ 20 w 32"/>
              <a:gd name="T29" fmla="*/ 49 h 53"/>
              <a:gd name="T30" fmla="*/ 15 w 32"/>
              <a:gd name="T31" fmla="*/ 53 h 53"/>
              <a:gd name="T32" fmla="*/ 11 w 32"/>
              <a:gd name="T33" fmla="*/ 49 h 53"/>
              <a:gd name="T34" fmla="*/ 11 w 32"/>
              <a:gd name="T35" fmla="*/ 46 h 53"/>
              <a:gd name="T36" fmla="*/ 8 w 32"/>
              <a:gd name="T37" fmla="*/ 4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" h="53">
                <a:moveTo>
                  <a:pt x="26" y="16"/>
                </a:moveTo>
                <a:cubicBezTo>
                  <a:pt x="26" y="11"/>
                  <a:pt x="22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22"/>
                  <a:pt x="10" y="27"/>
                  <a:pt x="16" y="27"/>
                </a:cubicBezTo>
                <a:cubicBezTo>
                  <a:pt x="22" y="27"/>
                  <a:pt x="26" y="22"/>
                  <a:pt x="26" y="16"/>
                </a:cubicBezTo>
                <a:close/>
                <a:moveTo>
                  <a:pt x="8" y="46"/>
                </a:moveTo>
                <a:cubicBezTo>
                  <a:pt x="7" y="46"/>
                  <a:pt x="5" y="45"/>
                  <a:pt x="5" y="43"/>
                </a:cubicBezTo>
                <a:cubicBezTo>
                  <a:pt x="5" y="42"/>
                  <a:pt x="7" y="41"/>
                  <a:pt x="8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32"/>
                  <a:pt x="11" y="32"/>
                  <a:pt x="11" y="32"/>
                </a:cubicBezTo>
                <a:cubicBezTo>
                  <a:pt x="5" y="30"/>
                  <a:pt x="0" y="24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5" y="0"/>
                  <a:pt x="32" y="8"/>
                  <a:pt x="32" y="16"/>
                </a:cubicBezTo>
                <a:cubicBezTo>
                  <a:pt x="32" y="24"/>
                  <a:pt x="27" y="31"/>
                  <a:pt x="20" y="32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51"/>
                  <a:pt x="18" y="53"/>
                  <a:pt x="15" y="53"/>
                </a:cubicBezTo>
                <a:cubicBezTo>
                  <a:pt x="13" y="53"/>
                  <a:pt x="11" y="51"/>
                  <a:pt x="11" y="49"/>
                </a:cubicBezTo>
                <a:cubicBezTo>
                  <a:pt x="11" y="46"/>
                  <a:pt x="11" y="46"/>
                  <a:pt x="11" y="46"/>
                </a:cubicBezTo>
                <a:lnTo>
                  <a:pt x="8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40" name="Freeform 522"/>
          <p:cNvSpPr/>
          <p:nvPr/>
        </p:nvSpPr>
        <p:spPr bwMode="auto">
          <a:xfrm>
            <a:off x="4702941" y="5365334"/>
            <a:ext cx="146956" cy="135652"/>
          </a:xfrm>
          <a:custGeom>
            <a:avLst/>
            <a:gdLst>
              <a:gd name="T0" fmla="*/ 53 w 66"/>
              <a:gd name="T1" fmla="*/ 61 h 61"/>
              <a:gd name="T2" fmla="*/ 52 w 66"/>
              <a:gd name="T3" fmla="*/ 61 h 61"/>
              <a:gd name="T4" fmla="*/ 55 w 66"/>
              <a:gd name="T5" fmla="*/ 50 h 61"/>
              <a:gd name="T6" fmla="*/ 33 w 66"/>
              <a:gd name="T7" fmla="*/ 28 h 61"/>
              <a:gd name="T8" fmla="*/ 11 w 66"/>
              <a:gd name="T9" fmla="*/ 50 h 61"/>
              <a:gd name="T10" fmla="*/ 14 w 66"/>
              <a:gd name="T11" fmla="*/ 61 h 61"/>
              <a:gd name="T12" fmla="*/ 13 w 66"/>
              <a:gd name="T13" fmla="*/ 61 h 61"/>
              <a:gd name="T14" fmla="*/ 0 w 66"/>
              <a:gd name="T15" fmla="*/ 61 h 61"/>
              <a:gd name="T16" fmla="*/ 0 w 66"/>
              <a:gd name="T17" fmla="*/ 27 h 61"/>
              <a:gd name="T18" fmla="*/ 33 w 66"/>
              <a:gd name="T19" fmla="*/ 0 h 61"/>
              <a:gd name="T20" fmla="*/ 66 w 66"/>
              <a:gd name="T21" fmla="*/ 27 h 61"/>
              <a:gd name="T22" fmla="*/ 66 w 66"/>
              <a:gd name="T23" fmla="*/ 61 h 61"/>
              <a:gd name="T24" fmla="*/ 53 w 66"/>
              <a:gd name="T25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1">
                <a:moveTo>
                  <a:pt x="53" y="61"/>
                </a:moveTo>
                <a:cubicBezTo>
                  <a:pt x="52" y="61"/>
                  <a:pt x="52" y="61"/>
                  <a:pt x="52" y="61"/>
                </a:cubicBezTo>
                <a:cubicBezTo>
                  <a:pt x="54" y="57"/>
                  <a:pt x="55" y="54"/>
                  <a:pt x="55" y="50"/>
                </a:cubicBezTo>
                <a:cubicBezTo>
                  <a:pt x="55" y="38"/>
                  <a:pt x="45" y="28"/>
                  <a:pt x="33" y="28"/>
                </a:cubicBezTo>
                <a:cubicBezTo>
                  <a:pt x="21" y="28"/>
                  <a:pt x="11" y="38"/>
                  <a:pt x="11" y="50"/>
                </a:cubicBezTo>
                <a:cubicBezTo>
                  <a:pt x="11" y="54"/>
                  <a:pt x="12" y="57"/>
                  <a:pt x="14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7"/>
                  <a:pt x="0" y="27"/>
                  <a:pt x="0" y="27"/>
                </a:cubicBezTo>
                <a:cubicBezTo>
                  <a:pt x="33" y="0"/>
                  <a:pt x="33" y="0"/>
                  <a:pt x="33" y="0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61"/>
                  <a:pt x="66" y="61"/>
                  <a:pt x="66" y="61"/>
                </a:cubicBezTo>
                <a:lnTo>
                  <a:pt x="53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41" name="Oval 523"/>
          <p:cNvSpPr>
            <a:spLocks noChangeArrowheads="1"/>
          </p:cNvSpPr>
          <p:nvPr/>
        </p:nvSpPr>
        <p:spPr bwMode="auto">
          <a:xfrm>
            <a:off x="5043957" y="5262654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42" name="Rectangle 524"/>
          <p:cNvSpPr>
            <a:spLocks noChangeArrowheads="1"/>
          </p:cNvSpPr>
          <p:nvPr/>
        </p:nvSpPr>
        <p:spPr bwMode="auto">
          <a:xfrm>
            <a:off x="5106128" y="5502868"/>
            <a:ext cx="211956" cy="113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43" name="Rectangle 525"/>
          <p:cNvSpPr>
            <a:spLocks noChangeArrowheads="1"/>
          </p:cNvSpPr>
          <p:nvPr/>
        </p:nvSpPr>
        <p:spPr bwMode="auto">
          <a:xfrm>
            <a:off x="5106128" y="5468015"/>
            <a:ext cx="211956" cy="84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44" name="Freeform 526"/>
          <p:cNvSpPr/>
          <p:nvPr/>
        </p:nvSpPr>
        <p:spPr bwMode="auto">
          <a:xfrm>
            <a:off x="5097651" y="5313523"/>
            <a:ext cx="228913" cy="115870"/>
          </a:xfrm>
          <a:custGeom>
            <a:avLst/>
            <a:gdLst>
              <a:gd name="T0" fmla="*/ 122 w 243"/>
              <a:gd name="T1" fmla="*/ 0 h 123"/>
              <a:gd name="T2" fmla="*/ 179 w 243"/>
              <a:gd name="T3" fmla="*/ 45 h 123"/>
              <a:gd name="T4" fmla="*/ 179 w 243"/>
              <a:gd name="T5" fmla="*/ 22 h 123"/>
              <a:gd name="T6" fmla="*/ 222 w 243"/>
              <a:gd name="T7" fmla="*/ 22 h 123"/>
              <a:gd name="T8" fmla="*/ 222 w 243"/>
              <a:gd name="T9" fmla="*/ 81 h 123"/>
              <a:gd name="T10" fmla="*/ 243 w 243"/>
              <a:gd name="T11" fmla="*/ 97 h 123"/>
              <a:gd name="T12" fmla="*/ 222 w 243"/>
              <a:gd name="T13" fmla="*/ 123 h 123"/>
              <a:gd name="T14" fmla="*/ 122 w 243"/>
              <a:gd name="T15" fmla="*/ 43 h 123"/>
              <a:gd name="T16" fmla="*/ 21 w 243"/>
              <a:gd name="T17" fmla="*/ 123 h 123"/>
              <a:gd name="T18" fmla="*/ 0 w 243"/>
              <a:gd name="T19" fmla="*/ 97 h 123"/>
              <a:gd name="T20" fmla="*/ 122 w 243"/>
              <a:gd name="T21" fmla="*/ 0 h 123"/>
              <a:gd name="T22" fmla="*/ 122 w 243"/>
              <a:gd name="T23" fmla="*/ 0 h 123"/>
              <a:gd name="T24" fmla="*/ 122 w 243"/>
              <a:gd name="T25" fmla="*/ 0 h 123"/>
              <a:gd name="T26" fmla="*/ 122 w 243"/>
              <a:gd name="T27" fmla="*/ 0 h 123"/>
              <a:gd name="T28" fmla="*/ 122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2" y="0"/>
                </a:move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2" y="43"/>
                </a:lnTo>
                <a:lnTo>
                  <a:pt x="21" y="123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45" name="Freeform 527"/>
          <p:cNvSpPr/>
          <p:nvPr/>
        </p:nvSpPr>
        <p:spPr bwMode="auto">
          <a:xfrm>
            <a:off x="5108012" y="5447291"/>
            <a:ext cx="210072" cy="14131"/>
          </a:xfrm>
          <a:custGeom>
            <a:avLst/>
            <a:gdLst>
              <a:gd name="T0" fmla="*/ 0 w 223"/>
              <a:gd name="T1" fmla="*/ 15 h 15"/>
              <a:gd name="T2" fmla="*/ 22 w 223"/>
              <a:gd name="T3" fmla="*/ 0 h 15"/>
              <a:gd name="T4" fmla="*/ 76 w 223"/>
              <a:gd name="T5" fmla="*/ 0 h 15"/>
              <a:gd name="T6" fmla="*/ 145 w 223"/>
              <a:gd name="T7" fmla="*/ 0 h 15"/>
              <a:gd name="T8" fmla="*/ 199 w 223"/>
              <a:gd name="T9" fmla="*/ 0 h 15"/>
              <a:gd name="T10" fmla="*/ 223 w 223"/>
              <a:gd name="T11" fmla="*/ 15 h 15"/>
              <a:gd name="T12" fmla="*/ 111 w 223"/>
              <a:gd name="T13" fmla="*/ 15 h 15"/>
              <a:gd name="T14" fmla="*/ 111 w 223"/>
              <a:gd name="T15" fmla="*/ 15 h 15"/>
              <a:gd name="T16" fmla="*/ 0 w 223"/>
              <a:gd name="T17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5">
                <a:moveTo>
                  <a:pt x="0" y="15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5"/>
                </a:lnTo>
                <a:lnTo>
                  <a:pt x="111" y="15"/>
                </a:lnTo>
                <a:lnTo>
                  <a:pt x="111" y="15"/>
                </a:lnTo>
                <a:lnTo>
                  <a:pt x="0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46" name="Freeform 528"/>
          <p:cNvSpPr/>
          <p:nvPr/>
        </p:nvSpPr>
        <p:spPr bwMode="auto">
          <a:xfrm>
            <a:off x="5108012" y="5485913"/>
            <a:ext cx="210072" cy="13188"/>
          </a:xfrm>
          <a:custGeom>
            <a:avLst/>
            <a:gdLst>
              <a:gd name="T0" fmla="*/ 0 w 223"/>
              <a:gd name="T1" fmla="*/ 14 h 14"/>
              <a:gd name="T2" fmla="*/ 22 w 223"/>
              <a:gd name="T3" fmla="*/ 0 h 14"/>
              <a:gd name="T4" fmla="*/ 76 w 223"/>
              <a:gd name="T5" fmla="*/ 0 h 14"/>
              <a:gd name="T6" fmla="*/ 145 w 223"/>
              <a:gd name="T7" fmla="*/ 0 h 14"/>
              <a:gd name="T8" fmla="*/ 199 w 223"/>
              <a:gd name="T9" fmla="*/ 0 h 14"/>
              <a:gd name="T10" fmla="*/ 223 w 223"/>
              <a:gd name="T11" fmla="*/ 14 h 14"/>
              <a:gd name="T12" fmla="*/ 111 w 223"/>
              <a:gd name="T13" fmla="*/ 14 h 14"/>
              <a:gd name="T14" fmla="*/ 111 w 223"/>
              <a:gd name="T15" fmla="*/ 14 h 14"/>
              <a:gd name="T16" fmla="*/ 0 w 223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4">
                <a:moveTo>
                  <a:pt x="0" y="14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4"/>
                </a:lnTo>
                <a:lnTo>
                  <a:pt x="111" y="14"/>
                </a:lnTo>
                <a:lnTo>
                  <a:pt x="111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47" name="Freeform 529"/>
          <p:cNvSpPr/>
          <p:nvPr/>
        </p:nvSpPr>
        <p:spPr bwMode="auto">
          <a:xfrm>
            <a:off x="5137217" y="5371929"/>
            <a:ext cx="148840" cy="66884"/>
          </a:xfrm>
          <a:custGeom>
            <a:avLst/>
            <a:gdLst>
              <a:gd name="T0" fmla="*/ 0 w 158"/>
              <a:gd name="T1" fmla="*/ 61 h 71"/>
              <a:gd name="T2" fmla="*/ 80 w 158"/>
              <a:gd name="T3" fmla="*/ 0 h 71"/>
              <a:gd name="T4" fmla="*/ 158 w 158"/>
              <a:gd name="T5" fmla="*/ 61 h 71"/>
              <a:gd name="T6" fmla="*/ 158 w 158"/>
              <a:gd name="T7" fmla="*/ 71 h 71"/>
              <a:gd name="T8" fmla="*/ 0 w 158"/>
              <a:gd name="T9" fmla="*/ 71 h 71"/>
              <a:gd name="T10" fmla="*/ 0 w 158"/>
              <a:gd name="T11" fmla="*/ 6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" h="71">
                <a:moveTo>
                  <a:pt x="0" y="61"/>
                </a:moveTo>
                <a:lnTo>
                  <a:pt x="80" y="0"/>
                </a:lnTo>
                <a:lnTo>
                  <a:pt x="158" y="61"/>
                </a:lnTo>
                <a:lnTo>
                  <a:pt x="158" y="71"/>
                </a:lnTo>
                <a:lnTo>
                  <a:pt x="0" y="71"/>
                </a:lnTo>
                <a:lnTo>
                  <a:pt x="0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48" name="Oval 530"/>
          <p:cNvSpPr>
            <a:spLocks noChangeArrowheads="1"/>
          </p:cNvSpPr>
          <p:nvPr/>
        </p:nvSpPr>
        <p:spPr bwMode="auto">
          <a:xfrm>
            <a:off x="5496127" y="5262654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49" name="Rectangle 531"/>
          <p:cNvSpPr>
            <a:spLocks noChangeArrowheads="1"/>
          </p:cNvSpPr>
          <p:nvPr/>
        </p:nvSpPr>
        <p:spPr bwMode="auto">
          <a:xfrm>
            <a:off x="5720331" y="5447291"/>
            <a:ext cx="33913" cy="178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50" name="Rectangle 532"/>
          <p:cNvSpPr>
            <a:spLocks noChangeArrowheads="1"/>
          </p:cNvSpPr>
          <p:nvPr/>
        </p:nvSpPr>
        <p:spPr bwMode="auto">
          <a:xfrm>
            <a:off x="5720331" y="5499102"/>
            <a:ext cx="31088" cy="178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51" name="Rectangle 533"/>
          <p:cNvSpPr>
            <a:spLocks noChangeArrowheads="1"/>
          </p:cNvSpPr>
          <p:nvPr/>
        </p:nvSpPr>
        <p:spPr bwMode="auto">
          <a:xfrm>
            <a:off x="5738228" y="5474609"/>
            <a:ext cx="31088" cy="178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52" name="Freeform 534"/>
          <p:cNvSpPr/>
          <p:nvPr/>
        </p:nvSpPr>
        <p:spPr bwMode="auto">
          <a:xfrm>
            <a:off x="5584678" y="5370045"/>
            <a:ext cx="149783" cy="132826"/>
          </a:xfrm>
          <a:custGeom>
            <a:avLst/>
            <a:gdLst>
              <a:gd name="T0" fmla="*/ 159 w 159"/>
              <a:gd name="T1" fmla="*/ 61 h 141"/>
              <a:gd name="T2" fmla="*/ 159 w 159"/>
              <a:gd name="T3" fmla="*/ 71 h 141"/>
              <a:gd name="T4" fmla="*/ 45 w 159"/>
              <a:gd name="T5" fmla="*/ 71 h 141"/>
              <a:gd name="T6" fmla="*/ 45 w 159"/>
              <a:gd name="T7" fmla="*/ 141 h 141"/>
              <a:gd name="T8" fmla="*/ 31 w 159"/>
              <a:gd name="T9" fmla="*/ 141 h 141"/>
              <a:gd name="T10" fmla="*/ 0 w 159"/>
              <a:gd name="T11" fmla="*/ 141 h 141"/>
              <a:gd name="T12" fmla="*/ 0 w 159"/>
              <a:gd name="T13" fmla="*/ 61 h 141"/>
              <a:gd name="T14" fmla="*/ 81 w 159"/>
              <a:gd name="T15" fmla="*/ 0 h 141"/>
              <a:gd name="T16" fmla="*/ 159 w 159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" h="141">
                <a:moveTo>
                  <a:pt x="159" y="61"/>
                </a:moveTo>
                <a:lnTo>
                  <a:pt x="159" y="71"/>
                </a:lnTo>
                <a:lnTo>
                  <a:pt x="45" y="71"/>
                </a:lnTo>
                <a:lnTo>
                  <a:pt x="45" y="141"/>
                </a:lnTo>
                <a:lnTo>
                  <a:pt x="31" y="141"/>
                </a:lnTo>
                <a:lnTo>
                  <a:pt x="0" y="141"/>
                </a:lnTo>
                <a:lnTo>
                  <a:pt x="0" y="61"/>
                </a:lnTo>
                <a:lnTo>
                  <a:pt x="81" y="0"/>
                </a:lnTo>
                <a:lnTo>
                  <a:pt x="159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53" name="Rectangle 535"/>
          <p:cNvSpPr>
            <a:spLocks noChangeArrowheads="1"/>
          </p:cNvSpPr>
          <p:nvPr/>
        </p:nvSpPr>
        <p:spPr bwMode="auto">
          <a:xfrm>
            <a:off x="5698663" y="5474609"/>
            <a:ext cx="31088" cy="178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54" name="Freeform 536"/>
          <p:cNvSpPr/>
          <p:nvPr/>
        </p:nvSpPr>
        <p:spPr bwMode="auto">
          <a:xfrm>
            <a:off x="5545113" y="5311639"/>
            <a:ext cx="228913" cy="115870"/>
          </a:xfrm>
          <a:custGeom>
            <a:avLst/>
            <a:gdLst>
              <a:gd name="T0" fmla="*/ 179 w 243"/>
              <a:gd name="T1" fmla="*/ 21 h 123"/>
              <a:gd name="T2" fmla="*/ 222 w 243"/>
              <a:gd name="T3" fmla="*/ 21 h 123"/>
              <a:gd name="T4" fmla="*/ 222 w 243"/>
              <a:gd name="T5" fmla="*/ 78 h 123"/>
              <a:gd name="T6" fmla="*/ 243 w 243"/>
              <a:gd name="T7" fmla="*/ 97 h 123"/>
              <a:gd name="T8" fmla="*/ 222 w 243"/>
              <a:gd name="T9" fmla="*/ 123 h 123"/>
              <a:gd name="T10" fmla="*/ 123 w 243"/>
              <a:gd name="T11" fmla="*/ 43 h 123"/>
              <a:gd name="T12" fmla="*/ 21 w 243"/>
              <a:gd name="T13" fmla="*/ 123 h 123"/>
              <a:gd name="T14" fmla="*/ 0 w 243"/>
              <a:gd name="T15" fmla="*/ 97 h 123"/>
              <a:gd name="T16" fmla="*/ 123 w 243"/>
              <a:gd name="T17" fmla="*/ 0 h 123"/>
              <a:gd name="T18" fmla="*/ 123 w 243"/>
              <a:gd name="T19" fmla="*/ 0 h 123"/>
              <a:gd name="T20" fmla="*/ 123 w 243"/>
              <a:gd name="T21" fmla="*/ 0 h 123"/>
              <a:gd name="T22" fmla="*/ 123 w 243"/>
              <a:gd name="T23" fmla="*/ 0 h 123"/>
              <a:gd name="T24" fmla="*/ 123 w 243"/>
              <a:gd name="T25" fmla="*/ 0 h 123"/>
              <a:gd name="T26" fmla="*/ 179 w 243"/>
              <a:gd name="T27" fmla="*/ 45 h 123"/>
              <a:gd name="T28" fmla="*/ 179 w 243"/>
              <a:gd name="T29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79" y="21"/>
                </a:moveTo>
                <a:lnTo>
                  <a:pt x="222" y="21"/>
                </a:lnTo>
                <a:lnTo>
                  <a:pt x="222" y="78"/>
                </a:lnTo>
                <a:lnTo>
                  <a:pt x="243" y="97"/>
                </a:lnTo>
                <a:lnTo>
                  <a:pt x="222" y="123"/>
                </a:lnTo>
                <a:lnTo>
                  <a:pt x="123" y="43"/>
                </a:lnTo>
                <a:lnTo>
                  <a:pt x="21" y="123"/>
                </a:lnTo>
                <a:lnTo>
                  <a:pt x="0" y="97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55" name="Rectangle 537"/>
          <p:cNvSpPr>
            <a:spLocks noChangeArrowheads="1"/>
          </p:cNvSpPr>
          <p:nvPr/>
        </p:nvSpPr>
        <p:spPr bwMode="auto">
          <a:xfrm>
            <a:off x="5680765" y="5447291"/>
            <a:ext cx="31088" cy="178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56" name="Rectangle 538"/>
          <p:cNvSpPr>
            <a:spLocks noChangeArrowheads="1"/>
          </p:cNvSpPr>
          <p:nvPr/>
        </p:nvSpPr>
        <p:spPr bwMode="auto">
          <a:xfrm>
            <a:off x="5680765" y="5499102"/>
            <a:ext cx="31088" cy="178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57" name="Rectangle 539"/>
          <p:cNvSpPr>
            <a:spLocks noChangeArrowheads="1"/>
          </p:cNvSpPr>
          <p:nvPr/>
        </p:nvSpPr>
        <p:spPr bwMode="auto">
          <a:xfrm>
            <a:off x="5640257" y="5447291"/>
            <a:ext cx="31088" cy="178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58" name="Rectangle 540"/>
          <p:cNvSpPr>
            <a:spLocks noChangeArrowheads="1"/>
          </p:cNvSpPr>
          <p:nvPr/>
        </p:nvSpPr>
        <p:spPr bwMode="auto">
          <a:xfrm>
            <a:off x="5638373" y="5499102"/>
            <a:ext cx="32972" cy="178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59" name="Rectangle 541"/>
          <p:cNvSpPr>
            <a:spLocks noChangeArrowheads="1"/>
          </p:cNvSpPr>
          <p:nvPr/>
        </p:nvSpPr>
        <p:spPr bwMode="auto">
          <a:xfrm>
            <a:off x="5658156" y="5474609"/>
            <a:ext cx="31088" cy="178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60" name="Oval 542"/>
          <p:cNvSpPr>
            <a:spLocks noChangeArrowheads="1"/>
          </p:cNvSpPr>
          <p:nvPr/>
        </p:nvSpPr>
        <p:spPr bwMode="auto">
          <a:xfrm>
            <a:off x="5922867" y="5260770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61" name="Freeform 543"/>
          <p:cNvSpPr>
            <a:spLocks noEditPoints="1"/>
          </p:cNvSpPr>
          <p:nvPr/>
        </p:nvSpPr>
        <p:spPr bwMode="auto">
          <a:xfrm>
            <a:off x="6095256" y="5443523"/>
            <a:ext cx="83840" cy="99855"/>
          </a:xfrm>
          <a:custGeom>
            <a:avLst/>
            <a:gdLst>
              <a:gd name="T0" fmla="*/ 73 w 89"/>
              <a:gd name="T1" fmla="*/ 0 h 106"/>
              <a:gd name="T2" fmla="*/ 89 w 89"/>
              <a:gd name="T3" fmla="*/ 16 h 106"/>
              <a:gd name="T4" fmla="*/ 89 w 89"/>
              <a:gd name="T5" fmla="*/ 106 h 106"/>
              <a:gd name="T6" fmla="*/ 0 w 89"/>
              <a:gd name="T7" fmla="*/ 106 h 106"/>
              <a:gd name="T8" fmla="*/ 0 w 89"/>
              <a:gd name="T9" fmla="*/ 0 h 106"/>
              <a:gd name="T10" fmla="*/ 73 w 89"/>
              <a:gd name="T11" fmla="*/ 0 h 106"/>
              <a:gd name="T12" fmla="*/ 82 w 89"/>
              <a:gd name="T13" fmla="*/ 16 h 106"/>
              <a:gd name="T14" fmla="*/ 70 w 89"/>
              <a:gd name="T15" fmla="*/ 4 h 106"/>
              <a:gd name="T16" fmla="*/ 66 w 89"/>
              <a:gd name="T17" fmla="*/ 4 h 106"/>
              <a:gd name="T18" fmla="*/ 66 w 89"/>
              <a:gd name="T19" fmla="*/ 19 h 106"/>
              <a:gd name="T20" fmla="*/ 82 w 89"/>
              <a:gd name="T21" fmla="*/ 19 h 106"/>
              <a:gd name="T22" fmla="*/ 82 w 89"/>
              <a:gd name="T23" fmla="*/ 16 h 106"/>
              <a:gd name="T24" fmla="*/ 70 w 89"/>
              <a:gd name="T25" fmla="*/ 85 h 106"/>
              <a:gd name="T26" fmla="*/ 70 w 89"/>
              <a:gd name="T27" fmla="*/ 80 h 106"/>
              <a:gd name="T28" fmla="*/ 14 w 89"/>
              <a:gd name="T29" fmla="*/ 80 h 106"/>
              <a:gd name="T30" fmla="*/ 14 w 89"/>
              <a:gd name="T31" fmla="*/ 85 h 106"/>
              <a:gd name="T32" fmla="*/ 70 w 89"/>
              <a:gd name="T33" fmla="*/ 85 h 106"/>
              <a:gd name="T34" fmla="*/ 70 w 89"/>
              <a:gd name="T35" fmla="*/ 68 h 106"/>
              <a:gd name="T36" fmla="*/ 70 w 89"/>
              <a:gd name="T37" fmla="*/ 63 h 106"/>
              <a:gd name="T38" fmla="*/ 14 w 89"/>
              <a:gd name="T39" fmla="*/ 63 h 106"/>
              <a:gd name="T40" fmla="*/ 14 w 89"/>
              <a:gd name="T41" fmla="*/ 68 h 106"/>
              <a:gd name="T42" fmla="*/ 70 w 89"/>
              <a:gd name="T43" fmla="*/ 68 h 106"/>
              <a:gd name="T44" fmla="*/ 70 w 89"/>
              <a:gd name="T45" fmla="*/ 54 h 106"/>
              <a:gd name="T46" fmla="*/ 70 w 89"/>
              <a:gd name="T47" fmla="*/ 49 h 106"/>
              <a:gd name="T48" fmla="*/ 14 w 89"/>
              <a:gd name="T49" fmla="*/ 49 h 106"/>
              <a:gd name="T50" fmla="*/ 14 w 89"/>
              <a:gd name="T51" fmla="*/ 54 h 106"/>
              <a:gd name="T52" fmla="*/ 70 w 89"/>
              <a:gd name="T53" fmla="*/ 54 h 106"/>
              <a:gd name="T54" fmla="*/ 47 w 89"/>
              <a:gd name="T55" fmla="*/ 42 h 106"/>
              <a:gd name="T56" fmla="*/ 47 w 89"/>
              <a:gd name="T57" fmla="*/ 37 h 106"/>
              <a:gd name="T58" fmla="*/ 14 w 89"/>
              <a:gd name="T59" fmla="*/ 37 h 106"/>
              <a:gd name="T60" fmla="*/ 14 w 89"/>
              <a:gd name="T61" fmla="*/ 42 h 106"/>
              <a:gd name="T62" fmla="*/ 47 w 89"/>
              <a:gd name="T63" fmla="*/ 42 h 106"/>
              <a:gd name="T64" fmla="*/ 47 w 89"/>
              <a:gd name="T65" fmla="*/ 26 h 106"/>
              <a:gd name="T66" fmla="*/ 47 w 89"/>
              <a:gd name="T67" fmla="*/ 21 h 106"/>
              <a:gd name="T68" fmla="*/ 14 w 89"/>
              <a:gd name="T69" fmla="*/ 21 h 106"/>
              <a:gd name="T70" fmla="*/ 14 w 89"/>
              <a:gd name="T71" fmla="*/ 26 h 106"/>
              <a:gd name="T72" fmla="*/ 47 w 89"/>
              <a:gd name="T73" fmla="*/ 2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" h="106">
                <a:moveTo>
                  <a:pt x="73" y="0"/>
                </a:moveTo>
                <a:lnTo>
                  <a:pt x="89" y="16"/>
                </a:lnTo>
                <a:lnTo>
                  <a:pt x="89" y="106"/>
                </a:lnTo>
                <a:lnTo>
                  <a:pt x="0" y="106"/>
                </a:lnTo>
                <a:lnTo>
                  <a:pt x="0" y="0"/>
                </a:lnTo>
                <a:lnTo>
                  <a:pt x="73" y="0"/>
                </a:lnTo>
                <a:close/>
                <a:moveTo>
                  <a:pt x="82" y="16"/>
                </a:moveTo>
                <a:lnTo>
                  <a:pt x="70" y="4"/>
                </a:lnTo>
                <a:lnTo>
                  <a:pt x="66" y="4"/>
                </a:lnTo>
                <a:lnTo>
                  <a:pt x="66" y="19"/>
                </a:lnTo>
                <a:lnTo>
                  <a:pt x="82" y="19"/>
                </a:lnTo>
                <a:lnTo>
                  <a:pt x="82" y="16"/>
                </a:lnTo>
                <a:close/>
                <a:moveTo>
                  <a:pt x="70" y="85"/>
                </a:moveTo>
                <a:lnTo>
                  <a:pt x="70" y="80"/>
                </a:lnTo>
                <a:lnTo>
                  <a:pt x="14" y="80"/>
                </a:lnTo>
                <a:lnTo>
                  <a:pt x="14" y="85"/>
                </a:lnTo>
                <a:lnTo>
                  <a:pt x="70" y="85"/>
                </a:lnTo>
                <a:close/>
                <a:moveTo>
                  <a:pt x="70" y="68"/>
                </a:moveTo>
                <a:lnTo>
                  <a:pt x="70" y="63"/>
                </a:lnTo>
                <a:lnTo>
                  <a:pt x="14" y="63"/>
                </a:lnTo>
                <a:lnTo>
                  <a:pt x="14" y="68"/>
                </a:lnTo>
                <a:lnTo>
                  <a:pt x="70" y="68"/>
                </a:lnTo>
                <a:close/>
                <a:moveTo>
                  <a:pt x="70" y="54"/>
                </a:moveTo>
                <a:lnTo>
                  <a:pt x="70" y="49"/>
                </a:lnTo>
                <a:lnTo>
                  <a:pt x="14" y="49"/>
                </a:lnTo>
                <a:lnTo>
                  <a:pt x="14" y="54"/>
                </a:lnTo>
                <a:lnTo>
                  <a:pt x="70" y="54"/>
                </a:lnTo>
                <a:close/>
                <a:moveTo>
                  <a:pt x="47" y="42"/>
                </a:moveTo>
                <a:lnTo>
                  <a:pt x="47" y="37"/>
                </a:lnTo>
                <a:lnTo>
                  <a:pt x="14" y="37"/>
                </a:lnTo>
                <a:lnTo>
                  <a:pt x="14" y="42"/>
                </a:lnTo>
                <a:lnTo>
                  <a:pt x="47" y="42"/>
                </a:lnTo>
                <a:close/>
                <a:moveTo>
                  <a:pt x="47" y="26"/>
                </a:moveTo>
                <a:lnTo>
                  <a:pt x="47" y="21"/>
                </a:lnTo>
                <a:lnTo>
                  <a:pt x="14" y="21"/>
                </a:lnTo>
                <a:lnTo>
                  <a:pt x="14" y="26"/>
                </a:lnTo>
                <a:lnTo>
                  <a:pt x="4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62" name="Freeform 544"/>
          <p:cNvSpPr/>
          <p:nvPr/>
        </p:nvSpPr>
        <p:spPr bwMode="auto">
          <a:xfrm>
            <a:off x="6010473" y="5363449"/>
            <a:ext cx="146956" cy="132826"/>
          </a:xfrm>
          <a:custGeom>
            <a:avLst/>
            <a:gdLst>
              <a:gd name="T0" fmla="*/ 156 w 156"/>
              <a:gd name="T1" fmla="*/ 61 h 141"/>
              <a:gd name="T2" fmla="*/ 156 w 156"/>
              <a:gd name="T3" fmla="*/ 70 h 141"/>
              <a:gd name="T4" fmla="*/ 78 w 156"/>
              <a:gd name="T5" fmla="*/ 70 h 141"/>
              <a:gd name="T6" fmla="*/ 78 w 156"/>
              <a:gd name="T7" fmla="*/ 141 h 141"/>
              <a:gd name="T8" fmla="*/ 30 w 156"/>
              <a:gd name="T9" fmla="*/ 141 h 141"/>
              <a:gd name="T10" fmla="*/ 0 w 156"/>
              <a:gd name="T11" fmla="*/ 141 h 141"/>
              <a:gd name="T12" fmla="*/ 0 w 156"/>
              <a:gd name="T13" fmla="*/ 61 h 141"/>
              <a:gd name="T14" fmla="*/ 78 w 156"/>
              <a:gd name="T15" fmla="*/ 0 h 141"/>
              <a:gd name="T16" fmla="*/ 156 w 156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141">
                <a:moveTo>
                  <a:pt x="156" y="61"/>
                </a:moveTo>
                <a:lnTo>
                  <a:pt x="156" y="70"/>
                </a:lnTo>
                <a:lnTo>
                  <a:pt x="78" y="70"/>
                </a:lnTo>
                <a:lnTo>
                  <a:pt x="78" y="141"/>
                </a:lnTo>
                <a:lnTo>
                  <a:pt x="30" y="141"/>
                </a:lnTo>
                <a:lnTo>
                  <a:pt x="0" y="141"/>
                </a:lnTo>
                <a:lnTo>
                  <a:pt x="0" y="61"/>
                </a:lnTo>
                <a:lnTo>
                  <a:pt x="78" y="0"/>
                </a:lnTo>
                <a:lnTo>
                  <a:pt x="156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63" name="Freeform 545"/>
          <p:cNvSpPr/>
          <p:nvPr/>
        </p:nvSpPr>
        <p:spPr bwMode="auto">
          <a:xfrm>
            <a:off x="5969967" y="5305044"/>
            <a:ext cx="227029" cy="115870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21 w 241"/>
              <a:gd name="T7" fmla="*/ 0 h 123"/>
              <a:gd name="T8" fmla="*/ 177 w 241"/>
              <a:gd name="T9" fmla="*/ 47 h 123"/>
              <a:gd name="T10" fmla="*/ 177 w 241"/>
              <a:gd name="T11" fmla="*/ 21 h 123"/>
              <a:gd name="T12" fmla="*/ 220 w 241"/>
              <a:gd name="T13" fmla="*/ 21 h 123"/>
              <a:gd name="T14" fmla="*/ 220 w 241"/>
              <a:gd name="T15" fmla="*/ 80 h 123"/>
              <a:gd name="T16" fmla="*/ 241 w 241"/>
              <a:gd name="T17" fmla="*/ 97 h 123"/>
              <a:gd name="T18" fmla="*/ 220 w 241"/>
              <a:gd name="T19" fmla="*/ 123 h 123"/>
              <a:gd name="T20" fmla="*/ 121 w 241"/>
              <a:gd name="T21" fmla="*/ 45 h 123"/>
              <a:gd name="T22" fmla="*/ 21 w 241"/>
              <a:gd name="T23" fmla="*/ 123 h 123"/>
              <a:gd name="T24" fmla="*/ 0 w 241"/>
              <a:gd name="T25" fmla="*/ 97 h 123"/>
              <a:gd name="T26" fmla="*/ 121 w 241"/>
              <a:gd name="T2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77" y="47"/>
                </a:lnTo>
                <a:lnTo>
                  <a:pt x="177" y="21"/>
                </a:lnTo>
                <a:lnTo>
                  <a:pt x="220" y="21"/>
                </a:lnTo>
                <a:lnTo>
                  <a:pt x="220" y="80"/>
                </a:lnTo>
                <a:lnTo>
                  <a:pt x="241" y="97"/>
                </a:lnTo>
                <a:lnTo>
                  <a:pt x="220" y="123"/>
                </a:lnTo>
                <a:lnTo>
                  <a:pt x="121" y="45"/>
                </a:lnTo>
                <a:lnTo>
                  <a:pt x="21" y="123"/>
                </a:lnTo>
                <a:lnTo>
                  <a:pt x="0" y="97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64" name="Oval 546"/>
          <p:cNvSpPr>
            <a:spLocks noChangeArrowheads="1"/>
          </p:cNvSpPr>
          <p:nvPr/>
        </p:nvSpPr>
        <p:spPr bwMode="auto">
          <a:xfrm>
            <a:off x="3306861" y="5264538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65" name="Freeform 547"/>
          <p:cNvSpPr/>
          <p:nvPr/>
        </p:nvSpPr>
        <p:spPr bwMode="auto">
          <a:xfrm>
            <a:off x="3489613" y="5527362"/>
            <a:ext cx="78188" cy="7536"/>
          </a:xfrm>
          <a:custGeom>
            <a:avLst/>
            <a:gdLst>
              <a:gd name="T0" fmla="*/ 83 w 83"/>
              <a:gd name="T1" fmla="*/ 0 h 8"/>
              <a:gd name="T2" fmla="*/ 83 w 83"/>
              <a:gd name="T3" fmla="*/ 8 h 8"/>
              <a:gd name="T4" fmla="*/ 0 w 83"/>
              <a:gd name="T5" fmla="*/ 8 h 8"/>
              <a:gd name="T6" fmla="*/ 0 w 83"/>
              <a:gd name="T7" fmla="*/ 0 h 8"/>
              <a:gd name="T8" fmla="*/ 45 w 83"/>
              <a:gd name="T9" fmla="*/ 0 h 8"/>
              <a:gd name="T10" fmla="*/ 83 w 83"/>
              <a:gd name="T11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">
                <a:moveTo>
                  <a:pt x="83" y="0"/>
                </a:moveTo>
                <a:lnTo>
                  <a:pt x="83" y="8"/>
                </a:lnTo>
                <a:lnTo>
                  <a:pt x="0" y="8"/>
                </a:lnTo>
                <a:lnTo>
                  <a:pt x="0" y="0"/>
                </a:lnTo>
                <a:lnTo>
                  <a:pt x="45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66" name="Freeform 548"/>
          <p:cNvSpPr>
            <a:spLocks noEditPoints="1"/>
          </p:cNvSpPr>
          <p:nvPr/>
        </p:nvSpPr>
        <p:spPr bwMode="auto">
          <a:xfrm>
            <a:off x="3489612" y="5336132"/>
            <a:ext cx="96087" cy="191231"/>
          </a:xfrm>
          <a:custGeom>
            <a:avLst/>
            <a:gdLst>
              <a:gd name="T0" fmla="*/ 76 w 102"/>
              <a:gd name="T1" fmla="*/ 57 h 203"/>
              <a:gd name="T2" fmla="*/ 66 w 102"/>
              <a:gd name="T3" fmla="*/ 24 h 203"/>
              <a:gd name="T4" fmla="*/ 76 w 102"/>
              <a:gd name="T5" fmla="*/ 59 h 203"/>
              <a:gd name="T6" fmla="*/ 66 w 102"/>
              <a:gd name="T7" fmla="*/ 78 h 203"/>
              <a:gd name="T8" fmla="*/ 76 w 102"/>
              <a:gd name="T9" fmla="*/ 59 h 203"/>
              <a:gd name="T10" fmla="*/ 76 w 102"/>
              <a:gd name="T11" fmla="*/ 99 h 203"/>
              <a:gd name="T12" fmla="*/ 66 w 102"/>
              <a:gd name="T13" fmla="*/ 81 h 203"/>
              <a:gd name="T14" fmla="*/ 66 w 102"/>
              <a:gd name="T15" fmla="*/ 128 h 203"/>
              <a:gd name="T16" fmla="*/ 76 w 102"/>
              <a:gd name="T17" fmla="*/ 168 h 203"/>
              <a:gd name="T18" fmla="*/ 66 w 102"/>
              <a:gd name="T19" fmla="*/ 128 h 203"/>
              <a:gd name="T20" fmla="*/ 57 w 102"/>
              <a:gd name="T21" fmla="*/ 17 h 203"/>
              <a:gd name="T22" fmla="*/ 38 w 102"/>
              <a:gd name="T23" fmla="*/ 7 h 203"/>
              <a:gd name="T24" fmla="*/ 66 w 102"/>
              <a:gd name="T25" fmla="*/ 125 h 203"/>
              <a:gd name="T26" fmla="*/ 76 w 102"/>
              <a:gd name="T27" fmla="*/ 104 h 203"/>
              <a:gd name="T28" fmla="*/ 66 w 102"/>
              <a:gd name="T29" fmla="*/ 125 h 203"/>
              <a:gd name="T30" fmla="*/ 33 w 102"/>
              <a:gd name="T31" fmla="*/ 7 h 203"/>
              <a:gd name="T32" fmla="*/ 19 w 102"/>
              <a:gd name="T33" fmla="*/ 17 h 203"/>
              <a:gd name="T34" fmla="*/ 66 w 102"/>
              <a:gd name="T35" fmla="*/ 192 h 203"/>
              <a:gd name="T36" fmla="*/ 45 w 102"/>
              <a:gd name="T37" fmla="*/ 182 h 203"/>
              <a:gd name="T38" fmla="*/ 66 w 102"/>
              <a:gd name="T39" fmla="*/ 177 h 203"/>
              <a:gd name="T40" fmla="*/ 45 w 102"/>
              <a:gd name="T41" fmla="*/ 168 h 203"/>
              <a:gd name="T42" fmla="*/ 57 w 102"/>
              <a:gd name="T43" fmla="*/ 24 h 203"/>
              <a:gd name="T44" fmla="*/ 0 w 102"/>
              <a:gd name="T45" fmla="*/ 17 h 203"/>
              <a:gd name="T46" fmla="*/ 14 w 102"/>
              <a:gd name="T47" fmla="*/ 7 h 203"/>
              <a:gd name="T48" fmla="*/ 0 w 102"/>
              <a:gd name="T49" fmla="*/ 0 h 203"/>
              <a:gd name="T50" fmla="*/ 102 w 102"/>
              <a:gd name="T51" fmla="*/ 7 h 203"/>
              <a:gd name="T52" fmla="*/ 83 w 102"/>
              <a:gd name="T53" fmla="*/ 17 h 203"/>
              <a:gd name="T54" fmla="*/ 102 w 102"/>
              <a:gd name="T55" fmla="*/ 24 h 203"/>
              <a:gd name="T56" fmla="*/ 83 w 102"/>
              <a:gd name="T57" fmla="*/ 168 h 203"/>
              <a:gd name="T58" fmla="*/ 83 w 102"/>
              <a:gd name="T59" fmla="*/ 203 h 203"/>
              <a:gd name="T60" fmla="*/ 45 w 102"/>
              <a:gd name="T61" fmla="*/ 194 h 203"/>
              <a:gd name="T62" fmla="*/ 66 w 102"/>
              <a:gd name="T63" fmla="*/ 192 h 203"/>
              <a:gd name="T64" fmla="*/ 76 w 102"/>
              <a:gd name="T65" fmla="*/ 7 h 203"/>
              <a:gd name="T66" fmla="*/ 66 w 102"/>
              <a:gd name="T67" fmla="*/ 1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2" h="203">
                <a:moveTo>
                  <a:pt x="66" y="57"/>
                </a:moveTo>
                <a:lnTo>
                  <a:pt x="76" y="57"/>
                </a:lnTo>
                <a:lnTo>
                  <a:pt x="76" y="24"/>
                </a:lnTo>
                <a:lnTo>
                  <a:pt x="66" y="24"/>
                </a:lnTo>
                <a:lnTo>
                  <a:pt x="66" y="57"/>
                </a:lnTo>
                <a:close/>
                <a:moveTo>
                  <a:pt x="76" y="59"/>
                </a:moveTo>
                <a:lnTo>
                  <a:pt x="66" y="59"/>
                </a:lnTo>
                <a:lnTo>
                  <a:pt x="66" y="78"/>
                </a:lnTo>
                <a:lnTo>
                  <a:pt x="76" y="78"/>
                </a:lnTo>
                <a:lnTo>
                  <a:pt x="76" y="59"/>
                </a:lnTo>
                <a:close/>
                <a:moveTo>
                  <a:pt x="66" y="99"/>
                </a:moveTo>
                <a:lnTo>
                  <a:pt x="76" y="99"/>
                </a:lnTo>
                <a:lnTo>
                  <a:pt x="76" y="81"/>
                </a:lnTo>
                <a:lnTo>
                  <a:pt x="66" y="81"/>
                </a:lnTo>
                <a:lnTo>
                  <a:pt x="66" y="99"/>
                </a:lnTo>
                <a:close/>
                <a:moveTo>
                  <a:pt x="66" y="128"/>
                </a:moveTo>
                <a:lnTo>
                  <a:pt x="66" y="168"/>
                </a:lnTo>
                <a:lnTo>
                  <a:pt x="76" y="168"/>
                </a:lnTo>
                <a:lnTo>
                  <a:pt x="76" y="128"/>
                </a:lnTo>
                <a:lnTo>
                  <a:pt x="66" y="128"/>
                </a:lnTo>
                <a:close/>
                <a:moveTo>
                  <a:pt x="38" y="17"/>
                </a:moveTo>
                <a:lnTo>
                  <a:pt x="57" y="17"/>
                </a:lnTo>
                <a:lnTo>
                  <a:pt x="57" y="7"/>
                </a:lnTo>
                <a:lnTo>
                  <a:pt x="38" y="7"/>
                </a:lnTo>
                <a:lnTo>
                  <a:pt x="38" y="17"/>
                </a:lnTo>
                <a:close/>
                <a:moveTo>
                  <a:pt x="66" y="125"/>
                </a:moveTo>
                <a:lnTo>
                  <a:pt x="76" y="125"/>
                </a:lnTo>
                <a:lnTo>
                  <a:pt x="76" y="104"/>
                </a:lnTo>
                <a:lnTo>
                  <a:pt x="66" y="104"/>
                </a:lnTo>
                <a:lnTo>
                  <a:pt x="66" y="125"/>
                </a:lnTo>
                <a:close/>
                <a:moveTo>
                  <a:pt x="33" y="17"/>
                </a:moveTo>
                <a:lnTo>
                  <a:pt x="33" y="7"/>
                </a:lnTo>
                <a:lnTo>
                  <a:pt x="19" y="7"/>
                </a:lnTo>
                <a:lnTo>
                  <a:pt x="19" y="17"/>
                </a:lnTo>
                <a:lnTo>
                  <a:pt x="33" y="17"/>
                </a:lnTo>
                <a:close/>
                <a:moveTo>
                  <a:pt x="66" y="192"/>
                </a:moveTo>
                <a:lnTo>
                  <a:pt x="45" y="192"/>
                </a:lnTo>
                <a:lnTo>
                  <a:pt x="45" y="182"/>
                </a:lnTo>
                <a:lnTo>
                  <a:pt x="66" y="182"/>
                </a:lnTo>
                <a:lnTo>
                  <a:pt x="66" y="177"/>
                </a:lnTo>
                <a:lnTo>
                  <a:pt x="45" y="177"/>
                </a:lnTo>
                <a:lnTo>
                  <a:pt x="45" y="168"/>
                </a:lnTo>
                <a:lnTo>
                  <a:pt x="57" y="168"/>
                </a:lnTo>
                <a:lnTo>
                  <a:pt x="57" y="24"/>
                </a:lnTo>
                <a:lnTo>
                  <a:pt x="0" y="24"/>
                </a:lnTo>
                <a:lnTo>
                  <a:pt x="0" y="17"/>
                </a:lnTo>
                <a:lnTo>
                  <a:pt x="14" y="17"/>
                </a:lnTo>
                <a:lnTo>
                  <a:pt x="14" y="7"/>
                </a:lnTo>
                <a:lnTo>
                  <a:pt x="0" y="7"/>
                </a:lnTo>
                <a:lnTo>
                  <a:pt x="0" y="0"/>
                </a:lnTo>
                <a:lnTo>
                  <a:pt x="102" y="0"/>
                </a:lnTo>
                <a:lnTo>
                  <a:pt x="102" y="7"/>
                </a:lnTo>
                <a:lnTo>
                  <a:pt x="83" y="7"/>
                </a:lnTo>
                <a:lnTo>
                  <a:pt x="83" y="17"/>
                </a:lnTo>
                <a:lnTo>
                  <a:pt x="102" y="17"/>
                </a:lnTo>
                <a:lnTo>
                  <a:pt x="102" y="24"/>
                </a:lnTo>
                <a:lnTo>
                  <a:pt x="83" y="24"/>
                </a:lnTo>
                <a:lnTo>
                  <a:pt x="83" y="168"/>
                </a:lnTo>
                <a:lnTo>
                  <a:pt x="83" y="170"/>
                </a:lnTo>
                <a:lnTo>
                  <a:pt x="83" y="203"/>
                </a:lnTo>
                <a:lnTo>
                  <a:pt x="45" y="203"/>
                </a:lnTo>
                <a:lnTo>
                  <a:pt x="45" y="194"/>
                </a:lnTo>
                <a:lnTo>
                  <a:pt x="66" y="194"/>
                </a:lnTo>
                <a:lnTo>
                  <a:pt x="66" y="192"/>
                </a:lnTo>
                <a:close/>
                <a:moveTo>
                  <a:pt x="76" y="17"/>
                </a:moveTo>
                <a:lnTo>
                  <a:pt x="76" y="7"/>
                </a:lnTo>
                <a:lnTo>
                  <a:pt x="66" y="7"/>
                </a:lnTo>
                <a:lnTo>
                  <a:pt x="66" y="17"/>
                </a:lnTo>
                <a:lnTo>
                  <a:pt x="7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67" name="Freeform 549"/>
          <p:cNvSpPr>
            <a:spLocks noEditPoints="1"/>
          </p:cNvSpPr>
          <p:nvPr/>
        </p:nvSpPr>
        <p:spPr bwMode="auto">
          <a:xfrm>
            <a:off x="3473598" y="5342726"/>
            <a:ext cx="11304" cy="65000"/>
          </a:xfrm>
          <a:custGeom>
            <a:avLst/>
            <a:gdLst>
              <a:gd name="T0" fmla="*/ 3 w 5"/>
              <a:gd name="T1" fmla="*/ 3 h 29"/>
              <a:gd name="T2" fmla="*/ 4 w 5"/>
              <a:gd name="T3" fmla="*/ 2 h 29"/>
              <a:gd name="T4" fmla="*/ 3 w 5"/>
              <a:gd name="T5" fmla="*/ 1 h 29"/>
              <a:gd name="T6" fmla="*/ 2 w 5"/>
              <a:gd name="T7" fmla="*/ 2 h 29"/>
              <a:gd name="T8" fmla="*/ 3 w 5"/>
              <a:gd name="T9" fmla="*/ 3 h 29"/>
              <a:gd name="T10" fmla="*/ 3 w 5"/>
              <a:gd name="T11" fmla="*/ 5 h 29"/>
              <a:gd name="T12" fmla="*/ 3 w 5"/>
              <a:gd name="T13" fmla="*/ 29 h 29"/>
              <a:gd name="T14" fmla="*/ 2 w 5"/>
              <a:gd name="T15" fmla="*/ 29 h 29"/>
              <a:gd name="T16" fmla="*/ 2 w 5"/>
              <a:gd name="T17" fmla="*/ 5 h 29"/>
              <a:gd name="T18" fmla="*/ 0 w 5"/>
              <a:gd name="T19" fmla="*/ 2 h 29"/>
              <a:gd name="T20" fmla="*/ 3 w 5"/>
              <a:gd name="T21" fmla="*/ 0 h 29"/>
              <a:gd name="T22" fmla="*/ 5 w 5"/>
              <a:gd name="T23" fmla="*/ 2 h 29"/>
              <a:gd name="T24" fmla="*/ 3 w 5"/>
              <a:gd name="T25" fmla="*/ 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" h="29">
                <a:moveTo>
                  <a:pt x="3" y="3"/>
                </a:moveTo>
                <a:cubicBezTo>
                  <a:pt x="3" y="3"/>
                  <a:pt x="4" y="3"/>
                  <a:pt x="4" y="2"/>
                </a:cubicBezTo>
                <a:cubicBezTo>
                  <a:pt x="4" y="2"/>
                  <a:pt x="3" y="1"/>
                  <a:pt x="3" y="1"/>
                </a:cubicBezTo>
                <a:cubicBezTo>
                  <a:pt x="2" y="1"/>
                  <a:pt x="2" y="2"/>
                  <a:pt x="2" y="2"/>
                </a:cubicBezTo>
                <a:cubicBezTo>
                  <a:pt x="2" y="3"/>
                  <a:pt x="2" y="3"/>
                  <a:pt x="3" y="3"/>
                </a:cubicBezTo>
                <a:close/>
                <a:moveTo>
                  <a:pt x="3" y="5"/>
                </a:moveTo>
                <a:cubicBezTo>
                  <a:pt x="3" y="29"/>
                  <a:pt x="3" y="29"/>
                  <a:pt x="3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5"/>
                  <a:pt x="2" y="5"/>
                  <a:pt x="2" y="5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" y="0"/>
                  <a:pt x="5" y="1"/>
                  <a:pt x="5" y="2"/>
                </a:cubicBezTo>
                <a:cubicBezTo>
                  <a:pt x="5" y="3"/>
                  <a:pt x="4" y="4"/>
                  <a:pt x="3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68" name="Freeform 550"/>
          <p:cNvSpPr/>
          <p:nvPr/>
        </p:nvSpPr>
        <p:spPr bwMode="auto">
          <a:xfrm>
            <a:off x="3378453" y="5452001"/>
            <a:ext cx="104565" cy="82898"/>
          </a:xfrm>
          <a:custGeom>
            <a:avLst/>
            <a:gdLst>
              <a:gd name="T0" fmla="*/ 0 w 47"/>
              <a:gd name="T1" fmla="*/ 22 h 37"/>
              <a:gd name="T2" fmla="*/ 25 w 47"/>
              <a:gd name="T3" fmla="*/ 22 h 37"/>
              <a:gd name="T4" fmla="*/ 25 w 47"/>
              <a:gd name="T5" fmla="*/ 5 h 37"/>
              <a:gd name="T6" fmla="*/ 30 w 47"/>
              <a:gd name="T7" fmla="*/ 5 h 37"/>
              <a:gd name="T8" fmla="*/ 30 w 47"/>
              <a:gd name="T9" fmla="*/ 0 h 37"/>
              <a:gd name="T10" fmla="*/ 47 w 47"/>
              <a:gd name="T11" fmla="*/ 13 h 37"/>
              <a:gd name="T12" fmla="*/ 47 w 47"/>
              <a:gd name="T13" fmla="*/ 37 h 37"/>
              <a:gd name="T14" fmla="*/ 38 w 47"/>
              <a:gd name="T15" fmla="*/ 37 h 37"/>
              <a:gd name="T16" fmla="*/ 9 w 47"/>
              <a:gd name="T17" fmla="*/ 37 h 37"/>
              <a:gd name="T18" fmla="*/ 0 w 47"/>
              <a:gd name="T19" fmla="*/ 37 h 37"/>
              <a:gd name="T20" fmla="*/ 0 w 47"/>
              <a:gd name="T21" fmla="*/ 2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" h="37">
                <a:moveTo>
                  <a:pt x="0" y="22"/>
                </a:moveTo>
                <a:cubicBezTo>
                  <a:pt x="9" y="22"/>
                  <a:pt x="24" y="22"/>
                  <a:pt x="25" y="22"/>
                </a:cubicBezTo>
                <a:cubicBezTo>
                  <a:pt x="25" y="22"/>
                  <a:pt x="25" y="5"/>
                  <a:pt x="25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0"/>
                  <a:pt x="30" y="0"/>
                  <a:pt x="30" y="0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37"/>
                  <a:pt x="47" y="37"/>
                  <a:pt x="47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37"/>
                  <a:pt x="0" y="37"/>
                </a:cubicBezTo>
                <a:lnTo>
                  <a:pt x="0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69" name="Freeform 551"/>
          <p:cNvSpPr/>
          <p:nvPr/>
        </p:nvSpPr>
        <p:spPr bwMode="auto">
          <a:xfrm>
            <a:off x="3351134" y="5398306"/>
            <a:ext cx="162971" cy="82898"/>
          </a:xfrm>
          <a:custGeom>
            <a:avLst/>
            <a:gdLst>
              <a:gd name="T0" fmla="*/ 17 w 173"/>
              <a:gd name="T1" fmla="*/ 88 h 88"/>
              <a:gd name="T2" fmla="*/ 0 w 173"/>
              <a:gd name="T3" fmla="*/ 69 h 88"/>
              <a:gd name="T4" fmla="*/ 88 w 173"/>
              <a:gd name="T5" fmla="*/ 0 h 88"/>
              <a:gd name="T6" fmla="*/ 88 w 173"/>
              <a:gd name="T7" fmla="*/ 0 h 88"/>
              <a:gd name="T8" fmla="*/ 88 w 173"/>
              <a:gd name="T9" fmla="*/ 0 h 88"/>
              <a:gd name="T10" fmla="*/ 88 w 173"/>
              <a:gd name="T11" fmla="*/ 0 h 88"/>
              <a:gd name="T12" fmla="*/ 88 w 173"/>
              <a:gd name="T13" fmla="*/ 0 h 88"/>
              <a:gd name="T14" fmla="*/ 128 w 173"/>
              <a:gd name="T15" fmla="*/ 33 h 88"/>
              <a:gd name="T16" fmla="*/ 128 w 173"/>
              <a:gd name="T17" fmla="*/ 17 h 88"/>
              <a:gd name="T18" fmla="*/ 156 w 173"/>
              <a:gd name="T19" fmla="*/ 17 h 88"/>
              <a:gd name="T20" fmla="*/ 156 w 173"/>
              <a:gd name="T21" fmla="*/ 57 h 88"/>
              <a:gd name="T22" fmla="*/ 173 w 173"/>
              <a:gd name="T23" fmla="*/ 69 h 88"/>
              <a:gd name="T24" fmla="*/ 156 w 173"/>
              <a:gd name="T25" fmla="*/ 88 h 88"/>
              <a:gd name="T26" fmla="*/ 88 w 173"/>
              <a:gd name="T27" fmla="*/ 31 h 88"/>
              <a:gd name="T28" fmla="*/ 17 w 173"/>
              <a:gd name="T2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" h="88">
                <a:moveTo>
                  <a:pt x="17" y="88"/>
                </a:moveTo>
                <a:lnTo>
                  <a:pt x="0" y="69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128" y="33"/>
                </a:lnTo>
                <a:lnTo>
                  <a:pt x="128" y="17"/>
                </a:lnTo>
                <a:lnTo>
                  <a:pt x="156" y="17"/>
                </a:lnTo>
                <a:lnTo>
                  <a:pt x="156" y="57"/>
                </a:lnTo>
                <a:lnTo>
                  <a:pt x="173" y="69"/>
                </a:lnTo>
                <a:lnTo>
                  <a:pt x="156" y="88"/>
                </a:lnTo>
                <a:lnTo>
                  <a:pt x="88" y="31"/>
                </a:lnTo>
                <a:lnTo>
                  <a:pt x="17" y="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70" name="Oval 552"/>
          <p:cNvSpPr>
            <a:spLocks noChangeArrowheads="1"/>
          </p:cNvSpPr>
          <p:nvPr/>
        </p:nvSpPr>
        <p:spPr bwMode="auto">
          <a:xfrm>
            <a:off x="6371270" y="5256059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71" name="Rectangle 553"/>
          <p:cNvSpPr>
            <a:spLocks noChangeArrowheads="1"/>
          </p:cNvSpPr>
          <p:nvPr/>
        </p:nvSpPr>
        <p:spPr bwMode="auto">
          <a:xfrm>
            <a:off x="6564384" y="5396421"/>
            <a:ext cx="17899" cy="1978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72" name="Rectangle 554"/>
          <p:cNvSpPr>
            <a:spLocks noChangeArrowheads="1"/>
          </p:cNvSpPr>
          <p:nvPr/>
        </p:nvSpPr>
        <p:spPr bwMode="auto">
          <a:xfrm>
            <a:off x="6564384" y="5371929"/>
            <a:ext cx="17899" cy="178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73" name="Rectangle 555"/>
          <p:cNvSpPr>
            <a:spLocks noChangeArrowheads="1"/>
          </p:cNvSpPr>
          <p:nvPr/>
        </p:nvSpPr>
        <p:spPr bwMode="auto">
          <a:xfrm>
            <a:off x="6538008" y="5396421"/>
            <a:ext cx="17899" cy="1978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74" name="Rectangle 556"/>
          <p:cNvSpPr>
            <a:spLocks noChangeArrowheads="1"/>
          </p:cNvSpPr>
          <p:nvPr/>
        </p:nvSpPr>
        <p:spPr bwMode="auto">
          <a:xfrm>
            <a:off x="6538008" y="5371929"/>
            <a:ext cx="17899" cy="178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75" name="Freeform 557"/>
          <p:cNvSpPr>
            <a:spLocks noEditPoints="1"/>
          </p:cNvSpPr>
          <p:nvPr/>
        </p:nvSpPr>
        <p:spPr bwMode="auto">
          <a:xfrm>
            <a:off x="6420256" y="5298450"/>
            <a:ext cx="224202" cy="222318"/>
          </a:xfrm>
          <a:custGeom>
            <a:avLst/>
            <a:gdLst>
              <a:gd name="T0" fmla="*/ 89 w 238"/>
              <a:gd name="T1" fmla="*/ 163 h 236"/>
              <a:gd name="T2" fmla="*/ 37 w 238"/>
              <a:gd name="T3" fmla="*/ 163 h 236"/>
              <a:gd name="T4" fmla="*/ 37 w 238"/>
              <a:gd name="T5" fmla="*/ 220 h 236"/>
              <a:gd name="T6" fmla="*/ 89 w 238"/>
              <a:gd name="T7" fmla="*/ 220 h 236"/>
              <a:gd name="T8" fmla="*/ 89 w 238"/>
              <a:gd name="T9" fmla="*/ 163 h 236"/>
              <a:gd name="T10" fmla="*/ 89 w 238"/>
              <a:gd name="T11" fmla="*/ 104 h 236"/>
              <a:gd name="T12" fmla="*/ 37 w 238"/>
              <a:gd name="T13" fmla="*/ 123 h 236"/>
              <a:gd name="T14" fmla="*/ 37 w 238"/>
              <a:gd name="T15" fmla="*/ 149 h 236"/>
              <a:gd name="T16" fmla="*/ 89 w 238"/>
              <a:gd name="T17" fmla="*/ 149 h 236"/>
              <a:gd name="T18" fmla="*/ 89 w 238"/>
              <a:gd name="T19" fmla="*/ 104 h 236"/>
              <a:gd name="T20" fmla="*/ 189 w 238"/>
              <a:gd name="T21" fmla="*/ 61 h 236"/>
              <a:gd name="T22" fmla="*/ 146 w 238"/>
              <a:gd name="T23" fmla="*/ 26 h 236"/>
              <a:gd name="T24" fmla="*/ 104 w 238"/>
              <a:gd name="T25" fmla="*/ 59 h 236"/>
              <a:gd name="T26" fmla="*/ 104 w 238"/>
              <a:gd name="T27" fmla="*/ 149 h 236"/>
              <a:gd name="T28" fmla="*/ 189 w 238"/>
              <a:gd name="T29" fmla="*/ 149 h 236"/>
              <a:gd name="T30" fmla="*/ 189 w 238"/>
              <a:gd name="T31" fmla="*/ 61 h 236"/>
              <a:gd name="T32" fmla="*/ 89 w 238"/>
              <a:gd name="T33" fmla="*/ 73 h 236"/>
              <a:gd name="T34" fmla="*/ 66 w 238"/>
              <a:gd name="T35" fmla="*/ 90 h 236"/>
              <a:gd name="T36" fmla="*/ 54 w 238"/>
              <a:gd name="T37" fmla="*/ 76 h 236"/>
              <a:gd name="T38" fmla="*/ 146 w 238"/>
              <a:gd name="T39" fmla="*/ 0 h 236"/>
              <a:gd name="T40" fmla="*/ 146 w 238"/>
              <a:gd name="T41" fmla="*/ 0 h 236"/>
              <a:gd name="T42" fmla="*/ 146 w 238"/>
              <a:gd name="T43" fmla="*/ 0 h 236"/>
              <a:gd name="T44" fmla="*/ 238 w 238"/>
              <a:gd name="T45" fmla="*/ 76 h 236"/>
              <a:gd name="T46" fmla="*/ 227 w 238"/>
              <a:gd name="T47" fmla="*/ 90 h 236"/>
              <a:gd name="T48" fmla="*/ 205 w 238"/>
              <a:gd name="T49" fmla="*/ 73 h 236"/>
              <a:gd name="T50" fmla="*/ 205 w 238"/>
              <a:gd name="T51" fmla="*/ 220 h 236"/>
              <a:gd name="T52" fmla="*/ 205 w 238"/>
              <a:gd name="T53" fmla="*/ 234 h 236"/>
              <a:gd name="T54" fmla="*/ 205 w 238"/>
              <a:gd name="T55" fmla="*/ 236 h 236"/>
              <a:gd name="T56" fmla="*/ 177 w 238"/>
              <a:gd name="T57" fmla="*/ 236 h 236"/>
              <a:gd name="T58" fmla="*/ 177 w 238"/>
              <a:gd name="T59" fmla="*/ 220 h 236"/>
              <a:gd name="T60" fmla="*/ 189 w 238"/>
              <a:gd name="T61" fmla="*/ 220 h 236"/>
              <a:gd name="T62" fmla="*/ 189 w 238"/>
              <a:gd name="T63" fmla="*/ 163 h 236"/>
              <a:gd name="T64" fmla="*/ 104 w 238"/>
              <a:gd name="T65" fmla="*/ 163 h 236"/>
              <a:gd name="T66" fmla="*/ 104 w 238"/>
              <a:gd name="T67" fmla="*/ 220 h 236"/>
              <a:gd name="T68" fmla="*/ 118 w 238"/>
              <a:gd name="T69" fmla="*/ 220 h 236"/>
              <a:gd name="T70" fmla="*/ 118 w 238"/>
              <a:gd name="T71" fmla="*/ 236 h 236"/>
              <a:gd name="T72" fmla="*/ 23 w 238"/>
              <a:gd name="T73" fmla="*/ 236 h 236"/>
              <a:gd name="T74" fmla="*/ 23 w 238"/>
              <a:gd name="T75" fmla="*/ 232 h 236"/>
              <a:gd name="T76" fmla="*/ 23 w 238"/>
              <a:gd name="T77" fmla="*/ 220 h 236"/>
              <a:gd name="T78" fmla="*/ 23 w 238"/>
              <a:gd name="T79" fmla="*/ 130 h 236"/>
              <a:gd name="T80" fmla="*/ 7 w 238"/>
              <a:gd name="T81" fmla="*/ 135 h 236"/>
              <a:gd name="T82" fmla="*/ 0 w 238"/>
              <a:gd name="T83" fmla="*/ 121 h 236"/>
              <a:gd name="T84" fmla="*/ 89 w 238"/>
              <a:gd name="T85" fmla="*/ 87 h 236"/>
              <a:gd name="T86" fmla="*/ 89 w 238"/>
              <a:gd name="T87" fmla="*/ 7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8" h="236">
                <a:moveTo>
                  <a:pt x="89" y="163"/>
                </a:moveTo>
                <a:lnTo>
                  <a:pt x="37" y="163"/>
                </a:lnTo>
                <a:lnTo>
                  <a:pt x="37" y="220"/>
                </a:lnTo>
                <a:lnTo>
                  <a:pt x="89" y="220"/>
                </a:lnTo>
                <a:lnTo>
                  <a:pt x="89" y="163"/>
                </a:lnTo>
                <a:close/>
                <a:moveTo>
                  <a:pt x="89" y="104"/>
                </a:moveTo>
                <a:lnTo>
                  <a:pt x="37" y="123"/>
                </a:lnTo>
                <a:lnTo>
                  <a:pt x="37" y="149"/>
                </a:lnTo>
                <a:lnTo>
                  <a:pt x="89" y="149"/>
                </a:lnTo>
                <a:lnTo>
                  <a:pt x="89" y="104"/>
                </a:lnTo>
                <a:close/>
                <a:moveTo>
                  <a:pt x="189" y="61"/>
                </a:moveTo>
                <a:lnTo>
                  <a:pt x="146" y="26"/>
                </a:lnTo>
                <a:lnTo>
                  <a:pt x="104" y="59"/>
                </a:lnTo>
                <a:lnTo>
                  <a:pt x="104" y="149"/>
                </a:lnTo>
                <a:lnTo>
                  <a:pt x="189" y="149"/>
                </a:lnTo>
                <a:lnTo>
                  <a:pt x="189" y="61"/>
                </a:lnTo>
                <a:close/>
                <a:moveTo>
                  <a:pt x="89" y="73"/>
                </a:moveTo>
                <a:lnTo>
                  <a:pt x="66" y="90"/>
                </a:lnTo>
                <a:lnTo>
                  <a:pt x="54" y="76"/>
                </a:lnTo>
                <a:lnTo>
                  <a:pt x="146" y="0"/>
                </a:lnTo>
                <a:lnTo>
                  <a:pt x="146" y="0"/>
                </a:lnTo>
                <a:lnTo>
                  <a:pt x="146" y="0"/>
                </a:lnTo>
                <a:lnTo>
                  <a:pt x="238" y="76"/>
                </a:lnTo>
                <a:lnTo>
                  <a:pt x="227" y="90"/>
                </a:lnTo>
                <a:lnTo>
                  <a:pt x="205" y="73"/>
                </a:lnTo>
                <a:lnTo>
                  <a:pt x="205" y="220"/>
                </a:lnTo>
                <a:lnTo>
                  <a:pt x="205" y="234"/>
                </a:lnTo>
                <a:lnTo>
                  <a:pt x="205" y="236"/>
                </a:lnTo>
                <a:lnTo>
                  <a:pt x="177" y="236"/>
                </a:lnTo>
                <a:lnTo>
                  <a:pt x="177" y="220"/>
                </a:lnTo>
                <a:lnTo>
                  <a:pt x="189" y="220"/>
                </a:lnTo>
                <a:lnTo>
                  <a:pt x="189" y="163"/>
                </a:lnTo>
                <a:lnTo>
                  <a:pt x="104" y="163"/>
                </a:lnTo>
                <a:lnTo>
                  <a:pt x="104" y="220"/>
                </a:lnTo>
                <a:lnTo>
                  <a:pt x="118" y="220"/>
                </a:lnTo>
                <a:lnTo>
                  <a:pt x="118" y="236"/>
                </a:lnTo>
                <a:lnTo>
                  <a:pt x="23" y="236"/>
                </a:lnTo>
                <a:lnTo>
                  <a:pt x="23" y="232"/>
                </a:lnTo>
                <a:lnTo>
                  <a:pt x="23" y="220"/>
                </a:lnTo>
                <a:lnTo>
                  <a:pt x="23" y="130"/>
                </a:lnTo>
                <a:lnTo>
                  <a:pt x="7" y="135"/>
                </a:lnTo>
                <a:lnTo>
                  <a:pt x="0" y="121"/>
                </a:lnTo>
                <a:lnTo>
                  <a:pt x="89" y="87"/>
                </a:lnTo>
                <a:lnTo>
                  <a:pt x="89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76" name="Freeform 558"/>
          <p:cNvSpPr>
            <a:spLocks noEditPoints="1"/>
          </p:cNvSpPr>
          <p:nvPr/>
        </p:nvSpPr>
        <p:spPr bwMode="auto">
          <a:xfrm>
            <a:off x="6466414" y="5465189"/>
            <a:ext cx="27319" cy="27319"/>
          </a:xfrm>
          <a:custGeom>
            <a:avLst/>
            <a:gdLst>
              <a:gd name="T0" fmla="*/ 22 w 29"/>
              <a:gd name="T1" fmla="*/ 22 h 29"/>
              <a:gd name="T2" fmla="*/ 22 w 29"/>
              <a:gd name="T3" fmla="*/ 7 h 29"/>
              <a:gd name="T4" fmla="*/ 7 w 29"/>
              <a:gd name="T5" fmla="*/ 7 h 29"/>
              <a:gd name="T6" fmla="*/ 7 w 29"/>
              <a:gd name="T7" fmla="*/ 22 h 29"/>
              <a:gd name="T8" fmla="*/ 22 w 29"/>
              <a:gd name="T9" fmla="*/ 22 h 29"/>
              <a:gd name="T10" fmla="*/ 29 w 29"/>
              <a:gd name="T11" fmla="*/ 29 h 29"/>
              <a:gd name="T12" fmla="*/ 0 w 29"/>
              <a:gd name="T13" fmla="*/ 29 h 29"/>
              <a:gd name="T14" fmla="*/ 0 w 29"/>
              <a:gd name="T15" fmla="*/ 0 h 29"/>
              <a:gd name="T16" fmla="*/ 29 w 29"/>
              <a:gd name="T17" fmla="*/ 0 h 29"/>
              <a:gd name="T18" fmla="*/ 29 w 29"/>
              <a:gd name="T1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" h="29">
                <a:moveTo>
                  <a:pt x="22" y="22"/>
                </a:moveTo>
                <a:lnTo>
                  <a:pt x="22" y="7"/>
                </a:lnTo>
                <a:lnTo>
                  <a:pt x="7" y="7"/>
                </a:lnTo>
                <a:lnTo>
                  <a:pt x="7" y="22"/>
                </a:lnTo>
                <a:lnTo>
                  <a:pt x="22" y="22"/>
                </a:lnTo>
                <a:close/>
                <a:moveTo>
                  <a:pt x="29" y="29"/>
                </a:moveTo>
                <a:lnTo>
                  <a:pt x="0" y="29"/>
                </a:lnTo>
                <a:lnTo>
                  <a:pt x="0" y="0"/>
                </a:lnTo>
                <a:lnTo>
                  <a:pt x="29" y="0"/>
                </a:lnTo>
                <a:lnTo>
                  <a:pt x="2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77" name="Oval 559"/>
          <p:cNvSpPr>
            <a:spLocks noChangeArrowheads="1"/>
          </p:cNvSpPr>
          <p:nvPr/>
        </p:nvSpPr>
        <p:spPr bwMode="auto">
          <a:xfrm>
            <a:off x="6800833" y="5251350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78" name="Freeform 560"/>
          <p:cNvSpPr/>
          <p:nvPr/>
        </p:nvSpPr>
        <p:spPr bwMode="auto">
          <a:xfrm>
            <a:off x="6871486" y="5300334"/>
            <a:ext cx="189347" cy="96087"/>
          </a:xfrm>
          <a:custGeom>
            <a:avLst/>
            <a:gdLst>
              <a:gd name="T0" fmla="*/ 185 w 201"/>
              <a:gd name="T1" fmla="*/ 102 h 102"/>
              <a:gd name="T2" fmla="*/ 100 w 201"/>
              <a:gd name="T3" fmla="*/ 36 h 102"/>
              <a:gd name="T4" fmla="*/ 17 w 201"/>
              <a:gd name="T5" fmla="*/ 102 h 102"/>
              <a:gd name="T6" fmla="*/ 0 w 201"/>
              <a:gd name="T7" fmla="*/ 81 h 102"/>
              <a:gd name="T8" fmla="*/ 100 w 201"/>
              <a:gd name="T9" fmla="*/ 0 h 102"/>
              <a:gd name="T10" fmla="*/ 100 w 201"/>
              <a:gd name="T11" fmla="*/ 0 h 102"/>
              <a:gd name="T12" fmla="*/ 100 w 201"/>
              <a:gd name="T13" fmla="*/ 0 h 102"/>
              <a:gd name="T14" fmla="*/ 100 w 201"/>
              <a:gd name="T15" fmla="*/ 0 h 102"/>
              <a:gd name="T16" fmla="*/ 149 w 201"/>
              <a:gd name="T17" fmla="*/ 38 h 102"/>
              <a:gd name="T18" fmla="*/ 149 w 201"/>
              <a:gd name="T19" fmla="*/ 17 h 102"/>
              <a:gd name="T20" fmla="*/ 185 w 201"/>
              <a:gd name="T21" fmla="*/ 17 h 102"/>
              <a:gd name="T22" fmla="*/ 185 w 201"/>
              <a:gd name="T23" fmla="*/ 67 h 102"/>
              <a:gd name="T24" fmla="*/ 201 w 201"/>
              <a:gd name="T25" fmla="*/ 81 h 102"/>
              <a:gd name="T26" fmla="*/ 185 w 201"/>
              <a:gd name="T27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1" h="102">
                <a:moveTo>
                  <a:pt x="185" y="102"/>
                </a:moveTo>
                <a:lnTo>
                  <a:pt x="100" y="36"/>
                </a:lnTo>
                <a:lnTo>
                  <a:pt x="17" y="102"/>
                </a:lnTo>
                <a:lnTo>
                  <a:pt x="0" y="81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49" y="38"/>
                </a:lnTo>
                <a:lnTo>
                  <a:pt x="149" y="17"/>
                </a:lnTo>
                <a:lnTo>
                  <a:pt x="185" y="17"/>
                </a:lnTo>
                <a:lnTo>
                  <a:pt x="185" y="67"/>
                </a:lnTo>
                <a:lnTo>
                  <a:pt x="201" y="81"/>
                </a:lnTo>
                <a:lnTo>
                  <a:pt x="185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79" name="Freeform 561"/>
          <p:cNvSpPr/>
          <p:nvPr/>
        </p:nvSpPr>
        <p:spPr bwMode="auto">
          <a:xfrm>
            <a:off x="6931775" y="5396421"/>
            <a:ext cx="69710" cy="142247"/>
          </a:xfrm>
          <a:custGeom>
            <a:avLst/>
            <a:gdLst>
              <a:gd name="T0" fmla="*/ 21 w 31"/>
              <a:gd name="T1" fmla="*/ 0 h 64"/>
              <a:gd name="T2" fmla="*/ 31 w 31"/>
              <a:gd name="T3" fmla="*/ 11 h 64"/>
              <a:gd name="T4" fmla="*/ 30 w 31"/>
              <a:gd name="T5" fmla="*/ 26 h 64"/>
              <a:gd name="T6" fmla="*/ 26 w 31"/>
              <a:gd name="T7" fmla="*/ 26 h 64"/>
              <a:gd name="T8" fmla="*/ 22 w 31"/>
              <a:gd name="T9" fmla="*/ 64 h 64"/>
              <a:gd name="T10" fmla="*/ 20 w 31"/>
              <a:gd name="T11" fmla="*/ 64 h 64"/>
              <a:gd name="T12" fmla="*/ 18 w 31"/>
              <a:gd name="T13" fmla="*/ 64 h 64"/>
              <a:gd name="T14" fmla="*/ 18 w 31"/>
              <a:gd name="T15" fmla="*/ 34 h 64"/>
              <a:gd name="T16" fmla="*/ 13 w 31"/>
              <a:gd name="T17" fmla="*/ 34 h 64"/>
              <a:gd name="T18" fmla="*/ 13 w 31"/>
              <a:gd name="T19" fmla="*/ 64 h 64"/>
              <a:gd name="T20" fmla="*/ 11 w 31"/>
              <a:gd name="T21" fmla="*/ 64 h 64"/>
              <a:gd name="T22" fmla="*/ 9 w 31"/>
              <a:gd name="T23" fmla="*/ 64 h 64"/>
              <a:gd name="T24" fmla="*/ 5 w 31"/>
              <a:gd name="T25" fmla="*/ 26 h 64"/>
              <a:gd name="T26" fmla="*/ 1 w 31"/>
              <a:gd name="T27" fmla="*/ 26 h 64"/>
              <a:gd name="T28" fmla="*/ 0 w 31"/>
              <a:gd name="T29" fmla="*/ 11 h 64"/>
              <a:gd name="T30" fmla="*/ 9 w 31"/>
              <a:gd name="T31" fmla="*/ 0 h 64"/>
              <a:gd name="T32" fmla="*/ 14 w 31"/>
              <a:gd name="T33" fmla="*/ 7 h 64"/>
              <a:gd name="T34" fmla="*/ 14 w 31"/>
              <a:gd name="T35" fmla="*/ 13 h 64"/>
              <a:gd name="T36" fmla="*/ 17 w 31"/>
              <a:gd name="T37" fmla="*/ 13 h 64"/>
              <a:gd name="T38" fmla="*/ 17 w 31"/>
              <a:gd name="T39" fmla="*/ 7 h 64"/>
              <a:gd name="T40" fmla="*/ 21 w 31"/>
              <a:gd name="T4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1" h="64">
                <a:moveTo>
                  <a:pt x="21" y="0"/>
                </a:moveTo>
                <a:cubicBezTo>
                  <a:pt x="26" y="1"/>
                  <a:pt x="31" y="4"/>
                  <a:pt x="31" y="11"/>
                </a:cubicBezTo>
                <a:cubicBezTo>
                  <a:pt x="30" y="26"/>
                  <a:pt x="30" y="26"/>
                  <a:pt x="30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2" y="64"/>
                  <a:pt x="22" y="64"/>
                  <a:pt x="22" y="64"/>
                </a:cubicBezTo>
                <a:cubicBezTo>
                  <a:pt x="20" y="64"/>
                  <a:pt x="20" y="64"/>
                  <a:pt x="20" y="64"/>
                </a:cubicBezTo>
                <a:cubicBezTo>
                  <a:pt x="18" y="64"/>
                  <a:pt x="18" y="64"/>
                  <a:pt x="18" y="64"/>
                </a:cubicBezTo>
                <a:cubicBezTo>
                  <a:pt x="18" y="34"/>
                  <a:pt x="18" y="34"/>
                  <a:pt x="18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64"/>
                  <a:pt x="13" y="64"/>
                  <a:pt x="13" y="64"/>
                </a:cubicBezTo>
                <a:cubicBezTo>
                  <a:pt x="11" y="64"/>
                  <a:pt x="11" y="64"/>
                  <a:pt x="11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5" y="26"/>
                  <a:pt x="5" y="26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5" y="1"/>
                  <a:pt x="9" y="0"/>
                </a:cubicBezTo>
                <a:cubicBezTo>
                  <a:pt x="10" y="4"/>
                  <a:pt x="11" y="6"/>
                  <a:pt x="14" y="7"/>
                </a:cubicBezTo>
                <a:cubicBezTo>
                  <a:pt x="14" y="13"/>
                  <a:pt x="14" y="13"/>
                  <a:pt x="14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6"/>
                  <a:pt x="21" y="4"/>
                  <a:pt x="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80" name="Freeform 562"/>
          <p:cNvSpPr/>
          <p:nvPr/>
        </p:nvSpPr>
        <p:spPr bwMode="auto">
          <a:xfrm>
            <a:off x="6952500" y="5363450"/>
            <a:ext cx="28261" cy="39565"/>
          </a:xfrm>
          <a:custGeom>
            <a:avLst/>
            <a:gdLst>
              <a:gd name="T0" fmla="*/ 13 w 13"/>
              <a:gd name="T1" fmla="*/ 9 h 18"/>
              <a:gd name="T2" fmla="*/ 6 w 13"/>
              <a:gd name="T3" fmla="*/ 18 h 18"/>
              <a:gd name="T4" fmla="*/ 0 w 13"/>
              <a:gd name="T5" fmla="*/ 9 h 18"/>
              <a:gd name="T6" fmla="*/ 6 w 13"/>
              <a:gd name="T7" fmla="*/ 0 h 18"/>
              <a:gd name="T8" fmla="*/ 13 w 13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8">
                <a:moveTo>
                  <a:pt x="13" y="9"/>
                </a:moveTo>
                <a:cubicBezTo>
                  <a:pt x="13" y="14"/>
                  <a:pt x="8" y="18"/>
                  <a:pt x="6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1" y="0"/>
                  <a:pt x="6" y="0"/>
                </a:cubicBezTo>
                <a:cubicBezTo>
                  <a:pt x="12" y="0"/>
                  <a:pt x="13" y="4"/>
                  <a:pt x="13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41" name="Oval 624"/>
          <p:cNvSpPr>
            <a:spLocks noChangeArrowheads="1"/>
          </p:cNvSpPr>
          <p:nvPr/>
        </p:nvSpPr>
        <p:spPr bwMode="auto">
          <a:xfrm>
            <a:off x="7225687" y="5251349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42" name="Freeform 625"/>
          <p:cNvSpPr>
            <a:spLocks noEditPoints="1"/>
          </p:cNvSpPr>
          <p:nvPr/>
        </p:nvSpPr>
        <p:spPr bwMode="auto">
          <a:xfrm>
            <a:off x="7406556" y="5409610"/>
            <a:ext cx="66884" cy="66884"/>
          </a:xfrm>
          <a:custGeom>
            <a:avLst/>
            <a:gdLst>
              <a:gd name="T0" fmla="*/ 28 w 30"/>
              <a:gd name="T1" fmla="*/ 24 h 30"/>
              <a:gd name="T2" fmla="*/ 26 w 30"/>
              <a:gd name="T3" fmla="*/ 26 h 30"/>
              <a:gd name="T4" fmla="*/ 25 w 30"/>
              <a:gd name="T5" fmla="*/ 26 h 30"/>
              <a:gd name="T6" fmla="*/ 23 w 30"/>
              <a:gd name="T7" fmla="*/ 25 h 30"/>
              <a:gd name="T8" fmla="*/ 19 w 30"/>
              <a:gd name="T9" fmla="*/ 28 h 30"/>
              <a:gd name="T10" fmla="*/ 19 w 30"/>
              <a:gd name="T11" fmla="*/ 29 h 30"/>
              <a:gd name="T12" fmla="*/ 18 w 30"/>
              <a:gd name="T13" fmla="*/ 30 h 30"/>
              <a:gd name="T14" fmla="*/ 15 w 30"/>
              <a:gd name="T15" fmla="*/ 30 h 30"/>
              <a:gd name="T16" fmla="*/ 14 w 30"/>
              <a:gd name="T17" fmla="*/ 30 h 30"/>
              <a:gd name="T18" fmla="*/ 14 w 30"/>
              <a:gd name="T19" fmla="*/ 28 h 30"/>
              <a:gd name="T20" fmla="*/ 9 w 30"/>
              <a:gd name="T21" fmla="*/ 26 h 30"/>
              <a:gd name="T22" fmla="*/ 8 w 30"/>
              <a:gd name="T23" fmla="*/ 28 h 30"/>
              <a:gd name="T24" fmla="*/ 7 w 30"/>
              <a:gd name="T25" fmla="*/ 28 h 30"/>
              <a:gd name="T26" fmla="*/ 5 w 30"/>
              <a:gd name="T27" fmla="*/ 26 h 30"/>
              <a:gd name="T28" fmla="*/ 4 w 30"/>
              <a:gd name="T29" fmla="*/ 25 h 30"/>
              <a:gd name="T30" fmla="*/ 6 w 30"/>
              <a:gd name="T31" fmla="*/ 24 h 30"/>
              <a:gd name="T32" fmla="*/ 3 w 30"/>
              <a:gd name="T33" fmla="*/ 19 h 30"/>
              <a:gd name="T34" fmla="*/ 1 w 30"/>
              <a:gd name="T35" fmla="*/ 19 h 30"/>
              <a:gd name="T36" fmla="*/ 0 w 30"/>
              <a:gd name="T37" fmla="*/ 18 h 30"/>
              <a:gd name="T38" fmla="*/ 0 w 30"/>
              <a:gd name="T39" fmla="*/ 15 h 30"/>
              <a:gd name="T40" fmla="*/ 1 w 30"/>
              <a:gd name="T41" fmla="*/ 14 h 30"/>
              <a:gd name="T42" fmla="*/ 3 w 30"/>
              <a:gd name="T43" fmla="*/ 14 h 30"/>
              <a:gd name="T44" fmla="*/ 4 w 30"/>
              <a:gd name="T45" fmla="*/ 9 h 30"/>
              <a:gd name="T46" fmla="*/ 3 w 30"/>
              <a:gd name="T47" fmla="*/ 8 h 30"/>
              <a:gd name="T48" fmla="*/ 3 w 30"/>
              <a:gd name="T49" fmla="*/ 7 h 30"/>
              <a:gd name="T50" fmla="*/ 5 w 30"/>
              <a:gd name="T51" fmla="*/ 5 h 30"/>
              <a:gd name="T52" fmla="*/ 6 w 30"/>
              <a:gd name="T53" fmla="*/ 5 h 30"/>
              <a:gd name="T54" fmla="*/ 7 w 30"/>
              <a:gd name="T55" fmla="*/ 6 h 30"/>
              <a:gd name="T56" fmla="*/ 12 w 30"/>
              <a:gd name="T57" fmla="*/ 3 h 30"/>
              <a:gd name="T58" fmla="*/ 12 w 30"/>
              <a:gd name="T59" fmla="*/ 1 h 30"/>
              <a:gd name="T60" fmla="*/ 12 w 30"/>
              <a:gd name="T61" fmla="*/ 1 h 30"/>
              <a:gd name="T62" fmla="*/ 15 w 30"/>
              <a:gd name="T63" fmla="*/ 0 h 30"/>
              <a:gd name="T64" fmla="*/ 16 w 30"/>
              <a:gd name="T65" fmla="*/ 1 h 30"/>
              <a:gd name="T66" fmla="*/ 16 w 30"/>
              <a:gd name="T67" fmla="*/ 3 h 30"/>
              <a:gd name="T68" fmla="*/ 21 w 30"/>
              <a:gd name="T69" fmla="*/ 4 h 30"/>
              <a:gd name="T70" fmla="*/ 23 w 30"/>
              <a:gd name="T71" fmla="*/ 3 h 30"/>
              <a:gd name="T72" fmla="*/ 24 w 30"/>
              <a:gd name="T73" fmla="*/ 3 h 30"/>
              <a:gd name="T74" fmla="*/ 26 w 30"/>
              <a:gd name="T75" fmla="*/ 5 h 30"/>
              <a:gd name="T76" fmla="*/ 26 w 30"/>
              <a:gd name="T77" fmla="*/ 6 h 30"/>
              <a:gd name="T78" fmla="*/ 25 w 30"/>
              <a:gd name="T79" fmla="*/ 7 h 30"/>
              <a:gd name="T80" fmla="*/ 27 w 30"/>
              <a:gd name="T81" fmla="*/ 12 h 30"/>
              <a:gd name="T82" fmla="*/ 29 w 30"/>
              <a:gd name="T83" fmla="*/ 12 h 30"/>
              <a:gd name="T84" fmla="*/ 30 w 30"/>
              <a:gd name="T85" fmla="*/ 12 h 30"/>
              <a:gd name="T86" fmla="*/ 30 w 30"/>
              <a:gd name="T87" fmla="*/ 15 h 30"/>
              <a:gd name="T88" fmla="*/ 30 w 30"/>
              <a:gd name="T89" fmla="*/ 16 h 30"/>
              <a:gd name="T90" fmla="*/ 28 w 30"/>
              <a:gd name="T91" fmla="*/ 16 h 30"/>
              <a:gd name="T92" fmla="*/ 26 w 30"/>
              <a:gd name="T93" fmla="*/ 22 h 30"/>
              <a:gd name="T94" fmla="*/ 28 w 30"/>
              <a:gd name="T95" fmla="*/ 23 h 30"/>
              <a:gd name="T96" fmla="*/ 28 w 30"/>
              <a:gd name="T97" fmla="*/ 24 h 30"/>
              <a:gd name="T98" fmla="*/ 21 w 30"/>
              <a:gd name="T99" fmla="*/ 20 h 30"/>
              <a:gd name="T100" fmla="*/ 20 w 30"/>
              <a:gd name="T101" fmla="*/ 10 h 30"/>
              <a:gd name="T102" fmla="*/ 10 w 30"/>
              <a:gd name="T103" fmla="*/ 11 h 30"/>
              <a:gd name="T104" fmla="*/ 11 w 30"/>
              <a:gd name="T105" fmla="*/ 21 h 30"/>
              <a:gd name="T106" fmla="*/ 21 w 30"/>
              <a:gd name="T107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" h="30">
                <a:moveTo>
                  <a:pt x="28" y="24"/>
                </a:move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5" y="26"/>
                  <a:pt x="25" y="26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0" y="27"/>
                  <a:pt x="19" y="28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30"/>
                  <a:pt x="19" y="30"/>
                  <a:pt x="18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4" y="30"/>
                  <a:pt x="14" y="30"/>
                </a:cubicBezTo>
                <a:cubicBezTo>
                  <a:pt x="14" y="28"/>
                  <a:pt x="14" y="28"/>
                  <a:pt x="14" y="28"/>
                </a:cubicBezTo>
                <a:cubicBezTo>
                  <a:pt x="12" y="28"/>
                  <a:pt x="11" y="27"/>
                  <a:pt x="9" y="26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4" y="25"/>
                  <a:pt x="4" y="25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3" y="20"/>
                  <a:pt x="3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4"/>
                  <a:pt x="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2"/>
                  <a:pt x="3" y="11"/>
                  <a:pt x="4" y="9"/>
                </a:cubicBezTo>
                <a:cubicBezTo>
                  <a:pt x="3" y="8"/>
                  <a:pt x="3" y="8"/>
                  <a:pt x="3" y="8"/>
                </a:cubicBezTo>
                <a:cubicBezTo>
                  <a:pt x="3" y="8"/>
                  <a:pt x="2" y="7"/>
                  <a:pt x="3" y="7"/>
                </a:cubicBezTo>
                <a:cubicBezTo>
                  <a:pt x="5" y="5"/>
                  <a:pt x="5" y="5"/>
                  <a:pt x="5" y="5"/>
                </a:cubicBezTo>
                <a:cubicBezTo>
                  <a:pt x="5" y="4"/>
                  <a:pt x="5" y="4"/>
                  <a:pt x="6" y="5"/>
                </a:cubicBezTo>
                <a:cubicBezTo>
                  <a:pt x="7" y="6"/>
                  <a:pt x="7" y="6"/>
                  <a:pt x="7" y="6"/>
                </a:cubicBezTo>
                <a:cubicBezTo>
                  <a:pt x="8" y="4"/>
                  <a:pt x="10" y="4"/>
                  <a:pt x="12" y="3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6" y="1"/>
                  <a:pt x="16" y="1"/>
                </a:cubicBezTo>
                <a:cubicBezTo>
                  <a:pt x="16" y="3"/>
                  <a:pt x="16" y="3"/>
                  <a:pt x="16" y="3"/>
                </a:cubicBezTo>
                <a:cubicBezTo>
                  <a:pt x="18" y="3"/>
                  <a:pt x="20" y="3"/>
                  <a:pt x="21" y="4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3"/>
                  <a:pt x="23" y="3"/>
                  <a:pt x="24" y="3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5"/>
                  <a:pt x="26" y="5"/>
                  <a:pt x="26" y="6"/>
                </a:cubicBezTo>
                <a:cubicBezTo>
                  <a:pt x="25" y="7"/>
                  <a:pt x="25" y="7"/>
                  <a:pt x="25" y="7"/>
                </a:cubicBezTo>
                <a:cubicBezTo>
                  <a:pt x="26" y="9"/>
                  <a:pt x="27" y="10"/>
                  <a:pt x="27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6"/>
                  <a:pt x="30" y="16"/>
                  <a:pt x="30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8"/>
                  <a:pt x="27" y="20"/>
                  <a:pt x="26" y="22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4"/>
                </a:cubicBezTo>
                <a:close/>
                <a:moveTo>
                  <a:pt x="21" y="20"/>
                </a:moveTo>
                <a:cubicBezTo>
                  <a:pt x="23" y="17"/>
                  <a:pt x="23" y="12"/>
                  <a:pt x="20" y="10"/>
                </a:cubicBezTo>
                <a:cubicBezTo>
                  <a:pt x="17" y="7"/>
                  <a:pt x="12" y="8"/>
                  <a:pt x="10" y="11"/>
                </a:cubicBezTo>
                <a:cubicBezTo>
                  <a:pt x="7" y="14"/>
                  <a:pt x="8" y="18"/>
                  <a:pt x="11" y="21"/>
                </a:cubicBezTo>
                <a:cubicBezTo>
                  <a:pt x="14" y="23"/>
                  <a:pt x="18" y="23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43" name="Freeform 626"/>
          <p:cNvSpPr>
            <a:spLocks noEditPoints="1"/>
          </p:cNvSpPr>
          <p:nvPr/>
        </p:nvSpPr>
        <p:spPr bwMode="auto">
          <a:xfrm>
            <a:off x="7375469" y="5469898"/>
            <a:ext cx="59348" cy="60290"/>
          </a:xfrm>
          <a:custGeom>
            <a:avLst/>
            <a:gdLst>
              <a:gd name="T0" fmla="*/ 4 w 27"/>
              <a:gd name="T1" fmla="*/ 23 h 27"/>
              <a:gd name="T2" fmla="*/ 4 w 27"/>
              <a:gd name="T3" fmla="*/ 22 h 27"/>
              <a:gd name="T4" fmla="*/ 5 w 27"/>
              <a:gd name="T5" fmla="*/ 21 h 27"/>
              <a:gd name="T6" fmla="*/ 2 w 27"/>
              <a:gd name="T7" fmla="*/ 17 h 27"/>
              <a:gd name="T8" fmla="*/ 1 w 27"/>
              <a:gd name="T9" fmla="*/ 17 h 27"/>
              <a:gd name="T10" fmla="*/ 0 w 27"/>
              <a:gd name="T11" fmla="*/ 16 h 27"/>
              <a:gd name="T12" fmla="*/ 0 w 27"/>
              <a:gd name="T13" fmla="*/ 14 h 27"/>
              <a:gd name="T14" fmla="*/ 1 w 27"/>
              <a:gd name="T15" fmla="*/ 13 h 27"/>
              <a:gd name="T16" fmla="*/ 2 w 27"/>
              <a:gd name="T17" fmla="*/ 13 h 27"/>
              <a:gd name="T18" fmla="*/ 4 w 27"/>
              <a:gd name="T19" fmla="*/ 8 h 27"/>
              <a:gd name="T20" fmla="*/ 2 w 27"/>
              <a:gd name="T21" fmla="*/ 7 h 27"/>
              <a:gd name="T22" fmla="*/ 2 w 27"/>
              <a:gd name="T23" fmla="*/ 6 h 27"/>
              <a:gd name="T24" fmla="*/ 4 w 27"/>
              <a:gd name="T25" fmla="*/ 4 h 27"/>
              <a:gd name="T26" fmla="*/ 5 w 27"/>
              <a:gd name="T27" fmla="*/ 4 h 27"/>
              <a:gd name="T28" fmla="*/ 6 w 27"/>
              <a:gd name="T29" fmla="*/ 5 h 27"/>
              <a:gd name="T30" fmla="*/ 11 w 27"/>
              <a:gd name="T31" fmla="*/ 3 h 27"/>
              <a:gd name="T32" fmla="*/ 10 w 27"/>
              <a:gd name="T33" fmla="*/ 1 h 27"/>
              <a:gd name="T34" fmla="*/ 11 w 27"/>
              <a:gd name="T35" fmla="*/ 0 h 27"/>
              <a:gd name="T36" fmla="*/ 14 w 27"/>
              <a:gd name="T37" fmla="*/ 0 h 27"/>
              <a:gd name="T38" fmla="*/ 14 w 27"/>
              <a:gd name="T39" fmla="*/ 1 h 27"/>
              <a:gd name="T40" fmla="*/ 15 w 27"/>
              <a:gd name="T41" fmla="*/ 2 h 27"/>
              <a:gd name="T42" fmla="*/ 19 w 27"/>
              <a:gd name="T43" fmla="*/ 4 h 27"/>
              <a:gd name="T44" fmla="*/ 20 w 27"/>
              <a:gd name="T45" fmla="*/ 2 h 27"/>
              <a:gd name="T46" fmla="*/ 21 w 27"/>
              <a:gd name="T47" fmla="*/ 2 h 27"/>
              <a:gd name="T48" fmla="*/ 23 w 27"/>
              <a:gd name="T49" fmla="*/ 4 h 27"/>
              <a:gd name="T50" fmla="*/ 23 w 27"/>
              <a:gd name="T51" fmla="*/ 5 h 27"/>
              <a:gd name="T52" fmla="*/ 22 w 27"/>
              <a:gd name="T53" fmla="*/ 6 h 27"/>
              <a:gd name="T54" fmla="*/ 25 w 27"/>
              <a:gd name="T55" fmla="*/ 11 h 27"/>
              <a:gd name="T56" fmla="*/ 26 w 27"/>
              <a:gd name="T57" fmla="*/ 10 h 27"/>
              <a:gd name="T58" fmla="*/ 27 w 27"/>
              <a:gd name="T59" fmla="*/ 11 h 27"/>
              <a:gd name="T60" fmla="*/ 27 w 27"/>
              <a:gd name="T61" fmla="*/ 14 h 27"/>
              <a:gd name="T62" fmla="*/ 27 w 27"/>
              <a:gd name="T63" fmla="*/ 14 h 27"/>
              <a:gd name="T64" fmla="*/ 25 w 27"/>
              <a:gd name="T65" fmla="*/ 15 h 27"/>
              <a:gd name="T66" fmla="*/ 24 w 27"/>
              <a:gd name="T67" fmla="*/ 19 h 27"/>
              <a:gd name="T68" fmla="*/ 25 w 27"/>
              <a:gd name="T69" fmla="*/ 20 h 27"/>
              <a:gd name="T70" fmla="*/ 25 w 27"/>
              <a:gd name="T71" fmla="*/ 21 h 27"/>
              <a:gd name="T72" fmla="*/ 23 w 27"/>
              <a:gd name="T73" fmla="*/ 23 h 27"/>
              <a:gd name="T74" fmla="*/ 22 w 27"/>
              <a:gd name="T75" fmla="*/ 23 h 27"/>
              <a:gd name="T76" fmla="*/ 21 w 27"/>
              <a:gd name="T77" fmla="*/ 22 h 27"/>
              <a:gd name="T78" fmla="*/ 17 w 27"/>
              <a:gd name="T79" fmla="*/ 25 h 27"/>
              <a:gd name="T80" fmla="*/ 17 w 27"/>
              <a:gd name="T81" fmla="*/ 26 h 27"/>
              <a:gd name="T82" fmla="*/ 16 w 27"/>
              <a:gd name="T83" fmla="*/ 27 h 27"/>
              <a:gd name="T84" fmla="*/ 14 w 27"/>
              <a:gd name="T85" fmla="*/ 27 h 27"/>
              <a:gd name="T86" fmla="*/ 13 w 27"/>
              <a:gd name="T87" fmla="*/ 27 h 27"/>
              <a:gd name="T88" fmla="*/ 13 w 27"/>
              <a:gd name="T89" fmla="*/ 25 h 27"/>
              <a:gd name="T90" fmla="*/ 8 w 27"/>
              <a:gd name="T91" fmla="*/ 24 h 27"/>
              <a:gd name="T92" fmla="*/ 7 w 27"/>
              <a:gd name="T93" fmla="*/ 25 h 27"/>
              <a:gd name="T94" fmla="*/ 6 w 27"/>
              <a:gd name="T95" fmla="*/ 25 h 27"/>
              <a:gd name="T96" fmla="*/ 4 w 27"/>
              <a:gd name="T97" fmla="*/ 23 h 27"/>
              <a:gd name="T98" fmla="*/ 19 w 27"/>
              <a:gd name="T99" fmla="*/ 18 h 27"/>
              <a:gd name="T100" fmla="*/ 18 w 27"/>
              <a:gd name="T101" fmla="*/ 9 h 27"/>
              <a:gd name="T102" fmla="*/ 9 w 27"/>
              <a:gd name="T103" fmla="*/ 9 h 27"/>
              <a:gd name="T104" fmla="*/ 9 w 27"/>
              <a:gd name="T105" fmla="*/ 19 h 27"/>
              <a:gd name="T106" fmla="*/ 19 w 27"/>
              <a:gd name="T107" fmla="*/ 18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" h="27">
                <a:moveTo>
                  <a:pt x="4" y="23"/>
                </a:moveTo>
                <a:cubicBezTo>
                  <a:pt x="4" y="23"/>
                  <a:pt x="4" y="23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2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1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1"/>
                  <a:pt x="3" y="9"/>
                  <a:pt x="4" y="8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6"/>
                  <a:pt x="2" y="6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5" y="4"/>
                  <a:pt x="5" y="4"/>
                </a:cubicBezTo>
                <a:cubicBezTo>
                  <a:pt x="6" y="5"/>
                  <a:pt x="6" y="5"/>
                  <a:pt x="6" y="5"/>
                </a:cubicBezTo>
                <a:cubicBezTo>
                  <a:pt x="7" y="4"/>
                  <a:pt x="9" y="3"/>
                  <a:pt x="11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1" y="0"/>
                  <a:pt x="11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2"/>
                  <a:pt x="18" y="3"/>
                  <a:pt x="19" y="4"/>
                </a:cubicBezTo>
                <a:cubicBezTo>
                  <a:pt x="20" y="2"/>
                  <a:pt x="20" y="2"/>
                  <a:pt x="20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4" y="4"/>
                  <a:pt x="24" y="5"/>
                  <a:pt x="23" y="5"/>
                </a:cubicBezTo>
                <a:cubicBezTo>
                  <a:pt x="22" y="6"/>
                  <a:pt x="22" y="6"/>
                  <a:pt x="22" y="6"/>
                </a:cubicBezTo>
                <a:cubicBezTo>
                  <a:pt x="24" y="7"/>
                  <a:pt x="24" y="9"/>
                  <a:pt x="25" y="11"/>
                </a:cubicBezTo>
                <a:cubicBezTo>
                  <a:pt x="26" y="10"/>
                  <a:pt x="26" y="10"/>
                  <a:pt x="26" y="10"/>
                </a:cubicBezTo>
                <a:cubicBezTo>
                  <a:pt x="27" y="10"/>
                  <a:pt x="27" y="11"/>
                  <a:pt x="27" y="11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6"/>
                  <a:pt x="25" y="18"/>
                  <a:pt x="24" y="19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1"/>
                  <a:pt x="25" y="21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4"/>
                  <a:pt x="23" y="24"/>
                  <a:pt x="22" y="23"/>
                </a:cubicBezTo>
                <a:cubicBezTo>
                  <a:pt x="21" y="22"/>
                  <a:pt x="21" y="22"/>
                  <a:pt x="21" y="22"/>
                </a:cubicBezTo>
                <a:cubicBezTo>
                  <a:pt x="20" y="24"/>
                  <a:pt x="18" y="24"/>
                  <a:pt x="17" y="25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7"/>
                  <a:pt x="17" y="27"/>
                  <a:pt x="16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6" y="25"/>
                  <a:pt x="6" y="25"/>
                </a:cubicBezTo>
                <a:lnTo>
                  <a:pt x="4" y="23"/>
                </a:lnTo>
                <a:close/>
                <a:moveTo>
                  <a:pt x="19" y="18"/>
                </a:moveTo>
                <a:cubicBezTo>
                  <a:pt x="21" y="15"/>
                  <a:pt x="21" y="11"/>
                  <a:pt x="18" y="9"/>
                </a:cubicBezTo>
                <a:cubicBezTo>
                  <a:pt x="15" y="6"/>
                  <a:pt x="11" y="7"/>
                  <a:pt x="9" y="9"/>
                </a:cubicBezTo>
                <a:cubicBezTo>
                  <a:pt x="6" y="12"/>
                  <a:pt x="7" y="16"/>
                  <a:pt x="9" y="19"/>
                </a:cubicBezTo>
                <a:cubicBezTo>
                  <a:pt x="12" y="21"/>
                  <a:pt x="16" y="21"/>
                  <a:pt x="1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44" name="Freeform 627"/>
          <p:cNvSpPr>
            <a:spLocks noEditPoints="1"/>
          </p:cNvSpPr>
          <p:nvPr/>
        </p:nvSpPr>
        <p:spPr bwMode="auto">
          <a:xfrm>
            <a:off x="7308586" y="5385116"/>
            <a:ext cx="97971" cy="97971"/>
          </a:xfrm>
          <a:custGeom>
            <a:avLst/>
            <a:gdLst>
              <a:gd name="T0" fmla="*/ 44 w 44"/>
              <a:gd name="T1" fmla="*/ 20 h 44"/>
              <a:gd name="T2" fmla="*/ 44 w 44"/>
              <a:gd name="T3" fmla="*/ 24 h 44"/>
              <a:gd name="T4" fmla="*/ 43 w 44"/>
              <a:gd name="T5" fmla="*/ 25 h 44"/>
              <a:gd name="T6" fmla="*/ 40 w 44"/>
              <a:gd name="T7" fmla="*/ 25 h 44"/>
              <a:gd name="T8" fmla="*/ 37 w 44"/>
              <a:gd name="T9" fmla="*/ 33 h 44"/>
              <a:gd name="T10" fmla="*/ 39 w 44"/>
              <a:gd name="T11" fmla="*/ 35 h 44"/>
              <a:gd name="T12" fmla="*/ 39 w 44"/>
              <a:gd name="T13" fmla="*/ 36 h 44"/>
              <a:gd name="T14" fmla="*/ 36 w 44"/>
              <a:gd name="T15" fmla="*/ 39 h 44"/>
              <a:gd name="T16" fmla="*/ 34 w 44"/>
              <a:gd name="T17" fmla="*/ 39 h 44"/>
              <a:gd name="T18" fmla="*/ 32 w 44"/>
              <a:gd name="T19" fmla="*/ 37 h 44"/>
              <a:gd name="T20" fmla="*/ 25 w 44"/>
              <a:gd name="T21" fmla="*/ 40 h 44"/>
              <a:gd name="T22" fmla="*/ 25 w 44"/>
              <a:gd name="T23" fmla="*/ 43 h 44"/>
              <a:gd name="T24" fmla="*/ 24 w 44"/>
              <a:gd name="T25" fmla="*/ 44 h 44"/>
              <a:gd name="T26" fmla="*/ 20 w 44"/>
              <a:gd name="T27" fmla="*/ 44 h 44"/>
              <a:gd name="T28" fmla="*/ 19 w 44"/>
              <a:gd name="T29" fmla="*/ 43 h 44"/>
              <a:gd name="T30" fmla="*/ 19 w 44"/>
              <a:gd name="T31" fmla="*/ 40 h 44"/>
              <a:gd name="T32" fmla="*/ 11 w 44"/>
              <a:gd name="T33" fmla="*/ 37 h 44"/>
              <a:gd name="T34" fmla="*/ 9 w 44"/>
              <a:gd name="T35" fmla="*/ 39 h 44"/>
              <a:gd name="T36" fmla="*/ 8 w 44"/>
              <a:gd name="T37" fmla="*/ 39 h 44"/>
              <a:gd name="T38" fmla="*/ 5 w 44"/>
              <a:gd name="T39" fmla="*/ 36 h 44"/>
              <a:gd name="T40" fmla="*/ 5 w 44"/>
              <a:gd name="T41" fmla="*/ 35 h 44"/>
              <a:gd name="T42" fmla="*/ 7 w 44"/>
              <a:gd name="T43" fmla="*/ 33 h 44"/>
              <a:gd name="T44" fmla="*/ 4 w 44"/>
              <a:gd name="T45" fmla="*/ 25 h 44"/>
              <a:gd name="T46" fmla="*/ 1 w 44"/>
              <a:gd name="T47" fmla="*/ 25 h 44"/>
              <a:gd name="T48" fmla="*/ 0 w 44"/>
              <a:gd name="T49" fmla="*/ 24 h 44"/>
              <a:gd name="T50" fmla="*/ 0 w 44"/>
              <a:gd name="T51" fmla="*/ 20 h 44"/>
              <a:gd name="T52" fmla="*/ 1 w 44"/>
              <a:gd name="T53" fmla="*/ 19 h 44"/>
              <a:gd name="T54" fmla="*/ 4 w 44"/>
              <a:gd name="T55" fmla="*/ 19 h 44"/>
              <a:gd name="T56" fmla="*/ 7 w 44"/>
              <a:gd name="T57" fmla="*/ 12 h 44"/>
              <a:gd name="T58" fmla="*/ 5 w 44"/>
              <a:gd name="T59" fmla="*/ 10 h 44"/>
              <a:gd name="T60" fmla="*/ 5 w 44"/>
              <a:gd name="T61" fmla="*/ 8 h 44"/>
              <a:gd name="T62" fmla="*/ 8 w 44"/>
              <a:gd name="T63" fmla="*/ 5 h 44"/>
              <a:gd name="T64" fmla="*/ 9 w 44"/>
              <a:gd name="T65" fmla="*/ 5 h 44"/>
              <a:gd name="T66" fmla="*/ 11 w 44"/>
              <a:gd name="T67" fmla="*/ 7 h 44"/>
              <a:gd name="T68" fmla="*/ 19 w 44"/>
              <a:gd name="T69" fmla="*/ 4 h 44"/>
              <a:gd name="T70" fmla="*/ 19 w 44"/>
              <a:gd name="T71" fmla="*/ 1 h 44"/>
              <a:gd name="T72" fmla="*/ 20 w 44"/>
              <a:gd name="T73" fmla="*/ 0 h 44"/>
              <a:gd name="T74" fmla="*/ 24 w 44"/>
              <a:gd name="T75" fmla="*/ 0 h 44"/>
              <a:gd name="T76" fmla="*/ 25 w 44"/>
              <a:gd name="T77" fmla="*/ 1 h 44"/>
              <a:gd name="T78" fmla="*/ 25 w 44"/>
              <a:gd name="T79" fmla="*/ 4 h 44"/>
              <a:gd name="T80" fmla="*/ 32 w 44"/>
              <a:gd name="T81" fmla="*/ 7 h 44"/>
              <a:gd name="T82" fmla="*/ 34 w 44"/>
              <a:gd name="T83" fmla="*/ 5 h 44"/>
              <a:gd name="T84" fmla="*/ 36 w 44"/>
              <a:gd name="T85" fmla="*/ 5 h 44"/>
              <a:gd name="T86" fmla="*/ 39 w 44"/>
              <a:gd name="T87" fmla="*/ 8 h 44"/>
              <a:gd name="T88" fmla="*/ 39 w 44"/>
              <a:gd name="T89" fmla="*/ 10 h 44"/>
              <a:gd name="T90" fmla="*/ 37 w 44"/>
              <a:gd name="T91" fmla="*/ 12 h 44"/>
              <a:gd name="T92" fmla="*/ 40 w 44"/>
              <a:gd name="T93" fmla="*/ 19 h 44"/>
              <a:gd name="T94" fmla="*/ 43 w 44"/>
              <a:gd name="T95" fmla="*/ 19 h 44"/>
              <a:gd name="T96" fmla="*/ 44 w 44"/>
              <a:gd name="T97" fmla="*/ 20 h 44"/>
              <a:gd name="T98" fmla="*/ 32 w 44"/>
              <a:gd name="T99" fmla="*/ 22 h 44"/>
              <a:gd name="T100" fmla="*/ 22 w 44"/>
              <a:gd name="T101" fmla="*/ 12 h 44"/>
              <a:gd name="T102" fmla="*/ 11 w 44"/>
              <a:gd name="T103" fmla="*/ 22 h 44"/>
              <a:gd name="T104" fmla="*/ 22 w 44"/>
              <a:gd name="T105" fmla="*/ 33 h 44"/>
              <a:gd name="T106" fmla="*/ 32 w 44"/>
              <a:gd name="T107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" h="44">
                <a:moveTo>
                  <a:pt x="44" y="20"/>
                </a:moveTo>
                <a:cubicBezTo>
                  <a:pt x="44" y="24"/>
                  <a:pt x="44" y="24"/>
                  <a:pt x="44" y="24"/>
                </a:cubicBezTo>
                <a:cubicBezTo>
                  <a:pt x="44" y="25"/>
                  <a:pt x="43" y="25"/>
                  <a:pt x="43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8"/>
                  <a:pt x="39" y="31"/>
                  <a:pt x="37" y="33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5"/>
                  <a:pt x="39" y="36"/>
                  <a:pt x="39" y="36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40"/>
                  <a:pt x="35" y="40"/>
                  <a:pt x="34" y="39"/>
                </a:cubicBezTo>
                <a:cubicBezTo>
                  <a:pt x="32" y="37"/>
                  <a:pt x="32" y="37"/>
                  <a:pt x="32" y="37"/>
                </a:cubicBezTo>
                <a:cubicBezTo>
                  <a:pt x="30" y="39"/>
                  <a:pt x="28" y="40"/>
                  <a:pt x="25" y="40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4"/>
                  <a:pt x="25" y="44"/>
                  <a:pt x="24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19" y="44"/>
                  <a:pt x="19" y="44"/>
                  <a:pt x="19" y="43"/>
                </a:cubicBezTo>
                <a:cubicBezTo>
                  <a:pt x="19" y="40"/>
                  <a:pt x="19" y="40"/>
                  <a:pt x="19" y="40"/>
                </a:cubicBezTo>
                <a:cubicBezTo>
                  <a:pt x="16" y="40"/>
                  <a:pt x="13" y="39"/>
                  <a:pt x="11" y="37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40"/>
                  <a:pt x="8" y="40"/>
                  <a:pt x="8" y="39"/>
                </a:cubicBezTo>
                <a:cubicBezTo>
                  <a:pt x="5" y="36"/>
                  <a:pt x="5" y="36"/>
                  <a:pt x="5" y="36"/>
                </a:cubicBezTo>
                <a:cubicBezTo>
                  <a:pt x="4" y="36"/>
                  <a:pt x="4" y="35"/>
                  <a:pt x="5" y="35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1"/>
                  <a:pt x="4" y="28"/>
                  <a:pt x="4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5"/>
                  <a:pt x="0" y="2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0" y="19"/>
                  <a:pt x="1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6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9"/>
                  <a:pt x="4" y="9"/>
                  <a:pt x="5" y="8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6"/>
                  <a:pt x="16" y="4"/>
                  <a:pt x="19" y="4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"/>
                  <a:pt x="19" y="0"/>
                  <a:pt x="2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1"/>
                  <a:pt x="25" y="1"/>
                </a:cubicBezTo>
                <a:cubicBezTo>
                  <a:pt x="25" y="4"/>
                  <a:pt x="25" y="4"/>
                  <a:pt x="25" y="4"/>
                </a:cubicBezTo>
                <a:cubicBezTo>
                  <a:pt x="28" y="4"/>
                  <a:pt x="30" y="6"/>
                  <a:pt x="32" y="7"/>
                </a:cubicBezTo>
                <a:cubicBezTo>
                  <a:pt x="34" y="5"/>
                  <a:pt x="34" y="5"/>
                  <a:pt x="34" y="5"/>
                </a:cubicBezTo>
                <a:cubicBezTo>
                  <a:pt x="35" y="5"/>
                  <a:pt x="35" y="5"/>
                  <a:pt x="36" y="5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9"/>
                  <a:pt x="39" y="9"/>
                  <a:pt x="39" y="10"/>
                </a:cubicBezTo>
                <a:cubicBezTo>
                  <a:pt x="37" y="12"/>
                  <a:pt x="37" y="12"/>
                  <a:pt x="37" y="12"/>
                </a:cubicBezTo>
                <a:cubicBezTo>
                  <a:pt x="39" y="14"/>
                  <a:pt x="40" y="16"/>
                  <a:pt x="40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4" y="19"/>
                  <a:pt x="44" y="20"/>
                </a:cubicBezTo>
                <a:close/>
                <a:moveTo>
                  <a:pt x="32" y="22"/>
                </a:moveTo>
                <a:cubicBezTo>
                  <a:pt x="32" y="16"/>
                  <a:pt x="28" y="12"/>
                  <a:pt x="22" y="12"/>
                </a:cubicBezTo>
                <a:cubicBezTo>
                  <a:pt x="16" y="12"/>
                  <a:pt x="11" y="16"/>
                  <a:pt x="11" y="22"/>
                </a:cubicBezTo>
                <a:cubicBezTo>
                  <a:pt x="11" y="28"/>
                  <a:pt x="16" y="33"/>
                  <a:pt x="22" y="33"/>
                </a:cubicBezTo>
                <a:cubicBezTo>
                  <a:pt x="28" y="33"/>
                  <a:pt x="32" y="28"/>
                  <a:pt x="3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45" name="Freeform 628"/>
          <p:cNvSpPr/>
          <p:nvPr/>
        </p:nvSpPr>
        <p:spPr bwMode="auto">
          <a:xfrm>
            <a:off x="7270904" y="5298450"/>
            <a:ext cx="230797" cy="117754"/>
          </a:xfrm>
          <a:custGeom>
            <a:avLst/>
            <a:gdLst>
              <a:gd name="T0" fmla="*/ 122 w 245"/>
              <a:gd name="T1" fmla="*/ 0 h 125"/>
              <a:gd name="T2" fmla="*/ 182 w 245"/>
              <a:gd name="T3" fmla="*/ 47 h 125"/>
              <a:gd name="T4" fmla="*/ 182 w 245"/>
              <a:gd name="T5" fmla="*/ 21 h 125"/>
              <a:gd name="T6" fmla="*/ 224 w 245"/>
              <a:gd name="T7" fmla="*/ 21 h 125"/>
              <a:gd name="T8" fmla="*/ 224 w 245"/>
              <a:gd name="T9" fmla="*/ 80 h 125"/>
              <a:gd name="T10" fmla="*/ 245 w 245"/>
              <a:gd name="T11" fmla="*/ 97 h 125"/>
              <a:gd name="T12" fmla="*/ 224 w 245"/>
              <a:gd name="T13" fmla="*/ 125 h 125"/>
              <a:gd name="T14" fmla="*/ 122 w 245"/>
              <a:gd name="T15" fmla="*/ 45 h 125"/>
              <a:gd name="T16" fmla="*/ 21 w 245"/>
              <a:gd name="T17" fmla="*/ 125 h 125"/>
              <a:gd name="T18" fmla="*/ 0 w 245"/>
              <a:gd name="T19" fmla="*/ 97 h 125"/>
              <a:gd name="T20" fmla="*/ 122 w 245"/>
              <a:gd name="T21" fmla="*/ 0 h 125"/>
              <a:gd name="T22" fmla="*/ 122 w 245"/>
              <a:gd name="T23" fmla="*/ 0 h 125"/>
              <a:gd name="T24" fmla="*/ 122 w 245"/>
              <a:gd name="T25" fmla="*/ 0 h 125"/>
              <a:gd name="T26" fmla="*/ 122 w 245"/>
              <a:gd name="T27" fmla="*/ 0 h 125"/>
              <a:gd name="T28" fmla="*/ 122 w 245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125">
                <a:moveTo>
                  <a:pt x="122" y="0"/>
                </a:moveTo>
                <a:lnTo>
                  <a:pt x="182" y="47"/>
                </a:lnTo>
                <a:lnTo>
                  <a:pt x="182" y="21"/>
                </a:lnTo>
                <a:lnTo>
                  <a:pt x="224" y="21"/>
                </a:lnTo>
                <a:lnTo>
                  <a:pt x="224" y="80"/>
                </a:lnTo>
                <a:lnTo>
                  <a:pt x="245" y="97"/>
                </a:lnTo>
                <a:lnTo>
                  <a:pt x="224" y="125"/>
                </a:lnTo>
                <a:lnTo>
                  <a:pt x="122" y="45"/>
                </a:lnTo>
                <a:lnTo>
                  <a:pt x="21" y="125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64" name="Oval 647"/>
          <p:cNvSpPr>
            <a:spLocks noChangeArrowheads="1"/>
          </p:cNvSpPr>
          <p:nvPr/>
        </p:nvSpPr>
        <p:spPr bwMode="auto">
          <a:xfrm>
            <a:off x="7677859" y="5257943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65" name="Freeform 648"/>
          <p:cNvSpPr/>
          <p:nvPr/>
        </p:nvSpPr>
        <p:spPr bwMode="auto">
          <a:xfrm>
            <a:off x="7822931" y="5282435"/>
            <a:ext cx="99855" cy="259058"/>
          </a:xfrm>
          <a:custGeom>
            <a:avLst/>
            <a:gdLst>
              <a:gd name="T0" fmla="*/ 106 w 106"/>
              <a:gd name="T1" fmla="*/ 57 h 275"/>
              <a:gd name="T2" fmla="*/ 106 w 106"/>
              <a:gd name="T3" fmla="*/ 275 h 275"/>
              <a:gd name="T4" fmla="*/ 0 w 106"/>
              <a:gd name="T5" fmla="*/ 275 h 275"/>
              <a:gd name="T6" fmla="*/ 0 w 106"/>
              <a:gd name="T7" fmla="*/ 227 h 275"/>
              <a:gd name="T8" fmla="*/ 78 w 106"/>
              <a:gd name="T9" fmla="*/ 246 h 275"/>
              <a:gd name="T10" fmla="*/ 78 w 106"/>
              <a:gd name="T11" fmla="*/ 230 h 275"/>
              <a:gd name="T12" fmla="*/ 0 w 106"/>
              <a:gd name="T13" fmla="*/ 211 h 275"/>
              <a:gd name="T14" fmla="*/ 0 w 106"/>
              <a:gd name="T15" fmla="*/ 187 h 275"/>
              <a:gd name="T16" fmla="*/ 78 w 106"/>
              <a:gd name="T17" fmla="*/ 206 h 275"/>
              <a:gd name="T18" fmla="*/ 78 w 106"/>
              <a:gd name="T19" fmla="*/ 187 h 275"/>
              <a:gd name="T20" fmla="*/ 0 w 106"/>
              <a:gd name="T21" fmla="*/ 171 h 275"/>
              <a:gd name="T22" fmla="*/ 0 w 106"/>
              <a:gd name="T23" fmla="*/ 152 h 275"/>
              <a:gd name="T24" fmla="*/ 78 w 106"/>
              <a:gd name="T25" fmla="*/ 168 h 275"/>
              <a:gd name="T26" fmla="*/ 78 w 106"/>
              <a:gd name="T27" fmla="*/ 152 h 275"/>
              <a:gd name="T28" fmla="*/ 0 w 106"/>
              <a:gd name="T29" fmla="*/ 133 h 275"/>
              <a:gd name="T30" fmla="*/ 0 w 106"/>
              <a:gd name="T31" fmla="*/ 112 h 275"/>
              <a:gd name="T32" fmla="*/ 78 w 106"/>
              <a:gd name="T33" fmla="*/ 130 h 275"/>
              <a:gd name="T34" fmla="*/ 78 w 106"/>
              <a:gd name="T35" fmla="*/ 112 h 275"/>
              <a:gd name="T36" fmla="*/ 0 w 106"/>
              <a:gd name="T37" fmla="*/ 95 h 275"/>
              <a:gd name="T38" fmla="*/ 0 w 106"/>
              <a:gd name="T39" fmla="*/ 76 h 275"/>
              <a:gd name="T40" fmla="*/ 78 w 106"/>
              <a:gd name="T41" fmla="*/ 93 h 275"/>
              <a:gd name="T42" fmla="*/ 78 w 106"/>
              <a:gd name="T43" fmla="*/ 76 h 275"/>
              <a:gd name="T44" fmla="*/ 0 w 106"/>
              <a:gd name="T45" fmla="*/ 59 h 275"/>
              <a:gd name="T46" fmla="*/ 0 w 106"/>
              <a:gd name="T47" fmla="*/ 0 h 275"/>
              <a:gd name="T48" fmla="*/ 106 w 106"/>
              <a:gd name="T49" fmla="*/ 57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6" h="275">
                <a:moveTo>
                  <a:pt x="106" y="57"/>
                </a:moveTo>
                <a:lnTo>
                  <a:pt x="106" y="275"/>
                </a:lnTo>
                <a:lnTo>
                  <a:pt x="0" y="275"/>
                </a:lnTo>
                <a:lnTo>
                  <a:pt x="0" y="227"/>
                </a:lnTo>
                <a:lnTo>
                  <a:pt x="78" y="246"/>
                </a:lnTo>
                <a:lnTo>
                  <a:pt x="78" y="230"/>
                </a:lnTo>
                <a:lnTo>
                  <a:pt x="0" y="211"/>
                </a:lnTo>
                <a:lnTo>
                  <a:pt x="0" y="187"/>
                </a:lnTo>
                <a:lnTo>
                  <a:pt x="78" y="206"/>
                </a:lnTo>
                <a:lnTo>
                  <a:pt x="78" y="187"/>
                </a:lnTo>
                <a:lnTo>
                  <a:pt x="0" y="171"/>
                </a:lnTo>
                <a:lnTo>
                  <a:pt x="0" y="152"/>
                </a:lnTo>
                <a:lnTo>
                  <a:pt x="78" y="168"/>
                </a:lnTo>
                <a:lnTo>
                  <a:pt x="78" y="152"/>
                </a:lnTo>
                <a:lnTo>
                  <a:pt x="0" y="133"/>
                </a:lnTo>
                <a:lnTo>
                  <a:pt x="0" y="112"/>
                </a:lnTo>
                <a:lnTo>
                  <a:pt x="78" y="130"/>
                </a:lnTo>
                <a:lnTo>
                  <a:pt x="78" y="112"/>
                </a:lnTo>
                <a:lnTo>
                  <a:pt x="0" y="95"/>
                </a:lnTo>
                <a:lnTo>
                  <a:pt x="0" y="76"/>
                </a:lnTo>
                <a:lnTo>
                  <a:pt x="78" y="93"/>
                </a:lnTo>
                <a:lnTo>
                  <a:pt x="78" y="76"/>
                </a:lnTo>
                <a:lnTo>
                  <a:pt x="0" y="59"/>
                </a:lnTo>
                <a:lnTo>
                  <a:pt x="0" y="0"/>
                </a:lnTo>
                <a:lnTo>
                  <a:pt x="10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66" name="Freeform 649"/>
          <p:cNvSpPr/>
          <p:nvPr/>
        </p:nvSpPr>
        <p:spPr bwMode="auto">
          <a:xfrm>
            <a:off x="7773946" y="5305044"/>
            <a:ext cx="42392" cy="236449"/>
          </a:xfrm>
          <a:custGeom>
            <a:avLst/>
            <a:gdLst>
              <a:gd name="T0" fmla="*/ 0 w 45"/>
              <a:gd name="T1" fmla="*/ 38 h 251"/>
              <a:gd name="T2" fmla="*/ 45 w 45"/>
              <a:gd name="T3" fmla="*/ 0 h 251"/>
              <a:gd name="T4" fmla="*/ 45 w 45"/>
              <a:gd name="T5" fmla="*/ 251 h 251"/>
              <a:gd name="T6" fmla="*/ 0 w 45"/>
              <a:gd name="T7" fmla="*/ 251 h 251"/>
              <a:gd name="T8" fmla="*/ 0 w 45"/>
              <a:gd name="T9" fmla="*/ 38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51">
                <a:moveTo>
                  <a:pt x="0" y="38"/>
                </a:moveTo>
                <a:lnTo>
                  <a:pt x="45" y="0"/>
                </a:lnTo>
                <a:lnTo>
                  <a:pt x="45" y="251"/>
                </a:lnTo>
                <a:lnTo>
                  <a:pt x="0" y="251"/>
                </a:lnTo>
                <a:lnTo>
                  <a:pt x="0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67" name="Oval 650"/>
          <p:cNvSpPr>
            <a:spLocks noChangeArrowheads="1"/>
          </p:cNvSpPr>
          <p:nvPr/>
        </p:nvSpPr>
        <p:spPr bwMode="auto">
          <a:xfrm>
            <a:off x="8100829" y="5264537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68" name="Freeform 651"/>
          <p:cNvSpPr/>
          <p:nvPr/>
        </p:nvSpPr>
        <p:spPr bwMode="auto">
          <a:xfrm>
            <a:off x="8228002" y="5336131"/>
            <a:ext cx="153551" cy="102681"/>
          </a:xfrm>
          <a:custGeom>
            <a:avLst/>
            <a:gdLst>
              <a:gd name="T0" fmla="*/ 163 w 163"/>
              <a:gd name="T1" fmla="*/ 69 h 109"/>
              <a:gd name="T2" fmla="*/ 125 w 163"/>
              <a:gd name="T3" fmla="*/ 109 h 109"/>
              <a:gd name="T4" fmla="*/ 0 w 163"/>
              <a:gd name="T5" fmla="*/ 0 h 109"/>
              <a:gd name="T6" fmla="*/ 90 w 163"/>
              <a:gd name="T7" fmla="*/ 5 h 109"/>
              <a:gd name="T8" fmla="*/ 163 w 163"/>
              <a:gd name="T9" fmla="*/ 6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109">
                <a:moveTo>
                  <a:pt x="163" y="69"/>
                </a:moveTo>
                <a:lnTo>
                  <a:pt x="125" y="109"/>
                </a:lnTo>
                <a:lnTo>
                  <a:pt x="0" y="0"/>
                </a:lnTo>
                <a:lnTo>
                  <a:pt x="90" y="5"/>
                </a:lnTo>
                <a:lnTo>
                  <a:pt x="163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69" name="Freeform 652"/>
          <p:cNvSpPr/>
          <p:nvPr/>
        </p:nvSpPr>
        <p:spPr bwMode="auto">
          <a:xfrm>
            <a:off x="8232712" y="5385116"/>
            <a:ext cx="60290" cy="62174"/>
          </a:xfrm>
          <a:custGeom>
            <a:avLst/>
            <a:gdLst>
              <a:gd name="T0" fmla="*/ 64 w 64"/>
              <a:gd name="T1" fmla="*/ 19 h 66"/>
              <a:gd name="T2" fmla="*/ 23 w 64"/>
              <a:gd name="T3" fmla="*/ 66 h 66"/>
              <a:gd name="T4" fmla="*/ 0 w 64"/>
              <a:gd name="T5" fmla="*/ 45 h 66"/>
              <a:gd name="T6" fmla="*/ 42 w 64"/>
              <a:gd name="T7" fmla="*/ 0 h 66"/>
              <a:gd name="T8" fmla="*/ 64 w 64"/>
              <a:gd name="T9" fmla="*/ 1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6">
                <a:moveTo>
                  <a:pt x="64" y="19"/>
                </a:moveTo>
                <a:lnTo>
                  <a:pt x="23" y="66"/>
                </a:lnTo>
                <a:lnTo>
                  <a:pt x="0" y="45"/>
                </a:lnTo>
                <a:lnTo>
                  <a:pt x="42" y="0"/>
                </a:ln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70" name="Freeform 653"/>
          <p:cNvSpPr/>
          <p:nvPr/>
        </p:nvSpPr>
        <p:spPr bwMode="auto">
          <a:xfrm>
            <a:off x="8165828" y="5492507"/>
            <a:ext cx="32972" cy="31088"/>
          </a:xfrm>
          <a:custGeom>
            <a:avLst/>
            <a:gdLst>
              <a:gd name="T0" fmla="*/ 1 w 15"/>
              <a:gd name="T1" fmla="*/ 0 h 14"/>
              <a:gd name="T2" fmla="*/ 15 w 15"/>
              <a:gd name="T3" fmla="*/ 12 h 14"/>
              <a:gd name="T4" fmla="*/ 4 w 15"/>
              <a:gd name="T5" fmla="*/ 11 h 14"/>
              <a:gd name="T6" fmla="*/ 1 w 15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14">
                <a:moveTo>
                  <a:pt x="1" y="0"/>
                </a:moveTo>
                <a:cubicBezTo>
                  <a:pt x="15" y="12"/>
                  <a:pt x="15" y="12"/>
                  <a:pt x="15" y="12"/>
                </a:cubicBezTo>
                <a:cubicBezTo>
                  <a:pt x="11" y="14"/>
                  <a:pt x="7" y="14"/>
                  <a:pt x="4" y="11"/>
                </a:cubicBezTo>
                <a:cubicBezTo>
                  <a:pt x="1" y="8"/>
                  <a:pt x="0" y="4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71" name="Freeform 654"/>
          <p:cNvSpPr/>
          <p:nvPr/>
        </p:nvSpPr>
        <p:spPr bwMode="auto">
          <a:xfrm>
            <a:off x="8165829" y="5429392"/>
            <a:ext cx="88550" cy="89493"/>
          </a:xfrm>
          <a:custGeom>
            <a:avLst/>
            <a:gdLst>
              <a:gd name="T0" fmla="*/ 12 w 40"/>
              <a:gd name="T1" fmla="*/ 35 h 40"/>
              <a:gd name="T2" fmla="*/ 6 w 40"/>
              <a:gd name="T3" fmla="*/ 31 h 40"/>
              <a:gd name="T4" fmla="*/ 0 w 40"/>
              <a:gd name="T5" fmla="*/ 25 h 40"/>
              <a:gd name="T6" fmla="*/ 15 w 40"/>
              <a:gd name="T7" fmla="*/ 8 h 40"/>
              <a:gd name="T8" fmla="*/ 30 w 40"/>
              <a:gd name="T9" fmla="*/ 2 h 40"/>
              <a:gd name="T10" fmla="*/ 33 w 40"/>
              <a:gd name="T11" fmla="*/ 5 h 40"/>
              <a:gd name="T12" fmla="*/ 37 w 40"/>
              <a:gd name="T13" fmla="*/ 8 h 40"/>
              <a:gd name="T14" fmla="*/ 33 w 40"/>
              <a:gd name="T15" fmla="*/ 23 h 40"/>
              <a:gd name="T16" fmla="*/ 18 w 40"/>
              <a:gd name="T17" fmla="*/ 40 h 40"/>
              <a:gd name="T18" fmla="*/ 12 w 40"/>
              <a:gd name="T19" fmla="*/ 35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40">
                <a:moveTo>
                  <a:pt x="12" y="35"/>
                </a:moveTo>
                <a:cubicBezTo>
                  <a:pt x="6" y="31"/>
                  <a:pt x="6" y="31"/>
                  <a:pt x="6" y="3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8" y="16"/>
                  <a:pt x="15" y="8"/>
                </a:cubicBezTo>
                <a:cubicBezTo>
                  <a:pt x="22" y="0"/>
                  <a:pt x="30" y="2"/>
                  <a:pt x="30" y="2"/>
                </a:cubicBezTo>
                <a:cubicBezTo>
                  <a:pt x="33" y="5"/>
                  <a:pt x="33" y="5"/>
                  <a:pt x="33" y="5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40" y="15"/>
                  <a:pt x="33" y="23"/>
                </a:cubicBezTo>
                <a:cubicBezTo>
                  <a:pt x="26" y="31"/>
                  <a:pt x="18" y="40"/>
                  <a:pt x="18" y="40"/>
                </a:cubicBezTo>
                <a:lnTo>
                  <a:pt x="12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72" name="Oval 655"/>
          <p:cNvSpPr>
            <a:spLocks noChangeArrowheads="1"/>
          </p:cNvSpPr>
          <p:nvPr/>
        </p:nvSpPr>
        <p:spPr bwMode="auto">
          <a:xfrm>
            <a:off x="8544523" y="5262653"/>
            <a:ext cx="336304" cy="336304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73" name="Freeform 656"/>
          <p:cNvSpPr>
            <a:spLocks noEditPoints="1"/>
          </p:cNvSpPr>
          <p:nvPr/>
        </p:nvSpPr>
        <p:spPr bwMode="auto">
          <a:xfrm>
            <a:off x="8719740" y="5440696"/>
            <a:ext cx="87609" cy="84782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8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8 h 90"/>
              <a:gd name="T18" fmla="*/ 78 w 93"/>
              <a:gd name="T19" fmla="*/ 78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8"/>
                </a:moveTo>
                <a:lnTo>
                  <a:pt x="78" y="12"/>
                </a:lnTo>
                <a:lnTo>
                  <a:pt x="15" y="12"/>
                </a:lnTo>
                <a:lnTo>
                  <a:pt x="15" y="78"/>
                </a:lnTo>
                <a:lnTo>
                  <a:pt x="78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74" name="Freeform 657"/>
          <p:cNvSpPr>
            <a:spLocks noEditPoints="1"/>
          </p:cNvSpPr>
          <p:nvPr/>
        </p:nvSpPr>
        <p:spPr bwMode="auto">
          <a:xfrm>
            <a:off x="8719740" y="5338015"/>
            <a:ext cx="87609" cy="84782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9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9 h 90"/>
              <a:gd name="T18" fmla="*/ 78 w 93"/>
              <a:gd name="T19" fmla="*/ 7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9"/>
                </a:moveTo>
                <a:lnTo>
                  <a:pt x="78" y="12"/>
                </a:lnTo>
                <a:lnTo>
                  <a:pt x="15" y="12"/>
                </a:lnTo>
                <a:lnTo>
                  <a:pt x="15" y="79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75" name="Freeform 658"/>
          <p:cNvSpPr/>
          <p:nvPr/>
        </p:nvSpPr>
        <p:spPr bwMode="auto">
          <a:xfrm>
            <a:off x="8740465" y="5471783"/>
            <a:ext cx="8479" cy="22609"/>
          </a:xfrm>
          <a:custGeom>
            <a:avLst/>
            <a:gdLst>
              <a:gd name="T0" fmla="*/ 4 w 4"/>
              <a:gd name="T1" fmla="*/ 9 h 10"/>
              <a:gd name="T2" fmla="*/ 2 w 4"/>
              <a:gd name="T3" fmla="*/ 10 h 10"/>
              <a:gd name="T4" fmla="*/ 0 w 4"/>
              <a:gd name="T5" fmla="*/ 8 h 10"/>
              <a:gd name="T6" fmla="*/ 0 w 4"/>
              <a:gd name="T7" fmla="*/ 2 h 10"/>
              <a:gd name="T8" fmla="*/ 2 w 4"/>
              <a:gd name="T9" fmla="*/ 0 h 10"/>
              <a:gd name="T10" fmla="*/ 4 w 4"/>
              <a:gd name="T11" fmla="*/ 2 h 10"/>
              <a:gd name="T12" fmla="*/ 3 w 4"/>
              <a:gd name="T13" fmla="*/ 2 h 10"/>
              <a:gd name="T14" fmla="*/ 3 w 4"/>
              <a:gd name="T15" fmla="*/ 9 h 10"/>
              <a:gd name="T16" fmla="*/ 4 w 4"/>
              <a:gd name="T1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0">
                <a:moveTo>
                  <a:pt x="4" y="9"/>
                </a:moveTo>
                <a:cubicBezTo>
                  <a:pt x="4" y="9"/>
                  <a:pt x="3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9"/>
                  <a:pt x="3" y="9"/>
                  <a:pt x="3" y="9"/>
                </a:cubicBezTo>
                <a:lnTo>
                  <a:pt x="4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76" name="Freeform 659"/>
          <p:cNvSpPr>
            <a:spLocks noEditPoints="1"/>
          </p:cNvSpPr>
          <p:nvPr/>
        </p:nvSpPr>
        <p:spPr bwMode="auto">
          <a:xfrm>
            <a:off x="8619886" y="5338015"/>
            <a:ext cx="86666" cy="84782"/>
          </a:xfrm>
          <a:custGeom>
            <a:avLst/>
            <a:gdLst>
              <a:gd name="T0" fmla="*/ 78 w 92"/>
              <a:gd name="T1" fmla="*/ 12 h 90"/>
              <a:gd name="T2" fmla="*/ 14 w 92"/>
              <a:gd name="T3" fmla="*/ 12 h 90"/>
              <a:gd name="T4" fmla="*/ 14 w 92"/>
              <a:gd name="T5" fmla="*/ 79 h 90"/>
              <a:gd name="T6" fmla="*/ 78 w 92"/>
              <a:gd name="T7" fmla="*/ 79 h 90"/>
              <a:gd name="T8" fmla="*/ 78 w 92"/>
              <a:gd name="T9" fmla="*/ 12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12"/>
                </a:moveTo>
                <a:lnTo>
                  <a:pt x="14" y="12"/>
                </a:lnTo>
                <a:lnTo>
                  <a:pt x="14" y="79"/>
                </a:lnTo>
                <a:lnTo>
                  <a:pt x="78" y="79"/>
                </a:lnTo>
                <a:lnTo>
                  <a:pt x="78" y="12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77" name="Freeform 660"/>
          <p:cNvSpPr>
            <a:spLocks noEditPoints="1"/>
          </p:cNvSpPr>
          <p:nvPr/>
        </p:nvSpPr>
        <p:spPr bwMode="auto">
          <a:xfrm>
            <a:off x="8619886" y="5440696"/>
            <a:ext cx="86666" cy="84782"/>
          </a:xfrm>
          <a:custGeom>
            <a:avLst/>
            <a:gdLst>
              <a:gd name="T0" fmla="*/ 78 w 92"/>
              <a:gd name="T1" fmla="*/ 78 h 90"/>
              <a:gd name="T2" fmla="*/ 78 w 92"/>
              <a:gd name="T3" fmla="*/ 12 h 90"/>
              <a:gd name="T4" fmla="*/ 14 w 92"/>
              <a:gd name="T5" fmla="*/ 12 h 90"/>
              <a:gd name="T6" fmla="*/ 14 w 92"/>
              <a:gd name="T7" fmla="*/ 78 h 90"/>
              <a:gd name="T8" fmla="*/ 78 w 92"/>
              <a:gd name="T9" fmla="*/ 78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78"/>
                </a:moveTo>
                <a:lnTo>
                  <a:pt x="78" y="12"/>
                </a:lnTo>
                <a:lnTo>
                  <a:pt x="14" y="12"/>
                </a:lnTo>
                <a:lnTo>
                  <a:pt x="14" y="78"/>
                </a:lnTo>
                <a:lnTo>
                  <a:pt x="78" y="78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78" name="Freeform 661"/>
          <p:cNvSpPr/>
          <p:nvPr/>
        </p:nvSpPr>
        <p:spPr bwMode="auto">
          <a:xfrm>
            <a:off x="8642493" y="5370043"/>
            <a:ext cx="6595" cy="21667"/>
          </a:xfrm>
          <a:custGeom>
            <a:avLst/>
            <a:gdLst>
              <a:gd name="T0" fmla="*/ 3 w 3"/>
              <a:gd name="T1" fmla="*/ 8 h 10"/>
              <a:gd name="T2" fmla="*/ 2 w 3"/>
              <a:gd name="T3" fmla="*/ 10 h 10"/>
              <a:gd name="T4" fmla="*/ 0 w 3"/>
              <a:gd name="T5" fmla="*/ 8 h 10"/>
              <a:gd name="T6" fmla="*/ 0 w 3"/>
              <a:gd name="T7" fmla="*/ 2 h 10"/>
              <a:gd name="T8" fmla="*/ 2 w 3"/>
              <a:gd name="T9" fmla="*/ 0 h 10"/>
              <a:gd name="T10" fmla="*/ 3 w 3"/>
              <a:gd name="T11" fmla="*/ 2 h 10"/>
              <a:gd name="T12" fmla="*/ 2 w 3"/>
              <a:gd name="T13" fmla="*/ 2 h 10"/>
              <a:gd name="T14" fmla="*/ 2 w 3"/>
              <a:gd name="T15" fmla="*/ 8 h 10"/>
              <a:gd name="T16" fmla="*/ 3 w 3"/>
              <a:gd name="T17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10">
                <a:moveTo>
                  <a:pt x="3" y="8"/>
                </a:moveTo>
                <a:cubicBezTo>
                  <a:pt x="3" y="9"/>
                  <a:pt x="2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8"/>
                  <a:pt x="2" y="8"/>
                  <a:pt x="2" y="8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5" name="Oval 1425"/>
          <p:cNvSpPr>
            <a:spLocks noChangeArrowheads="1"/>
          </p:cNvSpPr>
          <p:nvPr/>
        </p:nvSpPr>
        <p:spPr bwMode="auto">
          <a:xfrm>
            <a:off x="7626991" y="1264696"/>
            <a:ext cx="1037171" cy="103811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6" name="Freeform 1426"/>
          <p:cNvSpPr>
            <a:spLocks noEditPoints="1"/>
          </p:cNvSpPr>
          <p:nvPr/>
        </p:nvSpPr>
        <p:spPr bwMode="auto">
          <a:xfrm>
            <a:off x="7901120" y="1438970"/>
            <a:ext cx="491738" cy="690506"/>
          </a:xfrm>
          <a:custGeom>
            <a:avLst/>
            <a:gdLst>
              <a:gd name="T0" fmla="*/ 221 w 221"/>
              <a:gd name="T1" fmla="*/ 17 h 310"/>
              <a:gd name="T2" fmla="*/ 221 w 221"/>
              <a:gd name="T3" fmla="*/ 293 h 310"/>
              <a:gd name="T4" fmla="*/ 204 w 221"/>
              <a:gd name="T5" fmla="*/ 310 h 310"/>
              <a:gd name="T6" fmla="*/ 17 w 221"/>
              <a:gd name="T7" fmla="*/ 310 h 310"/>
              <a:gd name="T8" fmla="*/ 0 w 221"/>
              <a:gd name="T9" fmla="*/ 293 h 310"/>
              <a:gd name="T10" fmla="*/ 0 w 221"/>
              <a:gd name="T11" fmla="*/ 17 h 310"/>
              <a:gd name="T12" fmla="*/ 17 w 221"/>
              <a:gd name="T13" fmla="*/ 0 h 310"/>
              <a:gd name="T14" fmla="*/ 204 w 221"/>
              <a:gd name="T15" fmla="*/ 0 h 310"/>
              <a:gd name="T16" fmla="*/ 221 w 221"/>
              <a:gd name="T17" fmla="*/ 17 h 310"/>
              <a:gd name="T18" fmla="*/ 205 w 221"/>
              <a:gd name="T19" fmla="*/ 268 h 310"/>
              <a:gd name="T20" fmla="*/ 205 w 221"/>
              <a:gd name="T21" fmla="*/ 21 h 310"/>
              <a:gd name="T22" fmla="*/ 16 w 221"/>
              <a:gd name="T23" fmla="*/ 21 h 310"/>
              <a:gd name="T24" fmla="*/ 16 w 221"/>
              <a:gd name="T25" fmla="*/ 268 h 310"/>
              <a:gd name="T26" fmla="*/ 205 w 221"/>
              <a:gd name="T27" fmla="*/ 268 h 310"/>
              <a:gd name="T28" fmla="*/ 121 w 221"/>
              <a:gd name="T29" fmla="*/ 289 h 310"/>
              <a:gd name="T30" fmla="*/ 110 w 221"/>
              <a:gd name="T31" fmla="*/ 278 h 310"/>
              <a:gd name="T32" fmla="*/ 100 w 221"/>
              <a:gd name="T33" fmla="*/ 289 h 310"/>
              <a:gd name="T34" fmla="*/ 110 w 221"/>
              <a:gd name="T35" fmla="*/ 300 h 310"/>
              <a:gd name="T36" fmla="*/ 121 w 221"/>
              <a:gd name="T37" fmla="*/ 28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1" h="310">
                <a:moveTo>
                  <a:pt x="221" y="17"/>
                </a:moveTo>
                <a:cubicBezTo>
                  <a:pt x="221" y="293"/>
                  <a:pt x="221" y="293"/>
                  <a:pt x="221" y="293"/>
                </a:cubicBezTo>
                <a:cubicBezTo>
                  <a:pt x="221" y="302"/>
                  <a:pt x="213" y="310"/>
                  <a:pt x="204" y="310"/>
                </a:cubicBezTo>
                <a:cubicBezTo>
                  <a:pt x="17" y="310"/>
                  <a:pt x="17" y="310"/>
                  <a:pt x="17" y="310"/>
                </a:cubicBezTo>
                <a:cubicBezTo>
                  <a:pt x="8" y="310"/>
                  <a:pt x="0" y="302"/>
                  <a:pt x="0" y="29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13" y="0"/>
                  <a:pt x="221" y="8"/>
                  <a:pt x="221" y="17"/>
                </a:cubicBezTo>
                <a:close/>
                <a:moveTo>
                  <a:pt x="205" y="268"/>
                </a:moveTo>
                <a:cubicBezTo>
                  <a:pt x="205" y="21"/>
                  <a:pt x="205" y="21"/>
                  <a:pt x="205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68"/>
                  <a:pt x="16" y="268"/>
                  <a:pt x="16" y="268"/>
                </a:cubicBezTo>
                <a:lnTo>
                  <a:pt x="205" y="268"/>
                </a:lnTo>
                <a:close/>
                <a:moveTo>
                  <a:pt x="121" y="289"/>
                </a:moveTo>
                <a:cubicBezTo>
                  <a:pt x="121" y="283"/>
                  <a:pt x="116" y="278"/>
                  <a:pt x="110" y="278"/>
                </a:cubicBezTo>
                <a:cubicBezTo>
                  <a:pt x="104" y="278"/>
                  <a:pt x="100" y="283"/>
                  <a:pt x="100" y="289"/>
                </a:cubicBezTo>
                <a:cubicBezTo>
                  <a:pt x="100" y="295"/>
                  <a:pt x="104" y="300"/>
                  <a:pt x="110" y="300"/>
                </a:cubicBezTo>
                <a:cubicBezTo>
                  <a:pt x="116" y="300"/>
                  <a:pt x="121" y="295"/>
                  <a:pt x="121" y="2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7" name="Rectangle 1427"/>
          <p:cNvSpPr>
            <a:spLocks noChangeArrowheads="1"/>
          </p:cNvSpPr>
          <p:nvPr/>
        </p:nvSpPr>
        <p:spPr bwMode="auto">
          <a:xfrm>
            <a:off x="8025468" y="1710274"/>
            <a:ext cx="243043" cy="376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8" name="Rectangle 1428"/>
          <p:cNvSpPr>
            <a:spLocks noChangeArrowheads="1"/>
          </p:cNvSpPr>
          <p:nvPr/>
        </p:nvSpPr>
        <p:spPr bwMode="auto">
          <a:xfrm>
            <a:off x="8161119" y="1765854"/>
            <a:ext cx="89493" cy="1337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9" name="Freeform 1429"/>
          <p:cNvSpPr/>
          <p:nvPr/>
        </p:nvSpPr>
        <p:spPr bwMode="auto">
          <a:xfrm>
            <a:off x="8154525" y="1617013"/>
            <a:ext cx="73478" cy="78188"/>
          </a:xfrm>
          <a:custGeom>
            <a:avLst/>
            <a:gdLst>
              <a:gd name="T0" fmla="*/ 78 w 78"/>
              <a:gd name="T1" fmla="*/ 0 h 83"/>
              <a:gd name="T2" fmla="*/ 40 w 78"/>
              <a:gd name="T3" fmla="*/ 83 h 83"/>
              <a:gd name="T4" fmla="*/ 0 w 78"/>
              <a:gd name="T5" fmla="*/ 83 h 83"/>
              <a:gd name="T6" fmla="*/ 19 w 78"/>
              <a:gd name="T7" fmla="*/ 0 h 83"/>
              <a:gd name="T8" fmla="*/ 40 w 78"/>
              <a:gd name="T9" fmla="*/ 28 h 83"/>
              <a:gd name="T10" fmla="*/ 78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78" y="0"/>
                </a:moveTo>
                <a:lnTo>
                  <a:pt x="40" y="83"/>
                </a:lnTo>
                <a:lnTo>
                  <a:pt x="0" y="83"/>
                </a:lnTo>
                <a:lnTo>
                  <a:pt x="19" y="0"/>
                </a:lnTo>
                <a:lnTo>
                  <a:pt x="40" y="28"/>
                </a:lnTo>
                <a:lnTo>
                  <a:pt x="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0" name="Freeform 1430"/>
          <p:cNvSpPr/>
          <p:nvPr/>
        </p:nvSpPr>
        <p:spPr bwMode="auto">
          <a:xfrm>
            <a:off x="8072569" y="1617013"/>
            <a:ext cx="73478" cy="78188"/>
          </a:xfrm>
          <a:custGeom>
            <a:avLst/>
            <a:gdLst>
              <a:gd name="T0" fmla="*/ 59 w 78"/>
              <a:gd name="T1" fmla="*/ 0 h 83"/>
              <a:gd name="T2" fmla="*/ 78 w 78"/>
              <a:gd name="T3" fmla="*/ 83 h 83"/>
              <a:gd name="T4" fmla="*/ 37 w 78"/>
              <a:gd name="T5" fmla="*/ 83 h 83"/>
              <a:gd name="T6" fmla="*/ 0 w 78"/>
              <a:gd name="T7" fmla="*/ 0 h 83"/>
              <a:gd name="T8" fmla="*/ 37 w 78"/>
              <a:gd name="T9" fmla="*/ 28 h 83"/>
              <a:gd name="T10" fmla="*/ 59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59" y="0"/>
                </a:moveTo>
                <a:lnTo>
                  <a:pt x="78" y="83"/>
                </a:lnTo>
                <a:lnTo>
                  <a:pt x="37" y="83"/>
                </a:lnTo>
                <a:lnTo>
                  <a:pt x="0" y="0"/>
                </a:lnTo>
                <a:lnTo>
                  <a:pt x="37" y="28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1" name="Rectangle 1431"/>
          <p:cNvSpPr>
            <a:spLocks noChangeArrowheads="1"/>
          </p:cNvSpPr>
          <p:nvPr/>
        </p:nvSpPr>
        <p:spPr bwMode="auto">
          <a:xfrm>
            <a:off x="8040540" y="1765854"/>
            <a:ext cx="91377" cy="1337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2" name="Oval 1432"/>
          <p:cNvSpPr>
            <a:spLocks noChangeArrowheads="1"/>
          </p:cNvSpPr>
          <p:nvPr/>
        </p:nvSpPr>
        <p:spPr bwMode="auto">
          <a:xfrm>
            <a:off x="474187" y="1278826"/>
            <a:ext cx="1026809" cy="1028692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3" name="Freeform 1433"/>
          <p:cNvSpPr/>
          <p:nvPr/>
        </p:nvSpPr>
        <p:spPr bwMode="auto">
          <a:xfrm>
            <a:off x="637159" y="1757376"/>
            <a:ext cx="700868" cy="249637"/>
          </a:xfrm>
          <a:custGeom>
            <a:avLst/>
            <a:gdLst>
              <a:gd name="T0" fmla="*/ 83 w 315"/>
              <a:gd name="T1" fmla="*/ 15 h 112"/>
              <a:gd name="T2" fmla="*/ 74 w 315"/>
              <a:gd name="T3" fmla="*/ 38 h 112"/>
              <a:gd name="T4" fmla="*/ 54 w 315"/>
              <a:gd name="T5" fmla="*/ 34 h 112"/>
              <a:gd name="T6" fmla="*/ 49 w 315"/>
              <a:gd name="T7" fmla="*/ 37 h 112"/>
              <a:gd name="T8" fmla="*/ 49 w 315"/>
              <a:gd name="T9" fmla="*/ 40 h 112"/>
              <a:gd name="T10" fmla="*/ 49 w 315"/>
              <a:gd name="T11" fmla="*/ 83 h 112"/>
              <a:gd name="T12" fmla="*/ 120 w 315"/>
              <a:gd name="T13" fmla="*/ 83 h 112"/>
              <a:gd name="T14" fmla="*/ 195 w 315"/>
              <a:gd name="T15" fmla="*/ 83 h 112"/>
              <a:gd name="T16" fmla="*/ 266 w 315"/>
              <a:gd name="T17" fmla="*/ 83 h 112"/>
              <a:gd name="T18" fmla="*/ 266 w 315"/>
              <a:gd name="T19" fmla="*/ 41 h 112"/>
              <a:gd name="T20" fmla="*/ 266 w 315"/>
              <a:gd name="T21" fmla="*/ 35 h 112"/>
              <a:gd name="T22" fmla="*/ 260 w 315"/>
              <a:gd name="T23" fmla="*/ 32 h 112"/>
              <a:gd name="T24" fmla="*/ 241 w 315"/>
              <a:gd name="T25" fmla="*/ 36 h 112"/>
              <a:gd name="T26" fmla="*/ 232 w 315"/>
              <a:gd name="T27" fmla="*/ 13 h 112"/>
              <a:gd name="T28" fmla="*/ 255 w 315"/>
              <a:gd name="T29" fmla="*/ 4 h 112"/>
              <a:gd name="T30" fmla="*/ 266 w 315"/>
              <a:gd name="T31" fmla="*/ 20 h 112"/>
              <a:gd name="T32" fmla="*/ 286 w 315"/>
              <a:gd name="T33" fmla="*/ 29 h 112"/>
              <a:gd name="T34" fmla="*/ 289 w 315"/>
              <a:gd name="T35" fmla="*/ 38 h 112"/>
              <a:gd name="T36" fmla="*/ 281 w 315"/>
              <a:gd name="T37" fmla="*/ 41 h 112"/>
              <a:gd name="T38" fmla="*/ 278 w 315"/>
              <a:gd name="T39" fmla="*/ 40 h 112"/>
              <a:gd name="T40" fmla="*/ 278 w 315"/>
              <a:gd name="T41" fmla="*/ 83 h 112"/>
              <a:gd name="T42" fmla="*/ 281 w 315"/>
              <a:gd name="T43" fmla="*/ 83 h 112"/>
              <a:gd name="T44" fmla="*/ 315 w 315"/>
              <a:gd name="T45" fmla="*/ 112 h 112"/>
              <a:gd name="T46" fmla="*/ 158 w 315"/>
              <a:gd name="T47" fmla="*/ 112 h 112"/>
              <a:gd name="T48" fmla="*/ 0 w 315"/>
              <a:gd name="T49" fmla="*/ 112 h 112"/>
              <a:gd name="T50" fmla="*/ 34 w 315"/>
              <a:gd name="T51" fmla="*/ 83 h 112"/>
              <a:gd name="T52" fmla="*/ 37 w 315"/>
              <a:gd name="T53" fmla="*/ 83 h 112"/>
              <a:gd name="T54" fmla="*/ 37 w 315"/>
              <a:gd name="T55" fmla="*/ 42 h 112"/>
              <a:gd name="T56" fmla="*/ 34 w 315"/>
              <a:gd name="T57" fmla="*/ 43 h 112"/>
              <a:gd name="T58" fmla="*/ 26 w 315"/>
              <a:gd name="T59" fmla="*/ 40 h 112"/>
              <a:gd name="T60" fmla="*/ 29 w 315"/>
              <a:gd name="T61" fmla="*/ 31 h 112"/>
              <a:gd name="T62" fmla="*/ 49 w 315"/>
              <a:gd name="T63" fmla="*/ 22 h 112"/>
              <a:gd name="T64" fmla="*/ 60 w 315"/>
              <a:gd name="T65" fmla="*/ 6 h 112"/>
              <a:gd name="T66" fmla="*/ 83 w 315"/>
              <a:gd name="T67" fmla="*/ 1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5" h="112">
                <a:moveTo>
                  <a:pt x="83" y="15"/>
                </a:moveTo>
                <a:cubicBezTo>
                  <a:pt x="87" y="23"/>
                  <a:pt x="83" y="34"/>
                  <a:pt x="74" y="38"/>
                </a:cubicBezTo>
                <a:cubicBezTo>
                  <a:pt x="67" y="41"/>
                  <a:pt x="59" y="39"/>
                  <a:pt x="54" y="34"/>
                </a:cubicBezTo>
                <a:cubicBezTo>
                  <a:pt x="49" y="37"/>
                  <a:pt x="49" y="37"/>
                  <a:pt x="49" y="37"/>
                </a:cubicBezTo>
                <a:cubicBezTo>
                  <a:pt x="49" y="40"/>
                  <a:pt x="49" y="40"/>
                  <a:pt x="49" y="40"/>
                </a:cubicBezTo>
                <a:cubicBezTo>
                  <a:pt x="49" y="83"/>
                  <a:pt x="49" y="83"/>
                  <a:pt x="49" y="83"/>
                </a:cubicBezTo>
                <a:cubicBezTo>
                  <a:pt x="120" y="83"/>
                  <a:pt x="120" y="83"/>
                  <a:pt x="120" y="83"/>
                </a:cubicBezTo>
                <a:cubicBezTo>
                  <a:pt x="195" y="83"/>
                  <a:pt x="195" y="83"/>
                  <a:pt x="195" y="83"/>
                </a:cubicBezTo>
                <a:cubicBezTo>
                  <a:pt x="266" y="83"/>
                  <a:pt x="266" y="83"/>
                  <a:pt x="266" y="83"/>
                </a:cubicBezTo>
                <a:cubicBezTo>
                  <a:pt x="266" y="41"/>
                  <a:pt x="266" y="41"/>
                  <a:pt x="266" y="41"/>
                </a:cubicBezTo>
                <a:cubicBezTo>
                  <a:pt x="266" y="35"/>
                  <a:pt x="266" y="35"/>
                  <a:pt x="266" y="35"/>
                </a:cubicBezTo>
                <a:cubicBezTo>
                  <a:pt x="260" y="32"/>
                  <a:pt x="260" y="32"/>
                  <a:pt x="260" y="32"/>
                </a:cubicBezTo>
                <a:cubicBezTo>
                  <a:pt x="255" y="37"/>
                  <a:pt x="248" y="39"/>
                  <a:pt x="241" y="36"/>
                </a:cubicBezTo>
                <a:cubicBezTo>
                  <a:pt x="232" y="32"/>
                  <a:pt x="228" y="22"/>
                  <a:pt x="232" y="13"/>
                </a:cubicBezTo>
                <a:cubicBezTo>
                  <a:pt x="236" y="4"/>
                  <a:pt x="246" y="0"/>
                  <a:pt x="255" y="4"/>
                </a:cubicBezTo>
                <a:cubicBezTo>
                  <a:pt x="262" y="7"/>
                  <a:pt x="266" y="14"/>
                  <a:pt x="266" y="20"/>
                </a:cubicBezTo>
                <a:cubicBezTo>
                  <a:pt x="286" y="29"/>
                  <a:pt x="286" y="29"/>
                  <a:pt x="286" y="29"/>
                </a:cubicBezTo>
                <a:cubicBezTo>
                  <a:pt x="289" y="31"/>
                  <a:pt x="290" y="35"/>
                  <a:pt x="289" y="38"/>
                </a:cubicBezTo>
                <a:cubicBezTo>
                  <a:pt x="288" y="41"/>
                  <a:pt x="284" y="43"/>
                  <a:pt x="281" y="41"/>
                </a:cubicBezTo>
                <a:cubicBezTo>
                  <a:pt x="278" y="40"/>
                  <a:pt x="278" y="40"/>
                  <a:pt x="278" y="40"/>
                </a:cubicBezTo>
                <a:cubicBezTo>
                  <a:pt x="278" y="83"/>
                  <a:pt x="278" y="83"/>
                  <a:pt x="278" y="83"/>
                </a:cubicBezTo>
                <a:cubicBezTo>
                  <a:pt x="281" y="83"/>
                  <a:pt x="281" y="83"/>
                  <a:pt x="281" y="83"/>
                </a:cubicBezTo>
                <a:cubicBezTo>
                  <a:pt x="315" y="112"/>
                  <a:pt x="315" y="112"/>
                  <a:pt x="315" y="112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34" y="83"/>
                  <a:pt x="34" y="83"/>
                  <a:pt x="34" y="83"/>
                </a:cubicBezTo>
                <a:cubicBezTo>
                  <a:pt x="37" y="83"/>
                  <a:pt x="37" y="83"/>
                  <a:pt x="37" y="83"/>
                </a:cubicBezTo>
                <a:cubicBezTo>
                  <a:pt x="37" y="42"/>
                  <a:pt x="37" y="42"/>
                  <a:pt x="37" y="42"/>
                </a:cubicBezTo>
                <a:cubicBezTo>
                  <a:pt x="34" y="43"/>
                  <a:pt x="34" y="43"/>
                  <a:pt x="34" y="43"/>
                </a:cubicBezTo>
                <a:cubicBezTo>
                  <a:pt x="31" y="44"/>
                  <a:pt x="27" y="43"/>
                  <a:pt x="26" y="40"/>
                </a:cubicBezTo>
                <a:cubicBezTo>
                  <a:pt x="24" y="36"/>
                  <a:pt x="26" y="32"/>
                  <a:pt x="29" y="31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15"/>
                  <a:pt x="53" y="9"/>
                  <a:pt x="60" y="6"/>
                </a:cubicBezTo>
                <a:cubicBezTo>
                  <a:pt x="69" y="2"/>
                  <a:pt x="79" y="6"/>
                  <a:pt x="8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4" name="Freeform 1434"/>
          <p:cNvSpPr/>
          <p:nvPr/>
        </p:nvSpPr>
        <p:spPr bwMode="auto">
          <a:xfrm>
            <a:off x="766364" y="1617627"/>
            <a:ext cx="470072" cy="303332"/>
          </a:xfrm>
          <a:custGeom>
            <a:avLst/>
            <a:gdLst>
              <a:gd name="T0" fmla="*/ 39 w 211"/>
              <a:gd name="T1" fmla="*/ 72 h 136"/>
              <a:gd name="T2" fmla="*/ 6 w 211"/>
              <a:gd name="T3" fmla="*/ 59 h 136"/>
              <a:gd name="T4" fmla="*/ 0 w 211"/>
              <a:gd name="T5" fmla="*/ 63 h 136"/>
              <a:gd name="T6" fmla="*/ 0 w 211"/>
              <a:gd name="T7" fmla="*/ 61 h 136"/>
              <a:gd name="T8" fmla="*/ 65 w 211"/>
              <a:gd name="T9" fmla="*/ 0 h 136"/>
              <a:gd name="T10" fmla="*/ 106 w 211"/>
              <a:gd name="T11" fmla="*/ 121 h 136"/>
              <a:gd name="T12" fmla="*/ 146 w 211"/>
              <a:gd name="T13" fmla="*/ 0 h 136"/>
              <a:gd name="T14" fmla="*/ 211 w 211"/>
              <a:gd name="T15" fmla="*/ 61 h 136"/>
              <a:gd name="T16" fmla="*/ 211 w 211"/>
              <a:gd name="T17" fmla="*/ 62 h 136"/>
              <a:gd name="T18" fmla="*/ 206 w 211"/>
              <a:gd name="T19" fmla="*/ 59 h 136"/>
              <a:gd name="T20" fmla="*/ 173 w 211"/>
              <a:gd name="T21" fmla="*/ 72 h 136"/>
              <a:gd name="T22" fmla="*/ 186 w 211"/>
              <a:gd name="T23" fmla="*/ 105 h 136"/>
              <a:gd name="T24" fmla="*/ 210 w 211"/>
              <a:gd name="T25" fmla="*/ 103 h 136"/>
              <a:gd name="T26" fmla="*/ 190 w 211"/>
              <a:gd name="T27" fmla="*/ 136 h 136"/>
              <a:gd name="T28" fmla="*/ 21 w 211"/>
              <a:gd name="T29" fmla="*/ 136 h 136"/>
              <a:gd name="T30" fmla="*/ 1 w 211"/>
              <a:gd name="T31" fmla="*/ 102 h 136"/>
              <a:gd name="T32" fmla="*/ 26 w 211"/>
              <a:gd name="T33" fmla="*/ 105 h 136"/>
              <a:gd name="T34" fmla="*/ 39 w 211"/>
              <a:gd name="T35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1" h="136">
                <a:moveTo>
                  <a:pt x="39" y="72"/>
                </a:moveTo>
                <a:cubicBezTo>
                  <a:pt x="34" y="59"/>
                  <a:pt x="19" y="54"/>
                  <a:pt x="6" y="59"/>
                </a:cubicBezTo>
                <a:cubicBezTo>
                  <a:pt x="4" y="60"/>
                  <a:pt x="2" y="62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6" y="7"/>
                  <a:pt x="65" y="0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46" y="0"/>
                  <a:pt x="146" y="0"/>
                  <a:pt x="146" y="0"/>
                </a:cubicBezTo>
                <a:cubicBezTo>
                  <a:pt x="175" y="7"/>
                  <a:pt x="211" y="23"/>
                  <a:pt x="211" y="61"/>
                </a:cubicBezTo>
                <a:cubicBezTo>
                  <a:pt x="211" y="62"/>
                  <a:pt x="211" y="62"/>
                  <a:pt x="211" y="62"/>
                </a:cubicBezTo>
                <a:cubicBezTo>
                  <a:pt x="210" y="61"/>
                  <a:pt x="208" y="60"/>
                  <a:pt x="206" y="59"/>
                </a:cubicBezTo>
                <a:cubicBezTo>
                  <a:pt x="193" y="54"/>
                  <a:pt x="179" y="59"/>
                  <a:pt x="173" y="72"/>
                </a:cubicBezTo>
                <a:cubicBezTo>
                  <a:pt x="168" y="85"/>
                  <a:pt x="173" y="99"/>
                  <a:pt x="186" y="105"/>
                </a:cubicBezTo>
                <a:cubicBezTo>
                  <a:pt x="194" y="109"/>
                  <a:pt x="203" y="107"/>
                  <a:pt x="210" y="103"/>
                </a:cubicBezTo>
                <a:cubicBezTo>
                  <a:pt x="207" y="110"/>
                  <a:pt x="202" y="124"/>
                  <a:pt x="190" y="136"/>
                </a:cubicBezTo>
                <a:cubicBezTo>
                  <a:pt x="21" y="136"/>
                  <a:pt x="21" y="136"/>
                  <a:pt x="21" y="136"/>
                </a:cubicBezTo>
                <a:cubicBezTo>
                  <a:pt x="9" y="123"/>
                  <a:pt x="3" y="109"/>
                  <a:pt x="1" y="102"/>
                </a:cubicBezTo>
                <a:cubicBezTo>
                  <a:pt x="8" y="107"/>
                  <a:pt x="18" y="109"/>
                  <a:pt x="26" y="105"/>
                </a:cubicBezTo>
                <a:cubicBezTo>
                  <a:pt x="39" y="99"/>
                  <a:pt x="45" y="85"/>
                  <a:pt x="39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5" name="Freeform 1435"/>
          <p:cNvSpPr/>
          <p:nvPr/>
        </p:nvSpPr>
        <p:spPr bwMode="auto">
          <a:xfrm>
            <a:off x="950855" y="1670710"/>
            <a:ext cx="76304" cy="182753"/>
          </a:xfrm>
          <a:custGeom>
            <a:avLst/>
            <a:gdLst>
              <a:gd name="T0" fmla="*/ 40 w 81"/>
              <a:gd name="T1" fmla="*/ 194 h 194"/>
              <a:gd name="T2" fmla="*/ 0 w 81"/>
              <a:gd name="T3" fmla="*/ 73 h 194"/>
              <a:gd name="T4" fmla="*/ 24 w 81"/>
              <a:gd name="T5" fmla="*/ 0 h 194"/>
              <a:gd name="T6" fmla="*/ 40 w 81"/>
              <a:gd name="T7" fmla="*/ 0 h 194"/>
              <a:gd name="T8" fmla="*/ 57 w 81"/>
              <a:gd name="T9" fmla="*/ 0 h 194"/>
              <a:gd name="T10" fmla="*/ 81 w 81"/>
              <a:gd name="T11" fmla="*/ 73 h 194"/>
              <a:gd name="T12" fmla="*/ 40 w 81"/>
              <a:gd name="T1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194">
                <a:moveTo>
                  <a:pt x="40" y="194"/>
                </a:moveTo>
                <a:lnTo>
                  <a:pt x="0" y="73"/>
                </a:lnTo>
                <a:lnTo>
                  <a:pt x="24" y="0"/>
                </a:lnTo>
                <a:lnTo>
                  <a:pt x="40" y="0"/>
                </a:lnTo>
                <a:lnTo>
                  <a:pt x="57" y="0"/>
                </a:lnTo>
                <a:lnTo>
                  <a:pt x="81" y="73"/>
                </a:lnTo>
                <a:lnTo>
                  <a:pt x="40" y="1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6" name="Freeform 1436"/>
          <p:cNvSpPr/>
          <p:nvPr/>
        </p:nvSpPr>
        <p:spPr bwMode="auto">
          <a:xfrm>
            <a:off x="882086" y="1389986"/>
            <a:ext cx="211014" cy="244927"/>
          </a:xfrm>
          <a:custGeom>
            <a:avLst/>
            <a:gdLst>
              <a:gd name="T0" fmla="*/ 93 w 95"/>
              <a:gd name="T1" fmla="*/ 59 h 110"/>
              <a:gd name="T2" fmla="*/ 87 w 95"/>
              <a:gd name="T3" fmla="*/ 71 h 110"/>
              <a:gd name="T4" fmla="*/ 48 w 95"/>
              <a:gd name="T5" fmla="*/ 110 h 110"/>
              <a:gd name="T6" fmla="*/ 8 w 95"/>
              <a:gd name="T7" fmla="*/ 71 h 110"/>
              <a:gd name="T8" fmla="*/ 2 w 95"/>
              <a:gd name="T9" fmla="*/ 59 h 110"/>
              <a:gd name="T10" fmla="*/ 6 w 95"/>
              <a:gd name="T11" fmla="*/ 46 h 110"/>
              <a:gd name="T12" fmla="*/ 48 w 95"/>
              <a:gd name="T13" fmla="*/ 0 h 110"/>
              <a:gd name="T14" fmla="*/ 89 w 95"/>
              <a:gd name="T15" fmla="*/ 46 h 110"/>
              <a:gd name="T16" fmla="*/ 93 w 95"/>
              <a:gd name="T17" fmla="*/ 5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110">
                <a:moveTo>
                  <a:pt x="93" y="59"/>
                </a:moveTo>
                <a:cubicBezTo>
                  <a:pt x="92" y="67"/>
                  <a:pt x="90" y="70"/>
                  <a:pt x="87" y="71"/>
                </a:cubicBezTo>
                <a:cubicBezTo>
                  <a:pt x="80" y="93"/>
                  <a:pt x="60" y="110"/>
                  <a:pt x="48" y="110"/>
                </a:cubicBezTo>
                <a:cubicBezTo>
                  <a:pt x="36" y="110"/>
                  <a:pt x="15" y="94"/>
                  <a:pt x="8" y="71"/>
                </a:cubicBezTo>
                <a:cubicBezTo>
                  <a:pt x="5" y="70"/>
                  <a:pt x="3" y="67"/>
                  <a:pt x="2" y="59"/>
                </a:cubicBezTo>
                <a:cubicBezTo>
                  <a:pt x="0" y="49"/>
                  <a:pt x="3" y="47"/>
                  <a:pt x="6" y="46"/>
                </a:cubicBezTo>
                <a:cubicBezTo>
                  <a:pt x="8" y="20"/>
                  <a:pt x="18" y="0"/>
                  <a:pt x="48" y="0"/>
                </a:cubicBezTo>
                <a:cubicBezTo>
                  <a:pt x="77" y="0"/>
                  <a:pt x="88" y="20"/>
                  <a:pt x="89" y="46"/>
                </a:cubicBezTo>
                <a:cubicBezTo>
                  <a:pt x="93" y="47"/>
                  <a:pt x="95" y="49"/>
                  <a:pt x="93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7" name="Freeform 1437"/>
          <p:cNvSpPr/>
          <p:nvPr/>
        </p:nvSpPr>
        <p:spPr bwMode="auto">
          <a:xfrm>
            <a:off x="637159" y="2020201"/>
            <a:ext cx="700868" cy="176159"/>
          </a:xfrm>
          <a:custGeom>
            <a:avLst/>
            <a:gdLst>
              <a:gd name="T0" fmla="*/ 0 w 315"/>
              <a:gd name="T1" fmla="*/ 0 h 79"/>
              <a:gd name="T2" fmla="*/ 315 w 315"/>
              <a:gd name="T3" fmla="*/ 0 h 79"/>
              <a:gd name="T4" fmla="*/ 158 w 315"/>
              <a:gd name="T5" fmla="*/ 79 h 79"/>
              <a:gd name="T6" fmla="*/ 0 w 315"/>
              <a:gd name="T7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5" h="79">
                <a:moveTo>
                  <a:pt x="0" y="0"/>
                </a:moveTo>
                <a:cubicBezTo>
                  <a:pt x="315" y="0"/>
                  <a:pt x="315" y="0"/>
                  <a:pt x="315" y="0"/>
                </a:cubicBezTo>
                <a:cubicBezTo>
                  <a:pt x="279" y="48"/>
                  <a:pt x="222" y="79"/>
                  <a:pt x="158" y="79"/>
                </a:cubicBezTo>
                <a:cubicBezTo>
                  <a:pt x="93" y="79"/>
                  <a:pt x="36" y="48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8" name="Oval 1438"/>
          <p:cNvSpPr>
            <a:spLocks noChangeArrowheads="1"/>
          </p:cNvSpPr>
          <p:nvPr/>
        </p:nvSpPr>
        <p:spPr bwMode="auto">
          <a:xfrm>
            <a:off x="1886285" y="1269406"/>
            <a:ext cx="1028693" cy="102680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9" name="Freeform 1439"/>
          <p:cNvSpPr/>
          <p:nvPr/>
        </p:nvSpPr>
        <p:spPr bwMode="auto">
          <a:xfrm>
            <a:off x="2570195" y="1912809"/>
            <a:ext cx="44276" cy="29203"/>
          </a:xfrm>
          <a:custGeom>
            <a:avLst/>
            <a:gdLst>
              <a:gd name="T0" fmla="*/ 20 w 20"/>
              <a:gd name="T1" fmla="*/ 13 h 13"/>
              <a:gd name="T2" fmla="*/ 0 w 20"/>
              <a:gd name="T3" fmla="*/ 13 h 13"/>
              <a:gd name="T4" fmla="*/ 0 w 20"/>
              <a:gd name="T5" fmla="*/ 0 h 13"/>
              <a:gd name="T6" fmla="*/ 12 w 20"/>
              <a:gd name="T7" fmla="*/ 4 h 13"/>
              <a:gd name="T8" fmla="*/ 20 w 20"/>
              <a:gd name="T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3">
                <a:moveTo>
                  <a:pt x="2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9" y="2"/>
                  <a:pt x="12" y="4"/>
                </a:cubicBezTo>
                <a:cubicBezTo>
                  <a:pt x="16" y="6"/>
                  <a:pt x="18" y="9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0" name="Freeform 1440"/>
          <p:cNvSpPr/>
          <p:nvPr/>
        </p:nvSpPr>
        <p:spPr bwMode="auto">
          <a:xfrm>
            <a:off x="2570195" y="1612304"/>
            <a:ext cx="50870" cy="86666"/>
          </a:xfrm>
          <a:custGeom>
            <a:avLst/>
            <a:gdLst>
              <a:gd name="T0" fmla="*/ 14 w 23"/>
              <a:gd name="T1" fmla="*/ 34 h 39"/>
              <a:gd name="T2" fmla="*/ 6 w 23"/>
              <a:gd name="T3" fmla="*/ 38 h 39"/>
              <a:gd name="T4" fmla="*/ 0 w 23"/>
              <a:gd name="T5" fmla="*/ 39 h 39"/>
              <a:gd name="T6" fmla="*/ 0 w 23"/>
              <a:gd name="T7" fmla="*/ 27 h 39"/>
              <a:gd name="T8" fmla="*/ 1 w 23"/>
              <a:gd name="T9" fmla="*/ 26 h 39"/>
              <a:gd name="T10" fmla="*/ 3 w 23"/>
              <a:gd name="T11" fmla="*/ 22 h 39"/>
              <a:gd name="T12" fmla="*/ 2 w 23"/>
              <a:gd name="T13" fmla="*/ 18 h 39"/>
              <a:gd name="T14" fmla="*/ 0 w 23"/>
              <a:gd name="T15" fmla="*/ 17 h 39"/>
              <a:gd name="T16" fmla="*/ 0 w 23"/>
              <a:gd name="T17" fmla="*/ 0 h 39"/>
              <a:gd name="T18" fmla="*/ 16 w 23"/>
              <a:gd name="T19" fmla="*/ 6 h 39"/>
              <a:gd name="T20" fmla="*/ 23 w 23"/>
              <a:gd name="T21" fmla="*/ 20 h 39"/>
              <a:gd name="T22" fmla="*/ 20 w 23"/>
              <a:gd name="T23" fmla="*/ 28 h 39"/>
              <a:gd name="T24" fmla="*/ 14 w 23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" h="39">
                <a:moveTo>
                  <a:pt x="14" y="34"/>
                </a:moveTo>
                <a:cubicBezTo>
                  <a:pt x="11" y="36"/>
                  <a:pt x="9" y="37"/>
                  <a:pt x="6" y="38"/>
                </a:cubicBezTo>
                <a:cubicBezTo>
                  <a:pt x="4" y="39"/>
                  <a:pt x="2" y="39"/>
                  <a:pt x="0" y="39"/>
                </a:cubicBezTo>
                <a:cubicBezTo>
                  <a:pt x="0" y="27"/>
                  <a:pt x="0" y="27"/>
                  <a:pt x="0" y="27"/>
                </a:cubicBezTo>
                <a:cubicBezTo>
                  <a:pt x="1" y="26"/>
                  <a:pt x="1" y="26"/>
                  <a:pt x="1" y="26"/>
                </a:cubicBezTo>
                <a:cubicBezTo>
                  <a:pt x="3" y="25"/>
                  <a:pt x="3" y="23"/>
                  <a:pt x="3" y="22"/>
                </a:cubicBezTo>
                <a:cubicBezTo>
                  <a:pt x="3" y="20"/>
                  <a:pt x="3" y="19"/>
                  <a:pt x="2" y="18"/>
                </a:cubicBezTo>
                <a:cubicBezTo>
                  <a:pt x="1" y="18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8" y="2"/>
                  <a:pt x="13" y="4"/>
                  <a:pt x="16" y="6"/>
                </a:cubicBezTo>
                <a:cubicBezTo>
                  <a:pt x="20" y="10"/>
                  <a:pt x="23" y="14"/>
                  <a:pt x="23" y="20"/>
                </a:cubicBezTo>
                <a:cubicBezTo>
                  <a:pt x="23" y="23"/>
                  <a:pt x="22" y="25"/>
                  <a:pt x="20" y="28"/>
                </a:cubicBezTo>
                <a:cubicBezTo>
                  <a:pt x="18" y="31"/>
                  <a:pt x="16" y="33"/>
                  <a:pt x="14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1" name="Freeform 1441"/>
          <p:cNvSpPr/>
          <p:nvPr/>
        </p:nvSpPr>
        <p:spPr bwMode="auto">
          <a:xfrm>
            <a:off x="2570195" y="1559550"/>
            <a:ext cx="44276" cy="31088"/>
          </a:xfrm>
          <a:custGeom>
            <a:avLst/>
            <a:gdLst>
              <a:gd name="T0" fmla="*/ 0 w 20"/>
              <a:gd name="T1" fmla="*/ 14 h 14"/>
              <a:gd name="T2" fmla="*/ 0 w 20"/>
              <a:gd name="T3" fmla="*/ 0 h 14"/>
              <a:gd name="T4" fmla="*/ 12 w 20"/>
              <a:gd name="T5" fmla="*/ 4 h 14"/>
              <a:gd name="T6" fmla="*/ 20 w 20"/>
              <a:gd name="T7" fmla="*/ 14 h 14"/>
              <a:gd name="T8" fmla="*/ 0 w 20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4">
                <a:moveTo>
                  <a:pt x="0" y="14"/>
                </a:moveTo>
                <a:cubicBezTo>
                  <a:pt x="0" y="0"/>
                  <a:pt x="0" y="0"/>
                  <a:pt x="0" y="0"/>
                </a:cubicBezTo>
                <a:cubicBezTo>
                  <a:pt x="5" y="1"/>
                  <a:pt x="9" y="2"/>
                  <a:pt x="12" y="4"/>
                </a:cubicBezTo>
                <a:cubicBezTo>
                  <a:pt x="16" y="7"/>
                  <a:pt x="19" y="10"/>
                  <a:pt x="20" y="14"/>
                </a:cubicBez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2" name="Freeform 1442"/>
          <p:cNvSpPr/>
          <p:nvPr/>
        </p:nvSpPr>
        <p:spPr bwMode="auto">
          <a:xfrm>
            <a:off x="2570195" y="1966506"/>
            <a:ext cx="48986" cy="86666"/>
          </a:xfrm>
          <a:custGeom>
            <a:avLst/>
            <a:gdLst>
              <a:gd name="T0" fmla="*/ 20 w 22"/>
              <a:gd name="T1" fmla="*/ 28 h 39"/>
              <a:gd name="T2" fmla="*/ 14 w 22"/>
              <a:gd name="T3" fmla="*/ 34 h 39"/>
              <a:gd name="T4" fmla="*/ 5 w 22"/>
              <a:gd name="T5" fmla="*/ 38 h 39"/>
              <a:gd name="T6" fmla="*/ 0 w 22"/>
              <a:gd name="T7" fmla="*/ 39 h 39"/>
              <a:gd name="T8" fmla="*/ 0 w 22"/>
              <a:gd name="T9" fmla="*/ 26 h 39"/>
              <a:gd name="T10" fmla="*/ 1 w 22"/>
              <a:gd name="T11" fmla="*/ 25 h 39"/>
              <a:gd name="T12" fmla="*/ 3 w 22"/>
              <a:gd name="T13" fmla="*/ 21 h 39"/>
              <a:gd name="T14" fmla="*/ 1 w 22"/>
              <a:gd name="T15" fmla="*/ 18 h 39"/>
              <a:gd name="T16" fmla="*/ 0 w 22"/>
              <a:gd name="T17" fmla="*/ 17 h 39"/>
              <a:gd name="T18" fmla="*/ 0 w 22"/>
              <a:gd name="T19" fmla="*/ 0 h 39"/>
              <a:gd name="T20" fmla="*/ 15 w 22"/>
              <a:gd name="T21" fmla="*/ 6 h 39"/>
              <a:gd name="T22" fmla="*/ 22 w 22"/>
              <a:gd name="T23" fmla="*/ 19 h 39"/>
              <a:gd name="T24" fmla="*/ 20 w 22"/>
              <a:gd name="T25" fmla="*/ 2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20" y="28"/>
                </a:moveTo>
                <a:cubicBezTo>
                  <a:pt x="18" y="30"/>
                  <a:pt x="16" y="32"/>
                  <a:pt x="14" y="34"/>
                </a:cubicBezTo>
                <a:cubicBezTo>
                  <a:pt x="11" y="36"/>
                  <a:pt x="8" y="37"/>
                  <a:pt x="5" y="38"/>
                </a:cubicBezTo>
                <a:cubicBezTo>
                  <a:pt x="4" y="38"/>
                  <a:pt x="2" y="39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6"/>
                  <a:pt x="1" y="26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3" y="19"/>
                  <a:pt x="1" y="18"/>
                </a:cubicBezTo>
                <a:cubicBezTo>
                  <a:pt x="1" y="17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3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20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3" name="Freeform 1443"/>
          <p:cNvSpPr>
            <a:spLocks noEditPoints="1"/>
          </p:cNvSpPr>
          <p:nvPr/>
        </p:nvSpPr>
        <p:spPr bwMode="auto">
          <a:xfrm>
            <a:off x="2480704" y="1548245"/>
            <a:ext cx="78188" cy="160145"/>
          </a:xfrm>
          <a:custGeom>
            <a:avLst/>
            <a:gdLst>
              <a:gd name="T0" fmla="*/ 28 w 35"/>
              <a:gd name="T1" fmla="*/ 16 h 72"/>
              <a:gd name="T2" fmla="*/ 23 w 35"/>
              <a:gd name="T3" fmla="*/ 18 h 72"/>
              <a:gd name="T4" fmla="*/ 22 w 35"/>
              <a:gd name="T5" fmla="*/ 21 h 72"/>
              <a:gd name="T6" fmla="*/ 23 w 35"/>
              <a:gd name="T7" fmla="*/ 24 h 72"/>
              <a:gd name="T8" fmla="*/ 28 w 35"/>
              <a:gd name="T9" fmla="*/ 27 h 72"/>
              <a:gd name="T10" fmla="*/ 28 w 35"/>
              <a:gd name="T11" fmla="*/ 16 h 72"/>
              <a:gd name="T12" fmla="*/ 28 w 35"/>
              <a:gd name="T13" fmla="*/ 42 h 72"/>
              <a:gd name="T14" fmla="*/ 13 w 35"/>
              <a:gd name="T15" fmla="*/ 38 h 72"/>
              <a:gd name="T16" fmla="*/ 6 w 35"/>
              <a:gd name="T17" fmla="*/ 32 h 72"/>
              <a:gd name="T18" fmla="*/ 3 w 35"/>
              <a:gd name="T19" fmla="*/ 23 h 72"/>
              <a:gd name="T20" fmla="*/ 9 w 35"/>
              <a:gd name="T21" fmla="*/ 10 h 72"/>
              <a:gd name="T22" fmla="*/ 28 w 35"/>
              <a:gd name="T23" fmla="*/ 5 h 72"/>
              <a:gd name="T24" fmla="*/ 28 w 35"/>
              <a:gd name="T25" fmla="*/ 0 h 72"/>
              <a:gd name="T26" fmla="*/ 35 w 35"/>
              <a:gd name="T27" fmla="*/ 0 h 72"/>
              <a:gd name="T28" fmla="*/ 35 w 35"/>
              <a:gd name="T29" fmla="*/ 5 h 72"/>
              <a:gd name="T30" fmla="*/ 35 w 35"/>
              <a:gd name="T31" fmla="*/ 16 h 72"/>
              <a:gd name="T32" fmla="*/ 35 w 35"/>
              <a:gd name="T33" fmla="*/ 28 h 72"/>
              <a:gd name="T34" fmla="*/ 35 w 35"/>
              <a:gd name="T35" fmla="*/ 44 h 72"/>
              <a:gd name="T36" fmla="*/ 35 w 35"/>
              <a:gd name="T37" fmla="*/ 58 h 72"/>
              <a:gd name="T38" fmla="*/ 35 w 35"/>
              <a:gd name="T39" fmla="*/ 69 h 72"/>
              <a:gd name="T40" fmla="*/ 35 w 35"/>
              <a:gd name="T41" fmla="*/ 72 h 72"/>
              <a:gd name="T42" fmla="*/ 28 w 35"/>
              <a:gd name="T43" fmla="*/ 72 h 72"/>
              <a:gd name="T44" fmla="*/ 28 w 35"/>
              <a:gd name="T45" fmla="*/ 69 h 72"/>
              <a:gd name="T46" fmla="*/ 16 w 35"/>
              <a:gd name="T47" fmla="*/ 67 h 72"/>
              <a:gd name="T48" fmla="*/ 8 w 35"/>
              <a:gd name="T49" fmla="*/ 63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3 w 35"/>
              <a:gd name="T57" fmla="*/ 54 h 72"/>
              <a:gd name="T58" fmla="*/ 28 w 35"/>
              <a:gd name="T59" fmla="*/ 57 h 72"/>
              <a:gd name="T60" fmla="*/ 28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8" y="16"/>
                </a:moveTo>
                <a:cubicBezTo>
                  <a:pt x="26" y="16"/>
                  <a:pt x="24" y="17"/>
                  <a:pt x="23" y="18"/>
                </a:cubicBezTo>
                <a:cubicBezTo>
                  <a:pt x="22" y="19"/>
                  <a:pt x="22" y="20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6" y="26"/>
                  <a:pt x="28" y="27"/>
                </a:cubicBezTo>
                <a:lnTo>
                  <a:pt x="28" y="16"/>
                </a:lnTo>
                <a:close/>
                <a:moveTo>
                  <a:pt x="28" y="42"/>
                </a:moveTo>
                <a:cubicBezTo>
                  <a:pt x="21" y="40"/>
                  <a:pt x="16" y="39"/>
                  <a:pt x="13" y="38"/>
                </a:cubicBezTo>
                <a:cubicBezTo>
                  <a:pt x="10" y="37"/>
                  <a:pt x="8" y="35"/>
                  <a:pt x="6" y="32"/>
                </a:cubicBezTo>
                <a:cubicBezTo>
                  <a:pt x="4" y="30"/>
                  <a:pt x="3" y="27"/>
                  <a:pt x="3" y="23"/>
                </a:cubicBezTo>
                <a:cubicBezTo>
                  <a:pt x="3" y="18"/>
                  <a:pt x="5" y="14"/>
                  <a:pt x="9" y="10"/>
                </a:cubicBezTo>
                <a:cubicBezTo>
                  <a:pt x="13" y="7"/>
                  <a:pt x="19" y="5"/>
                  <a:pt x="28" y="5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9"/>
                  <a:pt x="28" y="69"/>
                  <a:pt x="28" y="69"/>
                </a:cubicBezTo>
                <a:cubicBezTo>
                  <a:pt x="23" y="68"/>
                  <a:pt x="19" y="68"/>
                  <a:pt x="16" y="67"/>
                </a:cubicBezTo>
                <a:cubicBezTo>
                  <a:pt x="13" y="66"/>
                  <a:pt x="10" y="64"/>
                  <a:pt x="8" y="63"/>
                </a:cubicBezTo>
                <a:cubicBezTo>
                  <a:pt x="5" y="61"/>
                  <a:pt x="4" y="59"/>
                  <a:pt x="2" y="57"/>
                </a:cubicBezTo>
                <a:cubicBezTo>
                  <a:pt x="1" y="55"/>
                  <a:pt x="1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2" y="52"/>
                  <a:pt x="22" y="53"/>
                  <a:pt x="23" y="54"/>
                </a:cubicBezTo>
                <a:cubicBezTo>
                  <a:pt x="24" y="55"/>
                  <a:pt x="25" y="56"/>
                  <a:pt x="28" y="57"/>
                </a:cubicBezTo>
                <a:lnTo>
                  <a:pt x="28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4" name="Freeform 1444"/>
          <p:cNvSpPr>
            <a:spLocks noEditPoints="1"/>
          </p:cNvSpPr>
          <p:nvPr/>
        </p:nvSpPr>
        <p:spPr bwMode="auto">
          <a:xfrm>
            <a:off x="2480704" y="1902447"/>
            <a:ext cx="78188" cy="160145"/>
          </a:xfrm>
          <a:custGeom>
            <a:avLst/>
            <a:gdLst>
              <a:gd name="T0" fmla="*/ 27 w 35"/>
              <a:gd name="T1" fmla="*/ 15 h 72"/>
              <a:gd name="T2" fmla="*/ 23 w 35"/>
              <a:gd name="T3" fmla="*/ 17 h 72"/>
              <a:gd name="T4" fmla="*/ 22 w 35"/>
              <a:gd name="T5" fmla="*/ 21 h 72"/>
              <a:gd name="T6" fmla="*/ 23 w 35"/>
              <a:gd name="T7" fmla="*/ 24 h 72"/>
              <a:gd name="T8" fmla="*/ 27 w 35"/>
              <a:gd name="T9" fmla="*/ 26 h 72"/>
              <a:gd name="T10" fmla="*/ 27 w 35"/>
              <a:gd name="T11" fmla="*/ 15 h 72"/>
              <a:gd name="T12" fmla="*/ 27 w 35"/>
              <a:gd name="T13" fmla="*/ 42 h 72"/>
              <a:gd name="T14" fmla="*/ 13 w 35"/>
              <a:gd name="T15" fmla="*/ 37 h 72"/>
              <a:gd name="T16" fmla="*/ 6 w 35"/>
              <a:gd name="T17" fmla="*/ 32 h 72"/>
              <a:gd name="T18" fmla="*/ 2 w 35"/>
              <a:gd name="T19" fmla="*/ 23 h 72"/>
              <a:gd name="T20" fmla="*/ 9 w 35"/>
              <a:gd name="T21" fmla="*/ 10 h 72"/>
              <a:gd name="T22" fmla="*/ 27 w 35"/>
              <a:gd name="T23" fmla="*/ 4 h 72"/>
              <a:gd name="T24" fmla="*/ 27 w 35"/>
              <a:gd name="T25" fmla="*/ 0 h 72"/>
              <a:gd name="T26" fmla="*/ 35 w 35"/>
              <a:gd name="T27" fmla="*/ 0 h 72"/>
              <a:gd name="T28" fmla="*/ 35 w 35"/>
              <a:gd name="T29" fmla="*/ 4 h 72"/>
              <a:gd name="T30" fmla="*/ 35 w 35"/>
              <a:gd name="T31" fmla="*/ 15 h 72"/>
              <a:gd name="T32" fmla="*/ 35 w 35"/>
              <a:gd name="T33" fmla="*/ 28 h 72"/>
              <a:gd name="T34" fmla="*/ 35 w 35"/>
              <a:gd name="T35" fmla="*/ 43 h 72"/>
              <a:gd name="T36" fmla="*/ 35 w 35"/>
              <a:gd name="T37" fmla="*/ 57 h 72"/>
              <a:gd name="T38" fmla="*/ 35 w 35"/>
              <a:gd name="T39" fmla="*/ 68 h 72"/>
              <a:gd name="T40" fmla="*/ 35 w 35"/>
              <a:gd name="T41" fmla="*/ 72 h 72"/>
              <a:gd name="T42" fmla="*/ 27 w 35"/>
              <a:gd name="T43" fmla="*/ 72 h 72"/>
              <a:gd name="T44" fmla="*/ 27 w 35"/>
              <a:gd name="T45" fmla="*/ 68 h 72"/>
              <a:gd name="T46" fmla="*/ 15 w 35"/>
              <a:gd name="T47" fmla="*/ 66 h 72"/>
              <a:gd name="T48" fmla="*/ 7 w 35"/>
              <a:gd name="T49" fmla="*/ 62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2 w 35"/>
              <a:gd name="T57" fmla="*/ 53 h 72"/>
              <a:gd name="T58" fmla="*/ 27 w 35"/>
              <a:gd name="T59" fmla="*/ 57 h 72"/>
              <a:gd name="T60" fmla="*/ 27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7" y="15"/>
                </a:moveTo>
                <a:cubicBezTo>
                  <a:pt x="25" y="16"/>
                  <a:pt x="24" y="17"/>
                  <a:pt x="23" y="17"/>
                </a:cubicBezTo>
                <a:cubicBezTo>
                  <a:pt x="22" y="18"/>
                  <a:pt x="22" y="19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5" y="25"/>
                  <a:pt x="27" y="26"/>
                </a:cubicBezTo>
                <a:lnTo>
                  <a:pt x="27" y="15"/>
                </a:lnTo>
                <a:close/>
                <a:moveTo>
                  <a:pt x="27" y="42"/>
                </a:moveTo>
                <a:cubicBezTo>
                  <a:pt x="21" y="40"/>
                  <a:pt x="16" y="39"/>
                  <a:pt x="13" y="37"/>
                </a:cubicBezTo>
                <a:cubicBezTo>
                  <a:pt x="10" y="36"/>
                  <a:pt x="8" y="34"/>
                  <a:pt x="6" y="32"/>
                </a:cubicBezTo>
                <a:cubicBezTo>
                  <a:pt x="3" y="29"/>
                  <a:pt x="2" y="26"/>
                  <a:pt x="2" y="23"/>
                </a:cubicBezTo>
                <a:cubicBezTo>
                  <a:pt x="2" y="17"/>
                  <a:pt x="5" y="13"/>
                  <a:pt x="9" y="10"/>
                </a:cubicBezTo>
                <a:cubicBezTo>
                  <a:pt x="13" y="6"/>
                  <a:pt x="19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68"/>
                  <a:pt x="27" y="68"/>
                  <a:pt x="27" y="68"/>
                </a:cubicBezTo>
                <a:cubicBezTo>
                  <a:pt x="23" y="68"/>
                  <a:pt x="18" y="67"/>
                  <a:pt x="15" y="66"/>
                </a:cubicBezTo>
                <a:cubicBezTo>
                  <a:pt x="12" y="65"/>
                  <a:pt x="10" y="64"/>
                  <a:pt x="7" y="62"/>
                </a:cubicBezTo>
                <a:cubicBezTo>
                  <a:pt x="5" y="60"/>
                  <a:pt x="3" y="59"/>
                  <a:pt x="2" y="57"/>
                </a:cubicBezTo>
                <a:cubicBezTo>
                  <a:pt x="1" y="55"/>
                  <a:pt x="0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52"/>
                  <a:pt x="22" y="53"/>
                  <a:pt x="22" y="53"/>
                </a:cubicBezTo>
                <a:cubicBezTo>
                  <a:pt x="23" y="55"/>
                  <a:pt x="25" y="56"/>
                  <a:pt x="27" y="57"/>
                </a:cubicBezTo>
                <a:lnTo>
                  <a:pt x="27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5" name="Freeform 1445"/>
          <p:cNvSpPr>
            <a:spLocks noEditPoints="1"/>
          </p:cNvSpPr>
          <p:nvPr/>
        </p:nvSpPr>
        <p:spPr bwMode="auto">
          <a:xfrm>
            <a:off x="2020053" y="1478536"/>
            <a:ext cx="679201" cy="650940"/>
          </a:xfrm>
          <a:custGeom>
            <a:avLst/>
            <a:gdLst>
              <a:gd name="T0" fmla="*/ 291 w 305"/>
              <a:gd name="T1" fmla="*/ 67 h 292"/>
              <a:gd name="T2" fmla="*/ 238 w 305"/>
              <a:gd name="T3" fmla="*/ 14 h 292"/>
              <a:gd name="T4" fmla="*/ 186 w 305"/>
              <a:gd name="T5" fmla="*/ 67 h 292"/>
              <a:gd name="T6" fmla="*/ 238 w 305"/>
              <a:gd name="T7" fmla="*/ 120 h 292"/>
              <a:gd name="T8" fmla="*/ 291 w 305"/>
              <a:gd name="T9" fmla="*/ 67 h 292"/>
              <a:gd name="T10" fmla="*/ 67 w 305"/>
              <a:gd name="T11" fmla="*/ 213 h 292"/>
              <a:gd name="T12" fmla="*/ 0 w 305"/>
              <a:gd name="T13" fmla="*/ 146 h 292"/>
              <a:gd name="T14" fmla="*/ 67 w 305"/>
              <a:gd name="T15" fmla="*/ 80 h 292"/>
              <a:gd name="T16" fmla="*/ 116 w 305"/>
              <a:gd name="T17" fmla="*/ 101 h 292"/>
              <a:gd name="T18" fmla="*/ 172 w 305"/>
              <a:gd name="T19" fmla="*/ 69 h 292"/>
              <a:gd name="T20" fmla="*/ 172 w 305"/>
              <a:gd name="T21" fmla="*/ 67 h 292"/>
              <a:gd name="T22" fmla="*/ 238 w 305"/>
              <a:gd name="T23" fmla="*/ 0 h 292"/>
              <a:gd name="T24" fmla="*/ 305 w 305"/>
              <a:gd name="T25" fmla="*/ 67 h 292"/>
              <a:gd name="T26" fmla="*/ 238 w 305"/>
              <a:gd name="T27" fmla="*/ 134 h 292"/>
              <a:gd name="T28" fmla="*/ 173 w 305"/>
              <a:gd name="T29" fmla="*/ 81 h 292"/>
              <a:gd name="T30" fmla="*/ 123 w 305"/>
              <a:gd name="T31" fmla="*/ 111 h 292"/>
              <a:gd name="T32" fmla="*/ 133 w 305"/>
              <a:gd name="T33" fmla="*/ 146 h 292"/>
              <a:gd name="T34" fmla="*/ 123 w 305"/>
              <a:gd name="T35" fmla="*/ 182 h 292"/>
              <a:gd name="T36" fmla="*/ 173 w 305"/>
              <a:gd name="T37" fmla="*/ 211 h 292"/>
              <a:gd name="T38" fmla="*/ 238 w 305"/>
              <a:gd name="T39" fmla="*/ 159 h 292"/>
              <a:gd name="T40" fmla="*/ 305 w 305"/>
              <a:gd name="T41" fmla="*/ 226 h 292"/>
              <a:gd name="T42" fmla="*/ 238 w 305"/>
              <a:gd name="T43" fmla="*/ 292 h 292"/>
              <a:gd name="T44" fmla="*/ 171 w 305"/>
              <a:gd name="T45" fmla="*/ 226 h 292"/>
              <a:gd name="T46" fmla="*/ 171 w 305"/>
              <a:gd name="T47" fmla="*/ 224 h 292"/>
              <a:gd name="T48" fmla="*/ 116 w 305"/>
              <a:gd name="T49" fmla="*/ 191 h 292"/>
              <a:gd name="T50" fmla="*/ 67 w 305"/>
              <a:gd name="T51" fmla="*/ 213 h 292"/>
              <a:gd name="T52" fmla="*/ 67 w 305"/>
              <a:gd name="T53" fmla="*/ 94 h 292"/>
              <a:gd name="T54" fmla="*/ 14 w 305"/>
              <a:gd name="T55" fmla="*/ 146 h 292"/>
              <a:gd name="T56" fmla="*/ 67 w 305"/>
              <a:gd name="T57" fmla="*/ 199 h 292"/>
              <a:gd name="T58" fmla="*/ 119 w 305"/>
              <a:gd name="T59" fmla="*/ 146 h 292"/>
              <a:gd name="T60" fmla="*/ 67 w 305"/>
              <a:gd name="T61" fmla="*/ 94 h 292"/>
              <a:gd name="T62" fmla="*/ 291 w 305"/>
              <a:gd name="T63" fmla="*/ 226 h 292"/>
              <a:gd name="T64" fmla="*/ 238 w 305"/>
              <a:gd name="T65" fmla="*/ 173 h 292"/>
              <a:gd name="T66" fmla="*/ 185 w 305"/>
              <a:gd name="T67" fmla="*/ 226 h 292"/>
              <a:gd name="T68" fmla="*/ 238 w 305"/>
              <a:gd name="T69" fmla="*/ 278 h 292"/>
              <a:gd name="T70" fmla="*/ 291 w 305"/>
              <a:gd name="T71" fmla="*/ 22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5" h="292">
                <a:moveTo>
                  <a:pt x="291" y="67"/>
                </a:moveTo>
                <a:cubicBezTo>
                  <a:pt x="291" y="38"/>
                  <a:pt x="267" y="14"/>
                  <a:pt x="238" y="14"/>
                </a:cubicBezTo>
                <a:cubicBezTo>
                  <a:pt x="209" y="14"/>
                  <a:pt x="186" y="38"/>
                  <a:pt x="186" y="67"/>
                </a:cubicBezTo>
                <a:cubicBezTo>
                  <a:pt x="186" y="96"/>
                  <a:pt x="209" y="120"/>
                  <a:pt x="238" y="120"/>
                </a:cubicBezTo>
                <a:cubicBezTo>
                  <a:pt x="267" y="120"/>
                  <a:pt x="291" y="96"/>
                  <a:pt x="291" y="67"/>
                </a:cubicBezTo>
                <a:close/>
                <a:moveTo>
                  <a:pt x="67" y="213"/>
                </a:moveTo>
                <a:cubicBezTo>
                  <a:pt x="30" y="213"/>
                  <a:pt x="0" y="183"/>
                  <a:pt x="0" y="146"/>
                </a:cubicBezTo>
                <a:cubicBezTo>
                  <a:pt x="0" y="109"/>
                  <a:pt x="30" y="80"/>
                  <a:pt x="67" y="80"/>
                </a:cubicBezTo>
                <a:cubicBezTo>
                  <a:pt x="86" y="80"/>
                  <a:pt x="103" y="88"/>
                  <a:pt x="116" y="101"/>
                </a:cubicBezTo>
                <a:cubicBezTo>
                  <a:pt x="172" y="69"/>
                  <a:pt x="172" y="69"/>
                  <a:pt x="172" y="69"/>
                </a:cubicBezTo>
                <a:cubicBezTo>
                  <a:pt x="172" y="68"/>
                  <a:pt x="172" y="68"/>
                  <a:pt x="172" y="67"/>
                </a:cubicBezTo>
                <a:cubicBezTo>
                  <a:pt x="172" y="30"/>
                  <a:pt x="202" y="0"/>
                  <a:pt x="238" y="0"/>
                </a:cubicBezTo>
                <a:cubicBezTo>
                  <a:pt x="275" y="0"/>
                  <a:pt x="305" y="30"/>
                  <a:pt x="305" y="67"/>
                </a:cubicBezTo>
                <a:cubicBezTo>
                  <a:pt x="305" y="104"/>
                  <a:pt x="275" y="134"/>
                  <a:pt x="238" y="134"/>
                </a:cubicBezTo>
                <a:cubicBezTo>
                  <a:pt x="206" y="134"/>
                  <a:pt x="180" y="111"/>
                  <a:pt x="173" y="81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9" y="121"/>
                  <a:pt x="133" y="133"/>
                  <a:pt x="133" y="146"/>
                </a:cubicBezTo>
                <a:cubicBezTo>
                  <a:pt x="133" y="159"/>
                  <a:pt x="129" y="172"/>
                  <a:pt x="123" y="182"/>
                </a:cubicBezTo>
                <a:cubicBezTo>
                  <a:pt x="173" y="211"/>
                  <a:pt x="173" y="211"/>
                  <a:pt x="173" y="211"/>
                </a:cubicBezTo>
                <a:cubicBezTo>
                  <a:pt x="180" y="181"/>
                  <a:pt x="206" y="159"/>
                  <a:pt x="238" y="159"/>
                </a:cubicBezTo>
                <a:cubicBezTo>
                  <a:pt x="275" y="159"/>
                  <a:pt x="305" y="189"/>
                  <a:pt x="305" y="226"/>
                </a:cubicBezTo>
                <a:cubicBezTo>
                  <a:pt x="305" y="262"/>
                  <a:pt x="275" y="292"/>
                  <a:pt x="238" y="292"/>
                </a:cubicBezTo>
                <a:cubicBezTo>
                  <a:pt x="201" y="292"/>
                  <a:pt x="171" y="262"/>
                  <a:pt x="171" y="226"/>
                </a:cubicBezTo>
                <a:cubicBezTo>
                  <a:pt x="171" y="225"/>
                  <a:pt x="171" y="224"/>
                  <a:pt x="171" y="224"/>
                </a:cubicBezTo>
                <a:cubicBezTo>
                  <a:pt x="116" y="191"/>
                  <a:pt x="116" y="191"/>
                  <a:pt x="116" y="191"/>
                </a:cubicBezTo>
                <a:cubicBezTo>
                  <a:pt x="103" y="205"/>
                  <a:pt x="86" y="213"/>
                  <a:pt x="67" y="213"/>
                </a:cubicBezTo>
                <a:close/>
                <a:moveTo>
                  <a:pt x="67" y="94"/>
                </a:moveTo>
                <a:cubicBezTo>
                  <a:pt x="38" y="94"/>
                  <a:pt x="14" y="117"/>
                  <a:pt x="14" y="146"/>
                </a:cubicBezTo>
                <a:cubicBezTo>
                  <a:pt x="14" y="175"/>
                  <a:pt x="38" y="199"/>
                  <a:pt x="67" y="199"/>
                </a:cubicBezTo>
                <a:cubicBezTo>
                  <a:pt x="96" y="199"/>
                  <a:pt x="119" y="175"/>
                  <a:pt x="119" y="146"/>
                </a:cubicBezTo>
                <a:cubicBezTo>
                  <a:pt x="119" y="117"/>
                  <a:pt x="96" y="94"/>
                  <a:pt x="67" y="94"/>
                </a:cubicBezTo>
                <a:close/>
                <a:moveTo>
                  <a:pt x="291" y="226"/>
                </a:moveTo>
                <a:cubicBezTo>
                  <a:pt x="291" y="196"/>
                  <a:pt x="267" y="173"/>
                  <a:pt x="238" y="173"/>
                </a:cubicBezTo>
                <a:cubicBezTo>
                  <a:pt x="209" y="173"/>
                  <a:pt x="185" y="196"/>
                  <a:pt x="185" y="226"/>
                </a:cubicBezTo>
                <a:cubicBezTo>
                  <a:pt x="185" y="255"/>
                  <a:pt x="209" y="278"/>
                  <a:pt x="238" y="278"/>
                </a:cubicBezTo>
                <a:cubicBezTo>
                  <a:pt x="267" y="278"/>
                  <a:pt x="291" y="255"/>
                  <a:pt x="291" y="2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6" name="Freeform 1446"/>
          <p:cNvSpPr/>
          <p:nvPr/>
        </p:nvSpPr>
        <p:spPr bwMode="auto">
          <a:xfrm>
            <a:off x="2188675" y="1790346"/>
            <a:ext cx="48986" cy="87609"/>
          </a:xfrm>
          <a:custGeom>
            <a:avLst/>
            <a:gdLst>
              <a:gd name="T0" fmla="*/ 13 w 22"/>
              <a:gd name="T1" fmla="*/ 34 h 39"/>
              <a:gd name="T2" fmla="*/ 5 w 22"/>
              <a:gd name="T3" fmla="*/ 38 h 39"/>
              <a:gd name="T4" fmla="*/ 0 w 22"/>
              <a:gd name="T5" fmla="*/ 39 h 39"/>
              <a:gd name="T6" fmla="*/ 0 w 22"/>
              <a:gd name="T7" fmla="*/ 26 h 39"/>
              <a:gd name="T8" fmla="*/ 1 w 22"/>
              <a:gd name="T9" fmla="*/ 25 h 39"/>
              <a:gd name="T10" fmla="*/ 3 w 22"/>
              <a:gd name="T11" fmla="*/ 21 h 39"/>
              <a:gd name="T12" fmla="*/ 1 w 22"/>
              <a:gd name="T13" fmla="*/ 17 h 39"/>
              <a:gd name="T14" fmla="*/ 0 w 22"/>
              <a:gd name="T15" fmla="*/ 16 h 39"/>
              <a:gd name="T16" fmla="*/ 0 w 22"/>
              <a:gd name="T17" fmla="*/ 0 h 39"/>
              <a:gd name="T18" fmla="*/ 15 w 22"/>
              <a:gd name="T19" fmla="*/ 6 h 39"/>
              <a:gd name="T20" fmla="*/ 22 w 22"/>
              <a:gd name="T21" fmla="*/ 19 h 39"/>
              <a:gd name="T22" fmla="*/ 19 w 22"/>
              <a:gd name="T23" fmla="*/ 27 h 39"/>
              <a:gd name="T24" fmla="*/ 13 w 22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13" y="34"/>
                </a:moveTo>
                <a:cubicBezTo>
                  <a:pt x="10" y="35"/>
                  <a:pt x="8" y="37"/>
                  <a:pt x="5" y="38"/>
                </a:cubicBezTo>
                <a:cubicBezTo>
                  <a:pt x="3" y="38"/>
                  <a:pt x="2" y="38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5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2" y="18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2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19" y="27"/>
                </a:cubicBezTo>
                <a:cubicBezTo>
                  <a:pt x="18" y="30"/>
                  <a:pt x="16" y="32"/>
                  <a:pt x="13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7" name="Freeform 1447"/>
          <p:cNvSpPr/>
          <p:nvPr/>
        </p:nvSpPr>
        <p:spPr bwMode="auto">
          <a:xfrm>
            <a:off x="2188675" y="1734766"/>
            <a:ext cx="42392" cy="31088"/>
          </a:xfrm>
          <a:custGeom>
            <a:avLst/>
            <a:gdLst>
              <a:gd name="T0" fmla="*/ 0 w 19"/>
              <a:gd name="T1" fmla="*/ 0 h 14"/>
              <a:gd name="T2" fmla="*/ 12 w 19"/>
              <a:gd name="T3" fmla="*/ 4 h 14"/>
              <a:gd name="T4" fmla="*/ 19 w 19"/>
              <a:gd name="T5" fmla="*/ 14 h 14"/>
              <a:gd name="T6" fmla="*/ 0 w 19"/>
              <a:gd name="T7" fmla="*/ 14 h 14"/>
              <a:gd name="T8" fmla="*/ 0 w 19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4">
                <a:moveTo>
                  <a:pt x="0" y="0"/>
                </a:moveTo>
                <a:cubicBezTo>
                  <a:pt x="5" y="1"/>
                  <a:pt x="9" y="2"/>
                  <a:pt x="12" y="4"/>
                </a:cubicBezTo>
                <a:cubicBezTo>
                  <a:pt x="15" y="7"/>
                  <a:pt x="18" y="10"/>
                  <a:pt x="19" y="14"/>
                </a:cubicBezTo>
                <a:cubicBezTo>
                  <a:pt x="0" y="14"/>
                  <a:pt x="0" y="14"/>
                  <a:pt x="0" y="1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8" name="Freeform 1448"/>
          <p:cNvSpPr>
            <a:spLocks noEditPoints="1"/>
          </p:cNvSpPr>
          <p:nvPr/>
        </p:nvSpPr>
        <p:spPr bwMode="auto">
          <a:xfrm>
            <a:off x="2098243" y="1726288"/>
            <a:ext cx="77246" cy="160145"/>
          </a:xfrm>
          <a:custGeom>
            <a:avLst/>
            <a:gdLst>
              <a:gd name="T0" fmla="*/ 24 w 35"/>
              <a:gd name="T1" fmla="*/ 17 h 72"/>
              <a:gd name="T2" fmla="*/ 22 w 35"/>
              <a:gd name="T3" fmla="*/ 20 h 72"/>
              <a:gd name="T4" fmla="*/ 24 w 35"/>
              <a:gd name="T5" fmla="*/ 24 h 72"/>
              <a:gd name="T6" fmla="*/ 28 w 35"/>
              <a:gd name="T7" fmla="*/ 26 h 72"/>
              <a:gd name="T8" fmla="*/ 28 w 35"/>
              <a:gd name="T9" fmla="*/ 15 h 72"/>
              <a:gd name="T10" fmla="*/ 24 w 35"/>
              <a:gd name="T11" fmla="*/ 17 h 72"/>
              <a:gd name="T12" fmla="*/ 14 w 35"/>
              <a:gd name="T13" fmla="*/ 37 h 72"/>
              <a:gd name="T14" fmla="*/ 6 w 35"/>
              <a:gd name="T15" fmla="*/ 32 h 72"/>
              <a:gd name="T16" fmla="*/ 3 w 35"/>
              <a:gd name="T17" fmla="*/ 22 h 72"/>
              <a:gd name="T18" fmla="*/ 9 w 35"/>
              <a:gd name="T19" fmla="*/ 10 h 72"/>
              <a:gd name="T20" fmla="*/ 28 w 35"/>
              <a:gd name="T21" fmla="*/ 4 h 72"/>
              <a:gd name="T22" fmla="*/ 28 w 35"/>
              <a:gd name="T23" fmla="*/ 0 h 72"/>
              <a:gd name="T24" fmla="*/ 35 w 35"/>
              <a:gd name="T25" fmla="*/ 0 h 72"/>
              <a:gd name="T26" fmla="*/ 35 w 35"/>
              <a:gd name="T27" fmla="*/ 4 h 72"/>
              <a:gd name="T28" fmla="*/ 35 w 35"/>
              <a:gd name="T29" fmla="*/ 15 h 72"/>
              <a:gd name="T30" fmla="*/ 35 w 35"/>
              <a:gd name="T31" fmla="*/ 27 h 72"/>
              <a:gd name="T32" fmla="*/ 35 w 35"/>
              <a:gd name="T33" fmla="*/ 43 h 72"/>
              <a:gd name="T34" fmla="*/ 35 w 35"/>
              <a:gd name="T35" fmla="*/ 57 h 72"/>
              <a:gd name="T36" fmla="*/ 35 w 35"/>
              <a:gd name="T37" fmla="*/ 68 h 72"/>
              <a:gd name="T38" fmla="*/ 35 w 35"/>
              <a:gd name="T39" fmla="*/ 72 h 72"/>
              <a:gd name="T40" fmla="*/ 28 w 35"/>
              <a:gd name="T41" fmla="*/ 72 h 72"/>
              <a:gd name="T42" fmla="*/ 28 w 35"/>
              <a:gd name="T43" fmla="*/ 68 h 72"/>
              <a:gd name="T44" fmla="*/ 16 w 35"/>
              <a:gd name="T45" fmla="*/ 66 h 72"/>
              <a:gd name="T46" fmla="*/ 8 w 35"/>
              <a:gd name="T47" fmla="*/ 62 h 72"/>
              <a:gd name="T48" fmla="*/ 3 w 35"/>
              <a:gd name="T49" fmla="*/ 56 h 72"/>
              <a:gd name="T50" fmla="*/ 0 w 35"/>
              <a:gd name="T51" fmla="*/ 50 h 72"/>
              <a:gd name="T52" fmla="*/ 21 w 35"/>
              <a:gd name="T53" fmla="*/ 50 h 72"/>
              <a:gd name="T54" fmla="*/ 23 w 35"/>
              <a:gd name="T55" fmla="*/ 53 h 72"/>
              <a:gd name="T56" fmla="*/ 28 w 35"/>
              <a:gd name="T57" fmla="*/ 56 h 72"/>
              <a:gd name="T58" fmla="*/ 28 w 35"/>
              <a:gd name="T59" fmla="*/ 41 h 72"/>
              <a:gd name="T60" fmla="*/ 14 w 35"/>
              <a:gd name="T61" fmla="*/ 37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4" y="17"/>
                </a:moveTo>
                <a:cubicBezTo>
                  <a:pt x="23" y="18"/>
                  <a:pt x="22" y="19"/>
                  <a:pt x="22" y="20"/>
                </a:cubicBezTo>
                <a:cubicBezTo>
                  <a:pt x="22" y="21"/>
                  <a:pt x="23" y="23"/>
                  <a:pt x="24" y="24"/>
                </a:cubicBezTo>
                <a:cubicBezTo>
                  <a:pt x="24" y="24"/>
                  <a:pt x="26" y="25"/>
                  <a:pt x="28" y="26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4" y="16"/>
                  <a:pt x="24" y="17"/>
                </a:cubicBezTo>
                <a:close/>
                <a:moveTo>
                  <a:pt x="14" y="37"/>
                </a:moveTo>
                <a:cubicBezTo>
                  <a:pt x="11" y="36"/>
                  <a:pt x="8" y="34"/>
                  <a:pt x="6" y="32"/>
                </a:cubicBezTo>
                <a:cubicBezTo>
                  <a:pt x="4" y="29"/>
                  <a:pt x="3" y="26"/>
                  <a:pt x="3" y="22"/>
                </a:cubicBezTo>
                <a:cubicBezTo>
                  <a:pt x="3" y="17"/>
                  <a:pt x="5" y="13"/>
                  <a:pt x="9" y="10"/>
                </a:cubicBezTo>
                <a:cubicBezTo>
                  <a:pt x="13" y="6"/>
                  <a:pt x="20" y="4"/>
                  <a:pt x="28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8"/>
                  <a:pt x="28" y="68"/>
                  <a:pt x="28" y="68"/>
                </a:cubicBezTo>
                <a:cubicBezTo>
                  <a:pt x="23" y="68"/>
                  <a:pt x="19" y="67"/>
                  <a:pt x="16" y="66"/>
                </a:cubicBezTo>
                <a:cubicBezTo>
                  <a:pt x="13" y="65"/>
                  <a:pt x="10" y="64"/>
                  <a:pt x="8" y="62"/>
                </a:cubicBezTo>
                <a:cubicBezTo>
                  <a:pt x="6" y="60"/>
                  <a:pt x="4" y="58"/>
                  <a:pt x="3" y="56"/>
                </a:cubicBezTo>
                <a:cubicBezTo>
                  <a:pt x="2" y="55"/>
                  <a:pt x="1" y="53"/>
                  <a:pt x="0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2" y="52"/>
                  <a:pt x="22" y="52"/>
                  <a:pt x="23" y="53"/>
                </a:cubicBezTo>
                <a:cubicBezTo>
                  <a:pt x="24" y="54"/>
                  <a:pt x="26" y="55"/>
                  <a:pt x="28" y="56"/>
                </a:cubicBezTo>
                <a:cubicBezTo>
                  <a:pt x="28" y="41"/>
                  <a:pt x="28" y="41"/>
                  <a:pt x="28" y="41"/>
                </a:cubicBezTo>
                <a:cubicBezTo>
                  <a:pt x="21" y="40"/>
                  <a:pt x="16" y="38"/>
                  <a:pt x="14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9" name="Oval 1449"/>
          <p:cNvSpPr>
            <a:spLocks noChangeArrowheads="1"/>
          </p:cNvSpPr>
          <p:nvPr/>
        </p:nvSpPr>
        <p:spPr bwMode="auto">
          <a:xfrm>
            <a:off x="3306860" y="1264696"/>
            <a:ext cx="1038113" cy="1040939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0" name="Freeform 1450"/>
          <p:cNvSpPr/>
          <p:nvPr/>
        </p:nvSpPr>
        <p:spPr bwMode="auto">
          <a:xfrm>
            <a:off x="3977581" y="2039983"/>
            <a:ext cx="163913" cy="149783"/>
          </a:xfrm>
          <a:custGeom>
            <a:avLst/>
            <a:gdLst>
              <a:gd name="T0" fmla="*/ 156 w 174"/>
              <a:gd name="T1" fmla="*/ 0 h 159"/>
              <a:gd name="T2" fmla="*/ 174 w 174"/>
              <a:gd name="T3" fmla="*/ 21 h 159"/>
              <a:gd name="T4" fmla="*/ 18 w 174"/>
              <a:gd name="T5" fmla="*/ 159 h 159"/>
              <a:gd name="T6" fmla="*/ 0 w 174"/>
              <a:gd name="T7" fmla="*/ 137 h 159"/>
              <a:gd name="T8" fmla="*/ 156 w 174"/>
              <a:gd name="T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159">
                <a:moveTo>
                  <a:pt x="156" y="0"/>
                </a:moveTo>
                <a:lnTo>
                  <a:pt x="174" y="21"/>
                </a:lnTo>
                <a:lnTo>
                  <a:pt x="18" y="159"/>
                </a:lnTo>
                <a:lnTo>
                  <a:pt x="0" y="137"/>
                </a:lnTo>
                <a:lnTo>
                  <a:pt x="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1" name="Freeform 1451"/>
          <p:cNvSpPr/>
          <p:nvPr/>
        </p:nvSpPr>
        <p:spPr bwMode="auto">
          <a:xfrm>
            <a:off x="3563092" y="1670709"/>
            <a:ext cx="547317" cy="489854"/>
          </a:xfrm>
          <a:custGeom>
            <a:avLst/>
            <a:gdLst>
              <a:gd name="T0" fmla="*/ 13 w 246"/>
              <a:gd name="T1" fmla="*/ 57 h 220"/>
              <a:gd name="T2" fmla="*/ 5 w 246"/>
              <a:gd name="T3" fmla="*/ 26 h 220"/>
              <a:gd name="T4" fmla="*/ 14 w 246"/>
              <a:gd name="T5" fmla="*/ 1 h 220"/>
              <a:gd name="T6" fmla="*/ 26 w 246"/>
              <a:gd name="T7" fmla="*/ 11 h 220"/>
              <a:gd name="T8" fmla="*/ 37 w 246"/>
              <a:gd name="T9" fmla="*/ 51 h 220"/>
              <a:gd name="T10" fmla="*/ 56 w 246"/>
              <a:gd name="T11" fmla="*/ 77 h 220"/>
              <a:gd name="T12" fmla="*/ 97 w 246"/>
              <a:gd name="T13" fmla="*/ 104 h 220"/>
              <a:gd name="T14" fmla="*/ 142 w 246"/>
              <a:gd name="T15" fmla="*/ 99 h 220"/>
              <a:gd name="T16" fmla="*/ 132 w 246"/>
              <a:gd name="T17" fmla="*/ 40 h 220"/>
              <a:gd name="T18" fmla="*/ 148 w 246"/>
              <a:gd name="T19" fmla="*/ 6 h 220"/>
              <a:gd name="T20" fmla="*/ 158 w 246"/>
              <a:gd name="T21" fmla="*/ 15 h 220"/>
              <a:gd name="T22" fmla="*/ 180 w 246"/>
              <a:gd name="T23" fmla="*/ 86 h 220"/>
              <a:gd name="T24" fmla="*/ 226 w 246"/>
              <a:gd name="T25" fmla="*/ 148 h 220"/>
              <a:gd name="T26" fmla="*/ 246 w 246"/>
              <a:gd name="T27" fmla="*/ 167 h 220"/>
              <a:gd name="T28" fmla="*/ 186 w 246"/>
              <a:gd name="T29" fmla="*/ 220 h 220"/>
              <a:gd name="T30" fmla="*/ 172 w 246"/>
              <a:gd name="T31" fmla="*/ 203 h 220"/>
              <a:gd name="T32" fmla="*/ 112 w 246"/>
              <a:gd name="T33" fmla="*/ 163 h 220"/>
              <a:gd name="T34" fmla="*/ 90 w 246"/>
              <a:gd name="T35" fmla="*/ 148 h 220"/>
              <a:gd name="T36" fmla="*/ 48 w 246"/>
              <a:gd name="T37" fmla="*/ 111 h 220"/>
              <a:gd name="T38" fmla="*/ 28 w 246"/>
              <a:gd name="T39" fmla="*/ 90 h 220"/>
              <a:gd name="T40" fmla="*/ 13 w 246"/>
              <a:gd name="T41" fmla="*/ 5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20">
                <a:moveTo>
                  <a:pt x="13" y="57"/>
                </a:moveTo>
                <a:cubicBezTo>
                  <a:pt x="5" y="26"/>
                  <a:pt x="5" y="26"/>
                  <a:pt x="5" y="26"/>
                </a:cubicBezTo>
                <a:cubicBezTo>
                  <a:pt x="0" y="0"/>
                  <a:pt x="14" y="1"/>
                  <a:pt x="14" y="1"/>
                </a:cubicBezTo>
                <a:cubicBezTo>
                  <a:pt x="24" y="1"/>
                  <a:pt x="26" y="11"/>
                  <a:pt x="26" y="11"/>
                </a:cubicBezTo>
                <a:cubicBezTo>
                  <a:pt x="37" y="51"/>
                  <a:pt x="37" y="51"/>
                  <a:pt x="37" y="51"/>
                </a:cubicBezTo>
                <a:cubicBezTo>
                  <a:pt x="56" y="77"/>
                  <a:pt x="56" y="77"/>
                  <a:pt x="56" y="77"/>
                </a:cubicBezTo>
                <a:cubicBezTo>
                  <a:pt x="56" y="77"/>
                  <a:pt x="75" y="91"/>
                  <a:pt x="97" y="104"/>
                </a:cubicBezTo>
                <a:cubicBezTo>
                  <a:pt x="120" y="116"/>
                  <a:pt x="135" y="102"/>
                  <a:pt x="142" y="99"/>
                </a:cubicBezTo>
                <a:cubicBezTo>
                  <a:pt x="149" y="95"/>
                  <a:pt x="137" y="63"/>
                  <a:pt x="132" y="40"/>
                </a:cubicBezTo>
                <a:cubicBezTo>
                  <a:pt x="127" y="17"/>
                  <a:pt x="139" y="6"/>
                  <a:pt x="148" y="6"/>
                </a:cubicBezTo>
                <a:cubicBezTo>
                  <a:pt x="157" y="6"/>
                  <a:pt x="158" y="15"/>
                  <a:pt x="158" y="15"/>
                </a:cubicBezTo>
                <a:cubicBezTo>
                  <a:pt x="158" y="15"/>
                  <a:pt x="160" y="72"/>
                  <a:pt x="180" y="86"/>
                </a:cubicBezTo>
                <a:cubicBezTo>
                  <a:pt x="200" y="99"/>
                  <a:pt x="220" y="123"/>
                  <a:pt x="226" y="148"/>
                </a:cubicBezTo>
                <a:cubicBezTo>
                  <a:pt x="246" y="167"/>
                  <a:pt x="246" y="167"/>
                  <a:pt x="246" y="167"/>
                </a:cubicBezTo>
                <a:cubicBezTo>
                  <a:pt x="186" y="220"/>
                  <a:pt x="186" y="220"/>
                  <a:pt x="186" y="220"/>
                </a:cubicBezTo>
                <a:cubicBezTo>
                  <a:pt x="186" y="220"/>
                  <a:pt x="183" y="215"/>
                  <a:pt x="172" y="203"/>
                </a:cubicBezTo>
                <a:cubicBezTo>
                  <a:pt x="161" y="191"/>
                  <a:pt x="123" y="167"/>
                  <a:pt x="112" y="163"/>
                </a:cubicBezTo>
                <a:cubicBezTo>
                  <a:pt x="101" y="160"/>
                  <a:pt x="90" y="148"/>
                  <a:pt x="90" y="148"/>
                </a:cubicBezTo>
                <a:cubicBezTo>
                  <a:pt x="90" y="148"/>
                  <a:pt x="62" y="120"/>
                  <a:pt x="48" y="111"/>
                </a:cubicBezTo>
                <a:cubicBezTo>
                  <a:pt x="35" y="102"/>
                  <a:pt x="28" y="90"/>
                  <a:pt x="28" y="90"/>
                </a:cubicBezTo>
                <a:lnTo>
                  <a:pt x="1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2" name="Rectangle 1452"/>
          <p:cNvSpPr>
            <a:spLocks noChangeArrowheads="1"/>
          </p:cNvSpPr>
          <p:nvPr/>
        </p:nvSpPr>
        <p:spPr bwMode="auto">
          <a:xfrm>
            <a:off x="3814612" y="1535057"/>
            <a:ext cx="37681" cy="1639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3" name="Freeform 1453"/>
          <p:cNvSpPr>
            <a:spLocks noEditPoints="1"/>
          </p:cNvSpPr>
          <p:nvPr/>
        </p:nvSpPr>
        <p:spPr bwMode="auto">
          <a:xfrm>
            <a:off x="3705337" y="1422955"/>
            <a:ext cx="109275" cy="276014"/>
          </a:xfrm>
          <a:custGeom>
            <a:avLst/>
            <a:gdLst>
              <a:gd name="T0" fmla="*/ 45 w 116"/>
              <a:gd name="T1" fmla="*/ 230 h 293"/>
              <a:gd name="T2" fmla="*/ 62 w 116"/>
              <a:gd name="T3" fmla="*/ 239 h 293"/>
              <a:gd name="T4" fmla="*/ 36 w 116"/>
              <a:gd name="T5" fmla="*/ 43 h 293"/>
              <a:gd name="T6" fmla="*/ 21 w 116"/>
              <a:gd name="T7" fmla="*/ 52 h 293"/>
              <a:gd name="T8" fmla="*/ 36 w 116"/>
              <a:gd name="T9" fmla="*/ 43 h 293"/>
              <a:gd name="T10" fmla="*/ 45 w 116"/>
              <a:gd name="T11" fmla="*/ 189 h 293"/>
              <a:gd name="T12" fmla="*/ 62 w 116"/>
              <a:gd name="T13" fmla="*/ 199 h 293"/>
              <a:gd name="T14" fmla="*/ 62 w 116"/>
              <a:gd name="T15" fmla="*/ 83 h 293"/>
              <a:gd name="T16" fmla="*/ 45 w 116"/>
              <a:gd name="T17" fmla="*/ 74 h 293"/>
              <a:gd name="T18" fmla="*/ 62 w 116"/>
              <a:gd name="T19" fmla="*/ 83 h 293"/>
              <a:gd name="T20" fmla="*/ 62 w 116"/>
              <a:gd name="T21" fmla="*/ 152 h 293"/>
              <a:gd name="T22" fmla="*/ 47 w 116"/>
              <a:gd name="T23" fmla="*/ 161 h 293"/>
              <a:gd name="T24" fmla="*/ 62 w 116"/>
              <a:gd name="T25" fmla="*/ 180 h 293"/>
              <a:gd name="T26" fmla="*/ 47 w 116"/>
              <a:gd name="T27" fmla="*/ 173 h 293"/>
              <a:gd name="T28" fmla="*/ 62 w 116"/>
              <a:gd name="T29" fmla="*/ 180 h 293"/>
              <a:gd name="T30" fmla="*/ 45 w 116"/>
              <a:gd name="T31" fmla="*/ 211 h 293"/>
              <a:gd name="T32" fmla="*/ 62 w 116"/>
              <a:gd name="T33" fmla="*/ 220 h 293"/>
              <a:gd name="T34" fmla="*/ 62 w 116"/>
              <a:gd name="T35" fmla="*/ 133 h 293"/>
              <a:gd name="T36" fmla="*/ 45 w 116"/>
              <a:gd name="T37" fmla="*/ 142 h 293"/>
              <a:gd name="T38" fmla="*/ 62 w 116"/>
              <a:gd name="T39" fmla="*/ 133 h 293"/>
              <a:gd name="T40" fmla="*/ 104 w 116"/>
              <a:gd name="T41" fmla="*/ 33 h 293"/>
              <a:gd name="T42" fmla="*/ 88 w 116"/>
              <a:gd name="T43" fmla="*/ 43 h 293"/>
              <a:gd name="T44" fmla="*/ 104 w 116"/>
              <a:gd name="T45" fmla="*/ 24 h 293"/>
              <a:gd name="T46" fmla="*/ 88 w 116"/>
              <a:gd name="T47" fmla="*/ 14 h 293"/>
              <a:gd name="T48" fmla="*/ 104 w 116"/>
              <a:gd name="T49" fmla="*/ 24 h 293"/>
              <a:gd name="T50" fmla="*/ 45 w 116"/>
              <a:gd name="T51" fmla="*/ 246 h 293"/>
              <a:gd name="T52" fmla="*/ 62 w 116"/>
              <a:gd name="T53" fmla="*/ 256 h 293"/>
              <a:gd name="T54" fmla="*/ 62 w 116"/>
              <a:gd name="T55" fmla="*/ 114 h 293"/>
              <a:gd name="T56" fmla="*/ 45 w 116"/>
              <a:gd name="T57" fmla="*/ 123 h 293"/>
              <a:gd name="T58" fmla="*/ 62 w 116"/>
              <a:gd name="T59" fmla="*/ 114 h 293"/>
              <a:gd name="T60" fmla="*/ 45 w 116"/>
              <a:gd name="T61" fmla="*/ 95 h 293"/>
              <a:gd name="T62" fmla="*/ 62 w 116"/>
              <a:gd name="T63" fmla="*/ 104 h 293"/>
              <a:gd name="T64" fmla="*/ 36 w 116"/>
              <a:gd name="T65" fmla="*/ 71 h 293"/>
              <a:gd name="T66" fmla="*/ 19 w 116"/>
              <a:gd name="T67" fmla="*/ 62 h 293"/>
              <a:gd name="T68" fmla="*/ 36 w 116"/>
              <a:gd name="T69" fmla="*/ 71 h 293"/>
              <a:gd name="T70" fmla="*/ 88 w 116"/>
              <a:gd name="T71" fmla="*/ 119 h 293"/>
              <a:gd name="T72" fmla="*/ 29 w 116"/>
              <a:gd name="T73" fmla="*/ 293 h 293"/>
              <a:gd name="T74" fmla="*/ 0 w 116"/>
              <a:gd name="T75" fmla="*/ 104 h 293"/>
              <a:gd name="T76" fmla="*/ 116 w 116"/>
              <a:gd name="T77" fmla="*/ 0 h 293"/>
              <a:gd name="T78" fmla="*/ 62 w 116"/>
              <a:gd name="T79" fmla="*/ 38 h 293"/>
              <a:gd name="T80" fmla="*/ 45 w 116"/>
              <a:gd name="T81" fmla="*/ 48 h 293"/>
              <a:gd name="T82" fmla="*/ 62 w 116"/>
              <a:gd name="T83" fmla="*/ 38 h 293"/>
              <a:gd name="T84" fmla="*/ 45 w 116"/>
              <a:gd name="T85" fmla="*/ 57 h 293"/>
              <a:gd name="T86" fmla="*/ 62 w 116"/>
              <a:gd name="T87" fmla="*/ 67 h 293"/>
              <a:gd name="T88" fmla="*/ 36 w 116"/>
              <a:gd name="T89" fmla="*/ 24 h 293"/>
              <a:gd name="T90" fmla="*/ 21 w 116"/>
              <a:gd name="T91" fmla="*/ 33 h 293"/>
              <a:gd name="T92" fmla="*/ 36 w 116"/>
              <a:gd name="T93" fmla="*/ 24 h 293"/>
              <a:gd name="T94" fmla="*/ 88 w 116"/>
              <a:gd name="T95" fmla="*/ 52 h 293"/>
              <a:gd name="T96" fmla="*/ 104 w 116"/>
              <a:gd name="T97" fmla="*/ 6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6" h="293">
                <a:moveTo>
                  <a:pt x="62" y="230"/>
                </a:moveTo>
                <a:lnTo>
                  <a:pt x="45" y="230"/>
                </a:lnTo>
                <a:lnTo>
                  <a:pt x="45" y="239"/>
                </a:lnTo>
                <a:lnTo>
                  <a:pt x="62" y="239"/>
                </a:lnTo>
                <a:lnTo>
                  <a:pt x="62" y="230"/>
                </a:lnTo>
                <a:close/>
                <a:moveTo>
                  <a:pt x="36" y="43"/>
                </a:moveTo>
                <a:lnTo>
                  <a:pt x="21" y="43"/>
                </a:lnTo>
                <a:lnTo>
                  <a:pt x="21" y="52"/>
                </a:lnTo>
                <a:lnTo>
                  <a:pt x="36" y="52"/>
                </a:lnTo>
                <a:lnTo>
                  <a:pt x="36" y="43"/>
                </a:lnTo>
                <a:close/>
                <a:moveTo>
                  <a:pt x="62" y="189"/>
                </a:moveTo>
                <a:lnTo>
                  <a:pt x="45" y="189"/>
                </a:lnTo>
                <a:lnTo>
                  <a:pt x="45" y="199"/>
                </a:lnTo>
                <a:lnTo>
                  <a:pt x="62" y="199"/>
                </a:lnTo>
                <a:lnTo>
                  <a:pt x="62" y="189"/>
                </a:lnTo>
                <a:close/>
                <a:moveTo>
                  <a:pt x="62" y="83"/>
                </a:moveTo>
                <a:lnTo>
                  <a:pt x="62" y="74"/>
                </a:lnTo>
                <a:lnTo>
                  <a:pt x="45" y="74"/>
                </a:lnTo>
                <a:lnTo>
                  <a:pt x="45" y="83"/>
                </a:lnTo>
                <a:lnTo>
                  <a:pt x="62" y="83"/>
                </a:lnTo>
                <a:close/>
                <a:moveTo>
                  <a:pt x="62" y="161"/>
                </a:moveTo>
                <a:lnTo>
                  <a:pt x="62" y="152"/>
                </a:lnTo>
                <a:lnTo>
                  <a:pt x="47" y="152"/>
                </a:lnTo>
                <a:lnTo>
                  <a:pt x="47" y="161"/>
                </a:lnTo>
                <a:lnTo>
                  <a:pt x="62" y="161"/>
                </a:lnTo>
                <a:close/>
                <a:moveTo>
                  <a:pt x="62" y="180"/>
                </a:moveTo>
                <a:lnTo>
                  <a:pt x="62" y="173"/>
                </a:lnTo>
                <a:lnTo>
                  <a:pt x="47" y="173"/>
                </a:lnTo>
                <a:lnTo>
                  <a:pt x="47" y="180"/>
                </a:lnTo>
                <a:lnTo>
                  <a:pt x="62" y="180"/>
                </a:lnTo>
                <a:close/>
                <a:moveTo>
                  <a:pt x="62" y="211"/>
                </a:moveTo>
                <a:lnTo>
                  <a:pt x="45" y="211"/>
                </a:lnTo>
                <a:lnTo>
                  <a:pt x="45" y="220"/>
                </a:lnTo>
                <a:lnTo>
                  <a:pt x="62" y="220"/>
                </a:lnTo>
                <a:lnTo>
                  <a:pt x="62" y="211"/>
                </a:lnTo>
                <a:close/>
                <a:moveTo>
                  <a:pt x="62" y="133"/>
                </a:moveTo>
                <a:lnTo>
                  <a:pt x="45" y="133"/>
                </a:lnTo>
                <a:lnTo>
                  <a:pt x="45" y="142"/>
                </a:lnTo>
                <a:lnTo>
                  <a:pt x="62" y="142"/>
                </a:lnTo>
                <a:lnTo>
                  <a:pt x="62" y="133"/>
                </a:lnTo>
                <a:close/>
                <a:moveTo>
                  <a:pt x="104" y="43"/>
                </a:moveTo>
                <a:lnTo>
                  <a:pt x="104" y="33"/>
                </a:lnTo>
                <a:lnTo>
                  <a:pt x="88" y="33"/>
                </a:lnTo>
                <a:lnTo>
                  <a:pt x="88" y="43"/>
                </a:lnTo>
                <a:lnTo>
                  <a:pt x="104" y="43"/>
                </a:lnTo>
                <a:close/>
                <a:moveTo>
                  <a:pt x="104" y="24"/>
                </a:moveTo>
                <a:lnTo>
                  <a:pt x="104" y="14"/>
                </a:lnTo>
                <a:lnTo>
                  <a:pt x="88" y="14"/>
                </a:lnTo>
                <a:lnTo>
                  <a:pt x="88" y="24"/>
                </a:lnTo>
                <a:lnTo>
                  <a:pt x="104" y="24"/>
                </a:lnTo>
                <a:close/>
                <a:moveTo>
                  <a:pt x="62" y="246"/>
                </a:moveTo>
                <a:lnTo>
                  <a:pt x="45" y="246"/>
                </a:lnTo>
                <a:lnTo>
                  <a:pt x="45" y="256"/>
                </a:lnTo>
                <a:lnTo>
                  <a:pt x="62" y="256"/>
                </a:lnTo>
                <a:lnTo>
                  <a:pt x="62" y="246"/>
                </a:lnTo>
                <a:close/>
                <a:moveTo>
                  <a:pt x="62" y="114"/>
                </a:moveTo>
                <a:lnTo>
                  <a:pt x="45" y="114"/>
                </a:lnTo>
                <a:lnTo>
                  <a:pt x="45" y="123"/>
                </a:lnTo>
                <a:lnTo>
                  <a:pt x="62" y="123"/>
                </a:lnTo>
                <a:lnTo>
                  <a:pt x="62" y="114"/>
                </a:lnTo>
                <a:close/>
                <a:moveTo>
                  <a:pt x="62" y="95"/>
                </a:moveTo>
                <a:lnTo>
                  <a:pt x="45" y="95"/>
                </a:lnTo>
                <a:lnTo>
                  <a:pt x="45" y="104"/>
                </a:lnTo>
                <a:lnTo>
                  <a:pt x="62" y="104"/>
                </a:lnTo>
                <a:lnTo>
                  <a:pt x="62" y="95"/>
                </a:lnTo>
                <a:close/>
                <a:moveTo>
                  <a:pt x="36" y="71"/>
                </a:moveTo>
                <a:lnTo>
                  <a:pt x="36" y="62"/>
                </a:lnTo>
                <a:lnTo>
                  <a:pt x="19" y="62"/>
                </a:lnTo>
                <a:lnTo>
                  <a:pt x="19" y="71"/>
                </a:lnTo>
                <a:lnTo>
                  <a:pt x="36" y="71"/>
                </a:lnTo>
                <a:close/>
                <a:moveTo>
                  <a:pt x="116" y="119"/>
                </a:moveTo>
                <a:lnTo>
                  <a:pt x="88" y="119"/>
                </a:lnTo>
                <a:lnTo>
                  <a:pt x="88" y="293"/>
                </a:lnTo>
                <a:lnTo>
                  <a:pt x="29" y="293"/>
                </a:lnTo>
                <a:lnTo>
                  <a:pt x="29" y="104"/>
                </a:lnTo>
                <a:lnTo>
                  <a:pt x="0" y="104"/>
                </a:lnTo>
                <a:lnTo>
                  <a:pt x="0" y="0"/>
                </a:lnTo>
                <a:lnTo>
                  <a:pt x="116" y="0"/>
                </a:lnTo>
                <a:lnTo>
                  <a:pt x="116" y="119"/>
                </a:lnTo>
                <a:close/>
                <a:moveTo>
                  <a:pt x="62" y="38"/>
                </a:moveTo>
                <a:lnTo>
                  <a:pt x="45" y="38"/>
                </a:lnTo>
                <a:lnTo>
                  <a:pt x="45" y="48"/>
                </a:lnTo>
                <a:lnTo>
                  <a:pt x="62" y="48"/>
                </a:lnTo>
                <a:lnTo>
                  <a:pt x="62" y="38"/>
                </a:lnTo>
                <a:close/>
                <a:moveTo>
                  <a:pt x="62" y="57"/>
                </a:moveTo>
                <a:lnTo>
                  <a:pt x="45" y="57"/>
                </a:lnTo>
                <a:lnTo>
                  <a:pt x="45" y="67"/>
                </a:lnTo>
                <a:lnTo>
                  <a:pt x="62" y="67"/>
                </a:lnTo>
                <a:lnTo>
                  <a:pt x="62" y="57"/>
                </a:lnTo>
                <a:close/>
                <a:moveTo>
                  <a:pt x="36" y="24"/>
                </a:moveTo>
                <a:lnTo>
                  <a:pt x="21" y="24"/>
                </a:lnTo>
                <a:lnTo>
                  <a:pt x="21" y="33"/>
                </a:lnTo>
                <a:lnTo>
                  <a:pt x="36" y="33"/>
                </a:lnTo>
                <a:lnTo>
                  <a:pt x="36" y="24"/>
                </a:lnTo>
                <a:close/>
                <a:moveTo>
                  <a:pt x="104" y="52"/>
                </a:moveTo>
                <a:lnTo>
                  <a:pt x="88" y="52"/>
                </a:lnTo>
                <a:lnTo>
                  <a:pt x="88" y="62"/>
                </a:lnTo>
                <a:lnTo>
                  <a:pt x="104" y="62"/>
                </a:lnTo>
                <a:lnTo>
                  <a:pt x="104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4" name="Freeform 1454"/>
          <p:cNvSpPr>
            <a:spLocks noEditPoints="1"/>
          </p:cNvSpPr>
          <p:nvPr/>
        </p:nvSpPr>
        <p:spPr bwMode="auto">
          <a:xfrm>
            <a:off x="3636569" y="1520927"/>
            <a:ext cx="68768" cy="178043"/>
          </a:xfrm>
          <a:custGeom>
            <a:avLst/>
            <a:gdLst>
              <a:gd name="T0" fmla="*/ 73 w 73"/>
              <a:gd name="T1" fmla="*/ 189 h 189"/>
              <a:gd name="T2" fmla="*/ 0 w 73"/>
              <a:gd name="T3" fmla="*/ 189 h 189"/>
              <a:gd name="T4" fmla="*/ 0 w 73"/>
              <a:gd name="T5" fmla="*/ 0 h 189"/>
              <a:gd name="T6" fmla="*/ 73 w 73"/>
              <a:gd name="T7" fmla="*/ 0 h 189"/>
              <a:gd name="T8" fmla="*/ 73 w 73"/>
              <a:gd name="T9" fmla="*/ 189 h 189"/>
              <a:gd name="T10" fmla="*/ 61 w 73"/>
              <a:gd name="T11" fmla="*/ 33 h 189"/>
              <a:gd name="T12" fmla="*/ 7 w 73"/>
              <a:gd name="T13" fmla="*/ 33 h 189"/>
              <a:gd name="T14" fmla="*/ 7 w 73"/>
              <a:gd name="T15" fmla="*/ 43 h 189"/>
              <a:gd name="T16" fmla="*/ 61 w 73"/>
              <a:gd name="T17" fmla="*/ 43 h 189"/>
              <a:gd name="T18" fmla="*/ 61 w 73"/>
              <a:gd name="T19" fmla="*/ 33 h 189"/>
              <a:gd name="T20" fmla="*/ 59 w 73"/>
              <a:gd name="T21" fmla="*/ 52 h 189"/>
              <a:gd name="T22" fmla="*/ 7 w 73"/>
              <a:gd name="T23" fmla="*/ 52 h 189"/>
              <a:gd name="T24" fmla="*/ 7 w 73"/>
              <a:gd name="T25" fmla="*/ 59 h 189"/>
              <a:gd name="T26" fmla="*/ 59 w 73"/>
              <a:gd name="T27" fmla="*/ 59 h 189"/>
              <a:gd name="T28" fmla="*/ 59 w 73"/>
              <a:gd name="T29" fmla="*/ 52 h 189"/>
              <a:gd name="T30" fmla="*/ 61 w 73"/>
              <a:gd name="T31" fmla="*/ 24 h 189"/>
              <a:gd name="T32" fmla="*/ 61 w 73"/>
              <a:gd name="T33" fmla="*/ 15 h 189"/>
              <a:gd name="T34" fmla="*/ 7 w 73"/>
              <a:gd name="T35" fmla="*/ 15 h 189"/>
              <a:gd name="T36" fmla="*/ 7 w 73"/>
              <a:gd name="T37" fmla="*/ 24 h 189"/>
              <a:gd name="T38" fmla="*/ 61 w 73"/>
              <a:gd name="T39" fmla="*/ 2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" h="189">
                <a:moveTo>
                  <a:pt x="73" y="189"/>
                </a:moveTo>
                <a:lnTo>
                  <a:pt x="0" y="189"/>
                </a:lnTo>
                <a:lnTo>
                  <a:pt x="0" y="0"/>
                </a:lnTo>
                <a:lnTo>
                  <a:pt x="73" y="0"/>
                </a:lnTo>
                <a:lnTo>
                  <a:pt x="73" y="189"/>
                </a:lnTo>
                <a:close/>
                <a:moveTo>
                  <a:pt x="61" y="33"/>
                </a:moveTo>
                <a:lnTo>
                  <a:pt x="7" y="33"/>
                </a:lnTo>
                <a:lnTo>
                  <a:pt x="7" y="43"/>
                </a:lnTo>
                <a:lnTo>
                  <a:pt x="61" y="43"/>
                </a:lnTo>
                <a:lnTo>
                  <a:pt x="61" y="33"/>
                </a:lnTo>
                <a:close/>
                <a:moveTo>
                  <a:pt x="59" y="52"/>
                </a:moveTo>
                <a:lnTo>
                  <a:pt x="7" y="52"/>
                </a:lnTo>
                <a:lnTo>
                  <a:pt x="7" y="59"/>
                </a:lnTo>
                <a:lnTo>
                  <a:pt x="59" y="59"/>
                </a:lnTo>
                <a:lnTo>
                  <a:pt x="59" y="52"/>
                </a:lnTo>
                <a:close/>
                <a:moveTo>
                  <a:pt x="61" y="24"/>
                </a:moveTo>
                <a:lnTo>
                  <a:pt x="61" y="15"/>
                </a:lnTo>
                <a:lnTo>
                  <a:pt x="7" y="15"/>
                </a:lnTo>
                <a:lnTo>
                  <a:pt x="7" y="24"/>
                </a:lnTo>
                <a:lnTo>
                  <a:pt x="6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5" name="Oval 1455"/>
          <p:cNvSpPr>
            <a:spLocks noChangeArrowheads="1"/>
          </p:cNvSpPr>
          <p:nvPr/>
        </p:nvSpPr>
        <p:spPr bwMode="auto">
          <a:xfrm>
            <a:off x="4732145" y="1269406"/>
            <a:ext cx="1039997" cy="103811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6" name="Freeform 1456"/>
          <p:cNvSpPr>
            <a:spLocks noEditPoints="1"/>
          </p:cNvSpPr>
          <p:nvPr/>
        </p:nvSpPr>
        <p:spPr bwMode="auto">
          <a:xfrm>
            <a:off x="5146637" y="1541651"/>
            <a:ext cx="457825" cy="493622"/>
          </a:xfrm>
          <a:custGeom>
            <a:avLst/>
            <a:gdLst>
              <a:gd name="T0" fmla="*/ 206 w 206"/>
              <a:gd name="T1" fmla="*/ 0 h 222"/>
              <a:gd name="T2" fmla="*/ 206 w 206"/>
              <a:gd name="T3" fmla="*/ 222 h 222"/>
              <a:gd name="T4" fmla="*/ 191 w 206"/>
              <a:gd name="T5" fmla="*/ 222 h 222"/>
              <a:gd name="T6" fmla="*/ 140 w 206"/>
              <a:gd name="T7" fmla="*/ 172 h 222"/>
              <a:gd name="T8" fmla="*/ 90 w 206"/>
              <a:gd name="T9" fmla="*/ 222 h 222"/>
              <a:gd name="T10" fmla="*/ 66 w 206"/>
              <a:gd name="T11" fmla="*/ 222 h 222"/>
              <a:gd name="T12" fmla="*/ 41 w 206"/>
              <a:gd name="T13" fmla="*/ 200 h 222"/>
              <a:gd name="T14" fmla="*/ 15 w 206"/>
              <a:gd name="T15" fmla="*/ 222 h 222"/>
              <a:gd name="T16" fmla="*/ 0 w 206"/>
              <a:gd name="T17" fmla="*/ 222 h 222"/>
              <a:gd name="T18" fmla="*/ 0 w 206"/>
              <a:gd name="T19" fmla="*/ 156 h 222"/>
              <a:gd name="T20" fmla="*/ 73 w 206"/>
              <a:gd name="T21" fmla="*/ 0 h 222"/>
              <a:gd name="T22" fmla="*/ 206 w 206"/>
              <a:gd name="T23" fmla="*/ 0 h 222"/>
              <a:gd name="T24" fmla="*/ 176 w 206"/>
              <a:gd name="T25" fmla="*/ 153 h 222"/>
              <a:gd name="T26" fmla="*/ 176 w 206"/>
              <a:gd name="T27" fmla="*/ 142 h 222"/>
              <a:gd name="T28" fmla="*/ 139 w 206"/>
              <a:gd name="T29" fmla="*/ 142 h 222"/>
              <a:gd name="T30" fmla="*/ 139 w 206"/>
              <a:gd name="T31" fmla="*/ 153 h 222"/>
              <a:gd name="T32" fmla="*/ 176 w 206"/>
              <a:gd name="T33" fmla="*/ 153 h 222"/>
              <a:gd name="T34" fmla="*/ 172 w 206"/>
              <a:gd name="T35" fmla="*/ 111 h 222"/>
              <a:gd name="T36" fmla="*/ 172 w 206"/>
              <a:gd name="T37" fmla="*/ 32 h 222"/>
              <a:gd name="T38" fmla="*/ 93 w 206"/>
              <a:gd name="T39" fmla="*/ 32 h 222"/>
              <a:gd name="T40" fmla="*/ 58 w 206"/>
              <a:gd name="T41" fmla="*/ 111 h 222"/>
              <a:gd name="T42" fmla="*/ 58 w 206"/>
              <a:gd name="T43" fmla="*/ 147 h 222"/>
              <a:gd name="T44" fmla="*/ 107 w 206"/>
              <a:gd name="T45" fmla="*/ 147 h 222"/>
              <a:gd name="T46" fmla="*/ 107 w 206"/>
              <a:gd name="T47" fmla="*/ 111 h 222"/>
              <a:gd name="T48" fmla="*/ 172 w 206"/>
              <a:gd name="T49" fmla="*/ 11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6" h="222">
                <a:moveTo>
                  <a:pt x="206" y="0"/>
                </a:moveTo>
                <a:cubicBezTo>
                  <a:pt x="206" y="222"/>
                  <a:pt x="206" y="222"/>
                  <a:pt x="206" y="222"/>
                </a:cubicBezTo>
                <a:cubicBezTo>
                  <a:pt x="191" y="222"/>
                  <a:pt x="191" y="222"/>
                  <a:pt x="191" y="222"/>
                </a:cubicBezTo>
                <a:cubicBezTo>
                  <a:pt x="191" y="195"/>
                  <a:pt x="168" y="172"/>
                  <a:pt x="140" y="172"/>
                </a:cubicBezTo>
                <a:cubicBezTo>
                  <a:pt x="113" y="172"/>
                  <a:pt x="90" y="195"/>
                  <a:pt x="90" y="222"/>
                </a:cubicBezTo>
                <a:cubicBezTo>
                  <a:pt x="66" y="222"/>
                  <a:pt x="66" y="222"/>
                  <a:pt x="66" y="222"/>
                </a:cubicBezTo>
                <a:cubicBezTo>
                  <a:pt x="64" y="210"/>
                  <a:pt x="54" y="200"/>
                  <a:pt x="41" y="200"/>
                </a:cubicBezTo>
                <a:cubicBezTo>
                  <a:pt x="28" y="200"/>
                  <a:pt x="17" y="210"/>
                  <a:pt x="15" y="222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156"/>
                  <a:pt x="0" y="156"/>
                  <a:pt x="0" y="156"/>
                </a:cubicBezTo>
                <a:cubicBezTo>
                  <a:pt x="73" y="0"/>
                  <a:pt x="73" y="0"/>
                  <a:pt x="73" y="0"/>
                </a:cubicBezTo>
                <a:lnTo>
                  <a:pt x="206" y="0"/>
                </a:lnTo>
                <a:close/>
                <a:moveTo>
                  <a:pt x="176" y="153"/>
                </a:moveTo>
                <a:cubicBezTo>
                  <a:pt x="176" y="142"/>
                  <a:pt x="176" y="142"/>
                  <a:pt x="176" y="142"/>
                </a:cubicBezTo>
                <a:cubicBezTo>
                  <a:pt x="139" y="142"/>
                  <a:pt x="139" y="142"/>
                  <a:pt x="139" y="142"/>
                </a:cubicBezTo>
                <a:cubicBezTo>
                  <a:pt x="139" y="153"/>
                  <a:pt x="139" y="153"/>
                  <a:pt x="139" y="153"/>
                </a:cubicBezTo>
                <a:lnTo>
                  <a:pt x="176" y="153"/>
                </a:lnTo>
                <a:close/>
                <a:moveTo>
                  <a:pt x="172" y="111"/>
                </a:moveTo>
                <a:cubicBezTo>
                  <a:pt x="172" y="32"/>
                  <a:pt x="172" y="32"/>
                  <a:pt x="172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58" y="111"/>
                  <a:pt x="58" y="111"/>
                  <a:pt x="58" y="111"/>
                </a:cubicBezTo>
                <a:cubicBezTo>
                  <a:pt x="58" y="147"/>
                  <a:pt x="58" y="147"/>
                  <a:pt x="58" y="147"/>
                </a:cubicBezTo>
                <a:cubicBezTo>
                  <a:pt x="107" y="147"/>
                  <a:pt x="107" y="147"/>
                  <a:pt x="107" y="147"/>
                </a:cubicBezTo>
                <a:cubicBezTo>
                  <a:pt x="107" y="111"/>
                  <a:pt x="107" y="111"/>
                  <a:pt x="107" y="111"/>
                </a:cubicBezTo>
                <a:lnTo>
                  <a:pt x="172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7" name="Oval 1457"/>
          <p:cNvSpPr>
            <a:spLocks noChangeArrowheads="1"/>
          </p:cNvSpPr>
          <p:nvPr/>
        </p:nvSpPr>
        <p:spPr bwMode="auto">
          <a:xfrm>
            <a:off x="5384028" y="1964620"/>
            <a:ext cx="145072" cy="14413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8" name="Oval 1458"/>
          <p:cNvSpPr>
            <a:spLocks noChangeArrowheads="1"/>
          </p:cNvSpPr>
          <p:nvPr/>
        </p:nvSpPr>
        <p:spPr bwMode="auto">
          <a:xfrm>
            <a:off x="5199391" y="2020201"/>
            <a:ext cx="76304" cy="781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9" name="Freeform 1459"/>
          <p:cNvSpPr/>
          <p:nvPr/>
        </p:nvSpPr>
        <p:spPr bwMode="auto">
          <a:xfrm>
            <a:off x="4879101" y="1387159"/>
            <a:ext cx="235507" cy="648114"/>
          </a:xfrm>
          <a:custGeom>
            <a:avLst/>
            <a:gdLst>
              <a:gd name="T0" fmla="*/ 250 w 250"/>
              <a:gd name="T1" fmla="*/ 0 h 688"/>
              <a:gd name="T2" fmla="*/ 250 w 250"/>
              <a:gd name="T3" fmla="*/ 688 h 688"/>
              <a:gd name="T4" fmla="*/ 224 w 250"/>
              <a:gd name="T5" fmla="*/ 688 h 688"/>
              <a:gd name="T6" fmla="*/ 208 w 250"/>
              <a:gd name="T7" fmla="*/ 688 h 688"/>
              <a:gd name="T8" fmla="*/ 0 w 250"/>
              <a:gd name="T9" fmla="*/ 688 h 688"/>
              <a:gd name="T10" fmla="*/ 0 w 250"/>
              <a:gd name="T11" fmla="*/ 648 h 688"/>
              <a:gd name="T12" fmla="*/ 208 w 250"/>
              <a:gd name="T13" fmla="*/ 648 h 688"/>
              <a:gd name="T14" fmla="*/ 208 w 250"/>
              <a:gd name="T15" fmla="*/ 0 h 688"/>
              <a:gd name="T16" fmla="*/ 250 w 250"/>
              <a:gd name="T17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" h="688">
                <a:moveTo>
                  <a:pt x="250" y="0"/>
                </a:moveTo>
                <a:lnTo>
                  <a:pt x="250" y="688"/>
                </a:lnTo>
                <a:lnTo>
                  <a:pt x="224" y="688"/>
                </a:lnTo>
                <a:lnTo>
                  <a:pt x="208" y="688"/>
                </a:lnTo>
                <a:lnTo>
                  <a:pt x="0" y="688"/>
                </a:lnTo>
                <a:lnTo>
                  <a:pt x="0" y="648"/>
                </a:lnTo>
                <a:lnTo>
                  <a:pt x="208" y="648"/>
                </a:lnTo>
                <a:lnTo>
                  <a:pt x="208" y="0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0" name="Oval 1460"/>
          <p:cNvSpPr>
            <a:spLocks noChangeArrowheads="1"/>
          </p:cNvSpPr>
          <p:nvPr/>
        </p:nvSpPr>
        <p:spPr bwMode="auto">
          <a:xfrm>
            <a:off x="6157430" y="1249623"/>
            <a:ext cx="1037171" cy="103811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1" name="Freeform 1461"/>
          <p:cNvSpPr/>
          <p:nvPr/>
        </p:nvSpPr>
        <p:spPr bwMode="auto">
          <a:xfrm>
            <a:off x="6928008" y="1499260"/>
            <a:ext cx="130942" cy="178043"/>
          </a:xfrm>
          <a:custGeom>
            <a:avLst/>
            <a:gdLst>
              <a:gd name="T0" fmla="*/ 139 w 139"/>
              <a:gd name="T1" fmla="*/ 94 h 189"/>
              <a:gd name="T2" fmla="*/ 30 w 139"/>
              <a:gd name="T3" fmla="*/ 189 h 189"/>
              <a:gd name="T4" fmla="*/ 30 w 139"/>
              <a:gd name="T5" fmla="*/ 144 h 189"/>
              <a:gd name="T6" fmla="*/ 0 w 139"/>
              <a:gd name="T7" fmla="*/ 144 h 189"/>
              <a:gd name="T8" fmla="*/ 0 w 139"/>
              <a:gd name="T9" fmla="*/ 47 h 189"/>
              <a:gd name="T10" fmla="*/ 30 w 139"/>
              <a:gd name="T11" fmla="*/ 47 h 189"/>
              <a:gd name="T12" fmla="*/ 30 w 139"/>
              <a:gd name="T13" fmla="*/ 0 h 189"/>
              <a:gd name="T14" fmla="*/ 139 w 139"/>
              <a:gd name="T15" fmla="*/ 9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" h="189">
                <a:moveTo>
                  <a:pt x="139" y="94"/>
                </a:moveTo>
                <a:lnTo>
                  <a:pt x="30" y="189"/>
                </a:lnTo>
                <a:lnTo>
                  <a:pt x="30" y="144"/>
                </a:lnTo>
                <a:lnTo>
                  <a:pt x="0" y="144"/>
                </a:lnTo>
                <a:lnTo>
                  <a:pt x="0" y="47"/>
                </a:lnTo>
                <a:lnTo>
                  <a:pt x="30" y="47"/>
                </a:lnTo>
                <a:lnTo>
                  <a:pt x="30" y="0"/>
                </a:lnTo>
                <a:lnTo>
                  <a:pt x="139" y="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2" name="Rectangle 1462"/>
          <p:cNvSpPr>
            <a:spLocks noChangeArrowheads="1"/>
          </p:cNvSpPr>
          <p:nvPr/>
        </p:nvSpPr>
        <p:spPr bwMode="auto">
          <a:xfrm>
            <a:off x="6934602" y="1765853"/>
            <a:ext cx="17899" cy="91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3" name="Rectangle 1463"/>
          <p:cNvSpPr>
            <a:spLocks noChangeArrowheads="1"/>
          </p:cNvSpPr>
          <p:nvPr/>
        </p:nvSpPr>
        <p:spPr bwMode="auto">
          <a:xfrm>
            <a:off x="6905399" y="1765853"/>
            <a:ext cx="15073" cy="91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4" name="Rectangle 1464"/>
          <p:cNvSpPr>
            <a:spLocks noChangeArrowheads="1"/>
          </p:cNvSpPr>
          <p:nvPr/>
        </p:nvSpPr>
        <p:spPr bwMode="auto">
          <a:xfrm>
            <a:off x="6871485" y="1543535"/>
            <a:ext cx="42392" cy="91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5" name="Rectangle 1465"/>
          <p:cNvSpPr>
            <a:spLocks noChangeArrowheads="1"/>
          </p:cNvSpPr>
          <p:nvPr/>
        </p:nvSpPr>
        <p:spPr bwMode="auto">
          <a:xfrm>
            <a:off x="6864892" y="1765853"/>
            <a:ext cx="29203" cy="91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6" name="Freeform 1466"/>
          <p:cNvSpPr>
            <a:spLocks noEditPoints="1"/>
          </p:cNvSpPr>
          <p:nvPr/>
        </p:nvSpPr>
        <p:spPr bwMode="auto">
          <a:xfrm>
            <a:off x="6402357" y="1419188"/>
            <a:ext cx="458767" cy="697099"/>
          </a:xfrm>
          <a:custGeom>
            <a:avLst/>
            <a:gdLst>
              <a:gd name="T0" fmla="*/ 206 w 206"/>
              <a:gd name="T1" fmla="*/ 210 h 313"/>
              <a:gd name="T2" fmla="*/ 206 w 206"/>
              <a:gd name="T3" fmla="*/ 298 h 313"/>
              <a:gd name="T4" fmla="*/ 191 w 206"/>
              <a:gd name="T5" fmla="*/ 313 h 313"/>
              <a:gd name="T6" fmla="*/ 16 w 206"/>
              <a:gd name="T7" fmla="*/ 313 h 313"/>
              <a:gd name="T8" fmla="*/ 0 w 206"/>
              <a:gd name="T9" fmla="*/ 298 h 313"/>
              <a:gd name="T10" fmla="*/ 0 w 206"/>
              <a:gd name="T11" fmla="*/ 16 h 313"/>
              <a:gd name="T12" fmla="*/ 16 w 206"/>
              <a:gd name="T13" fmla="*/ 0 h 313"/>
              <a:gd name="T14" fmla="*/ 191 w 206"/>
              <a:gd name="T15" fmla="*/ 0 h 313"/>
              <a:gd name="T16" fmla="*/ 206 w 206"/>
              <a:gd name="T17" fmla="*/ 16 h 313"/>
              <a:gd name="T18" fmla="*/ 206 w 206"/>
              <a:gd name="T19" fmla="*/ 45 h 313"/>
              <a:gd name="T20" fmla="*/ 188 w 206"/>
              <a:gd name="T21" fmla="*/ 45 h 313"/>
              <a:gd name="T22" fmla="*/ 188 w 206"/>
              <a:gd name="T23" fmla="*/ 17 h 313"/>
              <a:gd name="T24" fmla="*/ 18 w 206"/>
              <a:gd name="T25" fmla="*/ 17 h 313"/>
              <a:gd name="T26" fmla="*/ 18 w 206"/>
              <a:gd name="T27" fmla="*/ 230 h 313"/>
              <a:gd name="T28" fmla="*/ 188 w 206"/>
              <a:gd name="T29" fmla="*/ 230 h 313"/>
              <a:gd name="T30" fmla="*/ 188 w 206"/>
              <a:gd name="T31" fmla="*/ 210 h 313"/>
              <a:gd name="T32" fmla="*/ 206 w 206"/>
              <a:gd name="T33" fmla="*/ 210 h 313"/>
              <a:gd name="T34" fmla="*/ 130 w 206"/>
              <a:gd name="T35" fmla="*/ 272 h 313"/>
              <a:gd name="T36" fmla="*/ 103 w 206"/>
              <a:gd name="T37" fmla="*/ 245 h 313"/>
              <a:gd name="T38" fmla="*/ 77 w 206"/>
              <a:gd name="T39" fmla="*/ 272 h 313"/>
              <a:gd name="T40" fmla="*/ 103 w 206"/>
              <a:gd name="T41" fmla="*/ 299 h 313"/>
              <a:gd name="T42" fmla="*/ 130 w 206"/>
              <a:gd name="T43" fmla="*/ 27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6" h="313">
                <a:moveTo>
                  <a:pt x="206" y="210"/>
                </a:moveTo>
                <a:cubicBezTo>
                  <a:pt x="206" y="298"/>
                  <a:pt x="206" y="298"/>
                  <a:pt x="206" y="298"/>
                </a:cubicBezTo>
                <a:cubicBezTo>
                  <a:pt x="206" y="306"/>
                  <a:pt x="199" y="313"/>
                  <a:pt x="191" y="313"/>
                </a:cubicBezTo>
                <a:cubicBezTo>
                  <a:pt x="16" y="313"/>
                  <a:pt x="16" y="313"/>
                  <a:pt x="16" y="313"/>
                </a:cubicBezTo>
                <a:cubicBezTo>
                  <a:pt x="7" y="313"/>
                  <a:pt x="0" y="306"/>
                  <a:pt x="0" y="29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9" y="0"/>
                  <a:pt x="206" y="7"/>
                  <a:pt x="206" y="16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188" y="45"/>
                  <a:pt x="188" y="45"/>
                  <a:pt x="188" y="45"/>
                </a:cubicBezTo>
                <a:cubicBezTo>
                  <a:pt x="188" y="17"/>
                  <a:pt x="188" y="17"/>
                  <a:pt x="188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230"/>
                  <a:pt x="18" y="230"/>
                  <a:pt x="18" y="230"/>
                </a:cubicBezTo>
                <a:cubicBezTo>
                  <a:pt x="188" y="230"/>
                  <a:pt x="188" y="230"/>
                  <a:pt x="188" y="230"/>
                </a:cubicBezTo>
                <a:cubicBezTo>
                  <a:pt x="188" y="210"/>
                  <a:pt x="188" y="210"/>
                  <a:pt x="188" y="210"/>
                </a:cubicBezTo>
                <a:lnTo>
                  <a:pt x="206" y="210"/>
                </a:lnTo>
                <a:close/>
                <a:moveTo>
                  <a:pt x="130" y="272"/>
                </a:moveTo>
                <a:cubicBezTo>
                  <a:pt x="130" y="257"/>
                  <a:pt x="118" y="245"/>
                  <a:pt x="103" y="245"/>
                </a:cubicBezTo>
                <a:cubicBezTo>
                  <a:pt x="88" y="245"/>
                  <a:pt x="77" y="257"/>
                  <a:pt x="77" y="272"/>
                </a:cubicBezTo>
                <a:cubicBezTo>
                  <a:pt x="77" y="287"/>
                  <a:pt x="88" y="299"/>
                  <a:pt x="103" y="299"/>
                </a:cubicBezTo>
                <a:cubicBezTo>
                  <a:pt x="118" y="299"/>
                  <a:pt x="130" y="287"/>
                  <a:pt x="130" y="2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7" name="Rectangle 1467"/>
          <p:cNvSpPr>
            <a:spLocks noChangeArrowheads="1"/>
          </p:cNvSpPr>
          <p:nvPr/>
        </p:nvSpPr>
        <p:spPr bwMode="auto">
          <a:xfrm>
            <a:off x="6820617" y="1659405"/>
            <a:ext cx="40508" cy="866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8" name="Rectangle 1468"/>
          <p:cNvSpPr>
            <a:spLocks noChangeArrowheads="1"/>
          </p:cNvSpPr>
          <p:nvPr/>
        </p:nvSpPr>
        <p:spPr bwMode="auto">
          <a:xfrm>
            <a:off x="6827210" y="1543535"/>
            <a:ext cx="31088" cy="91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9" name="Rectangle 1469"/>
          <p:cNvSpPr>
            <a:spLocks noChangeArrowheads="1"/>
          </p:cNvSpPr>
          <p:nvPr/>
        </p:nvSpPr>
        <p:spPr bwMode="auto">
          <a:xfrm>
            <a:off x="6820617" y="1765853"/>
            <a:ext cx="31088" cy="91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0" name="Rectangle 1470"/>
          <p:cNvSpPr>
            <a:spLocks noChangeArrowheads="1"/>
          </p:cNvSpPr>
          <p:nvPr/>
        </p:nvSpPr>
        <p:spPr bwMode="auto">
          <a:xfrm>
            <a:off x="6784820" y="1543535"/>
            <a:ext cx="29203" cy="91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1" name="Rectangle 1471"/>
          <p:cNvSpPr>
            <a:spLocks noChangeArrowheads="1"/>
          </p:cNvSpPr>
          <p:nvPr/>
        </p:nvSpPr>
        <p:spPr bwMode="auto">
          <a:xfrm>
            <a:off x="6765037" y="1765853"/>
            <a:ext cx="42392" cy="91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2" name="Rectangle 1472"/>
          <p:cNvSpPr>
            <a:spLocks noChangeArrowheads="1"/>
          </p:cNvSpPr>
          <p:nvPr/>
        </p:nvSpPr>
        <p:spPr bwMode="auto">
          <a:xfrm>
            <a:off x="6756559" y="1543535"/>
            <a:ext cx="15073" cy="91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3" name="Freeform 1473"/>
          <p:cNvSpPr/>
          <p:nvPr/>
        </p:nvSpPr>
        <p:spPr bwMode="auto">
          <a:xfrm>
            <a:off x="6619965" y="1721580"/>
            <a:ext cx="131884" cy="180869"/>
          </a:xfrm>
          <a:custGeom>
            <a:avLst/>
            <a:gdLst>
              <a:gd name="T0" fmla="*/ 140 w 140"/>
              <a:gd name="T1" fmla="*/ 47 h 192"/>
              <a:gd name="T2" fmla="*/ 140 w 140"/>
              <a:gd name="T3" fmla="*/ 144 h 192"/>
              <a:gd name="T4" fmla="*/ 109 w 140"/>
              <a:gd name="T5" fmla="*/ 144 h 192"/>
              <a:gd name="T6" fmla="*/ 109 w 140"/>
              <a:gd name="T7" fmla="*/ 192 h 192"/>
              <a:gd name="T8" fmla="*/ 0 w 140"/>
              <a:gd name="T9" fmla="*/ 95 h 192"/>
              <a:gd name="T10" fmla="*/ 109 w 140"/>
              <a:gd name="T11" fmla="*/ 0 h 192"/>
              <a:gd name="T12" fmla="*/ 109 w 140"/>
              <a:gd name="T13" fmla="*/ 47 h 192"/>
              <a:gd name="T14" fmla="*/ 140 w 140"/>
              <a:gd name="T15" fmla="*/ 4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" h="192">
                <a:moveTo>
                  <a:pt x="140" y="47"/>
                </a:moveTo>
                <a:lnTo>
                  <a:pt x="140" y="144"/>
                </a:lnTo>
                <a:lnTo>
                  <a:pt x="109" y="144"/>
                </a:lnTo>
                <a:lnTo>
                  <a:pt x="109" y="192"/>
                </a:lnTo>
                <a:lnTo>
                  <a:pt x="0" y="95"/>
                </a:lnTo>
                <a:lnTo>
                  <a:pt x="109" y="0"/>
                </a:lnTo>
                <a:lnTo>
                  <a:pt x="109" y="47"/>
                </a:lnTo>
                <a:lnTo>
                  <a:pt x="14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4" name="Rectangle 1474"/>
          <p:cNvSpPr>
            <a:spLocks noChangeArrowheads="1"/>
          </p:cNvSpPr>
          <p:nvPr/>
        </p:nvSpPr>
        <p:spPr bwMode="auto">
          <a:xfrm>
            <a:off x="6727356" y="1543535"/>
            <a:ext cx="17899" cy="91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5" name="Freeform 1475"/>
          <p:cNvSpPr/>
          <p:nvPr/>
        </p:nvSpPr>
        <p:spPr bwMode="auto">
          <a:xfrm>
            <a:off x="6644457" y="1986288"/>
            <a:ext cx="31088" cy="76304"/>
          </a:xfrm>
          <a:custGeom>
            <a:avLst/>
            <a:gdLst>
              <a:gd name="T0" fmla="*/ 0 w 14"/>
              <a:gd name="T1" fmla="*/ 0 h 34"/>
              <a:gd name="T2" fmla="*/ 14 w 14"/>
              <a:gd name="T3" fmla="*/ 17 h 34"/>
              <a:gd name="T4" fmla="*/ 0 w 14"/>
              <a:gd name="T5" fmla="*/ 34 h 34"/>
              <a:gd name="T6" fmla="*/ 0 w 14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34">
                <a:moveTo>
                  <a:pt x="0" y="0"/>
                </a:moveTo>
                <a:cubicBezTo>
                  <a:pt x="8" y="2"/>
                  <a:pt x="14" y="9"/>
                  <a:pt x="14" y="17"/>
                </a:cubicBezTo>
                <a:cubicBezTo>
                  <a:pt x="14" y="25"/>
                  <a:pt x="8" y="32"/>
                  <a:pt x="0" y="3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6" name="Freeform 1476"/>
          <p:cNvSpPr/>
          <p:nvPr/>
        </p:nvSpPr>
        <p:spPr bwMode="auto">
          <a:xfrm>
            <a:off x="1338026" y="2387590"/>
            <a:ext cx="112101" cy="145072"/>
          </a:xfrm>
          <a:custGeom>
            <a:avLst/>
            <a:gdLst>
              <a:gd name="T0" fmla="*/ 24 w 50"/>
              <a:gd name="T1" fmla="*/ 11 h 65"/>
              <a:gd name="T2" fmla="*/ 16 w 50"/>
              <a:gd name="T3" fmla="*/ 13 h 65"/>
              <a:gd name="T4" fmla="*/ 14 w 50"/>
              <a:gd name="T5" fmla="*/ 17 h 65"/>
              <a:gd name="T6" fmla="*/ 15 w 50"/>
              <a:gd name="T7" fmla="*/ 21 h 65"/>
              <a:gd name="T8" fmla="*/ 27 w 50"/>
              <a:gd name="T9" fmla="*/ 25 h 65"/>
              <a:gd name="T10" fmla="*/ 40 w 50"/>
              <a:gd name="T11" fmla="*/ 29 h 65"/>
              <a:gd name="T12" fmla="*/ 47 w 50"/>
              <a:gd name="T13" fmla="*/ 36 h 65"/>
              <a:gd name="T14" fmla="*/ 50 w 50"/>
              <a:gd name="T15" fmla="*/ 46 h 65"/>
              <a:gd name="T16" fmla="*/ 47 w 50"/>
              <a:gd name="T17" fmla="*/ 56 h 65"/>
              <a:gd name="T18" fmla="*/ 38 w 50"/>
              <a:gd name="T19" fmla="*/ 63 h 65"/>
              <a:gd name="T20" fmla="*/ 25 w 50"/>
              <a:gd name="T21" fmla="*/ 65 h 65"/>
              <a:gd name="T22" fmla="*/ 7 w 50"/>
              <a:gd name="T23" fmla="*/ 60 h 65"/>
              <a:gd name="T24" fmla="*/ 0 w 50"/>
              <a:gd name="T25" fmla="*/ 45 h 65"/>
              <a:gd name="T26" fmla="*/ 12 w 50"/>
              <a:gd name="T27" fmla="*/ 45 h 65"/>
              <a:gd name="T28" fmla="*/ 16 w 50"/>
              <a:gd name="T29" fmla="*/ 52 h 65"/>
              <a:gd name="T30" fmla="*/ 25 w 50"/>
              <a:gd name="T31" fmla="*/ 55 h 65"/>
              <a:gd name="T32" fmla="*/ 34 w 50"/>
              <a:gd name="T33" fmla="*/ 52 h 65"/>
              <a:gd name="T34" fmla="*/ 37 w 50"/>
              <a:gd name="T35" fmla="*/ 46 h 65"/>
              <a:gd name="T36" fmla="*/ 36 w 50"/>
              <a:gd name="T37" fmla="*/ 42 h 65"/>
              <a:gd name="T38" fmla="*/ 31 w 50"/>
              <a:gd name="T39" fmla="*/ 39 h 65"/>
              <a:gd name="T40" fmla="*/ 21 w 50"/>
              <a:gd name="T41" fmla="*/ 37 h 65"/>
              <a:gd name="T42" fmla="*/ 7 w 50"/>
              <a:gd name="T43" fmla="*/ 30 h 65"/>
              <a:gd name="T44" fmla="*/ 2 w 50"/>
              <a:gd name="T45" fmla="*/ 18 h 65"/>
              <a:gd name="T46" fmla="*/ 4 w 50"/>
              <a:gd name="T47" fmla="*/ 9 h 65"/>
              <a:gd name="T48" fmla="*/ 12 w 50"/>
              <a:gd name="T49" fmla="*/ 2 h 65"/>
              <a:gd name="T50" fmla="*/ 24 w 50"/>
              <a:gd name="T51" fmla="*/ 0 h 65"/>
              <a:gd name="T52" fmla="*/ 42 w 50"/>
              <a:gd name="T53" fmla="*/ 5 h 65"/>
              <a:gd name="T54" fmla="*/ 47 w 50"/>
              <a:gd name="T55" fmla="*/ 16 h 65"/>
              <a:gd name="T56" fmla="*/ 34 w 50"/>
              <a:gd name="T57" fmla="*/ 16 h 65"/>
              <a:gd name="T58" fmla="*/ 32 w 50"/>
              <a:gd name="T59" fmla="*/ 13 h 65"/>
              <a:gd name="T60" fmla="*/ 24 w 50"/>
              <a:gd name="T61" fmla="*/ 1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4" y="11"/>
                </a:moveTo>
                <a:cubicBezTo>
                  <a:pt x="20" y="11"/>
                  <a:pt x="18" y="11"/>
                  <a:pt x="16" y="13"/>
                </a:cubicBezTo>
                <a:cubicBezTo>
                  <a:pt x="14" y="14"/>
                  <a:pt x="14" y="15"/>
                  <a:pt x="14" y="17"/>
                </a:cubicBezTo>
                <a:cubicBezTo>
                  <a:pt x="14" y="18"/>
                  <a:pt x="14" y="20"/>
                  <a:pt x="15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7" y="28"/>
                  <a:pt x="40" y="29"/>
                </a:cubicBezTo>
                <a:cubicBezTo>
                  <a:pt x="43" y="31"/>
                  <a:pt x="45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8" y="63"/>
                </a:cubicBezTo>
                <a:cubicBezTo>
                  <a:pt x="35" y="65"/>
                  <a:pt x="30" y="65"/>
                  <a:pt x="25" y="65"/>
                </a:cubicBezTo>
                <a:cubicBezTo>
                  <a:pt x="17" y="65"/>
                  <a:pt x="11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8"/>
                  <a:pt x="14" y="50"/>
                  <a:pt x="16" y="52"/>
                </a:cubicBezTo>
                <a:cubicBezTo>
                  <a:pt x="18" y="54"/>
                  <a:pt x="21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1" y="39"/>
                </a:cubicBezTo>
                <a:cubicBezTo>
                  <a:pt x="30" y="39"/>
                  <a:pt x="27" y="38"/>
                  <a:pt x="21" y="37"/>
                </a:cubicBezTo>
                <a:cubicBezTo>
                  <a:pt x="15" y="35"/>
                  <a:pt x="10" y="33"/>
                  <a:pt x="7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4" y="9"/>
                </a:cubicBezTo>
                <a:cubicBezTo>
                  <a:pt x="6" y="6"/>
                  <a:pt x="9" y="4"/>
                  <a:pt x="12" y="2"/>
                </a:cubicBezTo>
                <a:cubicBezTo>
                  <a:pt x="15" y="1"/>
                  <a:pt x="19" y="0"/>
                  <a:pt x="24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0" y="11"/>
                  <a:pt x="28" y="11"/>
                  <a:pt x="24" y="11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7" name="Freeform 1477"/>
          <p:cNvSpPr/>
          <p:nvPr/>
        </p:nvSpPr>
        <p:spPr bwMode="auto">
          <a:xfrm>
            <a:off x="1208969" y="2389475"/>
            <a:ext cx="112101" cy="145071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3 w 50"/>
              <a:gd name="T5" fmla="*/ 2 h 65"/>
              <a:gd name="T6" fmla="*/ 25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5 w 50"/>
              <a:gd name="T13" fmla="*/ 16 h 65"/>
              <a:gd name="T14" fmla="*/ 33 w 50"/>
              <a:gd name="T15" fmla="*/ 12 h 65"/>
              <a:gd name="T16" fmla="*/ 25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8 w 50"/>
              <a:gd name="T25" fmla="*/ 24 h 65"/>
              <a:gd name="T26" fmla="*/ 41 w 50"/>
              <a:gd name="T27" fmla="*/ 29 h 65"/>
              <a:gd name="T28" fmla="*/ 48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9 w 50"/>
              <a:gd name="T35" fmla="*/ 63 h 65"/>
              <a:gd name="T36" fmla="*/ 26 w 50"/>
              <a:gd name="T37" fmla="*/ 65 h 65"/>
              <a:gd name="T38" fmla="*/ 8 w 50"/>
              <a:gd name="T39" fmla="*/ 59 h 65"/>
              <a:gd name="T40" fmla="*/ 0 w 50"/>
              <a:gd name="T41" fmla="*/ 44 h 65"/>
              <a:gd name="T42" fmla="*/ 13 w 50"/>
              <a:gd name="T43" fmla="*/ 44 h 65"/>
              <a:gd name="T44" fmla="*/ 17 w 50"/>
              <a:gd name="T45" fmla="*/ 51 h 65"/>
              <a:gd name="T46" fmla="*/ 26 w 50"/>
              <a:gd name="T47" fmla="*/ 54 h 65"/>
              <a:gd name="T48" fmla="*/ 35 w 50"/>
              <a:gd name="T49" fmla="*/ 52 h 65"/>
              <a:gd name="T50" fmla="*/ 38 w 50"/>
              <a:gd name="T51" fmla="*/ 45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7" y="5"/>
                  <a:pt x="9" y="3"/>
                  <a:pt x="13" y="2"/>
                </a:cubicBezTo>
                <a:cubicBezTo>
                  <a:pt x="16" y="0"/>
                  <a:pt x="20" y="0"/>
                  <a:pt x="25" y="0"/>
                </a:cubicBezTo>
                <a:cubicBezTo>
                  <a:pt x="33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4"/>
                  <a:pt x="34" y="13"/>
                  <a:pt x="33" y="12"/>
                </a:cubicBezTo>
                <a:cubicBezTo>
                  <a:pt x="31" y="11"/>
                  <a:pt x="28" y="10"/>
                  <a:pt x="25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5" y="13"/>
                  <a:pt x="14" y="15"/>
                  <a:pt x="14" y="16"/>
                </a:cubicBezTo>
                <a:cubicBezTo>
                  <a:pt x="14" y="18"/>
                  <a:pt x="15" y="19"/>
                  <a:pt x="16" y="20"/>
                </a:cubicBezTo>
                <a:cubicBezTo>
                  <a:pt x="18" y="22"/>
                  <a:pt x="21" y="23"/>
                  <a:pt x="28" y="24"/>
                </a:cubicBezTo>
                <a:cubicBezTo>
                  <a:pt x="34" y="26"/>
                  <a:pt x="38" y="27"/>
                  <a:pt x="41" y="29"/>
                </a:cubicBezTo>
                <a:cubicBezTo>
                  <a:pt x="44" y="31"/>
                  <a:pt x="46" y="33"/>
                  <a:pt x="48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3" y="61"/>
                  <a:pt x="39" y="63"/>
                </a:cubicBezTo>
                <a:cubicBezTo>
                  <a:pt x="35" y="64"/>
                  <a:pt x="31" y="65"/>
                  <a:pt x="26" y="65"/>
                </a:cubicBezTo>
                <a:cubicBezTo>
                  <a:pt x="18" y="65"/>
                  <a:pt x="12" y="63"/>
                  <a:pt x="8" y="59"/>
                </a:cubicBezTo>
                <a:cubicBezTo>
                  <a:pt x="4" y="56"/>
                  <a:pt x="1" y="51"/>
                  <a:pt x="0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7"/>
                  <a:pt x="15" y="50"/>
                  <a:pt x="17" y="51"/>
                </a:cubicBezTo>
                <a:cubicBezTo>
                  <a:pt x="19" y="53"/>
                  <a:pt x="22" y="54"/>
                  <a:pt x="26" y="54"/>
                </a:cubicBezTo>
                <a:cubicBezTo>
                  <a:pt x="30" y="54"/>
                  <a:pt x="33" y="53"/>
                  <a:pt x="35" y="52"/>
                </a:cubicBezTo>
                <a:cubicBezTo>
                  <a:pt x="37" y="50"/>
                  <a:pt x="38" y="48"/>
                  <a:pt x="38" y="45"/>
                </a:cubicBezTo>
                <a:cubicBezTo>
                  <a:pt x="38" y="44"/>
                  <a:pt x="37" y="43"/>
                  <a:pt x="36" y="42"/>
                </a:cubicBezTo>
                <a:cubicBezTo>
                  <a:pt x="36" y="41"/>
                  <a:pt x="34" y="40"/>
                  <a:pt x="32" y="39"/>
                </a:cubicBezTo>
                <a:cubicBezTo>
                  <a:pt x="31" y="38"/>
                  <a:pt x="27" y="38"/>
                  <a:pt x="22" y="36"/>
                </a:cubicBezTo>
                <a:cubicBezTo>
                  <a:pt x="15" y="34"/>
                  <a:pt x="11" y="32"/>
                  <a:pt x="8" y="30"/>
                </a:cubicBezTo>
                <a:cubicBezTo>
                  <a:pt x="4" y="26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8" name="Freeform 1478"/>
          <p:cNvSpPr/>
          <p:nvPr/>
        </p:nvSpPr>
        <p:spPr bwMode="auto">
          <a:xfrm>
            <a:off x="1097810" y="2389476"/>
            <a:ext cx="93261" cy="140362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9" name="Freeform 1479"/>
          <p:cNvSpPr/>
          <p:nvPr/>
        </p:nvSpPr>
        <p:spPr bwMode="auto">
          <a:xfrm>
            <a:off x="960275" y="2389476"/>
            <a:ext cx="108333" cy="140362"/>
          </a:xfrm>
          <a:custGeom>
            <a:avLst/>
            <a:gdLst>
              <a:gd name="T0" fmla="*/ 87 w 115"/>
              <a:gd name="T1" fmla="*/ 149 h 149"/>
              <a:gd name="T2" fmla="*/ 45 w 115"/>
              <a:gd name="T3" fmla="*/ 81 h 149"/>
              <a:gd name="T4" fmla="*/ 28 w 115"/>
              <a:gd name="T5" fmla="*/ 81 h 149"/>
              <a:gd name="T6" fmla="*/ 28 w 115"/>
              <a:gd name="T7" fmla="*/ 149 h 149"/>
              <a:gd name="T8" fmla="*/ 0 w 115"/>
              <a:gd name="T9" fmla="*/ 149 h 149"/>
              <a:gd name="T10" fmla="*/ 0 w 115"/>
              <a:gd name="T11" fmla="*/ 0 h 149"/>
              <a:gd name="T12" fmla="*/ 28 w 115"/>
              <a:gd name="T13" fmla="*/ 0 h 149"/>
              <a:gd name="T14" fmla="*/ 75 w 115"/>
              <a:gd name="T15" fmla="*/ 76 h 149"/>
              <a:gd name="T16" fmla="*/ 89 w 115"/>
              <a:gd name="T17" fmla="*/ 76 h 149"/>
              <a:gd name="T18" fmla="*/ 89 w 115"/>
              <a:gd name="T19" fmla="*/ 0 h 149"/>
              <a:gd name="T20" fmla="*/ 115 w 115"/>
              <a:gd name="T21" fmla="*/ 0 h 149"/>
              <a:gd name="T22" fmla="*/ 115 w 115"/>
              <a:gd name="T23" fmla="*/ 149 h 149"/>
              <a:gd name="T24" fmla="*/ 87 w 115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87" y="149"/>
                </a:moveTo>
                <a:lnTo>
                  <a:pt x="45" y="81"/>
                </a:lnTo>
                <a:lnTo>
                  <a:pt x="28" y="81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0" name="Rectangle 1480"/>
          <p:cNvSpPr>
            <a:spLocks noChangeArrowheads="1"/>
          </p:cNvSpPr>
          <p:nvPr/>
        </p:nvSpPr>
        <p:spPr bwMode="auto">
          <a:xfrm>
            <a:off x="906579" y="2389476"/>
            <a:ext cx="26377" cy="140362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1" name="Freeform 1481"/>
          <p:cNvSpPr/>
          <p:nvPr/>
        </p:nvSpPr>
        <p:spPr bwMode="auto">
          <a:xfrm>
            <a:off x="772811" y="2387591"/>
            <a:ext cx="111159" cy="145071"/>
          </a:xfrm>
          <a:custGeom>
            <a:avLst/>
            <a:gdLst>
              <a:gd name="T0" fmla="*/ 25 w 50"/>
              <a:gd name="T1" fmla="*/ 65 h 65"/>
              <a:gd name="T2" fmla="*/ 7 w 50"/>
              <a:gd name="T3" fmla="*/ 60 h 65"/>
              <a:gd name="T4" fmla="*/ 0 w 50"/>
              <a:gd name="T5" fmla="*/ 45 h 65"/>
              <a:gd name="T6" fmla="*/ 13 w 50"/>
              <a:gd name="T7" fmla="*/ 45 h 65"/>
              <a:gd name="T8" fmla="*/ 16 w 50"/>
              <a:gd name="T9" fmla="*/ 52 h 65"/>
              <a:gd name="T10" fmla="*/ 25 w 50"/>
              <a:gd name="T11" fmla="*/ 55 h 65"/>
              <a:gd name="T12" fmla="*/ 34 w 50"/>
              <a:gd name="T13" fmla="*/ 52 h 65"/>
              <a:gd name="T14" fmla="*/ 37 w 50"/>
              <a:gd name="T15" fmla="*/ 46 h 65"/>
              <a:gd name="T16" fmla="*/ 36 w 50"/>
              <a:gd name="T17" fmla="*/ 42 h 65"/>
              <a:gd name="T18" fmla="*/ 32 w 50"/>
              <a:gd name="T19" fmla="*/ 39 h 65"/>
              <a:gd name="T20" fmla="*/ 22 w 50"/>
              <a:gd name="T21" fmla="*/ 37 h 65"/>
              <a:gd name="T22" fmla="*/ 8 w 50"/>
              <a:gd name="T23" fmla="*/ 30 h 65"/>
              <a:gd name="T24" fmla="*/ 2 w 50"/>
              <a:gd name="T25" fmla="*/ 18 h 65"/>
              <a:gd name="T26" fmla="*/ 5 w 50"/>
              <a:gd name="T27" fmla="*/ 9 h 65"/>
              <a:gd name="T28" fmla="*/ 12 w 50"/>
              <a:gd name="T29" fmla="*/ 2 h 65"/>
              <a:gd name="T30" fmla="*/ 25 w 50"/>
              <a:gd name="T31" fmla="*/ 0 h 65"/>
              <a:gd name="T32" fmla="*/ 42 w 50"/>
              <a:gd name="T33" fmla="*/ 5 h 65"/>
              <a:gd name="T34" fmla="*/ 48 w 50"/>
              <a:gd name="T35" fmla="*/ 16 h 65"/>
              <a:gd name="T36" fmla="*/ 35 w 50"/>
              <a:gd name="T37" fmla="*/ 16 h 65"/>
              <a:gd name="T38" fmla="*/ 32 w 50"/>
              <a:gd name="T39" fmla="*/ 13 h 65"/>
              <a:gd name="T40" fmla="*/ 24 w 50"/>
              <a:gd name="T41" fmla="*/ 11 h 65"/>
              <a:gd name="T42" fmla="*/ 16 w 50"/>
              <a:gd name="T43" fmla="*/ 13 h 65"/>
              <a:gd name="T44" fmla="*/ 14 w 50"/>
              <a:gd name="T45" fmla="*/ 17 h 65"/>
              <a:gd name="T46" fmla="*/ 16 w 50"/>
              <a:gd name="T47" fmla="*/ 21 h 65"/>
              <a:gd name="T48" fmla="*/ 27 w 50"/>
              <a:gd name="T49" fmla="*/ 25 h 65"/>
              <a:gd name="T50" fmla="*/ 41 w 50"/>
              <a:gd name="T51" fmla="*/ 29 h 65"/>
              <a:gd name="T52" fmla="*/ 47 w 50"/>
              <a:gd name="T53" fmla="*/ 36 h 65"/>
              <a:gd name="T54" fmla="*/ 50 w 50"/>
              <a:gd name="T55" fmla="*/ 46 h 65"/>
              <a:gd name="T56" fmla="*/ 47 w 50"/>
              <a:gd name="T57" fmla="*/ 56 h 65"/>
              <a:gd name="T58" fmla="*/ 39 w 50"/>
              <a:gd name="T59" fmla="*/ 63 h 65"/>
              <a:gd name="T60" fmla="*/ 25 w 50"/>
              <a:gd name="T61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5" y="65"/>
                </a:moveTo>
                <a:cubicBezTo>
                  <a:pt x="18" y="65"/>
                  <a:pt x="12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8"/>
                  <a:pt x="15" y="50"/>
                  <a:pt x="16" y="52"/>
                </a:cubicBezTo>
                <a:cubicBezTo>
                  <a:pt x="19" y="54"/>
                  <a:pt x="22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9"/>
                  <a:pt x="27" y="38"/>
                  <a:pt x="22" y="37"/>
                </a:cubicBezTo>
                <a:cubicBezTo>
                  <a:pt x="15" y="35"/>
                  <a:pt x="11" y="33"/>
                  <a:pt x="8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5" y="9"/>
                </a:cubicBezTo>
                <a:cubicBezTo>
                  <a:pt x="7" y="6"/>
                  <a:pt x="9" y="4"/>
                  <a:pt x="12" y="2"/>
                </a:cubicBezTo>
                <a:cubicBezTo>
                  <a:pt x="16" y="1"/>
                  <a:pt x="20" y="0"/>
                  <a:pt x="25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1" y="11"/>
                  <a:pt x="28" y="11"/>
                  <a:pt x="24" y="11"/>
                </a:cubicBezTo>
                <a:cubicBezTo>
                  <a:pt x="21" y="11"/>
                  <a:pt x="18" y="11"/>
                  <a:pt x="16" y="13"/>
                </a:cubicBezTo>
                <a:cubicBezTo>
                  <a:pt x="15" y="14"/>
                  <a:pt x="14" y="15"/>
                  <a:pt x="14" y="17"/>
                </a:cubicBezTo>
                <a:cubicBezTo>
                  <a:pt x="14" y="18"/>
                  <a:pt x="15" y="20"/>
                  <a:pt x="16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8" y="28"/>
                  <a:pt x="41" y="29"/>
                </a:cubicBezTo>
                <a:cubicBezTo>
                  <a:pt x="44" y="31"/>
                  <a:pt x="46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9" y="63"/>
                </a:cubicBezTo>
                <a:cubicBezTo>
                  <a:pt x="35" y="65"/>
                  <a:pt x="31" y="65"/>
                  <a:pt x="25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2" name="Freeform 1482"/>
          <p:cNvSpPr/>
          <p:nvPr/>
        </p:nvSpPr>
        <p:spPr bwMode="auto">
          <a:xfrm>
            <a:off x="641869" y="2389477"/>
            <a:ext cx="108333" cy="143187"/>
          </a:xfrm>
          <a:custGeom>
            <a:avLst/>
            <a:gdLst>
              <a:gd name="T0" fmla="*/ 49 w 49"/>
              <a:gd name="T1" fmla="*/ 0 h 64"/>
              <a:gd name="T2" fmla="*/ 49 w 49"/>
              <a:gd name="T3" fmla="*/ 33 h 64"/>
              <a:gd name="T4" fmla="*/ 48 w 49"/>
              <a:gd name="T5" fmla="*/ 49 h 64"/>
              <a:gd name="T6" fmla="*/ 44 w 49"/>
              <a:gd name="T7" fmla="*/ 57 h 64"/>
              <a:gd name="T8" fmla="*/ 37 w 49"/>
              <a:gd name="T9" fmla="*/ 62 h 64"/>
              <a:gd name="T10" fmla="*/ 25 w 49"/>
              <a:gd name="T11" fmla="*/ 64 h 64"/>
              <a:gd name="T12" fmla="*/ 12 w 49"/>
              <a:gd name="T13" fmla="*/ 62 h 64"/>
              <a:gd name="T14" fmla="*/ 5 w 49"/>
              <a:gd name="T15" fmla="*/ 57 h 64"/>
              <a:gd name="T16" fmla="*/ 1 w 49"/>
              <a:gd name="T17" fmla="*/ 50 h 64"/>
              <a:gd name="T18" fmla="*/ 0 w 49"/>
              <a:gd name="T19" fmla="*/ 34 h 64"/>
              <a:gd name="T20" fmla="*/ 0 w 49"/>
              <a:gd name="T21" fmla="*/ 0 h 64"/>
              <a:gd name="T22" fmla="*/ 12 w 49"/>
              <a:gd name="T23" fmla="*/ 0 h 64"/>
              <a:gd name="T24" fmla="*/ 12 w 49"/>
              <a:gd name="T25" fmla="*/ 34 h 64"/>
              <a:gd name="T26" fmla="*/ 13 w 49"/>
              <a:gd name="T27" fmla="*/ 45 h 64"/>
              <a:gd name="T28" fmla="*/ 15 w 49"/>
              <a:gd name="T29" fmla="*/ 50 h 64"/>
              <a:gd name="T30" fmla="*/ 34 w 49"/>
              <a:gd name="T31" fmla="*/ 50 h 64"/>
              <a:gd name="T32" fmla="*/ 36 w 49"/>
              <a:gd name="T33" fmla="*/ 46 h 64"/>
              <a:gd name="T34" fmla="*/ 37 w 49"/>
              <a:gd name="T35" fmla="*/ 35 h 64"/>
              <a:gd name="T36" fmla="*/ 37 w 49"/>
              <a:gd name="T37" fmla="*/ 0 h 64"/>
              <a:gd name="T38" fmla="*/ 49 w 49"/>
              <a:gd name="T3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" h="64">
                <a:moveTo>
                  <a:pt x="49" y="0"/>
                </a:moveTo>
                <a:cubicBezTo>
                  <a:pt x="49" y="33"/>
                  <a:pt x="49" y="33"/>
                  <a:pt x="49" y="33"/>
                </a:cubicBezTo>
                <a:cubicBezTo>
                  <a:pt x="49" y="41"/>
                  <a:pt x="49" y="46"/>
                  <a:pt x="48" y="49"/>
                </a:cubicBezTo>
                <a:cubicBezTo>
                  <a:pt x="47" y="53"/>
                  <a:pt x="46" y="55"/>
                  <a:pt x="44" y="57"/>
                </a:cubicBezTo>
                <a:cubicBezTo>
                  <a:pt x="42" y="59"/>
                  <a:pt x="40" y="61"/>
                  <a:pt x="37" y="62"/>
                </a:cubicBezTo>
                <a:cubicBezTo>
                  <a:pt x="34" y="64"/>
                  <a:pt x="30" y="64"/>
                  <a:pt x="25" y="64"/>
                </a:cubicBezTo>
                <a:cubicBezTo>
                  <a:pt x="19" y="64"/>
                  <a:pt x="15" y="64"/>
                  <a:pt x="12" y="62"/>
                </a:cubicBezTo>
                <a:cubicBezTo>
                  <a:pt x="9" y="61"/>
                  <a:pt x="6" y="59"/>
                  <a:pt x="5" y="57"/>
                </a:cubicBezTo>
                <a:cubicBezTo>
                  <a:pt x="3" y="55"/>
                  <a:pt x="2" y="52"/>
                  <a:pt x="1" y="50"/>
                </a:cubicBezTo>
                <a:cubicBezTo>
                  <a:pt x="0" y="46"/>
                  <a:pt x="0" y="41"/>
                  <a:pt x="0" y="34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40"/>
                  <a:pt x="13" y="43"/>
                  <a:pt x="13" y="45"/>
                </a:cubicBezTo>
                <a:cubicBezTo>
                  <a:pt x="13" y="47"/>
                  <a:pt x="14" y="48"/>
                  <a:pt x="15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5" y="49"/>
                  <a:pt x="36" y="47"/>
                  <a:pt x="36" y="46"/>
                </a:cubicBezTo>
                <a:cubicBezTo>
                  <a:pt x="36" y="44"/>
                  <a:pt x="37" y="40"/>
                  <a:pt x="37" y="35"/>
                </a:cubicBezTo>
                <a:cubicBezTo>
                  <a:pt x="37" y="0"/>
                  <a:pt x="37" y="0"/>
                  <a:pt x="37" y="0"/>
                </a:cubicBezTo>
                <a:lnTo>
                  <a:pt x="49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3" name="Freeform 1483"/>
          <p:cNvSpPr>
            <a:spLocks noEditPoints="1"/>
          </p:cNvSpPr>
          <p:nvPr/>
        </p:nvSpPr>
        <p:spPr bwMode="auto">
          <a:xfrm>
            <a:off x="503392" y="2389477"/>
            <a:ext cx="115870" cy="140362"/>
          </a:xfrm>
          <a:custGeom>
            <a:avLst/>
            <a:gdLst>
              <a:gd name="T0" fmla="*/ 33 w 52"/>
              <a:gd name="T1" fmla="*/ 52 h 63"/>
              <a:gd name="T2" fmla="*/ 37 w 52"/>
              <a:gd name="T3" fmla="*/ 50 h 63"/>
              <a:gd name="T4" fmla="*/ 39 w 52"/>
              <a:gd name="T5" fmla="*/ 44 h 63"/>
              <a:gd name="T6" fmla="*/ 37 w 52"/>
              <a:gd name="T7" fmla="*/ 40 h 63"/>
              <a:gd name="T8" fmla="*/ 34 w 52"/>
              <a:gd name="T9" fmla="*/ 37 h 63"/>
              <a:gd name="T10" fmla="*/ 23 w 52"/>
              <a:gd name="T11" fmla="*/ 36 h 63"/>
              <a:gd name="T12" fmla="*/ 20 w 52"/>
              <a:gd name="T13" fmla="*/ 36 h 63"/>
              <a:gd name="T14" fmla="*/ 20 w 52"/>
              <a:gd name="T15" fmla="*/ 25 h 63"/>
              <a:gd name="T16" fmla="*/ 21 w 52"/>
              <a:gd name="T17" fmla="*/ 25 h 63"/>
              <a:gd name="T18" fmla="*/ 30 w 52"/>
              <a:gd name="T19" fmla="*/ 25 h 63"/>
              <a:gd name="T20" fmla="*/ 35 w 52"/>
              <a:gd name="T21" fmla="*/ 23 h 63"/>
              <a:gd name="T22" fmla="*/ 37 w 52"/>
              <a:gd name="T23" fmla="*/ 18 h 63"/>
              <a:gd name="T24" fmla="*/ 35 w 52"/>
              <a:gd name="T25" fmla="*/ 13 h 63"/>
              <a:gd name="T26" fmla="*/ 30 w 52"/>
              <a:gd name="T27" fmla="*/ 11 h 63"/>
              <a:gd name="T28" fmla="*/ 20 w 52"/>
              <a:gd name="T29" fmla="*/ 11 h 63"/>
              <a:gd name="T30" fmla="*/ 20 w 52"/>
              <a:gd name="T31" fmla="*/ 11 h 63"/>
              <a:gd name="T32" fmla="*/ 13 w 52"/>
              <a:gd name="T33" fmla="*/ 11 h 63"/>
              <a:gd name="T34" fmla="*/ 13 w 52"/>
              <a:gd name="T35" fmla="*/ 25 h 63"/>
              <a:gd name="T36" fmla="*/ 13 w 52"/>
              <a:gd name="T37" fmla="*/ 36 h 63"/>
              <a:gd name="T38" fmla="*/ 13 w 52"/>
              <a:gd name="T39" fmla="*/ 44 h 63"/>
              <a:gd name="T40" fmla="*/ 13 w 52"/>
              <a:gd name="T41" fmla="*/ 53 h 63"/>
              <a:gd name="T42" fmla="*/ 24 w 52"/>
              <a:gd name="T43" fmla="*/ 53 h 63"/>
              <a:gd name="T44" fmla="*/ 33 w 52"/>
              <a:gd name="T45" fmla="*/ 52 h 63"/>
              <a:gd name="T46" fmla="*/ 49 w 52"/>
              <a:gd name="T47" fmla="*/ 16 h 63"/>
              <a:gd name="T48" fmla="*/ 46 w 52"/>
              <a:gd name="T49" fmla="*/ 24 h 63"/>
              <a:gd name="T50" fmla="*/ 40 w 52"/>
              <a:gd name="T51" fmla="*/ 30 h 63"/>
              <a:gd name="T52" fmla="*/ 49 w 52"/>
              <a:gd name="T53" fmla="*/ 36 h 63"/>
              <a:gd name="T54" fmla="*/ 52 w 52"/>
              <a:gd name="T55" fmla="*/ 45 h 63"/>
              <a:gd name="T56" fmla="*/ 50 w 52"/>
              <a:gd name="T57" fmla="*/ 53 h 63"/>
              <a:gd name="T58" fmla="*/ 44 w 52"/>
              <a:gd name="T59" fmla="*/ 60 h 63"/>
              <a:gd name="T60" fmla="*/ 36 w 52"/>
              <a:gd name="T61" fmla="*/ 63 h 63"/>
              <a:gd name="T62" fmla="*/ 21 w 52"/>
              <a:gd name="T63" fmla="*/ 63 h 63"/>
              <a:gd name="T64" fmla="*/ 0 w 52"/>
              <a:gd name="T65" fmla="*/ 63 h 63"/>
              <a:gd name="T66" fmla="*/ 0 w 52"/>
              <a:gd name="T67" fmla="*/ 0 h 63"/>
              <a:gd name="T68" fmla="*/ 25 w 52"/>
              <a:gd name="T69" fmla="*/ 0 h 63"/>
              <a:gd name="T70" fmla="*/ 36 w 52"/>
              <a:gd name="T71" fmla="*/ 1 h 63"/>
              <a:gd name="T72" fmla="*/ 42 w 52"/>
              <a:gd name="T73" fmla="*/ 3 h 63"/>
              <a:gd name="T74" fmla="*/ 47 w 52"/>
              <a:gd name="T75" fmla="*/ 9 h 63"/>
              <a:gd name="T76" fmla="*/ 49 w 52"/>
              <a:gd name="T77" fmla="*/ 1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" h="63">
                <a:moveTo>
                  <a:pt x="33" y="52"/>
                </a:moveTo>
                <a:cubicBezTo>
                  <a:pt x="34" y="52"/>
                  <a:pt x="36" y="51"/>
                  <a:pt x="37" y="50"/>
                </a:cubicBezTo>
                <a:cubicBezTo>
                  <a:pt x="38" y="48"/>
                  <a:pt x="39" y="47"/>
                  <a:pt x="39" y="44"/>
                </a:cubicBezTo>
                <a:cubicBezTo>
                  <a:pt x="39" y="43"/>
                  <a:pt x="38" y="41"/>
                  <a:pt x="37" y="40"/>
                </a:cubicBezTo>
                <a:cubicBezTo>
                  <a:pt x="37" y="38"/>
                  <a:pt x="35" y="37"/>
                  <a:pt x="34" y="37"/>
                </a:cubicBezTo>
                <a:cubicBezTo>
                  <a:pt x="32" y="36"/>
                  <a:pt x="28" y="36"/>
                  <a:pt x="23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25"/>
                  <a:pt x="20" y="25"/>
                  <a:pt x="20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6" y="25"/>
                  <a:pt x="29" y="25"/>
                  <a:pt x="30" y="25"/>
                </a:cubicBezTo>
                <a:cubicBezTo>
                  <a:pt x="32" y="25"/>
                  <a:pt x="33" y="24"/>
                  <a:pt x="35" y="23"/>
                </a:cubicBezTo>
                <a:cubicBezTo>
                  <a:pt x="36" y="22"/>
                  <a:pt x="37" y="20"/>
                  <a:pt x="37" y="18"/>
                </a:cubicBezTo>
                <a:cubicBezTo>
                  <a:pt x="37" y="16"/>
                  <a:pt x="36" y="14"/>
                  <a:pt x="35" y="13"/>
                </a:cubicBezTo>
                <a:cubicBezTo>
                  <a:pt x="34" y="12"/>
                  <a:pt x="32" y="11"/>
                  <a:pt x="30" y="11"/>
                </a:cubicBezTo>
                <a:cubicBezTo>
                  <a:pt x="29" y="11"/>
                  <a:pt x="26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53"/>
                  <a:pt x="13" y="53"/>
                  <a:pt x="13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8" y="53"/>
                  <a:pt x="31" y="53"/>
                  <a:pt x="33" y="52"/>
                </a:cubicBezTo>
                <a:close/>
                <a:moveTo>
                  <a:pt x="49" y="16"/>
                </a:moveTo>
                <a:cubicBezTo>
                  <a:pt x="49" y="19"/>
                  <a:pt x="48" y="22"/>
                  <a:pt x="46" y="24"/>
                </a:cubicBezTo>
                <a:cubicBezTo>
                  <a:pt x="45" y="27"/>
                  <a:pt x="43" y="29"/>
                  <a:pt x="40" y="30"/>
                </a:cubicBezTo>
                <a:cubicBezTo>
                  <a:pt x="44" y="31"/>
                  <a:pt x="47" y="33"/>
                  <a:pt x="49" y="36"/>
                </a:cubicBezTo>
                <a:cubicBezTo>
                  <a:pt x="51" y="38"/>
                  <a:pt x="52" y="41"/>
                  <a:pt x="52" y="45"/>
                </a:cubicBezTo>
                <a:cubicBezTo>
                  <a:pt x="52" y="48"/>
                  <a:pt x="51" y="51"/>
                  <a:pt x="50" y="53"/>
                </a:cubicBezTo>
                <a:cubicBezTo>
                  <a:pt x="48" y="56"/>
                  <a:pt x="47" y="58"/>
                  <a:pt x="44" y="60"/>
                </a:cubicBezTo>
                <a:cubicBezTo>
                  <a:pt x="42" y="61"/>
                  <a:pt x="39" y="62"/>
                  <a:pt x="36" y="63"/>
                </a:cubicBezTo>
                <a:cubicBezTo>
                  <a:pt x="34" y="63"/>
                  <a:pt x="29" y="63"/>
                  <a:pt x="21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30" y="0"/>
                  <a:pt x="33" y="0"/>
                  <a:pt x="36" y="1"/>
                </a:cubicBezTo>
                <a:cubicBezTo>
                  <a:pt x="38" y="1"/>
                  <a:pt x="40" y="2"/>
                  <a:pt x="42" y="3"/>
                </a:cubicBezTo>
                <a:cubicBezTo>
                  <a:pt x="44" y="5"/>
                  <a:pt x="45" y="7"/>
                  <a:pt x="47" y="9"/>
                </a:cubicBezTo>
                <a:cubicBezTo>
                  <a:pt x="48" y="11"/>
                  <a:pt x="49" y="13"/>
                  <a:pt x="49" y="16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4" name="Freeform 1484"/>
          <p:cNvSpPr/>
          <p:nvPr/>
        </p:nvSpPr>
        <p:spPr bwMode="auto">
          <a:xfrm>
            <a:off x="2720921" y="2387592"/>
            <a:ext cx="91377" cy="140362"/>
          </a:xfrm>
          <a:custGeom>
            <a:avLst/>
            <a:gdLst>
              <a:gd name="T0" fmla="*/ 29 w 97"/>
              <a:gd name="T1" fmla="*/ 59 h 149"/>
              <a:gd name="T2" fmla="*/ 97 w 97"/>
              <a:gd name="T3" fmla="*/ 59 h 149"/>
              <a:gd name="T4" fmla="*/ 97 w 97"/>
              <a:gd name="T5" fmla="*/ 83 h 149"/>
              <a:gd name="T6" fmla="*/ 29 w 97"/>
              <a:gd name="T7" fmla="*/ 83 h 149"/>
              <a:gd name="T8" fmla="*/ 29 w 97"/>
              <a:gd name="T9" fmla="*/ 123 h 149"/>
              <a:gd name="T10" fmla="*/ 97 w 97"/>
              <a:gd name="T11" fmla="*/ 123 h 149"/>
              <a:gd name="T12" fmla="*/ 97 w 97"/>
              <a:gd name="T13" fmla="*/ 149 h 149"/>
              <a:gd name="T14" fmla="*/ 0 w 97"/>
              <a:gd name="T15" fmla="*/ 149 h 149"/>
              <a:gd name="T16" fmla="*/ 0 w 97"/>
              <a:gd name="T17" fmla="*/ 0 h 149"/>
              <a:gd name="T18" fmla="*/ 97 w 97"/>
              <a:gd name="T19" fmla="*/ 0 h 149"/>
              <a:gd name="T20" fmla="*/ 97 w 97"/>
              <a:gd name="T21" fmla="*/ 26 h 149"/>
              <a:gd name="T22" fmla="*/ 29 w 97"/>
              <a:gd name="T23" fmla="*/ 26 h 149"/>
              <a:gd name="T24" fmla="*/ 29 w 97"/>
              <a:gd name="T2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149">
                <a:moveTo>
                  <a:pt x="29" y="59"/>
                </a:moveTo>
                <a:lnTo>
                  <a:pt x="97" y="59"/>
                </a:lnTo>
                <a:lnTo>
                  <a:pt x="97" y="83"/>
                </a:lnTo>
                <a:lnTo>
                  <a:pt x="29" y="83"/>
                </a:lnTo>
                <a:lnTo>
                  <a:pt x="29" y="123"/>
                </a:lnTo>
                <a:lnTo>
                  <a:pt x="97" y="123"/>
                </a:lnTo>
                <a:lnTo>
                  <a:pt x="97" y="149"/>
                </a:lnTo>
                <a:lnTo>
                  <a:pt x="0" y="149"/>
                </a:lnTo>
                <a:lnTo>
                  <a:pt x="0" y="0"/>
                </a:lnTo>
                <a:lnTo>
                  <a:pt x="97" y="0"/>
                </a:lnTo>
                <a:lnTo>
                  <a:pt x="97" y="26"/>
                </a:lnTo>
                <a:lnTo>
                  <a:pt x="29" y="26"/>
                </a:lnTo>
                <a:lnTo>
                  <a:pt x="29" y="5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5" name="Freeform 1485"/>
          <p:cNvSpPr/>
          <p:nvPr/>
        </p:nvSpPr>
        <p:spPr bwMode="auto">
          <a:xfrm>
            <a:off x="2578674" y="2387591"/>
            <a:ext cx="115870" cy="145071"/>
          </a:xfrm>
          <a:custGeom>
            <a:avLst/>
            <a:gdLst>
              <a:gd name="T0" fmla="*/ 8 w 52"/>
              <a:gd name="T1" fmla="*/ 9 h 65"/>
              <a:gd name="T2" fmla="*/ 28 w 52"/>
              <a:gd name="T3" fmla="*/ 0 h 65"/>
              <a:gd name="T4" fmla="*/ 47 w 52"/>
              <a:gd name="T5" fmla="*/ 7 h 65"/>
              <a:gd name="T6" fmla="*/ 52 w 52"/>
              <a:gd name="T7" fmla="*/ 17 h 65"/>
              <a:gd name="T8" fmla="*/ 39 w 52"/>
              <a:gd name="T9" fmla="*/ 17 h 65"/>
              <a:gd name="T10" fmla="*/ 36 w 52"/>
              <a:gd name="T11" fmla="*/ 14 h 65"/>
              <a:gd name="T12" fmla="*/ 28 w 52"/>
              <a:gd name="T13" fmla="*/ 11 h 65"/>
              <a:gd name="T14" fmla="*/ 17 w 52"/>
              <a:gd name="T15" fmla="*/ 16 h 65"/>
              <a:gd name="T16" fmla="*/ 12 w 52"/>
              <a:gd name="T17" fmla="*/ 32 h 65"/>
              <a:gd name="T18" fmla="*/ 17 w 52"/>
              <a:gd name="T19" fmla="*/ 49 h 65"/>
              <a:gd name="T20" fmla="*/ 27 w 52"/>
              <a:gd name="T21" fmla="*/ 54 h 65"/>
              <a:gd name="T22" fmla="*/ 36 w 52"/>
              <a:gd name="T23" fmla="*/ 51 h 65"/>
              <a:gd name="T24" fmla="*/ 38 w 52"/>
              <a:gd name="T25" fmla="*/ 49 h 65"/>
              <a:gd name="T26" fmla="*/ 52 w 52"/>
              <a:gd name="T27" fmla="*/ 49 h 65"/>
              <a:gd name="T28" fmla="*/ 44 w 52"/>
              <a:gd name="T29" fmla="*/ 60 h 65"/>
              <a:gd name="T30" fmla="*/ 28 w 52"/>
              <a:gd name="T31" fmla="*/ 65 h 65"/>
              <a:gd name="T32" fmla="*/ 8 w 52"/>
              <a:gd name="T33" fmla="*/ 57 h 65"/>
              <a:gd name="T34" fmla="*/ 0 w 52"/>
              <a:gd name="T35" fmla="*/ 33 h 65"/>
              <a:gd name="T36" fmla="*/ 8 w 52"/>
              <a:gd name="T37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65">
                <a:moveTo>
                  <a:pt x="8" y="9"/>
                </a:moveTo>
                <a:cubicBezTo>
                  <a:pt x="13" y="3"/>
                  <a:pt x="20" y="0"/>
                  <a:pt x="28" y="0"/>
                </a:cubicBezTo>
                <a:cubicBezTo>
                  <a:pt x="36" y="0"/>
                  <a:pt x="42" y="2"/>
                  <a:pt x="47" y="7"/>
                </a:cubicBezTo>
                <a:cubicBezTo>
                  <a:pt x="49" y="9"/>
                  <a:pt x="51" y="13"/>
                  <a:pt x="52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8" y="16"/>
                  <a:pt x="37" y="15"/>
                  <a:pt x="36" y="14"/>
                </a:cubicBezTo>
                <a:cubicBezTo>
                  <a:pt x="34" y="12"/>
                  <a:pt x="31" y="11"/>
                  <a:pt x="28" y="11"/>
                </a:cubicBezTo>
                <a:cubicBezTo>
                  <a:pt x="23" y="11"/>
                  <a:pt x="19" y="13"/>
                  <a:pt x="17" y="16"/>
                </a:cubicBezTo>
                <a:cubicBezTo>
                  <a:pt x="14" y="19"/>
                  <a:pt x="12" y="25"/>
                  <a:pt x="12" y="32"/>
                </a:cubicBezTo>
                <a:cubicBezTo>
                  <a:pt x="12" y="40"/>
                  <a:pt x="14" y="46"/>
                  <a:pt x="17" y="49"/>
                </a:cubicBezTo>
                <a:cubicBezTo>
                  <a:pt x="19" y="53"/>
                  <a:pt x="23" y="54"/>
                  <a:pt x="27" y="54"/>
                </a:cubicBezTo>
                <a:cubicBezTo>
                  <a:pt x="31" y="54"/>
                  <a:pt x="34" y="53"/>
                  <a:pt x="36" y="51"/>
                </a:cubicBezTo>
                <a:cubicBezTo>
                  <a:pt x="37" y="51"/>
                  <a:pt x="37" y="50"/>
                  <a:pt x="38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0" y="54"/>
                  <a:pt x="47" y="58"/>
                  <a:pt x="44" y="60"/>
                </a:cubicBezTo>
                <a:cubicBezTo>
                  <a:pt x="40" y="64"/>
                  <a:pt x="34" y="65"/>
                  <a:pt x="28" y="65"/>
                </a:cubicBezTo>
                <a:cubicBezTo>
                  <a:pt x="19" y="65"/>
                  <a:pt x="13" y="62"/>
                  <a:pt x="8" y="57"/>
                </a:cubicBezTo>
                <a:cubicBezTo>
                  <a:pt x="2" y="51"/>
                  <a:pt x="0" y="43"/>
                  <a:pt x="0" y="33"/>
                </a:cubicBezTo>
                <a:cubicBezTo>
                  <a:pt x="0" y="23"/>
                  <a:pt x="2" y="15"/>
                  <a:pt x="8" y="9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6" name="Freeform 1486"/>
          <p:cNvSpPr/>
          <p:nvPr/>
        </p:nvSpPr>
        <p:spPr bwMode="auto">
          <a:xfrm>
            <a:off x="2444906" y="2389476"/>
            <a:ext cx="109275" cy="140362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4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4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7" name="Freeform 1487"/>
          <p:cNvSpPr>
            <a:spLocks noEditPoints="1"/>
          </p:cNvSpPr>
          <p:nvPr/>
        </p:nvSpPr>
        <p:spPr bwMode="auto">
          <a:xfrm>
            <a:off x="2294183" y="2389476"/>
            <a:ext cx="135652" cy="140362"/>
          </a:xfrm>
          <a:custGeom>
            <a:avLst/>
            <a:gdLst>
              <a:gd name="T0" fmla="*/ 99 w 144"/>
              <a:gd name="T1" fmla="*/ 116 h 149"/>
              <a:gd name="T2" fmla="*/ 42 w 144"/>
              <a:gd name="T3" fmla="*/ 116 h 149"/>
              <a:gd name="T4" fmla="*/ 30 w 144"/>
              <a:gd name="T5" fmla="*/ 149 h 149"/>
              <a:gd name="T6" fmla="*/ 0 w 144"/>
              <a:gd name="T7" fmla="*/ 149 h 149"/>
              <a:gd name="T8" fmla="*/ 54 w 144"/>
              <a:gd name="T9" fmla="*/ 0 h 149"/>
              <a:gd name="T10" fmla="*/ 87 w 144"/>
              <a:gd name="T11" fmla="*/ 0 h 149"/>
              <a:gd name="T12" fmla="*/ 144 w 144"/>
              <a:gd name="T13" fmla="*/ 149 h 149"/>
              <a:gd name="T14" fmla="*/ 113 w 144"/>
              <a:gd name="T15" fmla="*/ 149 h 149"/>
              <a:gd name="T16" fmla="*/ 99 w 144"/>
              <a:gd name="T17" fmla="*/ 116 h 149"/>
              <a:gd name="T18" fmla="*/ 66 w 144"/>
              <a:gd name="T19" fmla="*/ 50 h 149"/>
              <a:gd name="T20" fmla="*/ 52 w 144"/>
              <a:gd name="T21" fmla="*/ 90 h 149"/>
              <a:gd name="T22" fmla="*/ 89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99" y="116"/>
                </a:move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lnTo>
                  <a:pt x="54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99" y="116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89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8" name="Freeform 1488"/>
          <p:cNvSpPr/>
          <p:nvPr/>
        </p:nvSpPr>
        <p:spPr bwMode="auto">
          <a:xfrm>
            <a:off x="2168893" y="2389476"/>
            <a:ext cx="109275" cy="140362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3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3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9" name="Rectangle 1489"/>
          <p:cNvSpPr>
            <a:spLocks noChangeArrowheads="1"/>
          </p:cNvSpPr>
          <p:nvPr/>
        </p:nvSpPr>
        <p:spPr bwMode="auto">
          <a:xfrm>
            <a:off x="2115197" y="2389476"/>
            <a:ext cx="27319" cy="140362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0" name="Freeform 1490"/>
          <p:cNvSpPr/>
          <p:nvPr/>
        </p:nvSpPr>
        <p:spPr bwMode="auto">
          <a:xfrm>
            <a:off x="2008749" y="2389476"/>
            <a:ext cx="81956" cy="140362"/>
          </a:xfrm>
          <a:custGeom>
            <a:avLst/>
            <a:gdLst>
              <a:gd name="T0" fmla="*/ 28 w 87"/>
              <a:gd name="T1" fmla="*/ 62 h 149"/>
              <a:gd name="T2" fmla="*/ 87 w 87"/>
              <a:gd name="T3" fmla="*/ 62 h 149"/>
              <a:gd name="T4" fmla="*/ 87 w 87"/>
              <a:gd name="T5" fmla="*/ 85 h 149"/>
              <a:gd name="T6" fmla="*/ 28 w 87"/>
              <a:gd name="T7" fmla="*/ 85 h 149"/>
              <a:gd name="T8" fmla="*/ 28 w 87"/>
              <a:gd name="T9" fmla="*/ 149 h 149"/>
              <a:gd name="T10" fmla="*/ 0 w 87"/>
              <a:gd name="T11" fmla="*/ 149 h 149"/>
              <a:gd name="T12" fmla="*/ 0 w 87"/>
              <a:gd name="T13" fmla="*/ 0 h 149"/>
              <a:gd name="T14" fmla="*/ 87 w 87"/>
              <a:gd name="T15" fmla="*/ 0 h 149"/>
              <a:gd name="T16" fmla="*/ 87 w 87"/>
              <a:gd name="T17" fmla="*/ 26 h 149"/>
              <a:gd name="T18" fmla="*/ 28 w 87"/>
              <a:gd name="T19" fmla="*/ 26 h 149"/>
              <a:gd name="T20" fmla="*/ 28 w 87"/>
              <a:gd name="T21" fmla="*/ 62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" h="149">
                <a:moveTo>
                  <a:pt x="28" y="62"/>
                </a:moveTo>
                <a:lnTo>
                  <a:pt x="87" y="62"/>
                </a:lnTo>
                <a:lnTo>
                  <a:pt x="87" y="85"/>
                </a:lnTo>
                <a:lnTo>
                  <a:pt x="28" y="85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87" y="0"/>
                </a:lnTo>
                <a:lnTo>
                  <a:pt x="87" y="26"/>
                </a:lnTo>
                <a:lnTo>
                  <a:pt x="28" y="26"/>
                </a:lnTo>
                <a:lnTo>
                  <a:pt x="28" y="62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1" name="Freeform 1491"/>
          <p:cNvSpPr/>
          <p:nvPr/>
        </p:nvSpPr>
        <p:spPr bwMode="auto">
          <a:xfrm>
            <a:off x="4342146" y="2387591"/>
            <a:ext cx="93261" cy="140362"/>
          </a:xfrm>
          <a:custGeom>
            <a:avLst/>
            <a:gdLst>
              <a:gd name="T0" fmla="*/ 31 w 99"/>
              <a:gd name="T1" fmla="*/ 57 h 149"/>
              <a:gd name="T2" fmla="*/ 99 w 99"/>
              <a:gd name="T3" fmla="*/ 57 h 149"/>
              <a:gd name="T4" fmla="*/ 99 w 99"/>
              <a:gd name="T5" fmla="*/ 83 h 149"/>
              <a:gd name="T6" fmla="*/ 31 w 99"/>
              <a:gd name="T7" fmla="*/ 83 h 149"/>
              <a:gd name="T8" fmla="*/ 31 w 99"/>
              <a:gd name="T9" fmla="*/ 123 h 149"/>
              <a:gd name="T10" fmla="*/ 99 w 99"/>
              <a:gd name="T11" fmla="*/ 123 h 149"/>
              <a:gd name="T12" fmla="*/ 99 w 99"/>
              <a:gd name="T13" fmla="*/ 149 h 149"/>
              <a:gd name="T14" fmla="*/ 0 w 99"/>
              <a:gd name="T15" fmla="*/ 149 h 149"/>
              <a:gd name="T16" fmla="*/ 0 w 99"/>
              <a:gd name="T17" fmla="*/ 0 h 149"/>
              <a:gd name="T18" fmla="*/ 99 w 99"/>
              <a:gd name="T19" fmla="*/ 0 h 149"/>
              <a:gd name="T20" fmla="*/ 99 w 99"/>
              <a:gd name="T21" fmla="*/ 24 h 149"/>
              <a:gd name="T22" fmla="*/ 31 w 99"/>
              <a:gd name="T23" fmla="*/ 24 h 149"/>
              <a:gd name="T24" fmla="*/ 31 w 99"/>
              <a:gd name="T25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57"/>
                </a:moveTo>
                <a:lnTo>
                  <a:pt x="99" y="57"/>
                </a:lnTo>
                <a:lnTo>
                  <a:pt x="99" y="83"/>
                </a:lnTo>
                <a:lnTo>
                  <a:pt x="31" y="83"/>
                </a:lnTo>
                <a:lnTo>
                  <a:pt x="31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1" y="24"/>
                </a:lnTo>
                <a:lnTo>
                  <a:pt x="31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2" name="Freeform 1492"/>
          <p:cNvSpPr/>
          <p:nvPr/>
        </p:nvSpPr>
        <p:spPr bwMode="auto">
          <a:xfrm>
            <a:off x="4214973" y="2387591"/>
            <a:ext cx="109275" cy="140362"/>
          </a:xfrm>
          <a:custGeom>
            <a:avLst/>
            <a:gdLst>
              <a:gd name="T0" fmla="*/ 116 w 116"/>
              <a:gd name="T1" fmla="*/ 0 h 149"/>
              <a:gd name="T2" fmla="*/ 116 w 116"/>
              <a:gd name="T3" fmla="*/ 24 h 149"/>
              <a:gd name="T4" fmla="*/ 74 w 116"/>
              <a:gd name="T5" fmla="*/ 24 h 149"/>
              <a:gd name="T6" fmla="*/ 74 w 116"/>
              <a:gd name="T7" fmla="*/ 149 h 149"/>
              <a:gd name="T8" fmla="*/ 43 w 116"/>
              <a:gd name="T9" fmla="*/ 149 h 149"/>
              <a:gd name="T10" fmla="*/ 43 w 116"/>
              <a:gd name="T11" fmla="*/ 24 h 149"/>
              <a:gd name="T12" fmla="*/ 0 w 116"/>
              <a:gd name="T13" fmla="*/ 24 h 149"/>
              <a:gd name="T14" fmla="*/ 0 w 116"/>
              <a:gd name="T15" fmla="*/ 0 h 149"/>
              <a:gd name="T16" fmla="*/ 116 w 116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49">
                <a:moveTo>
                  <a:pt x="116" y="0"/>
                </a:moveTo>
                <a:lnTo>
                  <a:pt x="116" y="24"/>
                </a:lnTo>
                <a:lnTo>
                  <a:pt x="74" y="24"/>
                </a:lnTo>
                <a:lnTo>
                  <a:pt x="74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3" name="Freeform 1493"/>
          <p:cNvSpPr>
            <a:spLocks noEditPoints="1"/>
          </p:cNvSpPr>
          <p:nvPr/>
        </p:nvSpPr>
        <p:spPr bwMode="auto">
          <a:xfrm>
            <a:off x="4088742" y="2389476"/>
            <a:ext cx="135652" cy="140362"/>
          </a:xfrm>
          <a:custGeom>
            <a:avLst/>
            <a:gdLst>
              <a:gd name="T0" fmla="*/ 0 w 144"/>
              <a:gd name="T1" fmla="*/ 149 h 149"/>
              <a:gd name="T2" fmla="*/ 56 w 144"/>
              <a:gd name="T3" fmla="*/ 0 h 149"/>
              <a:gd name="T4" fmla="*/ 87 w 144"/>
              <a:gd name="T5" fmla="*/ 0 h 149"/>
              <a:gd name="T6" fmla="*/ 144 w 144"/>
              <a:gd name="T7" fmla="*/ 149 h 149"/>
              <a:gd name="T8" fmla="*/ 113 w 144"/>
              <a:gd name="T9" fmla="*/ 149 h 149"/>
              <a:gd name="T10" fmla="*/ 101 w 144"/>
              <a:gd name="T11" fmla="*/ 116 h 149"/>
              <a:gd name="T12" fmla="*/ 42 w 144"/>
              <a:gd name="T13" fmla="*/ 116 h 149"/>
              <a:gd name="T14" fmla="*/ 30 w 144"/>
              <a:gd name="T15" fmla="*/ 149 h 149"/>
              <a:gd name="T16" fmla="*/ 0 w 144"/>
              <a:gd name="T17" fmla="*/ 149 h 149"/>
              <a:gd name="T18" fmla="*/ 66 w 144"/>
              <a:gd name="T19" fmla="*/ 50 h 149"/>
              <a:gd name="T20" fmla="*/ 52 w 144"/>
              <a:gd name="T21" fmla="*/ 90 h 149"/>
              <a:gd name="T22" fmla="*/ 92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0" y="149"/>
                </a:moveTo>
                <a:lnTo>
                  <a:pt x="56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101" y="116"/>
                </a:ln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92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4" name="Freeform 1494"/>
          <p:cNvSpPr/>
          <p:nvPr/>
        </p:nvSpPr>
        <p:spPr bwMode="auto">
          <a:xfrm>
            <a:off x="3990770" y="2387591"/>
            <a:ext cx="106449" cy="140362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5" name="Freeform 1495"/>
          <p:cNvSpPr/>
          <p:nvPr/>
        </p:nvSpPr>
        <p:spPr bwMode="auto">
          <a:xfrm>
            <a:off x="3865481" y="2385706"/>
            <a:ext cx="112101" cy="144131"/>
          </a:xfrm>
          <a:custGeom>
            <a:avLst/>
            <a:gdLst>
              <a:gd name="T0" fmla="*/ 12 w 50"/>
              <a:gd name="T1" fmla="*/ 2 h 65"/>
              <a:gd name="T2" fmla="*/ 24 w 50"/>
              <a:gd name="T3" fmla="*/ 0 h 65"/>
              <a:gd name="T4" fmla="*/ 42 w 50"/>
              <a:gd name="T5" fmla="*/ 5 h 65"/>
              <a:gd name="T6" fmla="*/ 47 w 50"/>
              <a:gd name="T7" fmla="*/ 16 h 65"/>
              <a:gd name="T8" fmla="*/ 34 w 50"/>
              <a:gd name="T9" fmla="*/ 16 h 65"/>
              <a:gd name="T10" fmla="*/ 32 w 50"/>
              <a:gd name="T11" fmla="*/ 12 h 65"/>
              <a:gd name="T12" fmla="*/ 24 w 50"/>
              <a:gd name="T13" fmla="*/ 10 h 65"/>
              <a:gd name="T14" fmla="*/ 16 w 50"/>
              <a:gd name="T15" fmla="*/ 13 h 65"/>
              <a:gd name="T16" fmla="*/ 14 w 50"/>
              <a:gd name="T17" fmla="*/ 16 h 65"/>
              <a:gd name="T18" fmla="*/ 15 w 50"/>
              <a:gd name="T19" fmla="*/ 20 h 65"/>
              <a:gd name="T20" fmla="*/ 27 w 50"/>
              <a:gd name="T21" fmla="*/ 24 h 65"/>
              <a:gd name="T22" fmla="*/ 40 w 50"/>
              <a:gd name="T23" fmla="*/ 29 h 65"/>
              <a:gd name="T24" fmla="*/ 47 w 50"/>
              <a:gd name="T25" fmla="*/ 35 h 65"/>
              <a:gd name="T26" fmla="*/ 50 w 50"/>
              <a:gd name="T27" fmla="*/ 45 h 65"/>
              <a:gd name="T28" fmla="*/ 47 w 50"/>
              <a:gd name="T29" fmla="*/ 56 h 65"/>
              <a:gd name="T30" fmla="*/ 38 w 50"/>
              <a:gd name="T31" fmla="*/ 63 h 65"/>
              <a:gd name="T32" fmla="*/ 25 w 50"/>
              <a:gd name="T33" fmla="*/ 65 h 65"/>
              <a:gd name="T34" fmla="*/ 7 w 50"/>
              <a:gd name="T35" fmla="*/ 59 h 65"/>
              <a:gd name="T36" fmla="*/ 0 w 50"/>
              <a:gd name="T37" fmla="*/ 44 h 65"/>
              <a:gd name="T38" fmla="*/ 12 w 50"/>
              <a:gd name="T39" fmla="*/ 44 h 65"/>
              <a:gd name="T40" fmla="*/ 16 w 50"/>
              <a:gd name="T41" fmla="*/ 51 h 65"/>
              <a:gd name="T42" fmla="*/ 25 w 50"/>
              <a:gd name="T43" fmla="*/ 54 h 65"/>
              <a:gd name="T44" fmla="*/ 34 w 50"/>
              <a:gd name="T45" fmla="*/ 52 h 65"/>
              <a:gd name="T46" fmla="*/ 37 w 50"/>
              <a:gd name="T47" fmla="*/ 46 h 65"/>
              <a:gd name="T48" fmla="*/ 36 w 50"/>
              <a:gd name="T49" fmla="*/ 42 h 65"/>
              <a:gd name="T50" fmla="*/ 31 w 50"/>
              <a:gd name="T51" fmla="*/ 39 h 65"/>
              <a:gd name="T52" fmla="*/ 21 w 50"/>
              <a:gd name="T53" fmla="*/ 36 h 65"/>
              <a:gd name="T54" fmla="*/ 7 w 50"/>
              <a:gd name="T55" fmla="*/ 30 h 65"/>
              <a:gd name="T56" fmla="*/ 2 w 50"/>
              <a:gd name="T57" fmla="*/ 17 h 65"/>
              <a:gd name="T58" fmla="*/ 4 w 50"/>
              <a:gd name="T59" fmla="*/ 8 h 65"/>
              <a:gd name="T60" fmla="*/ 12 w 50"/>
              <a:gd name="T61" fmla="*/ 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12" y="2"/>
                </a:moveTo>
                <a:cubicBezTo>
                  <a:pt x="15" y="0"/>
                  <a:pt x="19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0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5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7" y="27"/>
                  <a:pt x="40" y="29"/>
                </a:cubicBezTo>
                <a:cubicBezTo>
                  <a:pt x="43" y="31"/>
                  <a:pt x="45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3" y="40"/>
                  <a:pt x="31" y="39"/>
                </a:cubicBezTo>
                <a:cubicBezTo>
                  <a:pt x="30" y="38"/>
                  <a:pt x="27" y="38"/>
                  <a:pt x="21" y="36"/>
                </a:cubicBezTo>
                <a:cubicBezTo>
                  <a:pt x="15" y="35"/>
                  <a:pt x="10" y="32"/>
                  <a:pt x="7" y="30"/>
                </a:cubicBezTo>
                <a:cubicBezTo>
                  <a:pt x="4" y="27"/>
                  <a:pt x="2" y="22"/>
                  <a:pt x="2" y="17"/>
                </a:cubicBezTo>
                <a:cubicBezTo>
                  <a:pt x="2" y="14"/>
                  <a:pt x="3" y="11"/>
                  <a:pt x="4" y="8"/>
                </a:cubicBezTo>
                <a:cubicBezTo>
                  <a:pt x="6" y="6"/>
                  <a:pt x="9" y="3"/>
                  <a:pt x="12" y="2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6" name="Freeform 1496"/>
          <p:cNvSpPr/>
          <p:nvPr/>
        </p:nvSpPr>
        <p:spPr bwMode="auto">
          <a:xfrm>
            <a:off x="3743019" y="2389476"/>
            <a:ext cx="94202" cy="140362"/>
          </a:xfrm>
          <a:custGeom>
            <a:avLst/>
            <a:gdLst>
              <a:gd name="T0" fmla="*/ 31 w 100"/>
              <a:gd name="T1" fmla="*/ 85 h 149"/>
              <a:gd name="T2" fmla="*/ 31 w 100"/>
              <a:gd name="T3" fmla="*/ 126 h 149"/>
              <a:gd name="T4" fmla="*/ 100 w 100"/>
              <a:gd name="T5" fmla="*/ 126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6 h 149"/>
              <a:gd name="T16" fmla="*/ 31 w 100"/>
              <a:gd name="T17" fmla="*/ 26 h 149"/>
              <a:gd name="T18" fmla="*/ 31 w 100"/>
              <a:gd name="T19" fmla="*/ 59 h 149"/>
              <a:gd name="T20" fmla="*/ 100 w 100"/>
              <a:gd name="T21" fmla="*/ 59 h 149"/>
              <a:gd name="T22" fmla="*/ 100 w 100"/>
              <a:gd name="T23" fmla="*/ 85 h 149"/>
              <a:gd name="T24" fmla="*/ 31 w 100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5"/>
                </a:moveTo>
                <a:lnTo>
                  <a:pt x="31" y="126"/>
                </a:lnTo>
                <a:lnTo>
                  <a:pt x="100" y="126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6"/>
                </a:lnTo>
                <a:lnTo>
                  <a:pt x="31" y="26"/>
                </a:lnTo>
                <a:lnTo>
                  <a:pt x="31" y="59"/>
                </a:lnTo>
                <a:lnTo>
                  <a:pt x="100" y="59"/>
                </a:lnTo>
                <a:lnTo>
                  <a:pt x="100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7" name="Freeform 1497"/>
          <p:cNvSpPr/>
          <p:nvPr/>
        </p:nvSpPr>
        <p:spPr bwMode="auto">
          <a:xfrm>
            <a:off x="3578164" y="2387591"/>
            <a:ext cx="73478" cy="140362"/>
          </a:xfrm>
          <a:custGeom>
            <a:avLst/>
            <a:gdLst>
              <a:gd name="T0" fmla="*/ 78 w 78"/>
              <a:gd name="T1" fmla="*/ 123 h 149"/>
              <a:gd name="T2" fmla="*/ 78 w 78"/>
              <a:gd name="T3" fmla="*/ 149 h 149"/>
              <a:gd name="T4" fmla="*/ 0 w 78"/>
              <a:gd name="T5" fmla="*/ 149 h 149"/>
              <a:gd name="T6" fmla="*/ 0 w 78"/>
              <a:gd name="T7" fmla="*/ 0 h 149"/>
              <a:gd name="T8" fmla="*/ 29 w 78"/>
              <a:gd name="T9" fmla="*/ 0 h 149"/>
              <a:gd name="T10" fmla="*/ 29 w 78"/>
              <a:gd name="T11" fmla="*/ 123 h 149"/>
              <a:gd name="T12" fmla="*/ 78 w 78"/>
              <a:gd name="T13" fmla="*/ 12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" h="149">
                <a:moveTo>
                  <a:pt x="78" y="123"/>
                </a:moveTo>
                <a:lnTo>
                  <a:pt x="78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29" y="123"/>
                </a:lnTo>
                <a:lnTo>
                  <a:pt x="78" y="12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8" name="Freeform 1498"/>
          <p:cNvSpPr>
            <a:spLocks noEditPoints="1"/>
          </p:cNvSpPr>
          <p:nvPr/>
        </p:nvSpPr>
        <p:spPr bwMode="auto">
          <a:xfrm>
            <a:off x="3424613" y="2387591"/>
            <a:ext cx="138478" cy="140362"/>
          </a:xfrm>
          <a:custGeom>
            <a:avLst/>
            <a:gdLst>
              <a:gd name="T0" fmla="*/ 93 w 147"/>
              <a:gd name="T1" fmla="*/ 90 h 149"/>
              <a:gd name="T2" fmla="*/ 78 w 147"/>
              <a:gd name="T3" fmla="*/ 50 h 149"/>
              <a:gd name="T4" fmla="*/ 69 w 147"/>
              <a:gd name="T5" fmla="*/ 50 h 149"/>
              <a:gd name="T6" fmla="*/ 55 w 147"/>
              <a:gd name="T7" fmla="*/ 90 h 149"/>
              <a:gd name="T8" fmla="*/ 93 w 147"/>
              <a:gd name="T9" fmla="*/ 90 h 149"/>
              <a:gd name="T10" fmla="*/ 102 w 147"/>
              <a:gd name="T11" fmla="*/ 113 h 149"/>
              <a:gd name="T12" fmla="*/ 45 w 147"/>
              <a:gd name="T13" fmla="*/ 113 h 149"/>
              <a:gd name="T14" fmla="*/ 33 w 147"/>
              <a:gd name="T15" fmla="*/ 149 h 149"/>
              <a:gd name="T16" fmla="*/ 0 w 147"/>
              <a:gd name="T17" fmla="*/ 149 h 149"/>
              <a:gd name="T18" fmla="*/ 57 w 147"/>
              <a:gd name="T19" fmla="*/ 0 h 149"/>
              <a:gd name="T20" fmla="*/ 90 w 147"/>
              <a:gd name="T21" fmla="*/ 0 h 149"/>
              <a:gd name="T22" fmla="*/ 147 w 147"/>
              <a:gd name="T23" fmla="*/ 149 h 149"/>
              <a:gd name="T24" fmla="*/ 116 w 147"/>
              <a:gd name="T25" fmla="*/ 149 h 149"/>
              <a:gd name="T26" fmla="*/ 102 w 147"/>
              <a:gd name="T27" fmla="*/ 11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93" y="90"/>
                </a:moveTo>
                <a:lnTo>
                  <a:pt x="78" y="50"/>
                </a:lnTo>
                <a:lnTo>
                  <a:pt x="69" y="50"/>
                </a:lnTo>
                <a:lnTo>
                  <a:pt x="55" y="90"/>
                </a:lnTo>
                <a:lnTo>
                  <a:pt x="93" y="90"/>
                </a:lnTo>
                <a:close/>
                <a:moveTo>
                  <a:pt x="102" y="113"/>
                </a:moveTo>
                <a:lnTo>
                  <a:pt x="45" y="113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lnTo>
                  <a:pt x="147" y="149"/>
                </a:lnTo>
                <a:lnTo>
                  <a:pt x="116" y="149"/>
                </a:lnTo>
                <a:lnTo>
                  <a:pt x="102" y="11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9" name="Freeform 1499"/>
          <p:cNvSpPr/>
          <p:nvPr/>
        </p:nvSpPr>
        <p:spPr bwMode="auto">
          <a:xfrm>
            <a:off x="3311570" y="2389476"/>
            <a:ext cx="93261" cy="140362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0" name="Freeform 1500"/>
          <p:cNvSpPr/>
          <p:nvPr/>
        </p:nvSpPr>
        <p:spPr bwMode="auto">
          <a:xfrm>
            <a:off x="3173093" y="2387591"/>
            <a:ext cx="125290" cy="140362"/>
          </a:xfrm>
          <a:custGeom>
            <a:avLst/>
            <a:gdLst>
              <a:gd name="T0" fmla="*/ 24 w 56"/>
              <a:gd name="T1" fmla="*/ 38 h 63"/>
              <a:gd name="T2" fmla="*/ 24 w 56"/>
              <a:gd name="T3" fmla="*/ 26 h 63"/>
              <a:gd name="T4" fmla="*/ 33 w 56"/>
              <a:gd name="T5" fmla="*/ 26 h 63"/>
              <a:gd name="T6" fmla="*/ 37 w 56"/>
              <a:gd name="T7" fmla="*/ 23 h 63"/>
              <a:gd name="T8" fmla="*/ 38 w 56"/>
              <a:gd name="T9" fmla="*/ 18 h 63"/>
              <a:gd name="T10" fmla="*/ 36 w 56"/>
              <a:gd name="T11" fmla="*/ 13 h 63"/>
              <a:gd name="T12" fmla="*/ 32 w 56"/>
              <a:gd name="T13" fmla="*/ 11 h 63"/>
              <a:gd name="T14" fmla="*/ 23 w 56"/>
              <a:gd name="T15" fmla="*/ 10 h 63"/>
              <a:gd name="T16" fmla="*/ 13 w 56"/>
              <a:gd name="T17" fmla="*/ 10 h 63"/>
              <a:gd name="T18" fmla="*/ 13 w 56"/>
              <a:gd name="T19" fmla="*/ 14 h 63"/>
              <a:gd name="T20" fmla="*/ 13 w 56"/>
              <a:gd name="T21" fmla="*/ 26 h 63"/>
              <a:gd name="T22" fmla="*/ 13 w 56"/>
              <a:gd name="T23" fmla="*/ 37 h 63"/>
              <a:gd name="T24" fmla="*/ 13 w 56"/>
              <a:gd name="T25" fmla="*/ 54 h 63"/>
              <a:gd name="T26" fmla="*/ 13 w 56"/>
              <a:gd name="T27" fmla="*/ 63 h 63"/>
              <a:gd name="T28" fmla="*/ 0 w 56"/>
              <a:gd name="T29" fmla="*/ 63 h 63"/>
              <a:gd name="T30" fmla="*/ 0 w 56"/>
              <a:gd name="T31" fmla="*/ 0 h 63"/>
              <a:gd name="T32" fmla="*/ 27 w 56"/>
              <a:gd name="T33" fmla="*/ 0 h 63"/>
              <a:gd name="T34" fmla="*/ 41 w 56"/>
              <a:gd name="T35" fmla="*/ 2 h 63"/>
              <a:gd name="T36" fmla="*/ 48 w 56"/>
              <a:gd name="T37" fmla="*/ 8 h 63"/>
              <a:gd name="T38" fmla="*/ 51 w 56"/>
              <a:gd name="T39" fmla="*/ 17 h 63"/>
              <a:gd name="T40" fmla="*/ 47 w 56"/>
              <a:gd name="T41" fmla="*/ 29 h 63"/>
              <a:gd name="T42" fmla="*/ 35 w 56"/>
              <a:gd name="T43" fmla="*/ 35 h 63"/>
              <a:gd name="T44" fmla="*/ 56 w 56"/>
              <a:gd name="T45" fmla="*/ 63 h 63"/>
              <a:gd name="T46" fmla="*/ 41 w 56"/>
              <a:gd name="T47" fmla="*/ 63 h 63"/>
              <a:gd name="T48" fmla="*/ 24 w 56"/>
              <a:gd name="T49" fmla="*/ 3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24" y="38"/>
                </a:moveTo>
                <a:cubicBezTo>
                  <a:pt x="24" y="26"/>
                  <a:pt x="24" y="26"/>
                  <a:pt x="24" y="26"/>
                </a:cubicBezTo>
                <a:cubicBezTo>
                  <a:pt x="29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8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4" y="11"/>
                  <a:pt x="32" y="11"/>
                </a:cubicBezTo>
                <a:cubicBezTo>
                  <a:pt x="31" y="11"/>
                  <a:pt x="28" y="10"/>
                  <a:pt x="2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7" y="29"/>
                </a:cubicBezTo>
                <a:cubicBezTo>
                  <a:pt x="44" y="32"/>
                  <a:pt x="40" y="34"/>
                  <a:pt x="35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1" name="Freeform 1501"/>
          <p:cNvSpPr/>
          <p:nvPr/>
        </p:nvSpPr>
        <p:spPr bwMode="auto">
          <a:xfrm>
            <a:off x="5622360" y="2385706"/>
            <a:ext cx="129058" cy="144131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5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9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1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5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2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9" y="5"/>
                </a:cubicBezTo>
                <a:cubicBezTo>
                  <a:pt x="52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5" y="19"/>
                  <a:pt x="13" y="25"/>
                  <a:pt x="13" y="32"/>
                </a:cubicBezTo>
                <a:cubicBezTo>
                  <a:pt x="13" y="39"/>
                  <a:pt x="15" y="45"/>
                  <a:pt x="18" y="48"/>
                </a:cubicBezTo>
                <a:cubicBezTo>
                  <a:pt x="21" y="52"/>
                  <a:pt x="25" y="54"/>
                  <a:pt x="31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2" name="Freeform 1502"/>
          <p:cNvSpPr/>
          <p:nvPr/>
        </p:nvSpPr>
        <p:spPr bwMode="auto">
          <a:xfrm>
            <a:off x="5489534" y="2387591"/>
            <a:ext cx="108333" cy="140362"/>
          </a:xfrm>
          <a:custGeom>
            <a:avLst/>
            <a:gdLst>
              <a:gd name="T0" fmla="*/ 30 w 115"/>
              <a:gd name="T1" fmla="*/ 0 h 149"/>
              <a:gd name="T2" fmla="*/ 75 w 115"/>
              <a:gd name="T3" fmla="*/ 76 h 149"/>
              <a:gd name="T4" fmla="*/ 89 w 115"/>
              <a:gd name="T5" fmla="*/ 76 h 149"/>
              <a:gd name="T6" fmla="*/ 89 w 115"/>
              <a:gd name="T7" fmla="*/ 0 h 149"/>
              <a:gd name="T8" fmla="*/ 115 w 115"/>
              <a:gd name="T9" fmla="*/ 0 h 149"/>
              <a:gd name="T10" fmla="*/ 115 w 115"/>
              <a:gd name="T11" fmla="*/ 149 h 149"/>
              <a:gd name="T12" fmla="*/ 87 w 115"/>
              <a:gd name="T13" fmla="*/ 149 h 149"/>
              <a:gd name="T14" fmla="*/ 44 w 115"/>
              <a:gd name="T15" fmla="*/ 80 h 149"/>
              <a:gd name="T16" fmla="*/ 28 w 115"/>
              <a:gd name="T17" fmla="*/ 80 h 149"/>
              <a:gd name="T18" fmla="*/ 28 w 115"/>
              <a:gd name="T19" fmla="*/ 149 h 149"/>
              <a:gd name="T20" fmla="*/ 0 w 115"/>
              <a:gd name="T21" fmla="*/ 149 h 149"/>
              <a:gd name="T22" fmla="*/ 0 w 115"/>
              <a:gd name="T23" fmla="*/ 0 h 149"/>
              <a:gd name="T24" fmla="*/ 30 w 115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30" y="0"/>
                </a:move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lnTo>
                  <a:pt x="44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3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3" name="Rectangle 1503"/>
          <p:cNvSpPr>
            <a:spLocks noChangeArrowheads="1"/>
          </p:cNvSpPr>
          <p:nvPr/>
        </p:nvSpPr>
        <p:spPr bwMode="auto">
          <a:xfrm>
            <a:off x="5435838" y="2387591"/>
            <a:ext cx="29203" cy="140362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4" name="Freeform 1504"/>
          <p:cNvSpPr/>
          <p:nvPr/>
        </p:nvSpPr>
        <p:spPr bwMode="auto">
          <a:xfrm>
            <a:off x="5308664" y="2385707"/>
            <a:ext cx="104565" cy="140362"/>
          </a:xfrm>
          <a:custGeom>
            <a:avLst/>
            <a:gdLst>
              <a:gd name="T0" fmla="*/ 0 w 47"/>
              <a:gd name="T1" fmla="*/ 0 h 63"/>
              <a:gd name="T2" fmla="*/ 20 w 47"/>
              <a:gd name="T3" fmla="*/ 0 h 63"/>
              <a:gd name="T4" fmla="*/ 35 w 47"/>
              <a:gd name="T5" fmla="*/ 1 h 63"/>
              <a:gd name="T6" fmla="*/ 44 w 47"/>
              <a:gd name="T7" fmla="*/ 7 h 63"/>
              <a:gd name="T8" fmla="*/ 47 w 47"/>
              <a:gd name="T9" fmla="*/ 20 h 63"/>
              <a:gd name="T10" fmla="*/ 45 w 47"/>
              <a:gd name="T11" fmla="*/ 29 h 63"/>
              <a:gd name="T12" fmla="*/ 40 w 47"/>
              <a:gd name="T13" fmla="*/ 36 h 63"/>
              <a:gd name="T14" fmla="*/ 34 w 47"/>
              <a:gd name="T15" fmla="*/ 39 h 63"/>
              <a:gd name="T16" fmla="*/ 24 w 47"/>
              <a:gd name="T17" fmla="*/ 39 h 63"/>
              <a:gd name="T18" fmla="*/ 24 w 47"/>
              <a:gd name="T19" fmla="*/ 29 h 63"/>
              <a:gd name="T20" fmla="*/ 29 w 47"/>
              <a:gd name="T21" fmla="*/ 28 h 63"/>
              <a:gd name="T22" fmla="*/ 33 w 47"/>
              <a:gd name="T23" fmla="*/ 25 h 63"/>
              <a:gd name="T24" fmla="*/ 35 w 47"/>
              <a:gd name="T25" fmla="*/ 20 h 63"/>
              <a:gd name="T26" fmla="*/ 33 w 47"/>
              <a:gd name="T27" fmla="*/ 14 h 63"/>
              <a:gd name="T28" fmla="*/ 28 w 47"/>
              <a:gd name="T29" fmla="*/ 11 h 63"/>
              <a:gd name="T30" fmla="*/ 19 w 47"/>
              <a:gd name="T31" fmla="*/ 11 h 63"/>
              <a:gd name="T32" fmla="*/ 13 w 47"/>
              <a:gd name="T33" fmla="*/ 11 h 63"/>
              <a:gd name="T34" fmla="*/ 13 w 47"/>
              <a:gd name="T35" fmla="*/ 63 h 63"/>
              <a:gd name="T36" fmla="*/ 0 w 47"/>
              <a:gd name="T37" fmla="*/ 63 h 63"/>
              <a:gd name="T38" fmla="*/ 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0" y="0"/>
                </a:moveTo>
                <a:cubicBezTo>
                  <a:pt x="20" y="0"/>
                  <a:pt x="20" y="0"/>
                  <a:pt x="20" y="0"/>
                </a:cubicBezTo>
                <a:cubicBezTo>
                  <a:pt x="28" y="0"/>
                  <a:pt x="33" y="1"/>
                  <a:pt x="35" y="1"/>
                </a:cubicBezTo>
                <a:cubicBezTo>
                  <a:pt x="38" y="2"/>
                  <a:pt x="41" y="4"/>
                  <a:pt x="44" y="7"/>
                </a:cubicBezTo>
                <a:cubicBezTo>
                  <a:pt x="46" y="11"/>
                  <a:pt x="47" y="15"/>
                  <a:pt x="47" y="20"/>
                </a:cubicBezTo>
                <a:cubicBezTo>
                  <a:pt x="47" y="24"/>
                  <a:pt x="47" y="27"/>
                  <a:pt x="45" y="29"/>
                </a:cubicBezTo>
                <a:cubicBezTo>
                  <a:pt x="44" y="32"/>
                  <a:pt x="42" y="34"/>
                  <a:pt x="40" y="36"/>
                </a:cubicBezTo>
                <a:cubicBezTo>
                  <a:pt x="38" y="37"/>
                  <a:pt x="36" y="38"/>
                  <a:pt x="34" y="39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9"/>
                  <a:pt x="24" y="29"/>
                  <a:pt x="24" y="29"/>
                </a:cubicBezTo>
                <a:cubicBezTo>
                  <a:pt x="26" y="29"/>
                  <a:pt x="28" y="28"/>
                  <a:pt x="29" y="28"/>
                </a:cubicBezTo>
                <a:cubicBezTo>
                  <a:pt x="31" y="27"/>
                  <a:pt x="32" y="26"/>
                  <a:pt x="33" y="25"/>
                </a:cubicBezTo>
                <a:cubicBezTo>
                  <a:pt x="34" y="23"/>
                  <a:pt x="35" y="22"/>
                  <a:pt x="35" y="20"/>
                </a:cubicBezTo>
                <a:cubicBezTo>
                  <a:pt x="35" y="18"/>
                  <a:pt x="34" y="16"/>
                  <a:pt x="33" y="14"/>
                </a:cubicBezTo>
                <a:cubicBezTo>
                  <a:pt x="31" y="13"/>
                  <a:pt x="30" y="12"/>
                  <a:pt x="28" y="11"/>
                </a:cubicBezTo>
                <a:cubicBezTo>
                  <a:pt x="26" y="11"/>
                  <a:pt x="23" y="11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5" name="Freeform 1505"/>
          <p:cNvSpPr/>
          <p:nvPr/>
        </p:nvSpPr>
        <p:spPr bwMode="auto">
          <a:xfrm>
            <a:off x="5181492" y="2387591"/>
            <a:ext cx="104565" cy="140362"/>
          </a:xfrm>
          <a:custGeom>
            <a:avLst/>
            <a:gdLst>
              <a:gd name="T0" fmla="*/ 20 w 47"/>
              <a:gd name="T1" fmla="*/ 0 h 63"/>
              <a:gd name="T2" fmla="*/ 35 w 47"/>
              <a:gd name="T3" fmla="*/ 1 h 63"/>
              <a:gd name="T4" fmla="*/ 43 w 47"/>
              <a:gd name="T5" fmla="*/ 7 h 63"/>
              <a:gd name="T6" fmla="*/ 47 w 47"/>
              <a:gd name="T7" fmla="*/ 19 h 63"/>
              <a:gd name="T8" fmla="*/ 45 w 47"/>
              <a:gd name="T9" fmla="*/ 29 h 63"/>
              <a:gd name="T10" fmla="*/ 40 w 47"/>
              <a:gd name="T11" fmla="*/ 35 h 63"/>
              <a:gd name="T12" fmla="*/ 33 w 47"/>
              <a:gd name="T13" fmla="*/ 38 h 63"/>
              <a:gd name="T14" fmla="*/ 24 w 47"/>
              <a:gd name="T15" fmla="*/ 39 h 63"/>
              <a:gd name="T16" fmla="*/ 24 w 47"/>
              <a:gd name="T17" fmla="*/ 28 h 63"/>
              <a:gd name="T18" fmla="*/ 29 w 47"/>
              <a:gd name="T19" fmla="*/ 27 h 63"/>
              <a:gd name="T20" fmla="*/ 33 w 47"/>
              <a:gd name="T21" fmla="*/ 24 h 63"/>
              <a:gd name="T22" fmla="*/ 34 w 47"/>
              <a:gd name="T23" fmla="*/ 19 h 63"/>
              <a:gd name="T24" fmla="*/ 32 w 47"/>
              <a:gd name="T25" fmla="*/ 14 h 63"/>
              <a:gd name="T26" fmla="*/ 27 w 47"/>
              <a:gd name="T27" fmla="*/ 11 h 63"/>
              <a:gd name="T28" fmla="*/ 18 w 47"/>
              <a:gd name="T29" fmla="*/ 10 h 63"/>
              <a:gd name="T30" fmla="*/ 12 w 47"/>
              <a:gd name="T31" fmla="*/ 10 h 63"/>
              <a:gd name="T32" fmla="*/ 12 w 47"/>
              <a:gd name="T33" fmla="*/ 63 h 63"/>
              <a:gd name="T34" fmla="*/ 0 w 47"/>
              <a:gd name="T35" fmla="*/ 63 h 63"/>
              <a:gd name="T36" fmla="*/ 0 w 47"/>
              <a:gd name="T37" fmla="*/ 0 h 63"/>
              <a:gd name="T38" fmla="*/ 2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20" y="0"/>
                </a:moveTo>
                <a:cubicBezTo>
                  <a:pt x="27" y="0"/>
                  <a:pt x="32" y="0"/>
                  <a:pt x="35" y="1"/>
                </a:cubicBezTo>
                <a:cubicBezTo>
                  <a:pt x="38" y="2"/>
                  <a:pt x="41" y="4"/>
                  <a:pt x="43" y="7"/>
                </a:cubicBezTo>
                <a:cubicBezTo>
                  <a:pt x="46" y="10"/>
                  <a:pt x="47" y="14"/>
                  <a:pt x="47" y="19"/>
                </a:cubicBezTo>
                <a:cubicBezTo>
                  <a:pt x="47" y="23"/>
                  <a:pt x="46" y="26"/>
                  <a:pt x="45" y="29"/>
                </a:cubicBezTo>
                <a:cubicBezTo>
                  <a:pt x="44" y="32"/>
                  <a:pt x="42" y="34"/>
                  <a:pt x="40" y="35"/>
                </a:cubicBezTo>
                <a:cubicBezTo>
                  <a:pt x="38" y="37"/>
                  <a:pt x="36" y="38"/>
                  <a:pt x="33" y="38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8"/>
                  <a:pt x="24" y="28"/>
                  <a:pt x="24" y="28"/>
                </a:cubicBezTo>
                <a:cubicBezTo>
                  <a:pt x="26" y="28"/>
                  <a:pt x="28" y="28"/>
                  <a:pt x="29" y="27"/>
                </a:cubicBezTo>
                <a:cubicBezTo>
                  <a:pt x="31" y="27"/>
                  <a:pt x="32" y="26"/>
                  <a:pt x="33" y="24"/>
                </a:cubicBezTo>
                <a:cubicBezTo>
                  <a:pt x="34" y="23"/>
                  <a:pt x="34" y="21"/>
                  <a:pt x="34" y="19"/>
                </a:cubicBezTo>
                <a:cubicBezTo>
                  <a:pt x="34" y="17"/>
                  <a:pt x="34" y="15"/>
                  <a:pt x="32" y="14"/>
                </a:cubicBezTo>
                <a:cubicBezTo>
                  <a:pt x="31" y="12"/>
                  <a:pt x="29" y="11"/>
                  <a:pt x="27" y="11"/>
                </a:cubicBezTo>
                <a:cubicBezTo>
                  <a:pt x="26" y="11"/>
                  <a:pt x="23" y="10"/>
                  <a:pt x="18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6" name="Rectangle 1506"/>
          <p:cNvSpPr>
            <a:spLocks noChangeArrowheads="1"/>
          </p:cNvSpPr>
          <p:nvPr/>
        </p:nvSpPr>
        <p:spPr bwMode="auto">
          <a:xfrm>
            <a:off x="5128739" y="2387591"/>
            <a:ext cx="26377" cy="140362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7" name="Freeform 1507"/>
          <p:cNvSpPr/>
          <p:nvPr/>
        </p:nvSpPr>
        <p:spPr bwMode="auto">
          <a:xfrm>
            <a:off x="4990259" y="2387591"/>
            <a:ext cx="109275" cy="140362"/>
          </a:xfrm>
          <a:custGeom>
            <a:avLst/>
            <a:gdLst>
              <a:gd name="T0" fmla="*/ 31 w 116"/>
              <a:gd name="T1" fmla="*/ 83 h 149"/>
              <a:gd name="T2" fmla="*/ 31 w 116"/>
              <a:gd name="T3" fmla="*/ 149 h 149"/>
              <a:gd name="T4" fmla="*/ 0 w 116"/>
              <a:gd name="T5" fmla="*/ 149 h 149"/>
              <a:gd name="T6" fmla="*/ 0 w 116"/>
              <a:gd name="T7" fmla="*/ 0 h 149"/>
              <a:gd name="T8" fmla="*/ 31 w 116"/>
              <a:gd name="T9" fmla="*/ 0 h 149"/>
              <a:gd name="T10" fmla="*/ 31 w 116"/>
              <a:gd name="T11" fmla="*/ 59 h 149"/>
              <a:gd name="T12" fmla="*/ 88 w 116"/>
              <a:gd name="T13" fmla="*/ 59 h 149"/>
              <a:gd name="T14" fmla="*/ 88 w 116"/>
              <a:gd name="T15" fmla="*/ 0 h 149"/>
              <a:gd name="T16" fmla="*/ 116 w 116"/>
              <a:gd name="T17" fmla="*/ 0 h 149"/>
              <a:gd name="T18" fmla="*/ 116 w 116"/>
              <a:gd name="T19" fmla="*/ 149 h 149"/>
              <a:gd name="T20" fmla="*/ 88 w 116"/>
              <a:gd name="T21" fmla="*/ 149 h 149"/>
              <a:gd name="T22" fmla="*/ 88 w 116"/>
              <a:gd name="T23" fmla="*/ 83 h 149"/>
              <a:gd name="T24" fmla="*/ 31 w 116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31" y="83"/>
                </a:move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59"/>
                </a:lnTo>
                <a:lnTo>
                  <a:pt x="88" y="59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8" y="149"/>
                </a:lnTo>
                <a:lnTo>
                  <a:pt x="88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8" name="Freeform 1508"/>
          <p:cNvSpPr/>
          <p:nvPr/>
        </p:nvSpPr>
        <p:spPr bwMode="auto">
          <a:xfrm>
            <a:off x="4856492" y="2385709"/>
            <a:ext cx="111159" cy="144131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2 w 50"/>
              <a:gd name="T5" fmla="*/ 2 h 65"/>
              <a:gd name="T6" fmla="*/ 24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4 w 50"/>
              <a:gd name="T13" fmla="*/ 16 h 65"/>
              <a:gd name="T14" fmla="*/ 32 w 50"/>
              <a:gd name="T15" fmla="*/ 12 h 65"/>
              <a:gd name="T16" fmla="*/ 24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7 w 50"/>
              <a:gd name="T25" fmla="*/ 24 h 65"/>
              <a:gd name="T26" fmla="*/ 40 w 50"/>
              <a:gd name="T27" fmla="*/ 29 h 65"/>
              <a:gd name="T28" fmla="*/ 47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8 w 50"/>
              <a:gd name="T35" fmla="*/ 63 h 65"/>
              <a:gd name="T36" fmla="*/ 25 w 50"/>
              <a:gd name="T37" fmla="*/ 65 h 65"/>
              <a:gd name="T38" fmla="*/ 7 w 50"/>
              <a:gd name="T39" fmla="*/ 59 h 65"/>
              <a:gd name="T40" fmla="*/ 0 w 50"/>
              <a:gd name="T41" fmla="*/ 44 h 65"/>
              <a:gd name="T42" fmla="*/ 12 w 50"/>
              <a:gd name="T43" fmla="*/ 44 h 65"/>
              <a:gd name="T44" fmla="*/ 16 w 50"/>
              <a:gd name="T45" fmla="*/ 51 h 65"/>
              <a:gd name="T46" fmla="*/ 25 w 50"/>
              <a:gd name="T47" fmla="*/ 54 h 65"/>
              <a:gd name="T48" fmla="*/ 34 w 50"/>
              <a:gd name="T49" fmla="*/ 52 h 65"/>
              <a:gd name="T50" fmla="*/ 37 w 50"/>
              <a:gd name="T51" fmla="*/ 46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6" y="6"/>
                  <a:pt x="9" y="3"/>
                  <a:pt x="12" y="2"/>
                </a:cubicBezTo>
                <a:cubicBezTo>
                  <a:pt x="16" y="0"/>
                  <a:pt x="20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6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8" y="27"/>
                  <a:pt x="40" y="29"/>
                </a:cubicBezTo>
                <a:cubicBezTo>
                  <a:pt x="43" y="31"/>
                  <a:pt x="46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8"/>
                  <a:pt x="27" y="38"/>
                  <a:pt x="22" y="36"/>
                </a:cubicBezTo>
                <a:cubicBezTo>
                  <a:pt x="15" y="35"/>
                  <a:pt x="10" y="32"/>
                  <a:pt x="8" y="30"/>
                </a:cubicBezTo>
                <a:cubicBezTo>
                  <a:pt x="4" y="27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9" name="Freeform 1509"/>
          <p:cNvSpPr/>
          <p:nvPr/>
        </p:nvSpPr>
        <p:spPr bwMode="auto">
          <a:xfrm>
            <a:off x="7054239" y="2387593"/>
            <a:ext cx="125290" cy="140362"/>
          </a:xfrm>
          <a:custGeom>
            <a:avLst/>
            <a:gdLst>
              <a:gd name="T0" fmla="*/ 74 w 133"/>
              <a:gd name="T1" fmla="*/ 57 h 149"/>
              <a:gd name="T2" fmla="*/ 133 w 133"/>
              <a:gd name="T3" fmla="*/ 149 h 149"/>
              <a:gd name="T4" fmla="*/ 95 w 133"/>
              <a:gd name="T5" fmla="*/ 149 h 149"/>
              <a:gd name="T6" fmla="*/ 66 w 133"/>
              <a:gd name="T7" fmla="*/ 99 h 149"/>
              <a:gd name="T8" fmla="*/ 33 w 133"/>
              <a:gd name="T9" fmla="*/ 99 h 149"/>
              <a:gd name="T10" fmla="*/ 31 w 133"/>
              <a:gd name="T11" fmla="*/ 104 h 149"/>
              <a:gd name="T12" fmla="*/ 31 w 133"/>
              <a:gd name="T13" fmla="*/ 149 h 149"/>
              <a:gd name="T14" fmla="*/ 0 w 133"/>
              <a:gd name="T15" fmla="*/ 149 h 149"/>
              <a:gd name="T16" fmla="*/ 0 w 133"/>
              <a:gd name="T17" fmla="*/ 0 h 149"/>
              <a:gd name="T18" fmla="*/ 31 w 133"/>
              <a:gd name="T19" fmla="*/ 0 h 149"/>
              <a:gd name="T20" fmla="*/ 31 w 133"/>
              <a:gd name="T21" fmla="*/ 66 h 149"/>
              <a:gd name="T22" fmla="*/ 90 w 133"/>
              <a:gd name="T23" fmla="*/ 0 h 149"/>
              <a:gd name="T24" fmla="*/ 130 w 133"/>
              <a:gd name="T25" fmla="*/ 0 h 149"/>
              <a:gd name="T26" fmla="*/ 74 w 133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3" h="149">
                <a:moveTo>
                  <a:pt x="74" y="57"/>
                </a:moveTo>
                <a:lnTo>
                  <a:pt x="133" y="149"/>
                </a:lnTo>
                <a:lnTo>
                  <a:pt x="95" y="149"/>
                </a:lnTo>
                <a:lnTo>
                  <a:pt x="66" y="99"/>
                </a:lnTo>
                <a:lnTo>
                  <a:pt x="33" y="99"/>
                </a:lnTo>
                <a:lnTo>
                  <a:pt x="31" y="104"/>
                </a:ln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66"/>
                </a:lnTo>
                <a:lnTo>
                  <a:pt x="90" y="0"/>
                </a:lnTo>
                <a:lnTo>
                  <a:pt x="130" y="0"/>
                </a:lnTo>
                <a:lnTo>
                  <a:pt x="74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0" name="Freeform 1510"/>
          <p:cNvSpPr/>
          <p:nvPr/>
        </p:nvSpPr>
        <p:spPr bwMode="auto">
          <a:xfrm>
            <a:off x="6916704" y="2387593"/>
            <a:ext cx="124348" cy="140362"/>
          </a:xfrm>
          <a:custGeom>
            <a:avLst/>
            <a:gdLst>
              <a:gd name="T0" fmla="*/ 0 w 56"/>
              <a:gd name="T1" fmla="*/ 0 h 63"/>
              <a:gd name="T2" fmla="*/ 26 w 56"/>
              <a:gd name="T3" fmla="*/ 0 h 63"/>
              <a:gd name="T4" fmla="*/ 41 w 56"/>
              <a:gd name="T5" fmla="*/ 2 h 63"/>
              <a:gd name="T6" fmla="*/ 48 w 56"/>
              <a:gd name="T7" fmla="*/ 8 h 63"/>
              <a:gd name="T8" fmla="*/ 51 w 56"/>
              <a:gd name="T9" fmla="*/ 17 h 63"/>
              <a:gd name="T10" fmla="*/ 46 w 56"/>
              <a:gd name="T11" fmla="*/ 29 h 63"/>
              <a:gd name="T12" fmla="*/ 34 w 56"/>
              <a:gd name="T13" fmla="*/ 35 h 63"/>
              <a:gd name="T14" fmla="*/ 56 w 56"/>
              <a:gd name="T15" fmla="*/ 63 h 63"/>
              <a:gd name="T16" fmla="*/ 41 w 56"/>
              <a:gd name="T17" fmla="*/ 63 h 63"/>
              <a:gd name="T18" fmla="*/ 24 w 56"/>
              <a:gd name="T19" fmla="*/ 38 h 63"/>
              <a:gd name="T20" fmla="*/ 24 w 56"/>
              <a:gd name="T21" fmla="*/ 26 h 63"/>
              <a:gd name="T22" fmla="*/ 33 w 56"/>
              <a:gd name="T23" fmla="*/ 26 h 63"/>
              <a:gd name="T24" fmla="*/ 37 w 56"/>
              <a:gd name="T25" fmla="*/ 23 h 63"/>
              <a:gd name="T26" fmla="*/ 38 w 56"/>
              <a:gd name="T27" fmla="*/ 18 h 63"/>
              <a:gd name="T28" fmla="*/ 36 w 56"/>
              <a:gd name="T29" fmla="*/ 13 h 63"/>
              <a:gd name="T30" fmla="*/ 31 w 56"/>
              <a:gd name="T31" fmla="*/ 11 h 63"/>
              <a:gd name="T32" fmla="*/ 22 w 56"/>
              <a:gd name="T33" fmla="*/ 10 h 63"/>
              <a:gd name="T34" fmla="*/ 13 w 56"/>
              <a:gd name="T35" fmla="*/ 10 h 63"/>
              <a:gd name="T36" fmla="*/ 13 w 56"/>
              <a:gd name="T37" fmla="*/ 14 h 63"/>
              <a:gd name="T38" fmla="*/ 13 w 56"/>
              <a:gd name="T39" fmla="*/ 26 h 63"/>
              <a:gd name="T40" fmla="*/ 13 w 56"/>
              <a:gd name="T41" fmla="*/ 37 h 63"/>
              <a:gd name="T42" fmla="*/ 13 w 56"/>
              <a:gd name="T43" fmla="*/ 54 h 63"/>
              <a:gd name="T44" fmla="*/ 13 w 56"/>
              <a:gd name="T45" fmla="*/ 63 h 63"/>
              <a:gd name="T46" fmla="*/ 0 w 56"/>
              <a:gd name="T47" fmla="*/ 63 h 63"/>
              <a:gd name="T48" fmla="*/ 0 w 56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0" y="0"/>
                </a:moveTo>
                <a:cubicBezTo>
                  <a:pt x="26" y="0"/>
                  <a:pt x="26" y="0"/>
                  <a:pt x="26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6" y="29"/>
                </a:cubicBezTo>
                <a:cubicBezTo>
                  <a:pt x="44" y="32"/>
                  <a:pt x="40" y="34"/>
                  <a:pt x="34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ubicBezTo>
                  <a:pt x="24" y="26"/>
                  <a:pt x="24" y="26"/>
                  <a:pt x="24" y="26"/>
                </a:cubicBezTo>
                <a:cubicBezTo>
                  <a:pt x="28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7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1" name="Freeform 1511"/>
          <p:cNvSpPr>
            <a:spLocks noEditPoints="1"/>
          </p:cNvSpPr>
          <p:nvPr/>
        </p:nvSpPr>
        <p:spPr bwMode="auto">
          <a:xfrm>
            <a:off x="6763153" y="2385707"/>
            <a:ext cx="132826" cy="144131"/>
          </a:xfrm>
          <a:custGeom>
            <a:avLst/>
            <a:gdLst>
              <a:gd name="T0" fmla="*/ 30 w 60"/>
              <a:gd name="T1" fmla="*/ 54 h 65"/>
              <a:gd name="T2" fmla="*/ 42 w 60"/>
              <a:gd name="T3" fmla="*/ 49 h 65"/>
              <a:gd name="T4" fmla="*/ 42 w 60"/>
              <a:gd name="T5" fmla="*/ 16 h 65"/>
              <a:gd name="T6" fmla="*/ 30 w 60"/>
              <a:gd name="T7" fmla="*/ 11 h 65"/>
              <a:gd name="T8" fmla="*/ 17 w 60"/>
              <a:gd name="T9" fmla="*/ 16 h 65"/>
              <a:gd name="T10" fmla="*/ 18 w 60"/>
              <a:gd name="T11" fmla="*/ 48 h 65"/>
              <a:gd name="T12" fmla="*/ 30 w 60"/>
              <a:gd name="T13" fmla="*/ 54 h 65"/>
              <a:gd name="T14" fmla="*/ 30 w 60"/>
              <a:gd name="T15" fmla="*/ 65 h 65"/>
              <a:gd name="T16" fmla="*/ 8 w 60"/>
              <a:gd name="T17" fmla="*/ 56 h 65"/>
              <a:gd name="T18" fmla="*/ 0 w 60"/>
              <a:gd name="T19" fmla="*/ 33 h 65"/>
              <a:gd name="T20" fmla="*/ 3 w 60"/>
              <a:gd name="T21" fmla="*/ 17 h 65"/>
              <a:gd name="T22" fmla="*/ 8 w 60"/>
              <a:gd name="T23" fmla="*/ 8 h 65"/>
              <a:gd name="T24" fmla="*/ 16 w 60"/>
              <a:gd name="T25" fmla="*/ 2 h 65"/>
              <a:gd name="T26" fmla="*/ 30 w 60"/>
              <a:gd name="T27" fmla="*/ 0 h 65"/>
              <a:gd name="T28" fmla="*/ 51 w 60"/>
              <a:gd name="T29" fmla="*/ 8 h 65"/>
              <a:gd name="T30" fmla="*/ 60 w 60"/>
              <a:gd name="T31" fmla="*/ 32 h 65"/>
              <a:gd name="T32" fmla="*/ 51 w 60"/>
              <a:gd name="T33" fmla="*/ 56 h 65"/>
              <a:gd name="T34" fmla="*/ 30 w 60"/>
              <a:gd name="T3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" h="65">
                <a:moveTo>
                  <a:pt x="30" y="54"/>
                </a:moveTo>
                <a:cubicBezTo>
                  <a:pt x="35" y="54"/>
                  <a:pt x="39" y="52"/>
                  <a:pt x="42" y="49"/>
                </a:cubicBezTo>
                <a:cubicBezTo>
                  <a:pt x="45" y="45"/>
                  <a:pt x="45" y="19"/>
                  <a:pt x="42" y="16"/>
                </a:cubicBezTo>
                <a:cubicBezTo>
                  <a:pt x="39" y="12"/>
                  <a:pt x="35" y="11"/>
                  <a:pt x="30" y="11"/>
                </a:cubicBezTo>
                <a:cubicBezTo>
                  <a:pt x="25" y="11"/>
                  <a:pt x="21" y="12"/>
                  <a:pt x="17" y="16"/>
                </a:cubicBezTo>
                <a:cubicBezTo>
                  <a:pt x="14" y="20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lose/>
                <a:moveTo>
                  <a:pt x="30" y="65"/>
                </a:moveTo>
                <a:cubicBezTo>
                  <a:pt x="21" y="65"/>
                  <a:pt x="13" y="62"/>
                  <a:pt x="8" y="56"/>
                </a:cubicBezTo>
                <a:cubicBezTo>
                  <a:pt x="3" y="51"/>
                  <a:pt x="0" y="43"/>
                  <a:pt x="0" y="33"/>
                </a:cubicBezTo>
                <a:cubicBezTo>
                  <a:pt x="0" y="26"/>
                  <a:pt x="1" y="21"/>
                  <a:pt x="3" y="17"/>
                </a:cubicBezTo>
                <a:cubicBezTo>
                  <a:pt x="4" y="13"/>
                  <a:pt x="6" y="10"/>
                  <a:pt x="8" y="8"/>
                </a:cubicBezTo>
                <a:cubicBezTo>
                  <a:pt x="11" y="5"/>
                  <a:pt x="14" y="3"/>
                  <a:pt x="16" y="2"/>
                </a:cubicBezTo>
                <a:cubicBezTo>
                  <a:pt x="20" y="1"/>
                  <a:pt x="25" y="0"/>
                  <a:pt x="30" y="0"/>
                </a:cubicBezTo>
                <a:cubicBezTo>
                  <a:pt x="39" y="0"/>
                  <a:pt x="46" y="3"/>
                  <a:pt x="51" y="8"/>
                </a:cubicBezTo>
                <a:cubicBezTo>
                  <a:pt x="57" y="14"/>
                  <a:pt x="60" y="22"/>
                  <a:pt x="60" y="32"/>
                </a:cubicBezTo>
                <a:cubicBezTo>
                  <a:pt x="60" y="43"/>
                  <a:pt x="57" y="51"/>
                  <a:pt x="51" y="56"/>
                </a:cubicBezTo>
                <a:cubicBezTo>
                  <a:pt x="46" y="62"/>
                  <a:pt x="39" y="65"/>
                  <a:pt x="30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2" name="Freeform 1512"/>
          <p:cNvSpPr/>
          <p:nvPr/>
        </p:nvSpPr>
        <p:spPr bwMode="auto">
          <a:xfrm>
            <a:off x="6573807" y="2387592"/>
            <a:ext cx="179927" cy="140362"/>
          </a:xfrm>
          <a:custGeom>
            <a:avLst/>
            <a:gdLst>
              <a:gd name="T0" fmla="*/ 106 w 191"/>
              <a:gd name="T1" fmla="*/ 71 h 149"/>
              <a:gd name="T2" fmla="*/ 87 w 191"/>
              <a:gd name="T3" fmla="*/ 71 h 149"/>
              <a:gd name="T4" fmla="*/ 68 w 191"/>
              <a:gd name="T5" fmla="*/ 149 h 149"/>
              <a:gd name="T6" fmla="*/ 35 w 191"/>
              <a:gd name="T7" fmla="*/ 149 h 149"/>
              <a:gd name="T8" fmla="*/ 0 w 191"/>
              <a:gd name="T9" fmla="*/ 0 h 149"/>
              <a:gd name="T10" fmla="*/ 30 w 191"/>
              <a:gd name="T11" fmla="*/ 0 h 149"/>
              <a:gd name="T12" fmla="*/ 45 w 191"/>
              <a:gd name="T13" fmla="*/ 64 h 149"/>
              <a:gd name="T14" fmla="*/ 64 w 191"/>
              <a:gd name="T15" fmla="*/ 64 h 149"/>
              <a:gd name="T16" fmla="*/ 80 w 191"/>
              <a:gd name="T17" fmla="*/ 0 h 149"/>
              <a:gd name="T18" fmla="*/ 113 w 191"/>
              <a:gd name="T19" fmla="*/ 0 h 149"/>
              <a:gd name="T20" fmla="*/ 130 w 191"/>
              <a:gd name="T21" fmla="*/ 64 h 149"/>
              <a:gd name="T22" fmla="*/ 149 w 191"/>
              <a:gd name="T23" fmla="*/ 64 h 149"/>
              <a:gd name="T24" fmla="*/ 163 w 191"/>
              <a:gd name="T25" fmla="*/ 0 h 149"/>
              <a:gd name="T26" fmla="*/ 191 w 191"/>
              <a:gd name="T27" fmla="*/ 0 h 149"/>
              <a:gd name="T28" fmla="*/ 156 w 191"/>
              <a:gd name="T29" fmla="*/ 149 h 149"/>
              <a:gd name="T30" fmla="*/ 125 w 191"/>
              <a:gd name="T31" fmla="*/ 149 h 149"/>
              <a:gd name="T32" fmla="*/ 106 w 191"/>
              <a:gd name="T33" fmla="*/ 7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1" h="149">
                <a:moveTo>
                  <a:pt x="106" y="71"/>
                </a:moveTo>
                <a:lnTo>
                  <a:pt x="87" y="71"/>
                </a:lnTo>
                <a:lnTo>
                  <a:pt x="68" y="149"/>
                </a:lnTo>
                <a:lnTo>
                  <a:pt x="35" y="149"/>
                </a:lnTo>
                <a:lnTo>
                  <a:pt x="0" y="0"/>
                </a:lnTo>
                <a:lnTo>
                  <a:pt x="30" y="0"/>
                </a:lnTo>
                <a:lnTo>
                  <a:pt x="45" y="64"/>
                </a:lnTo>
                <a:lnTo>
                  <a:pt x="64" y="64"/>
                </a:lnTo>
                <a:lnTo>
                  <a:pt x="80" y="0"/>
                </a:lnTo>
                <a:lnTo>
                  <a:pt x="113" y="0"/>
                </a:lnTo>
                <a:lnTo>
                  <a:pt x="130" y="64"/>
                </a:lnTo>
                <a:lnTo>
                  <a:pt x="149" y="64"/>
                </a:lnTo>
                <a:lnTo>
                  <a:pt x="163" y="0"/>
                </a:lnTo>
                <a:lnTo>
                  <a:pt x="191" y="0"/>
                </a:lnTo>
                <a:lnTo>
                  <a:pt x="156" y="149"/>
                </a:lnTo>
                <a:lnTo>
                  <a:pt x="125" y="149"/>
                </a:lnTo>
                <a:lnTo>
                  <a:pt x="106" y="71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3" name="Freeform 1513"/>
          <p:cNvSpPr/>
          <p:nvPr/>
        </p:nvSpPr>
        <p:spPr bwMode="auto">
          <a:xfrm>
            <a:off x="6453227" y="2387592"/>
            <a:ext cx="107391" cy="140362"/>
          </a:xfrm>
          <a:custGeom>
            <a:avLst/>
            <a:gdLst>
              <a:gd name="T0" fmla="*/ 114 w 114"/>
              <a:gd name="T1" fmla="*/ 0 h 149"/>
              <a:gd name="T2" fmla="*/ 114 w 114"/>
              <a:gd name="T3" fmla="*/ 24 h 149"/>
              <a:gd name="T4" fmla="*/ 71 w 114"/>
              <a:gd name="T5" fmla="*/ 24 h 149"/>
              <a:gd name="T6" fmla="*/ 71 w 114"/>
              <a:gd name="T7" fmla="*/ 149 h 149"/>
              <a:gd name="T8" fmla="*/ 43 w 114"/>
              <a:gd name="T9" fmla="*/ 149 h 149"/>
              <a:gd name="T10" fmla="*/ 43 w 114"/>
              <a:gd name="T11" fmla="*/ 24 h 149"/>
              <a:gd name="T12" fmla="*/ 0 w 114"/>
              <a:gd name="T13" fmla="*/ 24 h 149"/>
              <a:gd name="T14" fmla="*/ 0 w 114"/>
              <a:gd name="T15" fmla="*/ 0 h 149"/>
              <a:gd name="T16" fmla="*/ 114 w 114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" h="149">
                <a:moveTo>
                  <a:pt x="114" y="0"/>
                </a:moveTo>
                <a:lnTo>
                  <a:pt x="114" y="24"/>
                </a:lnTo>
                <a:lnTo>
                  <a:pt x="71" y="24"/>
                </a:lnTo>
                <a:lnTo>
                  <a:pt x="71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4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4" name="Freeform 1514"/>
          <p:cNvSpPr/>
          <p:nvPr/>
        </p:nvSpPr>
        <p:spPr bwMode="auto">
          <a:xfrm>
            <a:off x="6340184" y="2387592"/>
            <a:ext cx="93261" cy="140362"/>
          </a:xfrm>
          <a:custGeom>
            <a:avLst/>
            <a:gdLst>
              <a:gd name="T0" fmla="*/ 30 w 99"/>
              <a:gd name="T1" fmla="*/ 83 h 149"/>
              <a:gd name="T2" fmla="*/ 30 w 99"/>
              <a:gd name="T3" fmla="*/ 123 h 149"/>
              <a:gd name="T4" fmla="*/ 99 w 99"/>
              <a:gd name="T5" fmla="*/ 123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4 h 149"/>
              <a:gd name="T16" fmla="*/ 30 w 99"/>
              <a:gd name="T17" fmla="*/ 24 h 149"/>
              <a:gd name="T18" fmla="*/ 30 w 99"/>
              <a:gd name="T19" fmla="*/ 57 h 149"/>
              <a:gd name="T20" fmla="*/ 99 w 99"/>
              <a:gd name="T21" fmla="*/ 57 h 149"/>
              <a:gd name="T22" fmla="*/ 99 w 99"/>
              <a:gd name="T23" fmla="*/ 83 h 149"/>
              <a:gd name="T24" fmla="*/ 30 w 99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0" y="83"/>
                </a:moveTo>
                <a:lnTo>
                  <a:pt x="30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0" y="24"/>
                </a:lnTo>
                <a:lnTo>
                  <a:pt x="30" y="57"/>
                </a:lnTo>
                <a:lnTo>
                  <a:pt x="99" y="57"/>
                </a:lnTo>
                <a:lnTo>
                  <a:pt x="99" y="83"/>
                </a:lnTo>
                <a:lnTo>
                  <a:pt x="30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5" name="Freeform 1515"/>
          <p:cNvSpPr/>
          <p:nvPr/>
        </p:nvSpPr>
        <p:spPr bwMode="auto">
          <a:xfrm>
            <a:off x="6206416" y="2387592"/>
            <a:ext cx="109275" cy="140362"/>
          </a:xfrm>
          <a:custGeom>
            <a:avLst/>
            <a:gdLst>
              <a:gd name="T0" fmla="*/ 28 w 116"/>
              <a:gd name="T1" fmla="*/ 0 h 149"/>
              <a:gd name="T2" fmla="*/ 73 w 116"/>
              <a:gd name="T3" fmla="*/ 76 h 149"/>
              <a:gd name="T4" fmla="*/ 87 w 116"/>
              <a:gd name="T5" fmla="*/ 76 h 149"/>
              <a:gd name="T6" fmla="*/ 87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5 w 116"/>
              <a:gd name="T13" fmla="*/ 149 h 149"/>
              <a:gd name="T14" fmla="*/ 45 w 116"/>
              <a:gd name="T15" fmla="*/ 80 h 149"/>
              <a:gd name="T16" fmla="*/ 26 w 116"/>
              <a:gd name="T17" fmla="*/ 80 h 149"/>
              <a:gd name="T18" fmla="*/ 26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3" y="76"/>
                </a:lnTo>
                <a:lnTo>
                  <a:pt x="87" y="76"/>
                </a:lnTo>
                <a:lnTo>
                  <a:pt x="87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lnTo>
                  <a:pt x="45" y="80"/>
                </a:lnTo>
                <a:lnTo>
                  <a:pt x="26" y="80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6" name="Freeform 1516"/>
          <p:cNvSpPr/>
          <p:nvPr/>
        </p:nvSpPr>
        <p:spPr bwMode="auto">
          <a:xfrm>
            <a:off x="8624596" y="2385706"/>
            <a:ext cx="129058" cy="144131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4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8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0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4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1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8" y="5"/>
                </a:cubicBezTo>
                <a:cubicBezTo>
                  <a:pt x="51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4" y="19"/>
                  <a:pt x="13" y="25"/>
                  <a:pt x="13" y="32"/>
                </a:cubicBezTo>
                <a:cubicBezTo>
                  <a:pt x="13" y="39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7" name="Freeform 1517"/>
          <p:cNvSpPr/>
          <p:nvPr/>
        </p:nvSpPr>
        <p:spPr bwMode="auto">
          <a:xfrm>
            <a:off x="8490828" y="2387591"/>
            <a:ext cx="109275" cy="140362"/>
          </a:xfrm>
          <a:custGeom>
            <a:avLst/>
            <a:gdLst>
              <a:gd name="T0" fmla="*/ 28 w 116"/>
              <a:gd name="T1" fmla="*/ 0 h 149"/>
              <a:gd name="T2" fmla="*/ 76 w 116"/>
              <a:gd name="T3" fmla="*/ 76 h 149"/>
              <a:gd name="T4" fmla="*/ 90 w 116"/>
              <a:gd name="T5" fmla="*/ 76 h 149"/>
              <a:gd name="T6" fmla="*/ 90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7 w 116"/>
              <a:gd name="T13" fmla="*/ 149 h 149"/>
              <a:gd name="T14" fmla="*/ 45 w 116"/>
              <a:gd name="T15" fmla="*/ 80 h 149"/>
              <a:gd name="T16" fmla="*/ 28 w 116"/>
              <a:gd name="T17" fmla="*/ 80 h 149"/>
              <a:gd name="T18" fmla="*/ 28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6" y="76"/>
                </a:lnTo>
                <a:lnTo>
                  <a:pt x="90" y="76"/>
                </a:lnTo>
                <a:lnTo>
                  <a:pt x="90" y="0"/>
                </a:lnTo>
                <a:lnTo>
                  <a:pt x="116" y="0"/>
                </a:lnTo>
                <a:lnTo>
                  <a:pt x="116" y="149"/>
                </a:lnTo>
                <a:lnTo>
                  <a:pt x="87" y="149"/>
                </a:lnTo>
                <a:lnTo>
                  <a:pt x="45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8" name="Rectangle 1518"/>
          <p:cNvSpPr>
            <a:spLocks noChangeArrowheads="1"/>
          </p:cNvSpPr>
          <p:nvPr/>
        </p:nvSpPr>
        <p:spPr bwMode="auto">
          <a:xfrm>
            <a:off x="8437134" y="2387591"/>
            <a:ext cx="27319" cy="140362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9" name="Freeform 1519"/>
          <p:cNvSpPr/>
          <p:nvPr/>
        </p:nvSpPr>
        <p:spPr bwMode="auto">
          <a:xfrm>
            <a:off x="8312787" y="2387591"/>
            <a:ext cx="106449" cy="140362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0" name="Freeform 1520"/>
          <p:cNvSpPr/>
          <p:nvPr/>
        </p:nvSpPr>
        <p:spPr bwMode="auto">
          <a:xfrm>
            <a:off x="8198794" y="2387591"/>
            <a:ext cx="94202" cy="140362"/>
          </a:xfrm>
          <a:custGeom>
            <a:avLst/>
            <a:gdLst>
              <a:gd name="T0" fmla="*/ 31 w 100"/>
              <a:gd name="T1" fmla="*/ 83 h 149"/>
              <a:gd name="T2" fmla="*/ 31 w 100"/>
              <a:gd name="T3" fmla="*/ 123 h 149"/>
              <a:gd name="T4" fmla="*/ 100 w 100"/>
              <a:gd name="T5" fmla="*/ 123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4 h 149"/>
              <a:gd name="T16" fmla="*/ 31 w 100"/>
              <a:gd name="T17" fmla="*/ 24 h 149"/>
              <a:gd name="T18" fmla="*/ 31 w 100"/>
              <a:gd name="T19" fmla="*/ 57 h 149"/>
              <a:gd name="T20" fmla="*/ 100 w 100"/>
              <a:gd name="T21" fmla="*/ 57 h 149"/>
              <a:gd name="T22" fmla="*/ 100 w 100"/>
              <a:gd name="T23" fmla="*/ 83 h 149"/>
              <a:gd name="T24" fmla="*/ 31 w 100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3"/>
                </a:moveTo>
                <a:lnTo>
                  <a:pt x="31" y="123"/>
                </a:lnTo>
                <a:lnTo>
                  <a:pt x="100" y="123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4"/>
                </a:lnTo>
                <a:lnTo>
                  <a:pt x="31" y="24"/>
                </a:lnTo>
                <a:lnTo>
                  <a:pt x="31" y="57"/>
                </a:lnTo>
                <a:lnTo>
                  <a:pt x="100" y="57"/>
                </a:lnTo>
                <a:lnTo>
                  <a:pt x="100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1" name="Freeform 1521"/>
          <p:cNvSpPr/>
          <p:nvPr/>
        </p:nvSpPr>
        <p:spPr bwMode="auto">
          <a:xfrm>
            <a:off x="8056556" y="2389473"/>
            <a:ext cx="122463" cy="140363"/>
          </a:xfrm>
          <a:custGeom>
            <a:avLst/>
            <a:gdLst>
              <a:gd name="T0" fmla="*/ 73 w 130"/>
              <a:gd name="T1" fmla="*/ 57 h 149"/>
              <a:gd name="T2" fmla="*/ 130 w 130"/>
              <a:gd name="T3" fmla="*/ 149 h 149"/>
              <a:gd name="T4" fmla="*/ 92 w 130"/>
              <a:gd name="T5" fmla="*/ 149 h 149"/>
              <a:gd name="T6" fmla="*/ 66 w 130"/>
              <a:gd name="T7" fmla="*/ 100 h 149"/>
              <a:gd name="T8" fmla="*/ 33 w 130"/>
              <a:gd name="T9" fmla="*/ 100 h 149"/>
              <a:gd name="T10" fmla="*/ 28 w 130"/>
              <a:gd name="T11" fmla="*/ 104 h 149"/>
              <a:gd name="T12" fmla="*/ 28 w 130"/>
              <a:gd name="T13" fmla="*/ 149 h 149"/>
              <a:gd name="T14" fmla="*/ 0 w 130"/>
              <a:gd name="T15" fmla="*/ 149 h 149"/>
              <a:gd name="T16" fmla="*/ 0 w 130"/>
              <a:gd name="T17" fmla="*/ 0 h 149"/>
              <a:gd name="T18" fmla="*/ 28 w 130"/>
              <a:gd name="T19" fmla="*/ 0 h 149"/>
              <a:gd name="T20" fmla="*/ 28 w 130"/>
              <a:gd name="T21" fmla="*/ 67 h 149"/>
              <a:gd name="T22" fmla="*/ 87 w 130"/>
              <a:gd name="T23" fmla="*/ 0 h 149"/>
              <a:gd name="T24" fmla="*/ 128 w 130"/>
              <a:gd name="T25" fmla="*/ 0 h 149"/>
              <a:gd name="T26" fmla="*/ 73 w 130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" h="149">
                <a:moveTo>
                  <a:pt x="73" y="57"/>
                </a:moveTo>
                <a:lnTo>
                  <a:pt x="130" y="149"/>
                </a:lnTo>
                <a:lnTo>
                  <a:pt x="92" y="149"/>
                </a:lnTo>
                <a:lnTo>
                  <a:pt x="66" y="100"/>
                </a:lnTo>
                <a:lnTo>
                  <a:pt x="33" y="100"/>
                </a:lnTo>
                <a:lnTo>
                  <a:pt x="28" y="10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28" y="67"/>
                </a:lnTo>
                <a:lnTo>
                  <a:pt x="87" y="0"/>
                </a:lnTo>
                <a:lnTo>
                  <a:pt x="128" y="0"/>
                </a:lnTo>
                <a:lnTo>
                  <a:pt x="73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2" name="Freeform 1522"/>
          <p:cNvSpPr/>
          <p:nvPr/>
        </p:nvSpPr>
        <p:spPr bwMode="auto">
          <a:xfrm>
            <a:off x="7918072" y="2387588"/>
            <a:ext cx="122463" cy="140363"/>
          </a:xfrm>
          <a:custGeom>
            <a:avLst/>
            <a:gdLst>
              <a:gd name="T0" fmla="*/ 26 w 55"/>
              <a:gd name="T1" fmla="*/ 0 h 63"/>
              <a:gd name="T2" fmla="*/ 40 w 55"/>
              <a:gd name="T3" fmla="*/ 2 h 63"/>
              <a:gd name="T4" fmla="*/ 47 w 55"/>
              <a:gd name="T5" fmla="*/ 8 h 63"/>
              <a:gd name="T6" fmla="*/ 50 w 55"/>
              <a:gd name="T7" fmla="*/ 17 h 63"/>
              <a:gd name="T8" fmla="*/ 46 w 55"/>
              <a:gd name="T9" fmla="*/ 29 h 63"/>
              <a:gd name="T10" fmla="*/ 34 w 55"/>
              <a:gd name="T11" fmla="*/ 35 h 63"/>
              <a:gd name="T12" fmla="*/ 55 w 55"/>
              <a:gd name="T13" fmla="*/ 63 h 63"/>
              <a:gd name="T14" fmla="*/ 40 w 55"/>
              <a:gd name="T15" fmla="*/ 63 h 63"/>
              <a:gd name="T16" fmla="*/ 23 w 55"/>
              <a:gd name="T17" fmla="*/ 38 h 63"/>
              <a:gd name="T18" fmla="*/ 23 w 55"/>
              <a:gd name="T19" fmla="*/ 26 h 63"/>
              <a:gd name="T20" fmla="*/ 32 w 55"/>
              <a:gd name="T21" fmla="*/ 26 h 63"/>
              <a:gd name="T22" fmla="*/ 36 w 55"/>
              <a:gd name="T23" fmla="*/ 23 h 63"/>
              <a:gd name="T24" fmla="*/ 37 w 55"/>
              <a:gd name="T25" fmla="*/ 18 h 63"/>
              <a:gd name="T26" fmla="*/ 36 w 55"/>
              <a:gd name="T27" fmla="*/ 13 h 63"/>
              <a:gd name="T28" fmla="*/ 31 w 55"/>
              <a:gd name="T29" fmla="*/ 11 h 63"/>
              <a:gd name="T30" fmla="*/ 22 w 55"/>
              <a:gd name="T31" fmla="*/ 10 h 63"/>
              <a:gd name="T32" fmla="*/ 12 w 55"/>
              <a:gd name="T33" fmla="*/ 10 h 63"/>
              <a:gd name="T34" fmla="*/ 12 w 55"/>
              <a:gd name="T35" fmla="*/ 14 h 63"/>
              <a:gd name="T36" fmla="*/ 12 w 55"/>
              <a:gd name="T37" fmla="*/ 26 h 63"/>
              <a:gd name="T38" fmla="*/ 12 w 55"/>
              <a:gd name="T39" fmla="*/ 37 h 63"/>
              <a:gd name="T40" fmla="*/ 12 w 55"/>
              <a:gd name="T41" fmla="*/ 54 h 63"/>
              <a:gd name="T42" fmla="*/ 12 w 55"/>
              <a:gd name="T43" fmla="*/ 63 h 63"/>
              <a:gd name="T44" fmla="*/ 0 w 55"/>
              <a:gd name="T45" fmla="*/ 63 h 63"/>
              <a:gd name="T46" fmla="*/ 0 w 55"/>
              <a:gd name="T47" fmla="*/ 0 h 63"/>
              <a:gd name="T48" fmla="*/ 26 w 55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5" h="63">
                <a:moveTo>
                  <a:pt x="26" y="0"/>
                </a:moveTo>
                <a:cubicBezTo>
                  <a:pt x="32" y="0"/>
                  <a:pt x="37" y="0"/>
                  <a:pt x="40" y="2"/>
                </a:cubicBezTo>
                <a:cubicBezTo>
                  <a:pt x="43" y="3"/>
                  <a:pt x="46" y="5"/>
                  <a:pt x="47" y="8"/>
                </a:cubicBezTo>
                <a:cubicBezTo>
                  <a:pt x="49" y="10"/>
                  <a:pt x="50" y="14"/>
                  <a:pt x="50" y="17"/>
                </a:cubicBezTo>
                <a:cubicBezTo>
                  <a:pt x="50" y="22"/>
                  <a:pt x="49" y="26"/>
                  <a:pt x="46" y="29"/>
                </a:cubicBezTo>
                <a:cubicBezTo>
                  <a:pt x="43" y="32"/>
                  <a:pt x="39" y="34"/>
                  <a:pt x="34" y="35"/>
                </a:cubicBezTo>
                <a:cubicBezTo>
                  <a:pt x="36" y="37"/>
                  <a:pt x="55" y="63"/>
                  <a:pt x="55" y="63"/>
                </a:cubicBezTo>
                <a:cubicBezTo>
                  <a:pt x="40" y="63"/>
                  <a:pt x="40" y="63"/>
                  <a:pt x="40" y="63"/>
                </a:cubicBezTo>
                <a:cubicBezTo>
                  <a:pt x="40" y="63"/>
                  <a:pt x="24" y="39"/>
                  <a:pt x="23" y="38"/>
                </a:cubicBezTo>
                <a:cubicBezTo>
                  <a:pt x="23" y="26"/>
                  <a:pt x="23" y="26"/>
                  <a:pt x="23" y="26"/>
                </a:cubicBezTo>
                <a:cubicBezTo>
                  <a:pt x="28" y="26"/>
                  <a:pt x="31" y="26"/>
                  <a:pt x="32" y="26"/>
                </a:cubicBezTo>
                <a:cubicBezTo>
                  <a:pt x="34" y="25"/>
                  <a:pt x="35" y="24"/>
                  <a:pt x="36" y="23"/>
                </a:cubicBezTo>
                <a:cubicBezTo>
                  <a:pt x="37" y="22"/>
                  <a:pt x="37" y="20"/>
                  <a:pt x="37" y="18"/>
                </a:cubicBezTo>
                <a:cubicBezTo>
                  <a:pt x="37" y="16"/>
                  <a:pt x="37" y="14"/>
                  <a:pt x="36" y="13"/>
                </a:cubicBezTo>
                <a:cubicBezTo>
                  <a:pt x="34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3" name="Freeform 1523"/>
          <p:cNvSpPr>
            <a:spLocks noEditPoints="1"/>
          </p:cNvSpPr>
          <p:nvPr/>
        </p:nvSpPr>
        <p:spPr bwMode="auto">
          <a:xfrm>
            <a:off x="7764526" y="2389472"/>
            <a:ext cx="138479" cy="140363"/>
          </a:xfrm>
          <a:custGeom>
            <a:avLst/>
            <a:gdLst>
              <a:gd name="T0" fmla="*/ 69 w 147"/>
              <a:gd name="T1" fmla="*/ 50 h 149"/>
              <a:gd name="T2" fmla="*/ 52 w 147"/>
              <a:gd name="T3" fmla="*/ 90 h 149"/>
              <a:gd name="T4" fmla="*/ 93 w 147"/>
              <a:gd name="T5" fmla="*/ 90 h 149"/>
              <a:gd name="T6" fmla="*/ 78 w 147"/>
              <a:gd name="T7" fmla="*/ 50 h 149"/>
              <a:gd name="T8" fmla="*/ 69 w 147"/>
              <a:gd name="T9" fmla="*/ 50 h 149"/>
              <a:gd name="T10" fmla="*/ 90 w 147"/>
              <a:gd name="T11" fmla="*/ 0 h 149"/>
              <a:gd name="T12" fmla="*/ 147 w 147"/>
              <a:gd name="T13" fmla="*/ 149 h 149"/>
              <a:gd name="T14" fmla="*/ 116 w 147"/>
              <a:gd name="T15" fmla="*/ 149 h 149"/>
              <a:gd name="T16" fmla="*/ 102 w 147"/>
              <a:gd name="T17" fmla="*/ 116 h 149"/>
              <a:gd name="T18" fmla="*/ 45 w 147"/>
              <a:gd name="T19" fmla="*/ 116 h 149"/>
              <a:gd name="T20" fmla="*/ 33 w 147"/>
              <a:gd name="T21" fmla="*/ 149 h 149"/>
              <a:gd name="T22" fmla="*/ 0 w 147"/>
              <a:gd name="T23" fmla="*/ 149 h 149"/>
              <a:gd name="T24" fmla="*/ 57 w 147"/>
              <a:gd name="T25" fmla="*/ 0 h 149"/>
              <a:gd name="T26" fmla="*/ 90 w 147"/>
              <a:gd name="T2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69" y="50"/>
                </a:moveTo>
                <a:lnTo>
                  <a:pt x="52" y="90"/>
                </a:lnTo>
                <a:lnTo>
                  <a:pt x="93" y="90"/>
                </a:lnTo>
                <a:lnTo>
                  <a:pt x="78" y="50"/>
                </a:lnTo>
                <a:lnTo>
                  <a:pt x="69" y="50"/>
                </a:lnTo>
                <a:close/>
                <a:moveTo>
                  <a:pt x="90" y="0"/>
                </a:moveTo>
                <a:lnTo>
                  <a:pt x="147" y="149"/>
                </a:lnTo>
                <a:lnTo>
                  <a:pt x="116" y="149"/>
                </a:lnTo>
                <a:lnTo>
                  <a:pt x="102" y="116"/>
                </a:lnTo>
                <a:lnTo>
                  <a:pt x="45" y="116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4" name="Freeform 1524"/>
          <p:cNvSpPr/>
          <p:nvPr/>
        </p:nvSpPr>
        <p:spPr bwMode="auto">
          <a:xfrm>
            <a:off x="7620399" y="2387587"/>
            <a:ext cx="130942" cy="140363"/>
          </a:xfrm>
          <a:custGeom>
            <a:avLst/>
            <a:gdLst>
              <a:gd name="T0" fmla="*/ 35 w 139"/>
              <a:gd name="T1" fmla="*/ 64 h 149"/>
              <a:gd name="T2" fmla="*/ 28 w 139"/>
              <a:gd name="T3" fmla="*/ 64 h 149"/>
              <a:gd name="T4" fmla="*/ 28 w 139"/>
              <a:gd name="T5" fmla="*/ 149 h 149"/>
              <a:gd name="T6" fmla="*/ 0 w 139"/>
              <a:gd name="T7" fmla="*/ 149 h 149"/>
              <a:gd name="T8" fmla="*/ 0 w 139"/>
              <a:gd name="T9" fmla="*/ 0 h 149"/>
              <a:gd name="T10" fmla="*/ 45 w 139"/>
              <a:gd name="T11" fmla="*/ 0 h 149"/>
              <a:gd name="T12" fmla="*/ 61 w 139"/>
              <a:gd name="T13" fmla="*/ 69 h 149"/>
              <a:gd name="T14" fmla="*/ 78 w 139"/>
              <a:gd name="T15" fmla="*/ 69 h 149"/>
              <a:gd name="T16" fmla="*/ 97 w 139"/>
              <a:gd name="T17" fmla="*/ 0 h 149"/>
              <a:gd name="T18" fmla="*/ 139 w 139"/>
              <a:gd name="T19" fmla="*/ 0 h 149"/>
              <a:gd name="T20" fmla="*/ 139 w 139"/>
              <a:gd name="T21" fmla="*/ 149 h 149"/>
              <a:gd name="T22" fmla="*/ 113 w 139"/>
              <a:gd name="T23" fmla="*/ 149 h 149"/>
              <a:gd name="T24" fmla="*/ 113 w 139"/>
              <a:gd name="T25" fmla="*/ 64 h 149"/>
              <a:gd name="T26" fmla="*/ 104 w 139"/>
              <a:gd name="T27" fmla="*/ 64 h 149"/>
              <a:gd name="T28" fmla="*/ 85 w 139"/>
              <a:gd name="T29" fmla="*/ 149 h 149"/>
              <a:gd name="T30" fmla="*/ 56 w 139"/>
              <a:gd name="T31" fmla="*/ 149 h 149"/>
              <a:gd name="T32" fmla="*/ 35 w 139"/>
              <a:gd name="T33" fmla="*/ 6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149">
                <a:moveTo>
                  <a:pt x="35" y="64"/>
                </a:moveTo>
                <a:lnTo>
                  <a:pt x="28" y="6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45" y="0"/>
                </a:lnTo>
                <a:lnTo>
                  <a:pt x="61" y="69"/>
                </a:lnTo>
                <a:lnTo>
                  <a:pt x="78" y="69"/>
                </a:lnTo>
                <a:lnTo>
                  <a:pt x="97" y="0"/>
                </a:lnTo>
                <a:lnTo>
                  <a:pt x="139" y="0"/>
                </a:lnTo>
                <a:lnTo>
                  <a:pt x="139" y="149"/>
                </a:lnTo>
                <a:lnTo>
                  <a:pt x="113" y="149"/>
                </a:lnTo>
                <a:lnTo>
                  <a:pt x="113" y="64"/>
                </a:lnTo>
                <a:lnTo>
                  <a:pt x="104" y="64"/>
                </a:lnTo>
                <a:lnTo>
                  <a:pt x="85" y="149"/>
                </a:lnTo>
                <a:lnTo>
                  <a:pt x="56" y="149"/>
                </a:lnTo>
                <a:lnTo>
                  <a:pt x="35" y="64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全屏显示(4:3)</PresentationFormat>
  <Paragraphs>32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等线</vt:lpstr>
      <vt:lpstr>微软雅黑 Light</vt:lpstr>
      <vt:lpstr>等线</vt:lpstr>
      <vt:lpstr>黑体</vt:lpstr>
      <vt:lpstr>Arial Unicode MS</vt:lpstr>
      <vt:lpstr>等线 Light</vt:lpstr>
      <vt:lpstr>Calibri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李智滔</dc:creator>
  <cp:lastModifiedBy>李智滔</cp:lastModifiedBy>
  <cp:revision>20</cp:revision>
  <dcterms:created xsi:type="dcterms:W3CDTF">2018-09-27T08:28:00Z</dcterms:created>
  <dcterms:modified xsi:type="dcterms:W3CDTF">2018-11-17T04:32:00Z</dcterms:modified>
</cp:coreProperties>
</file>