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98" r:id="rId4"/>
    <p:sldId id="300" r:id="rId5"/>
    <p:sldId id="301" r:id="rId6"/>
    <p:sldId id="303" r:id="rId7"/>
    <p:sldId id="306" r:id="rId8"/>
    <p:sldId id="302" r:id="rId9"/>
    <p:sldId id="304" r:id="rId10"/>
    <p:sldId id="305" r:id="rId11"/>
    <p:sldId id="307" r:id="rId12"/>
    <p:sldId id="308" r:id="rId13"/>
    <p:sldId id="309" r:id="rId14"/>
    <p:sldId id="31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4660"/>
  </p:normalViewPr>
  <p:slideViewPr>
    <p:cSldViewPr>
      <p:cViewPr varScale="1">
        <p:scale>
          <a:sx n="89" d="100"/>
          <a:sy n="89" d="100"/>
        </p:scale>
        <p:origin x="-10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996952"/>
            <a:ext cx="7772400" cy="14700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选择屏幕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LINE 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SELECTION-SCREEN BEGIN OF LINE .</a:t>
            </a:r>
          </a:p>
          <a:p>
            <a:pPr marL="457200" lvl="1" indent="0">
              <a:buNone/>
            </a:pPr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r>
              <a:rPr lang="en-US" altLang="zh-CN" dirty="0" smtClean="0"/>
              <a:t>SELECTION-SCREEN END OF LINE .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时，只会保留控件，描述会缺失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COMMENT</a:t>
            </a:r>
            <a:r>
              <a:rPr lang="zh-CN" altLang="en-US" dirty="0" smtClean="0"/>
              <a:t>文本控件增加描述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SELECTION-SCREEN COMMENT 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text.</a:t>
            </a:r>
          </a:p>
          <a:p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95" y="4581128"/>
            <a:ext cx="54292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20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附：消息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SAP</a:t>
            </a:r>
            <a:r>
              <a:rPr lang="zh-CN" altLang="en-US" dirty="0" smtClean="0"/>
              <a:t>中一般在状态栏中提示当前界面中需要的消息，部分消息类型也会使用弹出框的形式。</a:t>
            </a:r>
            <a:endParaRPr lang="en-US" altLang="zh-CN" dirty="0" smtClean="0"/>
          </a:p>
          <a:p>
            <a:r>
              <a:rPr lang="zh-CN" altLang="en-US" dirty="0"/>
              <a:t>消息</a:t>
            </a:r>
            <a:r>
              <a:rPr lang="zh-CN" altLang="en-US" dirty="0" smtClean="0"/>
              <a:t>提示的基本语句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MESSAGE S000[(message class)] WITH gv1 gv2 gv3 gv4 [DISPLAY LIKE ‘E’ ].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16918"/>
              </p:ext>
            </p:extLst>
          </p:nvPr>
        </p:nvGraphicFramePr>
        <p:xfrm>
          <a:off x="323528" y="3717032"/>
          <a:ext cx="86409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4032448"/>
                <a:gridCol w="1368152"/>
                <a:gridCol w="208823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举例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成功（不影响程序执行）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错误（终止程序）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警告（回车继续）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FK02</a:t>
                      </a:r>
                      <a:r>
                        <a:rPr lang="zh-CN" altLang="en-US" dirty="0" smtClean="0"/>
                        <a:t>查看）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信息（不影响程序执行）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提示框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终止（终止程序）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提示框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SE38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F9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终止（终止程序，一般标准程序使用）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Dump</a:t>
                      </a:r>
                      <a:r>
                        <a:rPr lang="zh-CN" altLang="en-US" dirty="0" smtClean="0"/>
                        <a:t>界面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1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附：消息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MESSAGE CLASS</a:t>
            </a:r>
            <a:r>
              <a:rPr lang="zh-CN" altLang="en-US" dirty="0" smtClean="0"/>
              <a:t>的创建（</a:t>
            </a:r>
            <a:r>
              <a:rPr lang="en-US" altLang="zh-CN" dirty="0" smtClean="0"/>
              <a:t>SE91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占位</a:t>
            </a:r>
            <a:r>
              <a:rPr lang="zh-CN" altLang="en-US" dirty="0" smtClean="0"/>
              <a:t>符用</a:t>
            </a:r>
            <a:r>
              <a:rPr lang="en-US" altLang="zh-CN" dirty="0" smtClean="0"/>
              <a:t>&amp;n</a:t>
            </a:r>
            <a:r>
              <a:rPr lang="zh-CN" altLang="en-US" dirty="0" smtClean="0"/>
              <a:t>表示，最多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56102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73" y="2492896"/>
            <a:ext cx="6183783" cy="3706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694" y="3140968"/>
            <a:ext cx="5851666" cy="3499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37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附：</a:t>
            </a:r>
            <a:r>
              <a:rPr lang="en-US" altLang="zh-CN" dirty="0" smtClean="0"/>
              <a:t>DEBUG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Debug</a:t>
            </a:r>
            <a:r>
              <a:rPr lang="zh-CN" altLang="en-US" dirty="0" smtClean="0"/>
              <a:t>界面的进入：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：在程序中设置强制断点，程序执行到断电语句后自动跳到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：在命令域中输入</a:t>
            </a:r>
            <a:r>
              <a:rPr lang="en-US" altLang="zh-CN" dirty="0" smtClean="0"/>
              <a:t>/H </a:t>
            </a:r>
            <a:r>
              <a:rPr lang="zh-CN" altLang="en-US" dirty="0" smtClean="0"/>
              <a:t>并点击回车，之后正常执行程序中功能，进入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：针对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设置快捷方式，可以在对话框界面中进入</a:t>
            </a:r>
            <a:r>
              <a:rPr lang="en-US" altLang="zh-CN" dirty="0" smtClean="0"/>
              <a:t>DEBUG</a:t>
            </a:r>
          </a:p>
          <a:p>
            <a:pPr lvl="1"/>
            <a:r>
              <a:rPr lang="zh-CN" altLang="en-US" dirty="0"/>
              <a:t>其他</a:t>
            </a:r>
            <a:r>
              <a:rPr lang="zh-CN" altLang="en-US" dirty="0" smtClean="0"/>
              <a:t>方法：以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执行程序按钮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523351"/>
            <a:ext cx="4032448" cy="182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4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附：</a:t>
            </a:r>
            <a:r>
              <a:rPr lang="en-US" altLang="zh-CN" dirty="0" smtClean="0"/>
              <a:t>DEBUG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DEBUG</a:t>
            </a:r>
            <a:r>
              <a:rPr lang="zh-CN" altLang="en-US" dirty="0" smtClean="0"/>
              <a:t>界面操作：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F5</a:t>
            </a:r>
            <a:r>
              <a:rPr lang="zh-CN" altLang="en-US" dirty="0" smtClean="0"/>
              <a:t>：单步执行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F6</a:t>
            </a:r>
            <a:r>
              <a:rPr lang="zh-CN" altLang="en-US" dirty="0" smtClean="0"/>
              <a:t>：不进入代码块，直接执行到代码块结束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F7</a:t>
            </a:r>
            <a:r>
              <a:rPr lang="zh-CN" altLang="en-US" dirty="0" smtClean="0"/>
              <a:t>：直接执行到代码块结束并跳出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F8</a:t>
            </a:r>
            <a:r>
              <a:rPr lang="zh-CN" altLang="en-US" dirty="0" smtClean="0"/>
              <a:t>：直接执行到程序结束或遇到下一个强制断点</a:t>
            </a:r>
            <a:endParaRPr lang="en-US" altLang="zh-CN" dirty="0" smtClean="0"/>
          </a:p>
          <a:p>
            <a:r>
              <a:rPr lang="zh-CN" altLang="en-US" dirty="0" smtClean="0"/>
              <a:t>观察点（</a:t>
            </a:r>
            <a:r>
              <a:rPr lang="en-US" altLang="zh-CN" dirty="0" smtClean="0"/>
              <a:t>Watch Point</a:t>
            </a:r>
            <a:r>
              <a:rPr lang="zh-CN" altLang="en-US" dirty="0" smtClean="0"/>
              <a:t>）的设置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指明观察变量：变量值发生变化时进入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指明观察变量及逻辑语句：满足逻辑语句时进入</a:t>
            </a:r>
            <a:r>
              <a:rPr lang="en-US" altLang="zh-CN" dirty="0" smtClean="0"/>
              <a:t>debug</a:t>
            </a:r>
            <a:r>
              <a:rPr lang="zh-CN" altLang="en-US" smtClean="0"/>
              <a:t>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7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zh-CN" altLang="en-US" dirty="0" smtClean="0"/>
              <a:t>屏幕是什么</a:t>
            </a:r>
            <a:endParaRPr lang="en-US" altLang="zh-CN" dirty="0" smtClean="0"/>
          </a:p>
          <a:p>
            <a:r>
              <a:rPr lang="zh-CN" altLang="en-US" dirty="0"/>
              <a:t>选择</a:t>
            </a:r>
            <a:r>
              <a:rPr lang="zh-CN" altLang="en-US" dirty="0" smtClean="0"/>
              <a:t>屏幕常用控件</a:t>
            </a:r>
            <a:endParaRPr lang="en-US" altLang="zh-CN" dirty="0" smtClean="0"/>
          </a:p>
          <a:p>
            <a:r>
              <a:rPr lang="zh-CN" altLang="en-US" dirty="0"/>
              <a:t>选择</a:t>
            </a:r>
            <a:r>
              <a:rPr lang="zh-CN" altLang="en-US" dirty="0" smtClean="0"/>
              <a:t>屏幕相关事件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AT SELECTION-SCREEN OUTPUT.</a:t>
            </a:r>
          </a:p>
          <a:p>
            <a:pPr lvl="1"/>
            <a:r>
              <a:rPr lang="en-US" altLang="zh-CN" dirty="0" smtClean="0"/>
              <a:t>AT SELECTION-SCREEN.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23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选择屏幕是什么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通过选择屏幕，</a:t>
            </a:r>
            <a:r>
              <a:rPr lang="en-US" altLang="zh-CN" dirty="0" smtClean="0"/>
              <a:t>ABAP/4</a:t>
            </a:r>
            <a:r>
              <a:rPr lang="zh-CN" altLang="en-US" dirty="0" smtClean="0"/>
              <a:t>为报表程序提供了一个交互元素，可以定义选择屏幕而不必设置具体对话编程的细节。例如，可以使用简单的语句创建字段、复选框或单选按钮，并设计屏幕布局。系统自动处理屏幕绘制器的实际任务。</a:t>
            </a:r>
            <a:endParaRPr lang="en-US" altLang="zh-CN" dirty="0" smtClean="0"/>
          </a:p>
          <a:p>
            <a:r>
              <a:rPr lang="zh-CN" altLang="en-US" dirty="0"/>
              <a:t>报表</a:t>
            </a:r>
            <a:r>
              <a:rPr lang="zh-CN" altLang="en-US" dirty="0" smtClean="0"/>
              <a:t>程序执行后，总是先处理选择屏幕。用户可以在该屏幕中输入字段值或选择标准，对于每个报表，输入的值可以通过屏幕变式存储。</a:t>
            </a:r>
            <a:endParaRPr lang="en-US" altLang="zh-CN" dirty="0" smtClean="0"/>
          </a:p>
          <a:p>
            <a:r>
              <a:rPr lang="zh-CN" altLang="en-US" dirty="0" smtClean="0"/>
              <a:t>通过选择屏幕，用户可以</a:t>
            </a:r>
            <a:endParaRPr lang="en-US" altLang="zh-CN" dirty="0" smtClean="0"/>
          </a:p>
          <a:p>
            <a:pPr lvl="1"/>
            <a:r>
              <a:rPr lang="zh-CN" altLang="en-US" dirty="0"/>
              <a:t> 通过</a:t>
            </a:r>
            <a:r>
              <a:rPr lang="en-US" altLang="zh-CN" dirty="0"/>
              <a:t>PARAMETERS</a:t>
            </a:r>
            <a:r>
              <a:rPr lang="zh-CN" altLang="en-US" dirty="0"/>
              <a:t>语句给变量分配值</a:t>
            </a:r>
          </a:p>
          <a:p>
            <a:pPr lvl="1"/>
            <a:r>
              <a:rPr lang="zh-CN" altLang="en-US" dirty="0"/>
              <a:t> </a:t>
            </a:r>
            <a:r>
              <a:rPr lang="zh-CN" altLang="en-US" dirty="0" smtClean="0"/>
              <a:t>通过</a:t>
            </a:r>
            <a:r>
              <a:rPr lang="en-US" altLang="zh-CN" dirty="0"/>
              <a:t>SELECT-OPTIONS</a:t>
            </a:r>
            <a:r>
              <a:rPr lang="zh-CN" altLang="en-US" dirty="0"/>
              <a:t>语句确定选择</a:t>
            </a:r>
            <a:r>
              <a:rPr lang="zh-CN" altLang="en-US" dirty="0" smtClean="0"/>
              <a:t>标准</a:t>
            </a:r>
            <a:endParaRPr lang="en-US" altLang="zh-CN" dirty="0"/>
          </a:p>
          <a:p>
            <a:r>
              <a:rPr lang="zh-CN" altLang="en-US" dirty="0" smtClean="0"/>
              <a:t>程序执行时，根据数据库表的内在逻辑以及选择屏幕限制条件，进行数据获取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38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zh-CN" altLang="en-US" dirty="0" smtClean="0"/>
              <a:t>屏幕</a:t>
            </a:r>
            <a:r>
              <a:rPr lang="zh-CN" altLang="en-US" dirty="0"/>
              <a:t>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如果在</a:t>
            </a:r>
            <a:r>
              <a:rPr lang="en-US" altLang="zh-CN" dirty="0" smtClean="0"/>
              <a:t>Report</a:t>
            </a:r>
            <a:r>
              <a:rPr lang="zh-CN" altLang="en-US" dirty="0" smtClean="0"/>
              <a:t>程序中使用了生成屏幕控件的语句，会自动生成编号为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的选择屏幕。但是如果没有相应的语句，是不会生成选择屏幕的。</a:t>
            </a:r>
            <a:endParaRPr lang="zh-CN" alt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11" y="2852936"/>
            <a:ext cx="6691055" cy="3068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996" y="3645024"/>
            <a:ext cx="7226201" cy="3074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左箭头 5"/>
          <p:cNvSpPr/>
          <p:nvPr/>
        </p:nvSpPr>
        <p:spPr>
          <a:xfrm rot="11312807">
            <a:off x="1342170" y="5225192"/>
            <a:ext cx="1139428" cy="22686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6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zh-CN" altLang="en-US" dirty="0" smtClean="0"/>
              <a:t>屏幕基本元素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单选输入框</a:t>
            </a:r>
            <a:r>
              <a:rPr lang="en-US" altLang="zh-CN" dirty="0"/>
              <a:t> </a:t>
            </a:r>
            <a:r>
              <a:rPr lang="en-US" altLang="zh-CN" dirty="0" smtClean="0"/>
              <a:t>– PARAMETERS</a:t>
            </a:r>
          </a:p>
          <a:p>
            <a:pPr lvl="1"/>
            <a:r>
              <a:rPr lang="nn-NO" altLang="zh-CN" dirty="0" smtClean="0"/>
              <a:t>PARAMETERS &lt;</a:t>
            </a:r>
            <a:r>
              <a:rPr lang="zh-CN" altLang="en-US" dirty="0" smtClean="0"/>
              <a:t>对象名</a:t>
            </a:r>
            <a:r>
              <a:rPr lang="nn-NO" altLang="zh-CN" dirty="0" smtClean="0"/>
              <a:t>&gt; LIKE/TYPE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参考对象</a:t>
            </a:r>
            <a:r>
              <a:rPr lang="en-US" altLang="zh-CN" dirty="0" smtClean="0"/>
              <a:t>&gt;.</a:t>
            </a:r>
          </a:p>
          <a:p>
            <a:pPr lvl="1"/>
            <a:r>
              <a:rPr lang="zh-CN" altLang="en-US" dirty="0" smtClean="0"/>
              <a:t>创建屏幕元素，及名称相同的变量</a:t>
            </a:r>
            <a:endParaRPr lang="en-US" altLang="zh-CN" dirty="0" smtClean="0"/>
          </a:p>
          <a:p>
            <a:r>
              <a:rPr lang="zh-CN" altLang="en-US" dirty="0"/>
              <a:t>单项</a:t>
            </a:r>
            <a:r>
              <a:rPr lang="zh-CN" altLang="en-US" dirty="0" smtClean="0"/>
              <a:t>选择 </a:t>
            </a:r>
            <a:r>
              <a:rPr lang="en-US" altLang="zh-CN" dirty="0" smtClean="0"/>
              <a:t>– RADIOBUTTON </a:t>
            </a:r>
            <a:r>
              <a:rPr lang="zh-CN" altLang="en-US" dirty="0" smtClean="0"/>
              <a:t>（</a:t>
            </a:r>
            <a:r>
              <a:rPr lang="zh-CN" altLang="en-US" dirty="0"/>
              <a:t>必须成组出现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PARAMETERS &lt;</a:t>
            </a:r>
            <a:r>
              <a:rPr lang="zh-CN" altLang="en-US" dirty="0" smtClean="0"/>
              <a:t>对象名</a:t>
            </a:r>
            <a:r>
              <a:rPr lang="en-US" altLang="zh-CN" dirty="0" smtClean="0"/>
              <a:t>&gt; RADIOBUTTON GROUP &lt;</a:t>
            </a:r>
            <a:r>
              <a:rPr lang="zh-CN" altLang="en-US" dirty="0" smtClean="0"/>
              <a:t>组名称</a:t>
            </a:r>
            <a:r>
              <a:rPr lang="en-US" altLang="zh-CN" dirty="0" smtClean="0"/>
              <a:t>&gt;.</a:t>
            </a:r>
          </a:p>
          <a:p>
            <a:pPr lvl="1"/>
            <a:r>
              <a:rPr lang="zh-CN" altLang="en-US" dirty="0" smtClean="0"/>
              <a:t>创建屏幕元素，及名称相同，长度为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的变量，值为空或</a:t>
            </a:r>
            <a:r>
              <a:rPr lang="en-US" altLang="zh-CN" dirty="0" smtClean="0"/>
              <a:t>’X’</a:t>
            </a:r>
          </a:p>
          <a:p>
            <a:r>
              <a:rPr lang="zh-CN" altLang="en-US" dirty="0"/>
              <a:t>多项</a:t>
            </a:r>
            <a:r>
              <a:rPr lang="zh-CN" altLang="en-US" dirty="0" smtClean="0"/>
              <a:t>选择 </a:t>
            </a:r>
            <a:r>
              <a:rPr lang="en-US" altLang="zh-CN" dirty="0" smtClean="0"/>
              <a:t>– CHECKBOX</a:t>
            </a:r>
          </a:p>
          <a:p>
            <a:pPr lvl="1"/>
            <a:r>
              <a:rPr lang="en-US" altLang="zh-CN" dirty="0" smtClean="0"/>
              <a:t>PARAMETERS &lt;</a:t>
            </a:r>
            <a:r>
              <a:rPr lang="zh-CN" altLang="en-US" dirty="0" smtClean="0"/>
              <a:t>对象名</a:t>
            </a:r>
            <a:r>
              <a:rPr lang="en-US" altLang="zh-CN" dirty="0" smtClean="0"/>
              <a:t>&gt; AS CHECKBOX.</a:t>
            </a:r>
          </a:p>
          <a:p>
            <a:pPr lvl="1"/>
            <a:r>
              <a:rPr lang="zh-CN" altLang="en-US" dirty="0" smtClean="0"/>
              <a:t>创建屏幕元素，及名称相同，长度为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的变量，值为空或</a:t>
            </a:r>
            <a:r>
              <a:rPr lang="en-US" altLang="zh-CN" dirty="0" smtClean="0"/>
              <a:t>’X’</a:t>
            </a:r>
            <a:endParaRPr lang="nn-NO" altLang="zh-CN" dirty="0" smtClean="0"/>
          </a:p>
          <a:p>
            <a:r>
              <a:rPr lang="zh-CN" altLang="en-US" dirty="0" smtClean="0"/>
              <a:t>复选输入框 </a:t>
            </a:r>
            <a:r>
              <a:rPr lang="en-US" altLang="zh-CN" dirty="0" smtClean="0"/>
              <a:t>– SELECT-OPTIONS</a:t>
            </a:r>
          </a:p>
          <a:p>
            <a:pPr lvl="1"/>
            <a:r>
              <a:rPr lang="nn-NO" altLang="zh-CN" dirty="0" smtClean="0"/>
              <a:t>SELECT-OPTIONS &lt;</a:t>
            </a:r>
            <a:r>
              <a:rPr lang="zh-CN" altLang="en-US" dirty="0" smtClean="0"/>
              <a:t>对象名</a:t>
            </a:r>
            <a:r>
              <a:rPr lang="nn-NO" altLang="zh-CN" dirty="0" smtClean="0"/>
              <a:t>&gt; FOR &lt;</a:t>
            </a:r>
            <a:r>
              <a:rPr lang="zh-CN" altLang="en-US" dirty="0" smtClean="0"/>
              <a:t>参考对象</a:t>
            </a:r>
            <a:r>
              <a:rPr lang="nn-NO" altLang="zh-CN" dirty="0" smtClean="0"/>
              <a:t>&gt;.</a:t>
            </a:r>
          </a:p>
          <a:p>
            <a:pPr lvl="1"/>
            <a:r>
              <a:rPr lang="zh-CN" altLang="en-US" dirty="0" smtClean="0"/>
              <a:t>创建屏幕元素，及名称相同，带有表头行的内表</a:t>
            </a:r>
            <a:endParaRPr lang="nn-NO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25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SELECT-OPTIONS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SELECT-OPTIONS</a:t>
            </a:r>
            <a:r>
              <a:rPr lang="zh-CN" altLang="en-US" dirty="0" smtClean="0"/>
              <a:t>创建如下格式的内表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31837"/>
              </p:ext>
            </p:extLst>
          </p:nvPr>
        </p:nvGraphicFramePr>
        <p:xfrm>
          <a:off x="323528" y="2348880"/>
          <a:ext cx="8496944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854206"/>
                <a:gridCol w="1854206"/>
                <a:gridCol w="1854206"/>
                <a:gridCol w="185420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SIGN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HIGH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前后输入栏关系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参考值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r>
                        <a:rPr lang="zh-CN" altLang="en-US" dirty="0" smtClean="0"/>
                        <a:t>（包含）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（不包含）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EQ</a:t>
                      </a:r>
                      <a:r>
                        <a:rPr lang="zh-CN" altLang="en-US" dirty="0" smtClean="0"/>
                        <a:t>（等于）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BT</a:t>
                      </a:r>
                      <a:r>
                        <a:rPr lang="zh-CN" altLang="en-US" dirty="0" smtClean="0"/>
                        <a:t>（范围）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NB</a:t>
                      </a:r>
                      <a:r>
                        <a:rPr lang="zh-CN" altLang="en-US" dirty="0" smtClean="0"/>
                        <a:t>（不包括）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。。。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与参考类型相同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与参考类型相同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2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单选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PARAMETERS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Radiobutton</a:t>
            </a:r>
            <a:r>
              <a:rPr lang="en-US" altLang="zh-CN" dirty="0" smtClean="0"/>
              <a:t> / checkbox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SELECT-OPTIONS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52" y="4725144"/>
            <a:ext cx="7219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52" y="2348880"/>
            <a:ext cx="59626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52" y="3429000"/>
            <a:ext cx="5200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81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选择屏幕语法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后缀</a:t>
            </a:r>
            <a:endParaRPr lang="en-US" altLang="zh-CN" dirty="0"/>
          </a:p>
          <a:p>
            <a:pPr lvl="1"/>
            <a:r>
              <a:rPr lang="zh-CN" altLang="en-US" dirty="0" smtClean="0"/>
              <a:t>默认值 </a:t>
            </a:r>
            <a:r>
              <a:rPr lang="en-US" altLang="zh-CN" dirty="0" smtClean="0"/>
              <a:t>DEFAULT </a:t>
            </a:r>
            <a:r>
              <a:rPr lang="en-US" altLang="zh-CN" dirty="0" err="1" smtClean="0"/>
              <a:t>val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</a:t>
            </a:r>
            <a:r>
              <a:rPr lang="zh-CN" altLang="en-US" dirty="0"/>
              <a:t>输 </a:t>
            </a:r>
            <a:r>
              <a:rPr lang="en-US" altLang="zh-CN" dirty="0"/>
              <a:t>OBLIGATORY</a:t>
            </a:r>
          </a:p>
          <a:p>
            <a:pPr lvl="1"/>
            <a:r>
              <a:rPr lang="zh-CN" altLang="en-US" dirty="0"/>
              <a:t>隐藏 </a:t>
            </a:r>
            <a:r>
              <a:rPr lang="en-US" altLang="zh-CN" dirty="0"/>
              <a:t>NO-DISPLAY</a:t>
            </a:r>
          </a:p>
          <a:p>
            <a:pPr lvl="1"/>
            <a:r>
              <a:rPr lang="zh-CN" altLang="en-US" dirty="0"/>
              <a:t>显示长度 </a:t>
            </a:r>
            <a:r>
              <a:rPr lang="en-US" altLang="zh-CN" dirty="0"/>
              <a:t>VISIBLE LENGTH </a:t>
            </a:r>
            <a:r>
              <a:rPr lang="en-US" altLang="zh-CN" dirty="0" err="1"/>
              <a:t>vlen</a:t>
            </a:r>
            <a:endParaRPr lang="en-US" altLang="zh-CN" dirty="0"/>
          </a:p>
          <a:p>
            <a:pPr lvl="1"/>
            <a:r>
              <a:rPr lang="zh-CN" altLang="en-US" dirty="0" smtClean="0"/>
              <a:t>编辑</a:t>
            </a:r>
            <a:r>
              <a:rPr lang="zh-CN" altLang="en-US" dirty="0"/>
              <a:t>组控制 </a:t>
            </a:r>
            <a:r>
              <a:rPr lang="en-US" altLang="zh-CN" dirty="0"/>
              <a:t>MODIF ID </a:t>
            </a:r>
            <a:r>
              <a:rPr lang="en-US" altLang="zh-CN" dirty="0" err="1" smtClean="0"/>
              <a:t>modid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按钮功能 </a:t>
            </a:r>
            <a:r>
              <a:rPr lang="en-US" altLang="zh-CN" dirty="0" smtClean="0"/>
              <a:t>USER-COMMAND </a:t>
            </a:r>
            <a:r>
              <a:rPr lang="en-US" altLang="zh-CN" dirty="0" err="1" smtClean="0"/>
              <a:t>fcode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允许小写字母 </a:t>
            </a:r>
            <a:r>
              <a:rPr lang="en-US" altLang="zh-CN" dirty="0" smtClean="0"/>
              <a:t>LOWER CASE</a:t>
            </a:r>
          </a:p>
          <a:p>
            <a:pPr lvl="1"/>
            <a:r>
              <a:rPr lang="zh-CN" altLang="en-US" dirty="0" smtClean="0"/>
              <a:t>搜索帮助 </a:t>
            </a:r>
            <a:r>
              <a:rPr lang="en-US" altLang="zh-CN" dirty="0" smtClean="0"/>
              <a:t>MATCHCODE OBJECT </a:t>
            </a:r>
            <a:r>
              <a:rPr lang="en-US" altLang="zh-CN" dirty="0" err="1" smtClean="0"/>
              <a:t>search_help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定义内存参数 </a:t>
            </a:r>
            <a:r>
              <a:rPr lang="en-US" altLang="zh-CN" dirty="0" smtClean="0"/>
              <a:t>MEMORY ID </a:t>
            </a:r>
            <a:r>
              <a:rPr lang="en-US" altLang="zh-CN" dirty="0" err="1" smtClean="0"/>
              <a:t>pid</a:t>
            </a:r>
            <a:endParaRPr lang="en-US" altLang="zh-CN" dirty="0" smtClean="0"/>
          </a:p>
          <a:p>
            <a:r>
              <a:rPr lang="en-US" altLang="zh-CN" dirty="0" smtClean="0"/>
              <a:t>SELECT-OPTIONS </a:t>
            </a:r>
            <a:r>
              <a:rPr lang="zh-CN" altLang="en-US" dirty="0" smtClean="0"/>
              <a:t>后缀</a:t>
            </a:r>
            <a:endParaRPr lang="zh-CN" altLang="en-US" dirty="0"/>
          </a:p>
          <a:p>
            <a:pPr lvl="1"/>
            <a:r>
              <a:rPr lang="zh-CN" altLang="en-US" dirty="0"/>
              <a:t>默认值 </a:t>
            </a:r>
            <a:r>
              <a:rPr lang="en-US" altLang="zh-CN" dirty="0"/>
              <a:t>DEFAULT val1 TO val2 OPTION opt SIGN </a:t>
            </a:r>
            <a:r>
              <a:rPr lang="en-US" altLang="zh-CN" dirty="0" err="1"/>
              <a:t>sgn</a:t>
            </a:r>
            <a:endParaRPr lang="en-US" altLang="zh-CN" dirty="0"/>
          </a:p>
          <a:p>
            <a:pPr lvl="1"/>
            <a:r>
              <a:rPr lang="zh-CN" altLang="en-US" dirty="0" smtClean="0"/>
              <a:t>多</a:t>
            </a:r>
            <a:r>
              <a:rPr lang="zh-CN" altLang="en-US" dirty="0"/>
              <a:t>行输入控制 </a:t>
            </a:r>
            <a:r>
              <a:rPr lang="en-US" altLang="zh-CN" dirty="0"/>
              <a:t>NO-EXTENSION</a:t>
            </a:r>
          </a:p>
          <a:p>
            <a:pPr lvl="1"/>
            <a:r>
              <a:rPr lang="zh-CN" altLang="en-US" dirty="0"/>
              <a:t>输入范围值控制 </a:t>
            </a:r>
            <a:r>
              <a:rPr lang="en-US" altLang="zh-CN" dirty="0"/>
              <a:t>NO INTERVALS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56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BLOCK 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SELECTION-SCREEN BEGIN OF BLOCK </a:t>
            </a:r>
            <a:r>
              <a:rPr lang="en-US" altLang="zh-CN" dirty="0" err="1"/>
              <a:t>block</a:t>
            </a:r>
            <a:r>
              <a:rPr lang="en-US" altLang="zh-CN" dirty="0"/>
              <a:t> [WITH FRAME [TITLE title]].</a:t>
            </a:r>
          </a:p>
          <a:p>
            <a:pPr marL="457200" lvl="1" indent="0">
              <a:buNone/>
            </a:pPr>
            <a:r>
              <a:rPr lang="en-US" altLang="zh-CN" dirty="0"/>
              <a:t>……</a:t>
            </a:r>
          </a:p>
          <a:p>
            <a:pPr marL="457200" lvl="1" indent="0">
              <a:buNone/>
            </a:pPr>
            <a:r>
              <a:rPr lang="en-US" altLang="zh-CN" dirty="0"/>
              <a:t>SELECTION-SCREEN END OF BLOCK </a:t>
            </a:r>
            <a:r>
              <a:rPr lang="en-US" altLang="zh-CN" dirty="0" err="1"/>
              <a:t>block</a:t>
            </a:r>
            <a:r>
              <a:rPr lang="en-US" altLang="zh-CN" dirty="0"/>
              <a:t>.</a:t>
            </a:r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界面跳行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SELECTION-SCREEN SKIP n .</a:t>
            </a:r>
          </a:p>
          <a:p>
            <a:r>
              <a:rPr lang="zh-CN" altLang="en-US" dirty="0" smtClean="0"/>
              <a:t>界面横线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SELECTION-SCREEN ULINE.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73"/>
          <a:stretch/>
        </p:blipFill>
        <p:spPr bwMode="auto">
          <a:xfrm>
            <a:off x="622129" y="3284984"/>
            <a:ext cx="713152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96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839</Words>
  <Application>Microsoft Office PowerPoint</Application>
  <PresentationFormat>全屏显示(4:3)</PresentationFormat>
  <Paragraphs>143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选择屏幕</vt:lpstr>
      <vt:lpstr>内容概览</vt:lpstr>
      <vt:lpstr>选择屏幕是什么</vt:lpstr>
      <vt:lpstr>选择屏幕的创建</vt:lpstr>
      <vt:lpstr>选择屏幕基本元素</vt:lpstr>
      <vt:lpstr>SELECT-OPTIONS</vt:lpstr>
      <vt:lpstr>单选/多选</vt:lpstr>
      <vt:lpstr>选择屏幕语法</vt:lpstr>
      <vt:lpstr>框架</vt:lpstr>
      <vt:lpstr>单行</vt:lpstr>
      <vt:lpstr>附：消息</vt:lpstr>
      <vt:lpstr>附：消息</vt:lpstr>
      <vt:lpstr>附：DEBUG</vt:lpstr>
      <vt:lpstr>附：DEBUG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107</cp:revision>
  <dcterms:created xsi:type="dcterms:W3CDTF">2013-06-06T10:01:03Z</dcterms:created>
  <dcterms:modified xsi:type="dcterms:W3CDTF">2014-03-22T17:33:30Z</dcterms:modified>
</cp:coreProperties>
</file>